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4" r:id="rId2"/>
    <p:sldId id="267" r:id="rId3"/>
    <p:sldId id="257" r:id="rId4"/>
    <p:sldId id="265" r:id="rId5"/>
    <p:sldId id="261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6AE1"/>
    <a:srgbClr val="87CDEC"/>
    <a:srgbClr val="03CED0"/>
    <a:srgbClr val="3EE0D1"/>
    <a:srgbClr val="9F21F0"/>
    <a:srgbClr val="FA8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21"/>
    <p:restoredTop sz="94607"/>
  </p:normalViewPr>
  <p:slideViewPr>
    <p:cSldViewPr snapToGrid="0" snapToObjects="1">
      <p:cViewPr varScale="1">
        <p:scale>
          <a:sx n="70" d="100"/>
          <a:sy n="70" d="100"/>
        </p:scale>
        <p:origin x="8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mhales\Dropbox\2019%20CTE%20total%20proteome%20paper\CTE%20manuscript%20final%20docs\Figures\volcano%20workbook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mhales\Dropbox\2019%20CTE%20total%20proteome%20paper\CTE%20manuscript%20final%20docs\Figures\volcano%20workbook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mhales\Dropbox\2019%20CTE%20total%20proteome%20paper\CTE%20manuscript%20final%20docs\Figures\volcano%20workbook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mhales\Dropbox\2019%20CTE%20total%20proteome%20paper\CTE%20manuscript%20final%20docs\Figures\volcano%20workbook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mhales\Dropbox\2019%20CTE%20total%20proteome%20paper\CTE%20manuscript%20final%20docs\Figures\volcano%20workbook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cmhales\Dropbox\2019%20CTE%20total%20proteome%20paper\CTE%20manuscript%20final%20docs\Figures\volcano%20workbook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/>
              <a:t>CTE II-Control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'CTE2-CTL'!$A$2:$A$224</c:f>
              <c:numCache>
                <c:formatCode>General</c:formatCode>
                <c:ptCount val="223"/>
                <c:pt idx="0">
                  <c:v>1.5472308461802899</c:v>
                </c:pt>
                <c:pt idx="1">
                  <c:v>1.36254979223534</c:v>
                </c:pt>
                <c:pt idx="2">
                  <c:v>1.2493573400581699</c:v>
                </c:pt>
                <c:pt idx="3">
                  <c:v>1.4785447340189</c:v>
                </c:pt>
                <c:pt idx="4">
                  <c:v>1.21775671520162</c:v>
                </c:pt>
                <c:pt idx="5">
                  <c:v>1.32908682781292</c:v>
                </c:pt>
                <c:pt idx="6">
                  <c:v>1.5603343575674999</c:v>
                </c:pt>
                <c:pt idx="7">
                  <c:v>1.43941236534353</c:v>
                </c:pt>
                <c:pt idx="8">
                  <c:v>1.3791492091331501</c:v>
                </c:pt>
                <c:pt idx="9">
                  <c:v>1.4647476130773101</c:v>
                </c:pt>
                <c:pt idx="10">
                  <c:v>1.1884125404590899</c:v>
                </c:pt>
                <c:pt idx="11">
                  <c:v>1.35358452941518</c:v>
                </c:pt>
                <c:pt idx="12">
                  <c:v>1.30816532630634</c:v>
                </c:pt>
                <c:pt idx="13">
                  <c:v>1.1130635280786401</c:v>
                </c:pt>
                <c:pt idx="14">
                  <c:v>1.41590675795244</c:v>
                </c:pt>
                <c:pt idx="15">
                  <c:v>1.1490282636262701</c:v>
                </c:pt>
                <c:pt idx="16">
                  <c:v>1.1051405546975399</c:v>
                </c:pt>
                <c:pt idx="17">
                  <c:v>1.0194933226677001</c:v>
                </c:pt>
                <c:pt idx="18">
                  <c:v>1.0962566706136101</c:v>
                </c:pt>
                <c:pt idx="19">
                  <c:v>1.16138585589847</c:v>
                </c:pt>
                <c:pt idx="20">
                  <c:v>1.13899402314641</c:v>
                </c:pt>
                <c:pt idx="21">
                  <c:v>0.919062752338628</c:v>
                </c:pt>
                <c:pt idx="22">
                  <c:v>0.91332517196860696</c:v>
                </c:pt>
                <c:pt idx="23">
                  <c:v>0.94138167400672801</c:v>
                </c:pt>
                <c:pt idx="24">
                  <c:v>0.65034936708702995</c:v>
                </c:pt>
                <c:pt idx="25">
                  <c:v>0.77659235450583997</c:v>
                </c:pt>
                <c:pt idx="26">
                  <c:v>0.98495103809832896</c:v>
                </c:pt>
                <c:pt idx="27">
                  <c:v>1.2475679740402601</c:v>
                </c:pt>
                <c:pt idx="28">
                  <c:v>0.85997705044631401</c:v>
                </c:pt>
                <c:pt idx="29">
                  <c:v>0.58618522135692697</c:v>
                </c:pt>
                <c:pt idx="30">
                  <c:v>0.94134464237940196</c:v>
                </c:pt>
                <c:pt idx="31">
                  <c:v>0.71292087161053397</c:v>
                </c:pt>
                <c:pt idx="32">
                  <c:v>0.567882248044981</c:v>
                </c:pt>
                <c:pt idx="33">
                  <c:v>0.39615886746113499</c:v>
                </c:pt>
                <c:pt idx="34">
                  <c:v>0.77398376063079499</c:v>
                </c:pt>
                <c:pt idx="35">
                  <c:v>0.85695644435673102</c:v>
                </c:pt>
                <c:pt idx="36">
                  <c:v>0.69445540068079203</c:v>
                </c:pt>
                <c:pt idx="37">
                  <c:v>0.44520592475276999</c:v>
                </c:pt>
                <c:pt idx="38">
                  <c:v>0.88818465580544204</c:v>
                </c:pt>
                <c:pt idx="39">
                  <c:v>0.44258857985246702</c:v>
                </c:pt>
                <c:pt idx="40">
                  <c:v>1.1254639174753001</c:v>
                </c:pt>
                <c:pt idx="41">
                  <c:v>0.35635026636160999</c:v>
                </c:pt>
                <c:pt idx="42">
                  <c:v>0.38074185115521098</c:v>
                </c:pt>
                <c:pt idx="43">
                  <c:v>0.72025648232236195</c:v>
                </c:pt>
                <c:pt idx="44">
                  <c:v>0.88959792173827201</c:v>
                </c:pt>
                <c:pt idx="45">
                  <c:v>0.40494737153011201</c:v>
                </c:pt>
                <c:pt idx="46">
                  <c:v>0.362808522686555</c:v>
                </c:pt>
                <c:pt idx="47">
                  <c:v>0.89817631399211795</c:v>
                </c:pt>
                <c:pt idx="48">
                  <c:v>0.71961463933496095</c:v>
                </c:pt>
                <c:pt idx="49">
                  <c:v>0.86544104578186198</c:v>
                </c:pt>
                <c:pt idx="50">
                  <c:v>0.81365176340136602</c:v>
                </c:pt>
                <c:pt idx="51">
                  <c:v>0.85819367347091002</c:v>
                </c:pt>
                <c:pt idx="52">
                  <c:v>0.83795015593859601</c:v>
                </c:pt>
                <c:pt idx="53">
                  <c:v>0.331916569376564</c:v>
                </c:pt>
                <c:pt idx="54">
                  <c:v>0.377949518515384</c:v>
                </c:pt>
                <c:pt idx="55">
                  <c:v>0.57000645560496299</c:v>
                </c:pt>
                <c:pt idx="56">
                  <c:v>1.0899306947399201</c:v>
                </c:pt>
                <c:pt idx="57">
                  <c:v>0.36315866376392603</c:v>
                </c:pt>
                <c:pt idx="58">
                  <c:v>0.57950458833882201</c:v>
                </c:pt>
                <c:pt idx="59">
                  <c:v>0.37145630697328802</c:v>
                </c:pt>
                <c:pt idx="60">
                  <c:v>0.56935902356554702</c:v>
                </c:pt>
                <c:pt idx="61">
                  <c:v>0.54061656841578998</c:v>
                </c:pt>
                <c:pt idx="62">
                  <c:v>0.65417601504714995</c:v>
                </c:pt>
                <c:pt idx="63">
                  <c:v>0.65572309111156801</c:v>
                </c:pt>
                <c:pt idx="64">
                  <c:v>0.34571601004296698</c:v>
                </c:pt>
                <c:pt idx="65">
                  <c:v>0.72710540555175796</c:v>
                </c:pt>
                <c:pt idx="66">
                  <c:v>0.95885085954679905</c:v>
                </c:pt>
                <c:pt idx="67">
                  <c:v>0.81602788839541895</c:v>
                </c:pt>
                <c:pt idx="68">
                  <c:v>0.69648172266729402</c:v>
                </c:pt>
                <c:pt idx="69">
                  <c:v>0.31683524124575901</c:v>
                </c:pt>
                <c:pt idx="70">
                  <c:v>0.60506445022755795</c:v>
                </c:pt>
                <c:pt idx="71">
                  <c:v>0.43983884709256299</c:v>
                </c:pt>
                <c:pt idx="72">
                  <c:v>0.51639466697710801</c:v>
                </c:pt>
                <c:pt idx="73">
                  <c:v>0.169207946690179</c:v>
                </c:pt>
                <c:pt idx="74">
                  <c:v>0.30924775175966401</c:v>
                </c:pt>
                <c:pt idx="75">
                  <c:v>0.18444415775197201</c:v>
                </c:pt>
                <c:pt idx="76">
                  <c:v>-0.15922359644647499</c:v>
                </c:pt>
                <c:pt idx="77">
                  <c:v>-0.14837055426117399</c:v>
                </c:pt>
                <c:pt idx="78">
                  <c:v>0.73847446027307295</c:v>
                </c:pt>
                <c:pt idx="79">
                  <c:v>0.463890258454626</c:v>
                </c:pt>
                <c:pt idx="80">
                  <c:v>-0.28290422016886702</c:v>
                </c:pt>
                <c:pt idx="81">
                  <c:v>0.27010458566284401</c:v>
                </c:pt>
                <c:pt idx="82">
                  <c:v>0.46893810647103701</c:v>
                </c:pt>
                <c:pt idx="83">
                  <c:v>0.19845668491649901</c:v>
                </c:pt>
                <c:pt idx="84">
                  <c:v>0.36798107650432099</c:v>
                </c:pt>
                <c:pt idx="85">
                  <c:v>0.96737566961136101</c:v>
                </c:pt>
                <c:pt idx="86">
                  <c:v>0.45704953276251598</c:v>
                </c:pt>
                <c:pt idx="87">
                  <c:v>0.76224427209865298</c:v>
                </c:pt>
                <c:pt idx="88">
                  <c:v>0.20110176416630701</c:v>
                </c:pt>
                <c:pt idx="89">
                  <c:v>0.68594481392451501</c:v>
                </c:pt>
                <c:pt idx="90">
                  <c:v>0.68196932342836603</c:v>
                </c:pt>
                <c:pt idx="91">
                  <c:v>0.26120568053042698</c:v>
                </c:pt>
                <c:pt idx="92">
                  <c:v>0.230092255450491</c:v>
                </c:pt>
                <c:pt idx="93">
                  <c:v>0.40966620389045399</c:v>
                </c:pt>
                <c:pt idx="94">
                  <c:v>0.27743235373971997</c:v>
                </c:pt>
                <c:pt idx="95">
                  <c:v>0.273629674213556</c:v>
                </c:pt>
                <c:pt idx="96">
                  <c:v>0.30317362655615998</c:v>
                </c:pt>
                <c:pt idx="97">
                  <c:v>0.94215561973949902</c:v>
                </c:pt>
                <c:pt idx="98">
                  <c:v>-0.19179668760263099</c:v>
                </c:pt>
                <c:pt idx="99">
                  <c:v>-0.15540045006393699</c:v>
                </c:pt>
                <c:pt idx="100">
                  <c:v>0.46323108090618598</c:v>
                </c:pt>
                <c:pt idx="101">
                  <c:v>0.18277331535365399</c:v>
                </c:pt>
                <c:pt idx="102">
                  <c:v>0.12474325783564801</c:v>
                </c:pt>
                <c:pt idx="103">
                  <c:v>-0.17094050911553099</c:v>
                </c:pt>
                <c:pt idx="104">
                  <c:v>0.223650309679849</c:v>
                </c:pt>
                <c:pt idx="105">
                  <c:v>-8.2167963283875906E-2</c:v>
                </c:pt>
                <c:pt idx="106">
                  <c:v>0.26770461363593001</c:v>
                </c:pt>
                <c:pt idx="107">
                  <c:v>0.93995067834827095</c:v>
                </c:pt>
                <c:pt idx="108">
                  <c:v>-0.18621725970060499</c:v>
                </c:pt>
                <c:pt idx="109">
                  <c:v>0.20139257568382199</c:v>
                </c:pt>
                <c:pt idx="110">
                  <c:v>0.295677581092463</c:v>
                </c:pt>
                <c:pt idx="111">
                  <c:v>0.311354741677901</c:v>
                </c:pt>
                <c:pt idx="112">
                  <c:v>-0.114824252544115</c:v>
                </c:pt>
                <c:pt idx="113">
                  <c:v>0.28200350771183902</c:v>
                </c:pt>
                <c:pt idx="114">
                  <c:v>0.136766783706982</c:v>
                </c:pt>
                <c:pt idx="115">
                  <c:v>0.27034285097622601</c:v>
                </c:pt>
                <c:pt idx="116">
                  <c:v>0.20669622405808599</c:v>
                </c:pt>
                <c:pt idx="117">
                  <c:v>0.18942264240930501</c:v>
                </c:pt>
                <c:pt idx="118">
                  <c:v>-0.128540085149738</c:v>
                </c:pt>
                <c:pt idx="119">
                  <c:v>-9.8634675314433401E-2</c:v>
                </c:pt>
                <c:pt idx="120">
                  <c:v>0.16218788628394601</c:v>
                </c:pt>
                <c:pt idx="121">
                  <c:v>-0.119867986017379</c:v>
                </c:pt>
                <c:pt idx="122">
                  <c:v>-0.13673282224369601</c:v>
                </c:pt>
                <c:pt idx="123">
                  <c:v>-0.136103672935248</c:v>
                </c:pt>
                <c:pt idx="124">
                  <c:v>-0.150821810920864</c:v>
                </c:pt>
                <c:pt idx="125">
                  <c:v>0.13586326520162201</c:v>
                </c:pt>
                <c:pt idx="126">
                  <c:v>-0.107628827376323</c:v>
                </c:pt>
                <c:pt idx="127">
                  <c:v>0.85023875547538197</c:v>
                </c:pt>
                <c:pt idx="128">
                  <c:v>-0.119131768792734</c:v>
                </c:pt>
                <c:pt idx="129">
                  <c:v>-0.121116426792716</c:v>
                </c:pt>
                <c:pt idx="130">
                  <c:v>0.32800313512444201</c:v>
                </c:pt>
                <c:pt idx="131">
                  <c:v>0.14521004049015099</c:v>
                </c:pt>
                <c:pt idx="132">
                  <c:v>-0.11503886260174299</c:v>
                </c:pt>
                <c:pt idx="133">
                  <c:v>-0.12893456153486299</c:v>
                </c:pt>
                <c:pt idx="134">
                  <c:v>-0.10406680173534</c:v>
                </c:pt>
                <c:pt idx="135">
                  <c:v>-0.100403402325761</c:v>
                </c:pt>
                <c:pt idx="136">
                  <c:v>-0.151445202786746</c:v>
                </c:pt>
                <c:pt idx="137">
                  <c:v>0.34885805797346298</c:v>
                </c:pt>
                <c:pt idx="138">
                  <c:v>0.19058779109472601</c:v>
                </c:pt>
                <c:pt idx="139">
                  <c:v>0.14004294289348199</c:v>
                </c:pt>
                <c:pt idx="140">
                  <c:v>0.28510446123628003</c:v>
                </c:pt>
                <c:pt idx="141">
                  <c:v>-0.15055106192780399</c:v>
                </c:pt>
                <c:pt idx="142">
                  <c:v>-0.122325511606011</c:v>
                </c:pt>
                <c:pt idx="143">
                  <c:v>1.0062055733652699</c:v>
                </c:pt>
                <c:pt idx="144">
                  <c:v>-0.116454450806106</c:v>
                </c:pt>
                <c:pt idx="145">
                  <c:v>-0.254201901331848</c:v>
                </c:pt>
                <c:pt idx="146">
                  <c:v>-0.17891784891287299</c:v>
                </c:pt>
                <c:pt idx="147">
                  <c:v>0.134504818438139</c:v>
                </c:pt>
                <c:pt idx="148">
                  <c:v>-7.5591385858520405E-2</c:v>
                </c:pt>
                <c:pt idx="149">
                  <c:v>-0.12321044091245199</c:v>
                </c:pt>
                <c:pt idx="150">
                  <c:v>-0.108007235049038</c:v>
                </c:pt>
                <c:pt idx="151">
                  <c:v>0.36479681177631401</c:v>
                </c:pt>
                <c:pt idx="152">
                  <c:v>-0.108061021747051</c:v>
                </c:pt>
                <c:pt idx="153">
                  <c:v>0.119491944459254</c:v>
                </c:pt>
                <c:pt idx="154">
                  <c:v>-0.18271062362950199</c:v>
                </c:pt>
                <c:pt idx="155">
                  <c:v>-0.13969993355117299</c:v>
                </c:pt>
                <c:pt idx="156">
                  <c:v>-0.13704638461589</c:v>
                </c:pt>
                <c:pt idx="157">
                  <c:v>-0.141663843498882</c:v>
                </c:pt>
                <c:pt idx="158">
                  <c:v>-0.61083812138404103</c:v>
                </c:pt>
                <c:pt idx="159">
                  <c:v>0.48841734591986002</c:v>
                </c:pt>
                <c:pt idx="160">
                  <c:v>0.48331611781279898</c:v>
                </c:pt>
                <c:pt idx="161">
                  <c:v>-9.6646373603470601E-2</c:v>
                </c:pt>
                <c:pt idx="162">
                  <c:v>-0.15245444765771801</c:v>
                </c:pt>
                <c:pt idx="163">
                  <c:v>-0.13492016530311901</c:v>
                </c:pt>
                <c:pt idx="164">
                  <c:v>9.4992696640049196E-2</c:v>
                </c:pt>
                <c:pt idx="165">
                  <c:v>-0.11447299432571501</c:v>
                </c:pt>
                <c:pt idx="166">
                  <c:v>-9.4071640858259406E-2</c:v>
                </c:pt>
                <c:pt idx="167">
                  <c:v>-0.19038710492513</c:v>
                </c:pt>
                <c:pt idx="168">
                  <c:v>-0.144404423169081</c:v>
                </c:pt>
                <c:pt idx="169">
                  <c:v>-0.180014993038109</c:v>
                </c:pt>
                <c:pt idx="170">
                  <c:v>-0.15584723625872399</c:v>
                </c:pt>
                <c:pt idx="171">
                  <c:v>0.31202299003910899</c:v>
                </c:pt>
                <c:pt idx="172">
                  <c:v>0.85179512087836995</c:v>
                </c:pt>
                <c:pt idx="173">
                  <c:v>0.232672892608318</c:v>
                </c:pt>
                <c:pt idx="174">
                  <c:v>-0.145136235527554</c:v>
                </c:pt>
                <c:pt idx="175">
                  <c:v>-0.16182042857443699</c:v>
                </c:pt>
                <c:pt idx="176">
                  <c:v>-0.10981631893851</c:v>
                </c:pt>
                <c:pt idx="177">
                  <c:v>-0.18442453981472501</c:v>
                </c:pt>
                <c:pt idx="178">
                  <c:v>0.119408967384667</c:v>
                </c:pt>
                <c:pt idx="179">
                  <c:v>0.18467522146325299</c:v>
                </c:pt>
                <c:pt idx="180">
                  <c:v>-0.145051728039753</c:v>
                </c:pt>
                <c:pt idx="181">
                  <c:v>-0.26034503667076903</c:v>
                </c:pt>
                <c:pt idx="182">
                  <c:v>-0.16109373982488301</c:v>
                </c:pt>
                <c:pt idx="183">
                  <c:v>-0.110753209505314</c:v>
                </c:pt>
                <c:pt idx="184">
                  <c:v>-0.110062698018435</c:v>
                </c:pt>
                <c:pt idx="185">
                  <c:v>-0.11762447744717799</c:v>
                </c:pt>
                <c:pt idx="186">
                  <c:v>-0.118192387512063</c:v>
                </c:pt>
                <c:pt idx="187">
                  <c:v>-0.16118105322012699</c:v>
                </c:pt>
                <c:pt idx="188">
                  <c:v>-0.249586089090998</c:v>
                </c:pt>
                <c:pt idx="189">
                  <c:v>0.34760372204622297</c:v>
                </c:pt>
                <c:pt idx="190">
                  <c:v>-0.18617435520762901</c:v>
                </c:pt>
                <c:pt idx="191">
                  <c:v>-0.16789840026781899</c:v>
                </c:pt>
                <c:pt idx="192">
                  <c:v>-0.22824049932578599</c:v>
                </c:pt>
                <c:pt idx="193">
                  <c:v>-0.136748855266903</c:v>
                </c:pt>
                <c:pt idx="194">
                  <c:v>-0.21716621111804499</c:v>
                </c:pt>
                <c:pt idx="195">
                  <c:v>-0.23669886824899</c:v>
                </c:pt>
                <c:pt idx="196">
                  <c:v>-0.153918512293552</c:v>
                </c:pt>
                <c:pt idx="197">
                  <c:v>-8.9711383676847098E-2</c:v>
                </c:pt>
                <c:pt idx="198">
                  <c:v>0.731775875415274</c:v>
                </c:pt>
                <c:pt idx="199">
                  <c:v>0.64718465373199896</c:v>
                </c:pt>
                <c:pt idx="200">
                  <c:v>-0.26096455981393102</c:v>
                </c:pt>
                <c:pt idx="201">
                  <c:v>-0.176766313699734</c:v>
                </c:pt>
                <c:pt idx="202">
                  <c:v>-9.7309188218484402E-2</c:v>
                </c:pt>
                <c:pt idx="203">
                  <c:v>-0.153176875993638</c:v>
                </c:pt>
                <c:pt idx="204">
                  <c:v>-0.23905167701093999</c:v>
                </c:pt>
                <c:pt idx="205">
                  <c:v>-0.19416519162878301</c:v>
                </c:pt>
                <c:pt idx="206">
                  <c:v>-0.20306025743241701</c:v>
                </c:pt>
                <c:pt idx="207">
                  <c:v>-0.13823966849807701</c:v>
                </c:pt>
                <c:pt idx="208">
                  <c:v>-0.194461909896187</c:v>
                </c:pt>
                <c:pt idx="209">
                  <c:v>-0.21120895059629399</c:v>
                </c:pt>
                <c:pt idx="210">
                  <c:v>-0.17272933390109699</c:v>
                </c:pt>
                <c:pt idx="211">
                  <c:v>-0.240817693402512</c:v>
                </c:pt>
                <c:pt idx="212">
                  <c:v>0.17390166381542299</c:v>
                </c:pt>
                <c:pt idx="213">
                  <c:v>-0.29923829111855499</c:v>
                </c:pt>
                <c:pt idx="214">
                  <c:v>-0.162604266126265</c:v>
                </c:pt>
                <c:pt idx="215">
                  <c:v>-0.29940443535766798</c:v>
                </c:pt>
                <c:pt idx="216">
                  <c:v>-0.18222825726415201</c:v>
                </c:pt>
                <c:pt idx="217">
                  <c:v>-0.171388921980764</c:v>
                </c:pt>
                <c:pt idx="218">
                  <c:v>-0.20181518144584601</c:v>
                </c:pt>
                <c:pt idx="219">
                  <c:v>0.26453773861450902</c:v>
                </c:pt>
                <c:pt idx="220">
                  <c:v>-0.21012544565452501</c:v>
                </c:pt>
                <c:pt idx="221">
                  <c:v>0.60707046741405601</c:v>
                </c:pt>
                <c:pt idx="222">
                  <c:v>-0.190803310978512</c:v>
                </c:pt>
              </c:numCache>
            </c:numRef>
          </c:xVal>
          <c:yVal>
            <c:numRef>
              <c:f>'CTE2-CTL'!$B$2:$B$224</c:f>
              <c:numCache>
                <c:formatCode>General</c:formatCode>
                <c:ptCount val="223"/>
                <c:pt idx="0">
                  <c:v>1.4935821863472274</c:v>
                </c:pt>
                <c:pt idx="1">
                  <c:v>2.0155020467157994</c:v>
                </c:pt>
                <c:pt idx="2">
                  <c:v>1.3345709494009987</c:v>
                </c:pt>
                <c:pt idx="3">
                  <c:v>1.7785856975987584</c:v>
                </c:pt>
                <c:pt idx="4">
                  <c:v>1.6124250094761738</c:v>
                </c:pt>
                <c:pt idx="5">
                  <c:v>1.5133700063658229</c:v>
                </c:pt>
                <c:pt idx="6">
                  <c:v>2.2651899293724438</c:v>
                </c:pt>
                <c:pt idx="7">
                  <c:v>2.4999703674829781</c:v>
                </c:pt>
                <c:pt idx="8">
                  <c:v>1.4603124280835638</c:v>
                </c:pt>
                <c:pt idx="9">
                  <c:v>1.5408158220696142</c:v>
                </c:pt>
                <c:pt idx="10">
                  <c:v>1.7058006344100689</c:v>
                </c:pt>
                <c:pt idx="11">
                  <c:v>1.9483734958147432</c:v>
                </c:pt>
                <c:pt idx="12">
                  <c:v>2.0774000117837792</c:v>
                </c:pt>
                <c:pt idx="13">
                  <c:v>1.3485741606320654</c:v>
                </c:pt>
                <c:pt idx="14">
                  <c:v>1.81440617577952</c:v>
                </c:pt>
                <c:pt idx="15">
                  <c:v>2.6218705204860515</c:v>
                </c:pt>
                <c:pt idx="16">
                  <c:v>1.5520654845592572</c:v>
                </c:pt>
                <c:pt idx="17">
                  <c:v>1.7397691657849854</c:v>
                </c:pt>
                <c:pt idx="18">
                  <c:v>1.5372970610817718</c:v>
                </c:pt>
                <c:pt idx="19">
                  <c:v>1.7396640946834703</c:v>
                </c:pt>
                <c:pt idx="20">
                  <c:v>1.5367215128854721</c:v>
                </c:pt>
                <c:pt idx="21">
                  <c:v>1.9420742875940595</c:v>
                </c:pt>
                <c:pt idx="22">
                  <c:v>1.8723306628772409</c:v>
                </c:pt>
                <c:pt idx="23">
                  <c:v>1.6004219617707116</c:v>
                </c:pt>
                <c:pt idx="24">
                  <c:v>2.2203976671361616</c:v>
                </c:pt>
                <c:pt idx="25">
                  <c:v>1.6069196641977075</c:v>
                </c:pt>
                <c:pt idx="26">
                  <c:v>1.8891757212045304</c:v>
                </c:pt>
                <c:pt idx="27">
                  <c:v>4.4369553786355844</c:v>
                </c:pt>
                <c:pt idx="28">
                  <c:v>2.5849581633751204</c:v>
                </c:pt>
                <c:pt idx="29">
                  <c:v>3.3255907422962014</c:v>
                </c:pt>
                <c:pt idx="30">
                  <c:v>1.9717358353151295</c:v>
                </c:pt>
                <c:pt idx="31">
                  <c:v>1.4071880699936581</c:v>
                </c:pt>
                <c:pt idx="32">
                  <c:v>1.3446701741995315</c:v>
                </c:pt>
                <c:pt idx="33">
                  <c:v>1.755140223511241</c:v>
                </c:pt>
                <c:pt idx="34">
                  <c:v>2.1076751139103891</c:v>
                </c:pt>
                <c:pt idx="35">
                  <c:v>1.9162530247932803</c:v>
                </c:pt>
                <c:pt idx="36">
                  <c:v>1.6122670890339394</c:v>
                </c:pt>
                <c:pt idx="37">
                  <c:v>1.8807322727749973</c:v>
                </c:pt>
                <c:pt idx="38">
                  <c:v>1.7476306089138254</c:v>
                </c:pt>
                <c:pt idx="39">
                  <c:v>2.0367896270608479</c:v>
                </c:pt>
                <c:pt idx="40">
                  <c:v>3.1282592086070617</c:v>
                </c:pt>
                <c:pt idx="41">
                  <c:v>1.3480398263032949</c:v>
                </c:pt>
                <c:pt idx="42">
                  <c:v>2.3141191330552449</c:v>
                </c:pt>
                <c:pt idx="43">
                  <c:v>1.6453627259158561</c:v>
                </c:pt>
                <c:pt idx="44">
                  <c:v>2.1822072490317499</c:v>
                </c:pt>
                <c:pt idx="45">
                  <c:v>1.7991453649071973</c:v>
                </c:pt>
                <c:pt idx="46">
                  <c:v>1.5809684413900977</c:v>
                </c:pt>
                <c:pt idx="47">
                  <c:v>2.2405869263790845</c:v>
                </c:pt>
                <c:pt idx="48">
                  <c:v>2.2271281014003752</c:v>
                </c:pt>
                <c:pt idx="49">
                  <c:v>1.9483473349273575</c:v>
                </c:pt>
                <c:pt idx="50">
                  <c:v>1.8425047661728318</c:v>
                </c:pt>
                <c:pt idx="51">
                  <c:v>3.28075372816786</c:v>
                </c:pt>
                <c:pt idx="52">
                  <c:v>1.4050714124458819</c:v>
                </c:pt>
                <c:pt idx="53">
                  <c:v>1.6952248368741694</c:v>
                </c:pt>
                <c:pt idx="54">
                  <c:v>2.2235253205743311</c:v>
                </c:pt>
                <c:pt idx="55">
                  <c:v>1.7547873646845402</c:v>
                </c:pt>
                <c:pt idx="56">
                  <c:v>1.7990451760732968</c:v>
                </c:pt>
                <c:pt idx="57">
                  <c:v>3.0439485801005928</c:v>
                </c:pt>
                <c:pt idx="58">
                  <c:v>1.4000538313062754</c:v>
                </c:pt>
                <c:pt idx="59">
                  <c:v>1.4660403599398453</c:v>
                </c:pt>
                <c:pt idx="60">
                  <c:v>1.9754519647183688</c:v>
                </c:pt>
                <c:pt idx="61">
                  <c:v>2.0790542611030474</c:v>
                </c:pt>
                <c:pt idx="62">
                  <c:v>1.5305521894841154</c:v>
                </c:pt>
                <c:pt idx="63">
                  <c:v>1.9712001492217954</c:v>
                </c:pt>
                <c:pt idx="64">
                  <c:v>1.4252375198041287</c:v>
                </c:pt>
                <c:pt idx="65">
                  <c:v>1.7939335829257967</c:v>
                </c:pt>
                <c:pt idx="66">
                  <c:v>2.9289096028491728</c:v>
                </c:pt>
                <c:pt idx="67">
                  <c:v>1.9132228583442044</c:v>
                </c:pt>
                <c:pt idx="68">
                  <c:v>1.6006995418962571</c:v>
                </c:pt>
                <c:pt idx="69">
                  <c:v>1.6572698886991797</c:v>
                </c:pt>
                <c:pt idx="70">
                  <c:v>1.3843575296437702</c:v>
                </c:pt>
                <c:pt idx="71">
                  <c:v>2.2616548318494227</c:v>
                </c:pt>
                <c:pt idx="72">
                  <c:v>1.9518229641924745</c:v>
                </c:pt>
                <c:pt idx="73">
                  <c:v>1.3210090103264487</c:v>
                </c:pt>
                <c:pt idx="74">
                  <c:v>1.6023138577060294</c:v>
                </c:pt>
                <c:pt idx="75">
                  <c:v>1.7909484837300538</c:v>
                </c:pt>
                <c:pt idx="76">
                  <c:v>1.6547525819491671</c:v>
                </c:pt>
                <c:pt idx="77">
                  <c:v>1.6655420034812873</c:v>
                </c:pt>
                <c:pt idx="78">
                  <c:v>1.6770954560217657</c:v>
                </c:pt>
                <c:pt idx="79">
                  <c:v>1.3978637614893026</c:v>
                </c:pt>
                <c:pt idx="80">
                  <c:v>1.3977967352259195</c:v>
                </c:pt>
                <c:pt idx="81">
                  <c:v>1.3879456089964317</c:v>
                </c:pt>
                <c:pt idx="82">
                  <c:v>1.9546275728745326</c:v>
                </c:pt>
                <c:pt idx="83">
                  <c:v>1.3672738599740215</c:v>
                </c:pt>
                <c:pt idx="84">
                  <c:v>1.8590998215156569</c:v>
                </c:pt>
                <c:pt idx="85">
                  <c:v>1.8581931583331273</c:v>
                </c:pt>
                <c:pt idx="86">
                  <c:v>2.0343438146964723</c:v>
                </c:pt>
                <c:pt idx="87">
                  <c:v>1.8143880571363185</c:v>
                </c:pt>
                <c:pt idx="88">
                  <c:v>1.8036451676966483</c:v>
                </c:pt>
                <c:pt idx="89">
                  <c:v>2.1976535599634444</c:v>
                </c:pt>
                <c:pt idx="90">
                  <c:v>1.3031162100393043</c:v>
                </c:pt>
                <c:pt idx="91">
                  <c:v>1.740369190468098</c:v>
                </c:pt>
                <c:pt idx="92">
                  <c:v>1.3412636008631735</c:v>
                </c:pt>
                <c:pt idx="93">
                  <c:v>1.537599549643071</c:v>
                </c:pt>
                <c:pt idx="94">
                  <c:v>1.6296314385044375</c:v>
                </c:pt>
                <c:pt idx="95">
                  <c:v>1.4678244366883855</c:v>
                </c:pt>
                <c:pt idx="96">
                  <c:v>1.3675628774547623</c:v>
                </c:pt>
                <c:pt idx="97">
                  <c:v>3.178697484026662</c:v>
                </c:pt>
                <c:pt idx="98">
                  <c:v>1.3338926005807028</c:v>
                </c:pt>
                <c:pt idx="99">
                  <c:v>1.5173492725612179</c:v>
                </c:pt>
                <c:pt idx="100">
                  <c:v>1.3530815745588181</c:v>
                </c:pt>
                <c:pt idx="101">
                  <c:v>1.427611952169084</c:v>
                </c:pt>
                <c:pt idx="102">
                  <c:v>1.3283981272419649</c:v>
                </c:pt>
                <c:pt idx="103">
                  <c:v>1.3440757245300721</c:v>
                </c:pt>
                <c:pt idx="104">
                  <c:v>1.3319791397070209</c:v>
                </c:pt>
                <c:pt idx="105">
                  <c:v>1.6753463222638338</c:v>
                </c:pt>
                <c:pt idx="106">
                  <c:v>1.4605284440957615</c:v>
                </c:pt>
                <c:pt idx="107">
                  <c:v>3.0842124526950561</c:v>
                </c:pt>
                <c:pt idx="108">
                  <c:v>1.7628891608616748</c:v>
                </c:pt>
                <c:pt idx="109">
                  <c:v>2.0918522545014935</c:v>
                </c:pt>
                <c:pt idx="110">
                  <c:v>1.5786506600775179</c:v>
                </c:pt>
                <c:pt idx="111">
                  <c:v>2.5021614804736401</c:v>
                </c:pt>
                <c:pt idx="112">
                  <c:v>1.5085427107286411</c:v>
                </c:pt>
                <c:pt idx="113">
                  <c:v>1.6922302307050705</c:v>
                </c:pt>
                <c:pt idx="114">
                  <c:v>2.1874113952272149</c:v>
                </c:pt>
                <c:pt idx="115">
                  <c:v>1.4928919116562536</c:v>
                </c:pt>
                <c:pt idx="116">
                  <c:v>2.3267179563397056</c:v>
                </c:pt>
                <c:pt idx="117">
                  <c:v>1.7043345598031989</c:v>
                </c:pt>
                <c:pt idx="118">
                  <c:v>1.4180772854965207</c:v>
                </c:pt>
                <c:pt idx="119">
                  <c:v>1.5755737640047722</c:v>
                </c:pt>
                <c:pt idx="120">
                  <c:v>1.5415852671814858</c:v>
                </c:pt>
                <c:pt idx="121">
                  <c:v>1.4716244623907431</c:v>
                </c:pt>
                <c:pt idx="122">
                  <c:v>1.6593608015014911</c:v>
                </c:pt>
                <c:pt idx="123">
                  <c:v>1.738117720182512</c:v>
                </c:pt>
                <c:pt idx="124">
                  <c:v>2.084773037877925</c:v>
                </c:pt>
                <c:pt idx="125">
                  <c:v>1.7439249722806391</c:v>
                </c:pt>
                <c:pt idx="126">
                  <c:v>2.3910637723257433</c:v>
                </c:pt>
                <c:pt idx="127">
                  <c:v>1.3154285187679753</c:v>
                </c:pt>
                <c:pt idx="128">
                  <c:v>1.6988651189504518</c:v>
                </c:pt>
                <c:pt idx="129">
                  <c:v>1.3771349567491598</c:v>
                </c:pt>
                <c:pt idx="130">
                  <c:v>1.8976983911708403</c:v>
                </c:pt>
                <c:pt idx="131">
                  <c:v>2.1083736101259611</c:v>
                </c:pt>
                <c:pt idx="132">
                  <c:v>1.3154290486958216</c:v>
                </c:pt>
                <c:pt idx="133">
                  <c:v>1.5251648273975704</c:v>
                </c:pt>
                <c:pt idx="134">
                  <c:v>1.4513249975740299</c:v>
                </c:pt>
                <c:pt idx="135">
                  <c:v>1.6234087395922026</c:v>
                </c:pt>
                <c:pt idx="136">
                  <c:v>1.8033424619807386</c:v>
                </c:pt>
                <c:pt idx="137">
                  <c:v>1.9120407194189086</c:v>
                </c:pt>
                <c:pt idx="138">
                  <c:v>1.4083201584849701</c:v>
                </c:pt>
                <c:pt idx="139">
                  <c:v>2.0093998624967231</c:v>
                </c:pt>
                <c:pt idx="140">
                  <c:v>3.1661405969865162</c:v>
                </c:pt>
                <c:pt idx="141">
                  <c:v>1.6921209913085149</c:v>
                </c:pt>
                <c:pt idx="142">
                  <c:v>2.5279160589748844</c:v>
                </c:pt>
                <c:pt idx="143">
                  <c:v>1.6135836659691127</c:v>
                </c:pt>
                <c:pt idx="144">
                  <c:v>1.5599910154210097</c:v>
                </c:pt>
                <c:pt idx="145">
                  <c:v>1.4694657700113209</c:v>
                </c:pt>
                <c:pt idx="146">
                  <c:v>2.0465489873813314</c:v>
                </c:pt>
                <c:pt idx="147">
                  <c:v>1.4561356525278533</c:v>
                </c:pt>
                <c:pt idx="148">
                  <c:v>1.7215768318618077</c:v>
                </c:pt>
                <c:pt idx="149">
                  <c:v>1.5993336457099798</c:v>
                </c:pt>
                <c:pt idx="150">
                  <c:v>1.344212490765653</c:v>
                </c:pt>
                <c:pt idx="151">
                  <c:v>1.8687229426643772</c:v>
                </c:pt>
                <c:pt idx="152">
                  <c:v>1.432623181085948</c:v>
                </c:pt>
                <c:pt idx="153">
                  <c:v>1.3461649569504925</c:v>
                </c:pt>
                <c:pt idx="154">
                  <c:v>1.7398528292935556</c:v>
                </c:pt>
                <c:pt idx="155">
                  <c:v>1.8619718329849573</c:v>
                </c:pt>
                <c:pt idx="156">
                  <c:v>1.4790569485804335</c:v>
                </c:pt>
                <c:pt idx="157">
                  <c:v>1.6332081012780653</c:v>
                </c:pt>
                <c:pt idx="158">
                  <c:v>2.3038457318122298</c:v>
                </c:pt>
                <c:pt idx="159">
                  <c:v>4.4178708874801247</c:v>
                </c:pt>
                <c:pt idx="160">
                  <c:v>4.2650829862231658</c:v>
                </c:pt>
                <c:pt idx="161">
                  <c:v>1.779171420580127</c:v>
                </c:pt>
                <c:pt idx="162">
                  <c:v>1.6000993812910087</c:v>
                </c:pt>
                <c:pt idx="163">
                  <c:v>2.0293868572602145</c:v>
                </c:pt>
                <c:pt idx="164">
                  <c:v>1.5777625612185229</c:v>
                </c:pt>
                <c:pt idx="165">
                  <c:v>2.1188727210588287</c:v>
                </c:pt>
                <c:pt idx="166">
                  <c:v>1.4621134259311257</c:v>
                </c:pt>
                <c:pt idx="167">
                  <c:v>1.5764943998142014</c:v>
                </c:pt>
                <c:pt idx="168">
                  <c:v>1.9596500199748346</c:v>
                </c:pt>
                <c:pt idx="169">
                  <c:v>1.3128374395004268</c:v>
                </c:pt>
                <c:pt idx="170">
                  <c:v>1.3610111634718027</c:v>
                </c:pt>
                <c:pt idx="171">
                  <c:v>2.0730392400830846</c:v>
                </c:pt>
                <c:pt idx="172">
                  <c:v>1.5150537397303978</c:v>
                </c:pt>
                <c:pt idx="173">
                  <c:v>1.7236942624936495</c:v>
                </c:pt>
                <c:pt idx="174">
                  <c:v>2.0939562662655438</c:v>
                </c:pt>
                <c:pt idx="175">
                  <c:v>1.4836222559020986</c:v>
                </c:pt>
                <c:pt idx="176">
                  <c:v>1.3186145849215887</c:v>
                </c:pt>
                <c:pt idx="177">
                  <c:v>1.8253664285936728</c:v>
                </c:pt>
                <c:pt idx="178">
                  <c:v>1.5928891357099701</c:v>
                </c:pt>
                <c:pt idx="179">
                  <c:v>2.5364571223132555</c:v>
                </c:pt>
                <c:pt idx="180">
                  <c:v>1.4011430507737688</c:v>
                </c:pt>
                <c:pt idx="181">
                  <c:v>1.6324868365978442</c:v>
                </c:pt>
                <c:pt idx="182">
                  <c:v>1.3555267246617115</c:v>
                </c:pt>
                <c:pt idx="183">
                  <c:v>1.3859916386689257</c:v>
                </c:pt>
                <c:pt idx="184">
                  <c:v>1.4006632774753527</c:v>
                </c:pt>
                <c:pt idx="185">
                  <c:v>1.5137001702795063</c:v>
                </c:pt>
                <c:pt idx="186">
                  <c:v>2.333742114564866</c:v>
                </c:pt>
                <c:pt idx="187">
                  <c:v>1.3488704952135246</c:v>
                </c:pt>
                <c:pt idx="188">
                  <c:v>1.6373928265994571</c:v>
                </c:pt>
                <c:pt idx="189">
                  <c:v>1.3960535873179238</c:v>
                </c:pt>
                <c:pt idx="190">
                  <c:v>1.3014388688405165</c:v>
                </c:pt>
                <c:pt idx="191">
                  <c:v>1.3570603021721033</c:v>
                </c:pt>
                <c:pt idx="192">
                  <c:v>2.6068475903308612</c:v>
                </c:pt>
                <c:pt idx="193">
                  <c:v>1.6970041862108982</c:v>
                </c:pt>
                <c:pt idx="194">
                  <c:v>2.2317257486678743</c:v>
                </c:pt>
                <c:pt idx="195">
                  <c:v>1.3155523877297137</c:v>
                </c:pt>
                <c:pt idx="196">
                  <c:v>1.6761815762940699</c:v>
                </c:pt>
                <c:pt idx="197">
                  <c:v>1.8635024685552888</c:v>
                </c:pt>
                <c:pt idx="198">
                  <c:v>1.7026345868173824</c:v>
                </c:pt>
                <c:pt idx="199">
                  <c:v>1.8512393839858137</c:v>
                </c:pt>
                <c:pt idx="200">
                  <c:v>3.2729147445275277</c:v>
                </c:pt>
                <c:pt idx="201">
                  <c:v>1.8150356213736234</c:v>
                </c:pt>
                <c:pt idx="202">
                  <c:v>1.3803798697276652</c:v>
                </c:pt>
                <c:pt idx="203">
                  <c:v>2.0963404433799537</c:v>
                </c:pt>
                <c:pt idx="204">
                  <c:v>2.2757321474173176</c:v>
                </c:pt>
                <c:pt idx="205">
                  <c:v>1.3690850055748955</c:v>
                </c:pt>
                <c:pt idx="206">
                  <c:v>2.1275957200103393</c:v>
                </c:pt>
                <c:pt idx="207">
                  <c:v>1.6954620567324661</c:v>
                </c:pt>
                <c:pt idx="208">
                  <c:v>2.0035018428854579</c:v>
                </c:pt>
                <c:pt idx="209">
                  <c:v>1.4164372386569086</c:v>
                </c:pt>
                <c:pt idx="210">
                  <c:v>1.3527981005572931</c:v>
                </c:pt>
                <c:pt idx="211">
                  <c:v>1.3055891650013522</c:v>
                </c:pt>
                <c:pt idx="212">
                  <c:v>2.5417797315470896</c:v>
                </c:pt>
                <c:pt idx="213">
                  <c:v>2.4929685946160078</c:v>
                </c:pt>
                <c:pt idx="214">
                  <c:v>1.7487877212702181</c:v>
                </c:pt>
                <c:pt idx="215">
                  <c:v>2.5031870463749142</c:v>
                </c:pt>
                <c:pt idx="216">
                  <c:v>1.3111074277352874</c:v>
                </c:pt>
                <c:pt idx="217">
                  <c:v>1.5400862945814007</c:v>
                </c:pt>
                <c:pt idx="218">
                  <c:v>1.9372035015349176</c:v>
                </c:pt>
                <c:pt idx="219">
                  <c:v>1.4135701993404293</c:v>
                </c:pt>
                <c:pt idx="220">
                  <c:v>1.5425837754133651</c:v>
                </c:pt>
                <c:pt idx="221">
                  <c:v>1.4105963659876362</c:v>
                </c:pt>
                <c:pt idx="222">
                  <c:v>1.8096766157582371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4FA-C84C-ADD5-41B6C8590BE9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'CTE2-CTL'!$A$225:$A$6714</c:f>
              <c:numCache>
                <c:formatCode>General</c:formatCode>
                <c:ptCount val="6490"/>
                <c:pt idx="0">
                  <c:v>0.70729754254735</c:v>
                </c:pt>
                <c:pt idx="1">
                  <c:v>0.57456342629377</c:v>
                </c:pt>
                <c:pt idx="2">
                  <c:v>0.69257678782577603</c:v>
                </c:pt>
                <c:pt idx="3">
                  <c:v>0.69969170225035004</c:v>
                </c:pt>
                <c:pt idx="4">
                  <c:v>1.06700965123221</c:v>
                </c:pt>
                <c:pt idx="5">
                  <c:v>0.74392421398091801</c:v>
                </c:pt>
                <c:pt idx="6">
                  <c:v>0.65618253238472601</c:v>
                </c:pt>
                <c:pt idx="7">
                  <c:v>0.45692288620072502</c:v>
                </c:pt>
                <c:pt idx="8">
                  <c:v>0.73358657916264602</c:v>
                </c:pt>
                <c:pt idx="9">
                  <c:v>0.48788222342020798</c:v>
                </c:pt>
                <c:pt idx="10">
                  <c:v>0.58417175497833995</c:v>
                </c:pt>
                <c:pt idx="11">
                  <c:v>0.56909286283403404</c:v>
                </c:pt>
                <c:pt idx="12">
                  <c:v>0.492007315828489</c:v>
                </c:pt>
                <c:pt idx="13">
                  <c:v>0.54705671418634205</c:v>
                </c:pt>
                <c:pt idx="14">
                  <c:v>0.71366277156014801</c:v>
                </c:pt>
                <c:pt idx="15">
                  <c:v>0.339928475430257</c:v>
                </c:pt>
                <c:pt idx="16">
                  <c:v>-4.3741611577688702E-2</c:v>
                </c:pt>
                <c:pt idx="17">
                  <c:v>0.68652035092409103</c:v>
                </c:pt>
                <c:pt idx="18">
                  <c:v>0.212063904998254</c:v>
                </c:pt>
                <c:pt idx="19">
                  <c:v>0.633294605989835</c:v>
                </c:pt>
                <c:pt idx="20">
                  <c:v>0.17662961242585901</c:v>
                </c:pt>
                <c:pt idx="21">
                  <c:v>0.368343000061782</c:v>
                </c:pt>
                <c:pt idx="22">
                  <c:v>0.46619920487417799</c:v>
                </c:pt>
                <c:pt idx="23">
                  <c:v>9.8288246219212297E-2</c:v>
                </c:pt>
                <c:pt idx="24">
                  <c:v>0.23011335060355401</c:v>
                </c:pt>
                <c:pt idx="25">
                  <c:v>0.22466505467037901</c:v>
                </c:pt>
                <c:pt idx="26">
                  <c:v>0.12677059799142301</c:v>
                </c:pt>
                <c:pt idx="27">
                  <c:v>0.38197018933328503</c:v>
                </c:pt>
                <c:pt idx="28">
                  <c:v>0.30448006868956801</c:v>
                </c:pt>
                <c:pt idx="29">
                  <c:v>0.59283209113381996</c:v>
                </c:pt>
                <c:pt idx="30">
                  <c:v>0.46951313337934197</c:v>
                </c:pt>
                <c:pt idx="31">
                  <c:v>-0.13329090623290199</c:v>
                </c:pt>
                <c:pt idx="32">
                  <c:v>0.46065743085246802</c:v>
                </c:pt>
                <c:pt idx="33">
                  <c:v>0.35107058322788098</c:v>
                </c:pt>
                <c:pt idx="34">
                  <c:v>0.602755382351987</c:v>
                </c:pt>
                <c:pt idx="35">
                  <c:v>0.26287788439911902</c:v>
                </c:pt>
                <c:pt idx="36">
                  <c:v>0.47449149612052</c:v>
                </c:pt>
                <c:pt idx="37">
                  <c:v>0.369877136328152</c:v>
                </c:pt>
                <c:pt idx="38">
                  <c:v>7.10529688828858E-2</c:v>
                </c:pt>
                <c:pt idx="39">
                  <c:v>0.47076244263878098</c:v>
                </c:pt>
                <c:pt idx="40">
                  <c:v>0.43167865513949999</c:v>
                </c:pt>
                <c:pt idx="41">
                  <c:v>0.68477973936590997</c:v>
                </c:pt>
                <c:pt idx="42">
                  <c:v>0.26888568001065699</c:v>
                </c:pt>
                <c:pt idx="43">
                  <c:v>0.26594100749382199</c:v>
                </c:pt>
                <c:pt idx="44">
                  <c:v>0.337311231374053</c:v>
                </c:pt>
                <c:pt idx="45">
                  <c:v>0.47685422084302997</c:v>
                </c:pt>
                <c:pt idx="46">
                  <c:v>0.44509546984367399</c:v>
                </c:pt>
                <c:pt idx="47">
                  <c:v>0.22632891507510899</c:v>
                </c:pt>
                <c:pt idx="48">
                  <c:v>0.40981066191177301</c:v>
                </c:pt>
                <c:pt idx="49">
                  <c:v>0.45459538377567899</c:v>
                </c:pt>
                <c:pt idx="50">
                  <c:v>0.74697509992555799</c:v>
                </c:pt>
                <c:pt idx="51">
                  <c:v>-7.8644758451852106E-2</c:v>
                </c:pt>
                <c:pt idx="52">
                  <c:v>0.260140945800587</c:v>
                </c:pt>
                <c:pt idx="53">
                  <c:v>0.36737562158481202</c:v>
                </c:pt>
                <c:pt idx="54">
                  <c:v>4.6839007483090001E-2</c:v>
                </c:pt>
                <c:pt idx="55">
                  <c:v>0.37259735626274898</c:v>
                </c:pt>
                <c:pt idx="56">
                  <c:v>0.48733096872811499</c:v>
                </c:pt>
                <c:pt idx="57">
                  <c:v>0.63568419780619501</c:v>
                </c:pt>
                <c:pt idx="58">
                  <c:v>-6.1982113432927498E-2</c:v>
                </c:pt>
                <c:pt idx="59">
                  <c:v>0.103295290805919</c:v>
                </c:pt>
                <c:pt idx="60">
                  <c:v>0.43557638448076302</c:v>
                </c:pt>
                <c:pt idx="61">
                  <c:v>0.35640380994597698</c:v>
                </c:pt>
                <c:pt idx="62">
                  <c:v>0.107733932988793</c:v>
                </c:pt>
                <c:pt idx="63">
                  <c:v>0.30209341844558601</c:v>
                </c:pt>
                <c:pt idx="64">
                  <c:v>-1.11117854762508E-2</c:v>
                </c:pt>
                <c:pt idx="65">
                  <c:v>0.14308842992846499</c:v>
                </c:pt>
                <c:pt idx="66">
                  <c:v>0.22144143678124301</c:v>
                </c:pt>
                <c:pt idx="67">
                  <c:v>8.8620076348901095E-2</c:v>
                </c:pt>
                <c:pt idx="68">
                  <c:v>0.50080762895304698</c:v>
                </c:pt>
                <c:pt idx="69">
                  <c:v>0.40859782035891001</c:v>
                </c:pt>
                <c:pt idx="70">
                  <c:v>0.29439605931303298</c:v>
                </c:pt>
                <c:pt idx="71">
                  <c:v>-0.16761298848683701</c:v>
                </c:pt>
                <c:pt idx="72">
                  <c:v>0.163831650870367</c:v>
                </c:pt>
                <c:pt idx="73">
                  <c:v>0.26978842218942101</c:v>
                </c:pt>
                <c:pt idx="74">
                  <c:v>0.219095081198176</c:v>
                </c:pt>
                <c:pt idx="75">
                  <c:v>6.5954241967616206E-2</c:v>
                </c:pt>
                <c:pt idx="76">
                  <c:v>5.6562879072870102E-2</c:v>
                </c:pt>
                <c:pt idx="77">
                  <c:v>-0.150377829875178</c:v>
                </c:pt>
                <c:pt idx="78">
                  <c:v>3.8316486685499002E-2</c:v>
                </c:pt>
                <c:pt idx="79">
                  <c:v>0.73163572295893298</c:v>
                </c:pt>
                <c:pt idx="80">
                  <c:v>0.20265028791019901</c:v>
                </c:pt>
                <c:pt idx="81">
                  <c:v>0.42829549902724301</c:v>
                </c:pt>
                <c:pt idx="82">
                  <c:v>0.56050861193902801</c:v>
                </c:pt>
                <c:pt idx="83">
                  <c:v>0.34565292399274999</c:v>
                </c:pt>
                <c:pt idx="84">
                  <c:v>0.64189599220788396</c:v>
                </c:pt>
                <c:pt idx="85">
                  <c:v>0.43471054160615002</c:v>
                </c:pt>
                <c:pt idx="86">
                  <c:v>0.160648216733594</c:v>
                </c:pt>
                <c:pt idx="87">
                  <c:v>3.2299300180516098E-2</c:v>
                </c:pt>
                <c:pt idx="88">
                  <c:v>0.31563405464406602</c:v>
                </c:pt>
                <c:pt idx="89">
                  <c:v>1.7098529808504501E-2</c:v>
                </c:pt>
                <c:pt idx="90">
                  <c:v>-8.2603635267245706E-2</c:v>
                </c:pt>
                <c:pt idx="91">
                  <c:v>0.24210958644828001</c:v>
                </c:pt>
                <c:pt idx="92">
                  <c:v>1.4651580051656199E-2</c:v>
                </c:pt>
                <c:pt idx="93">
                  <c:v>0.25918813438028998</c:v>
                </c:pt>
                <c:pt idx="94">
                  <c:v>3.0882089961154998E-3</c:v>
                </c:pt>
                <c:pt idx="95">
                  <c:v>8.0834611108774504E-2</c:v>
                </c:pt>
                <c:pt idx="96">
                  <c:v>0.37315367766483498</c:v>
                </c:pt>
                <c:pt idx="97">
                  <c:v>0.26290476607235602</c:v>
                </c:pt>
                <c:pt idx="98">
                  <c:v>0.243437982624291</c:v>
                </c:pt>
                <c:pt idx="99">
                  <c:v>0.42018503769278198</c:v>
                </c:pt>
                <c:pt idx="100">
                  <c:v>0.28465662057685398</c:v>
                </c:pt>
                <c:pt idx="101">
                  <c:v>0.24623763108284799</c:v>
                </c:pt>
                <c:pt idx="102">
                  <c:v>0.10869375743772999</c:v>
                </c:pt>
                <c:pt idx="103">
                  <c:v>-0.12837098351048901</c:v>
                </c:pt>
                <c:pt idx="104">
                  <c:v>0.24595854149211599</c:v>
                </c:pt>
                <c:pt idx="105">
                  <c:v>4.3695901074805497E-2</c:v>
                </c:pt>
                <c:pt idx="106">
                  <c:v>-6.3453981299000303E-2</c:v>
                </c:pt>
                <c:pt idx="107">
                  <c:v>0.14005977847756201</c:v>
                </c:pt>
                <c:pt idx="108">
                  <c:v>0.29983070297609998</c:v>
                </c:pt>
                <c:pt idx="109">
                  <c:v>2.84058154075328E-2</c:v>
                </c:pt>
                <c:pt idx="110">
                  <c:v>-3.38475851788189E-3</c:v>
                </c:pt>
                <c:pt idx="111">
                  <c:v>-3.5356121543246702E-2</c:v>
                </c:pt>
                <c:pt idx="112">
                  <c:v>0.30638558799822002</c:v>
                </c:pt>
                <c:pt idx="113">
                  <c:v>-6.07643008658032E-2</c:v>
                </c:pt>
                <c:pt idx="114">
                  <c:v>0.20862836876403401</c:v>
                </c:pt>
                <c:pt idx="115">
                  <c:v>8.1489787263506294E-2</c:v>
                </c:pt>
                <c:pt idx="116">
                  <c:v>0.433029890259577</c:v>
                </c:pt>
                <c:pt idx="117">
                  <c:v>0.27161194434434899</c:v>
                </c:pt>
                <c:pt idx="118">
                  <c:v>0.25940841521060198</c:v>
                </c:pt>
                <c:pt idx="119">
                  <c:v>0.76005331423400102</c:v>
                </c:pt>
                <c:pt idx="120">
                  <c:v>2.43958837860818E-2</c:v>
                </c:pt>
                <c:pt idx="121">
                  <c:v>0.25913612835292799</c:v>
                </c:pt>
                <c:pt idx="122">
                  <c:v>2.31804846975905E-2</c:v>
                </c:pt>
                <c:pt idx="123">
                  <c:v>0.16416397795926599</c:v>
                </c:pt>
                <c:pt idx="124">
                  <c:v>0.226487014614694</c:v>
                </c:pt>
                <c:pt idx="125">
                  <c:v>0.15821655901936699</c:v>
                </c:pt>
                <c:pt idx="126">
                  <c:v>4.3075951361082297E-3</c:v>
                </c:pt>
                <c:pt idx="127">
                  <c:v>6.7507928258399005E-2</c:v>
                </c:pt>
                <c:pt idx="128">
                  <c:v>0.16287343103921401</c:v>
                </c:pt>
                <c:pt idx="129">
                  <c:v>0.195605725788113</c:v>
                </c:pt>
                <c:pt idx="130">
                  <c:v>0.23743082676909699</c:v>
                </c:pt>
                <c:pt idx="131">
                  <c:v>0.23095237821105699</c:v>
                </c:pt>
                <c:pt idx="132">
                  <c:v>5.0414374743202699E-2</c:v>
                </c:pt>
                <c:pt idx="133">
                  <c:v>9.8162649743542794E-3</c:v>
                </c:pt>
                <c:pt idx="134">
                  <c:v>0.28800032061349201</c:v>
                </c:pt>
                <c:pt idx="135">
                  <c:v>-0.33963300010258601</c:v>
                </c:pt>
                <c:pt idx="136">
                  <c:v>0.180637703559998</c:v>
                </c:pt>
                <c:pt idx="137">
                  <c:v>5.3451380010098902E-3</c:v>
                </c:pt>
                <c:pt idx="138">
                  <c:v>0.46006557990420699</c:v>
                </c:pt>
                <c:pt idx="139">
                  <c:v>9.6779608525762797E-2</c:v>
                </c:pt>
                <c:pt idx="140">
                  <c:v>0.21485128142302001</c:v>
                </c:pt>
                <c:pt idx="141">
                  <c:v>0.28777961366986599</c:v>
                </c:pt>
                <c:pt idx="142">
                  <c:v>0.12565889968036001</c:v>
                </c:pt>
                <c:pt idx="143">
                  <c:v>8.5898117330064097E-2</c:v>
                </c:pt>
                <c:pt idx="144">
                  <c:v>0.229164704196614</c:v>
                </c:pt>
                <c:pt idx="145">
                  <c:v>4.8580336071586801E-2</c:v>
                </c:pt>
                <c:pt idx="146">
                  <c:v>-3.3506936094905598E-2</c:v>
                </c:pt>
                <c:pt idx="147">
                  <c:v>0.120832433051932</c:v>
                </c:pt>
                <c:pt idx="148">
                  <c:v>0.22066662544585999</c:v>
                </c:pt>
                <c:pt idx="149">
                  <c:v>1.0997362282723499E-2</c:v>
                </c:pt>
                <c:pt idx="150">
                  <c:v>6.52398088272719E-2</c:v>
                </c:pt>
                <c:pt idx="151">
                  <c:v>6.8512683440458994E-2</c:v>
                </c:pt>
                <c:pt idx="152">
                  <c:v>0.26387031593968402</c:v>
                </c:pt>
                <c:pt idx="153">
                  <c:v>8.2406628202328094E-2</c:v>
                </c:pt>
                <c:pt idx="154">
                  <c:v>7.37619169059682E-2</c:v>
                </c:pt>
                <c:pt idx="155">
                  <c:v>0.109048914950465</c:v>
                </c:pt>
                <c:pt idx="156">
                  <c:v>7.3584539989849596E-2</c:v>
                </c:pt>
                <c:pt idx="157">
                  <c:v>0.106640475478328</c:v>
                </c:pt>
                <c:pt idx="158">
                  <c:v>0.20210589435903301</c:v>
                </c:pt>
                <c:pt idx="159">
                  <c:v>0.39681297066519899</c:v>
                </c:pt>
                <c:pt idx="160">
                  <c:v>0.22692924707133</c:v>
                </c:pt>
                <c:pt idx="161">
                  <c:v>-5.7109623477303202E-2</c:v>
                </c:pt>
                <c:pt idx="162">
                  <c:v>0.56100459899814004</c:v>
                </c:pt>
                <c:pt idx="163">
                  <c:v>0.42913703008835402</c:v>
                </c:pt>
                <c:pt idx="164">
                  <c:v>0.17051628811828701</c:v>
                </c:pt>
                <c:pt idx="165">
                  <c:v>0.219032934304735</c:v>
                </c:pt>
                <c:pt idx="166">
                  <c:v>0.17147856794476601</c:v>
                </c:pt>
                <c:pt idx="167">
                  <c:v>-7.4180827031145896E-2</c:v>
                </c:pt>
                <c:pt idx="168">
                  <c:v>6.5242048342789793E-2</c:v>
                </c:pt>
                <c:pt idx="169">
                  <c:v>-3.6074913159591698E-3</c:v>
                </c:pt>
                <c:pt idx="170">
                  <c:v>0.17881161880266899</c:v>
                </c:pt>
                <c:pt idx="171">
                  <c:v>0.100360176394343</c:v>
                </c:pt>
                <c:pt idx="172">
                  <c:v>-2.9109571836995599E-2</c:v>
                </c:pt>
                <c:pt idx="173">
                  <c:v>0.213821109062241</c:v>
                </c:pt>
                <c:pt idx="174">
                  <c:v>-1.0804397988887399E-2</c:v>
                </c:pt>
                <c:pt idx="175">
                  <c:v>8.3667288395163908E-3</c:v>
                </c:pt>
                <c:pt idx="176">
                  <c:v>-4.3376666351802498E-2</c:v>
                </c:pt>
                <c:pt idx="177">
                  <c:v>0.34525780631779202</c:v>
                </c:pt>
                <c:pt idx="178">
                  <c:v>0.169917600668059</c:v>
                </c:pt>
                <c:pt idx="179">
                  <c:v>0.24420926731550399</c:v>
                </c:pt>
                <c:pt idx="180">
                  <c:v>0.45512668858973998</c:v>
                </c:pt>
                <c:pt idx="181">
                  <c:v>-1.40745966129785E-3</c:v>
                </c:pt>
                <c:pt idx="182">
                  <c:v>0.26411888096243002</c:v>
                </c:pt>
                <c:pt idx="183">
                  <c:v>-0.14457480093786099</c:v>
                </c:pt>
                <c:pt idx="184">
                  <c:v>-9.28508520991915E-2</c:v>
                </c:pt>
                <c:pt idx="185">
                  <c:v>-7.3246459009311607E-2</c:v>
                </c:pt>
                <c:pt idx="186">
                  <c:v>0.28797867712268499</c:v>
                </c:pt>
                <c:pt idx="187">
                  <c:v>0.184317395297321</c:v>
                </c:pt>
                <c:pt idx="188">
                  <c:v>2.4581394768911299E-2</c:v>
                </c:pt>
                <c:pt idx="189">
                  <c:v>4.7888526782808902E-2</c:v>
                </c:pt>
                <c:pt idx="190">
                  <c:v>9.4427051653107205E-2</c:v>
                </c:pt>
                <c:pt idx="191">
                  <c:v>-8.3711119041107701E-2</c:v>
                </c:pt>
                <c:pt idx="192">
                  <c:v>2.60278964924519E-2</c:v>
                </c:pt>
                <c:pt idx="193">
                  <c:v>0.192620616510465</c:v>
                </c:pt>
                <c:pt idx="194">
                  <c:v>-0.15625771327191601</c:v>
                </c:pt>
                <c:pt idx="195">
                  <c:v>1.06859620114044E-2</c:v>
                </c:pt>
                <c:pt idx="196">
                  <c:v>0.69525064240633805</c:v>
                </c:pt>
                <c:pt idx="197">
                  <c:v>3.4183194122498199E-2</c:v>
                </c:pt>
                <c:pt idx="198">
                  <c:v>-4.6165782489730099E-2</c:v>
                </c:pt>
                <c:pt idx="199">
                  <c:v>0.24273447202297299</c:v>
                </c:pt>
                <c:pt idx="200">
                  <c:v>-1.28871220971476E-2</c:v>
                </c:pt>
                <c:pt idx="201">
                  <c:v>0.29989665980564401</c:v>
                </c:pt>
                <c:pt idx="202">
                  <c:v>2.2291142493138199E-3</c:v>
                </c:pt>
                <c:pt idx="203">
                  <c:v>-6.2007136507719302E-2</c:v>
                </c:pt>
                <c:pt idx="204">
                  <c:v>0.19735775436397601</c:v>
                </c:pt>
                <c:pt idx="205">
                  <c:v>0.13353379935246701</c:v>
                </c:pt>
                <c:pt idx="206">
                  <c:v>-0.19839364831093001</c:v>
                </c:pt>
                <c:pt idx="207">
                  <c:v>0.176376927082182</c:v>
                </c:pt>
                <c:pt idx="208">
                  <c:v>3.0729616159873401E-2</c:v>
                </c:pt>
                <c:pt idx="209">
                  <c:v>0.94304992619926897</c:v>
                </c:pt>
                <c:pt idx="210">
                  <c:v>1.45097006791222E-2</c:v>
                </c:pt>
                <c:pt idx="211">
                  <c:v>-0.16743710281768301</c:v>
                </c:pt>
                <c:pt idx="212">
                  <c:v>3.5555415697379202E-3</c:v>
                </c:pt>
                <c:pt idx="213">
                  <c:v>7.9639611181886699E-2</c:v>
                </c:pt>
                <c:pt idx="214">
                  <c:v>-4.3357829885588998E-2</c:v>
                </c:pt>
                <c:pt idx="215">
                  <c:v>7.3466398671018701E-2</c:v>
                </c:pt>
                <c:pt idx="216">
                  <c:v>0.111587520495013</c:v>
                </c:pt>
                <c:pt idx="217">
                  <c:v>0.104635963893027</c:v>
                </c:pt>
                <c:pt idx="218">
                  <c:v>8.3605381765480893E-2</c:v>
                </c:pt>
                <c:pt idx="219">
                  <c:v>-8.3965690603812398E-2</c:v>
                </c:pt>
                <c:pt idx="220">
                  <c:v>-4.4710065695374697E-3</c:v>
                </c:pt>
                <c:pt idx="221">
                  <c:v>4.56961197462862E-2</c:v>
                </c:pt>
                <c:pt idx="222">
                  <c:v>3.1405717183004903E-2</c:v>
                </c:pt>
                <c:pt idx="223">
                  <c:v>0.15560678440839801</c:v>
                </c:pt>
                <c:pt idx="224">
                  <c:v>8.0357591109050802E-2</c:v>
                </c:pt>
                <c:pt idx="225">
                  <c:v>1.53647252583058E-2</c:v>
                </c:pt>
                <c:pt idx="226">
                  <c:v>-2.5911521666895299E-2</c:v>
                </c:pt>
                <c:pt idx="227">
                  <c:v>9.7572182653493706E-6</c:v>
                </c:pt>
                <c:pt idx="228">
                  <c:v>2.8353438237518299E-3</c:v>
                </c:pt>
                <c:pt idx="229">
                  <c:v>5.9244892386169E-2</c:v>
                </c:pt>
                <c:pt idx="230">
                  <c:v>0.48050565776882198</c:v>
                </c:pt>
                <c:pt idx="231">
                  <c:v>0.104108927231387</c:v>
                </c:pt>
                <c:pt idx="232">
                  <c:v>6.7843578384547201E-2</c:v>
                </c:pt>
                <c:pt idx="233">
                  <c:v>0.43234982699572</c:v>
                </c:pt>
                <c:pt idx="234">
                  <c:v>0.75710438258283996</c:v>
                </c:pt>
                <c:pt idx="235">
                  <c:v>0.10077149140739</c:v>
                </c:pt>
                <c:pt idx="236">
                  <c:v>0.100302357868725</c:v>
                </c:pt>
                <c:pt idx="237">
                  <c:v>-0.12604347130781601</c:v>
                </c:pt>
                <c:pt idx="238">
                  <c:v>-0.102919906945557</c:v>
                </c:pt>
                <c:pt idx="239">
                  <c:v>0.18749385101118901</c:v>
                </c:pt>
                <c:pt idx="240">
                  <c:v>-0.16508567640754099</c:v>
                </c:pt>
                <c:pt idx="241">
                  <c:v>8.81808102690851E-2</c:v>
                </c:pt>
                <c:pt idx="242">
                  <c:v>3.9419353356891E-2</c:v>
                </c:pt>
                <c:pt idx="243">
                  <c:v>-4.6672154376768298E-2</c:v>
                </c:pt>
                <c:pt idx="244">
                  <c:v>5.0348837463114499E-2</c:v>
                </c:pt>
                <c:pt idx="245">
                  <c:v>-8.7546197282697399E-2</c:v>
                </c:pt>
                <c:pt idx="246">
                  <c:v>0.29544535976779601</c:v>
                </c:pt>
                <c:pt idx="247">
                  <c:v>0.14663871189434499</c:v>
                </c:pt>
                <c:pt idx="248">
                  <c:v>-3.3389851291368601E-2</c:v>
                </c:pt>
                <c:pt idx="249">
                  <c:v>-6.4954536428584397E-2</c:v>
                </c:pt>
                <c:pt idx="250">
                  <c:v>0.26602074975274798</c:v>
                </c:pt>
                <c:pt idx="251">
                  <c:v>0.13640816553393501</c:v>
                </c:pt>
                <c:pt idx="252">
                  <c:v>4.43682824351459E-2</c:v>
                </c:pt>
                <c:pt idx="253">
                  <c:v>-1.0806122571311899E-3</c:v>
                </c:pt>
                <c:pt idx="254">
                  <c:v>2.2074596936157299E-2</c:v>
                </c:pt>
                <c:pt idx="255">
                  <c:v>0.27851706634808199</c:v>
                </c:pt>
                <c:pt idx="256">
                  <c:v>0.11608484209931499</c:v>
                </c:pt>
                <c:pt idx="257">
                  <c:v>0.14448499585219199</c:v>
                </c:pt>
                <c:pt idx="258">
                  <c:v>2.15249397648671E-2</c:v>
                </c:pt>
                <c:pt idx="259">
                  <c:v>-7.6306623308351404E-2</c:v>
                </c:pt>
                <c:pt idx="260">
                  <c:v>-0.11403466994620599</c:v>
                </c:pt>
                <c:pt idx="261">
                  <c:v>-3.2246318812473099E-2</c:v>
                </c:pt>
                <c:pt idx="262">
                  <c:v>8.8594661745613507E-2</c:v>
                </c:pt>
                <c:pt idx="263">
                  <c:v>0.288088242934045</c:v>
                </c:pt>
                <c:pt idx="264">
                  <c:v>6.5175835314382105E-2</c:v>
                </c:pt>
                <c:pt idx="265">
                  <c:v>-2.5460685988561799E-2</c:v>
                </c:pt>
                <c:pt idx="266">
                  <c:v>0.14634504135336901</c:v>
                </c:pt>
                <c:pt idx="267">
                  <c:v>-4.1861131460319001E-2</c:v>
                </c:pt>
                <c:pt idx="268">
                  <c:v>9.1295314487398499E-2</c:v>
                </c:pt>
                <c:pt idx="269">
                  <c:v>5.8472378408896297E-2</c:v>
                </c:pt>
                <c:pt idx="270">
                  <c:v>-3.7617711453386903E-2</c:v>
                </c:pt>
                <c:pt idx="271">
                  <c:v>1.4882218190499501E-2</c:v>
                </c:pt>
                <c:pt idx="272">
                  <c:v>-8.6099011646583196E-3</c:v>
                </c:pt>
                <c:pt idx="273">
                  <c:v>-0.106086301119566</c:v>
                </c:pt>
                <c:pt idx="274">
                  <c:v>0.37613250036715401</c:v>
                </c:pt>
                <c:pt idx="275">
                  <c:v>-7.4292621835442496E-2</c:v>
                </c:pt>
                <c:pt idx="276">
                  <c:v>0.114427104619132</c:v>
                </c:pt>
                <c:pt idx="277">
                  <c:v>0.51257250883016203</c:v>
                </c:pt>
                <c:pt idx="278">
                  <c:v>-5.5544866698246799E-2</c:v>
                </c:pt>
                <c:pt idx="279">
                  <c:v>0.18055653715643999</c:v>
                </c:pt>
                <c:pt idx="280">
                  <c:v>0.113024043977931</c:v>
                </c:pt>
                <c:pt idx="281">
                  <c:v>7.7837893625565299E-2</c:v>
                </c:pt>
                <c:pt idx="282">
                  <c:v>-5.83766399874159E-2</c:v>
                </c:pt>
                <c:pt idx="283">
                  <c:v>4.2299854140122103E-3</c:v>
                </c:pt>
                <c:pt idx="284">
                  <c:v>-0.22088992334288299</c:v>
                </c:pt>
                <c:pt idx="285">
                  <c:v>-8.9941658517912706E-2</c:v>
                </c:pt>
                <c:pt idx="286">
                  <c:v>5.99722888633476E-2</c:v>
                </c:pt>
                <c:pt idx="287">
                  <c:v>-1.1639433035565401E-2</c:v>
                </c:pt>
                <c:pt idx="288">
                  <c:v>4.0442388452333902E-2</c:v>
                </c:pt>
                <c:pt idx="289">
                  <c:v>-0.15006528949074099</c:v>
                </c:pt>
                <c:pt idx="290">
                  <c:v>7.9423983604182305E-2</c:v>
                </c:pt>
                <c:pt idx="291">
                  <c:v>8.2362474532199095E-2</c:v>
                </c:pt>
                <c:pt idx="292">
                  <c:v>-3.03838731845474E-2</c:v>
                </c:pt>
                <c:pt idx="293">
                  <c:v>0.16291792704166499</c:v>
                </c:pt>
                <c:pt idx="294">
                  <c:v>-3.2435462820225198E-2</c:v>
                </c:pt>
                <c:pt idx="295">
                  <c:v>-5.8822086531461301E-2</c:v>
                </c:pt>
                <c:pt idx="296">
                  <c:v>0.12222714843454199</c:v>
                </c:pt>
                <c:pt idx="297">
                  <c:v>6.6903988555875298E-3</c:v>
                </c:pt>
                <c:pt idx="298">
                  <c:v>6.7371082739923899E-2</c:v>
                </c:pt>
                <c:pt idx="299">
                  <c:v>0.176876571570491</c:v>
                </c:pt>
                <c:pt idx="300">
                  <c:v>7.0956155030444307E-2</c:v>
                </c:pt>
                <c:pt idx="301">
                  <c:v>-3.6928614447530698E-2</c:v>
                </c:pt>
                <c:pt idx="302">
                  <c:v>-4.5332975804646099E-3</c:v>
                </c:pt>
                <c:pt idx="303">
                  <c:v>0.143580025277461</c:v>
                </c:pt>
                <c:pt idx="304">
                  <c:v>0.121618757570034</c:v>
                </c:pt>
                <c:pt idx="305">
                  <c:v>7.5902445779352207E-2</c:v>
                </c:pt>
                <c:pt idx="306">
                  <c:v>3.1281644897469499E-2</c:v>
                </c:pt>
                <c:pt idx="307">
                  <c:v>8.8225235087841206E-2</c:v>
                </c:pt>
                <c:pt idx="308">
                  <c:v>0.227777004947258</c:v>
                </c:pt>
                <c:pt idx="309">
                  <c:v>-3.46785724311411E-2</c:v>
                </c:pt>
                <c:pt idx="310">
                  <c:v>4.5176556320045698E-2</c:v>
                </c:pt>
                <c:pt idx="311">
                  <c:v>3.2536853155446202E-2</c:v>
                </c:pt>
                <c:pt idx="312">
                  <c:v>2.3295015292095701E-2</c:v>
                </c:pt>
                <c:pt idx="313">
                  <c:v>-4.5595411199183603E-2</c:v>
                </c:pt>
                <c:pt idx="314">
                  <c:v>3.4095119454958599E-2</c:v>
                </c:pt>
                <c:pt idx="315">
                  <c:v>0.12995183113741901</c:v>
                </c:pt>
                <c:pt idx="316">
                  <c:v>7.4269787565453896E-2</c:v>
                </c:pt>
                <c:pt idx="317">
                  <c:v>-3.3383803260813097E-2</c:v>
                </c:pt>
                <c:pt idx="318">
                  <c:v>-1.078589936097E-2</c:v>
                </c:pt>
                <c:pt idx="319">
                  <c:v>-4.6610729676578998E-2</c:v>
                </c:pt>
                <c:pt idx="320">
                  <c:v>0.154907555609134</c:v>
                </c:pt>
                <c:pt idx="321">
                  <c:v>0.17660696926760799</c:v>
                </c:pt>
                <c:pt idx="322">
                  <c:v>-1.26585287365222E-2</c:v>
                </c:pt>
                <c:pt idx="323">
                  <c:v>4.4468503065719901E-2</c:v>
                </c:pt>
                <c:pt idx="324">
                  <c:v>3.4139116862510499E-3</c:v>
                </c:pt>
                <c:pt idx="325">
                  <c:v>-2.00857360379567E-2</c:v>
                </c:pt>
                <c:pt idx="326">
                  <c:v>0.31445183542640398</c:v>
                </c:pt>
                <c:pt idx="327">
                  <c:v>3.68324282930192E-2</c:v>
                </c:pt>
                <c:pt idx="328">
                  <c:v>9.3859919594180496E-2</c:v>
                </c:pt>
                <c:pt idx="329">
                  <c:v>0.36363043062704298</c:v>
                </c:pt>
                <c:pt idx="330">
                  <c:v>0.1005957713986</c:v>
                </c:pt>
                <c:pt idx="331">
                  <c:v>3.3214335904733397E-2</c:v>
                </c:pt>
                <c:pt idx="332">
                  <c:v>0.17795072099999801</c:v>
                </c:pt>
                <c:pt idx="333">
                  <c:v>0.202190553231096</c:v>
                </c:pt>
                <c:pt idx="334">
                  <c:v>-9.89397544167048E-2</c:v>
                </c:pt>
                <c:pt idx="335">
                  <c:v>-6.7979979364421794E-2</c:v>
                </c:pt>
                <c:pt idx="336">
                  <c:v>0.13606363666892399</c:v>
                </c:pt>
                <c:pt idx="337">
                  <c:v>0.15846894854555299</c:v>
                </c:pt>
                <c:pt idx="338">
                  <c:v>1.33060905446163E-2</c:v>
                </c:pt>
                <c:pt idx="339">
                  <c:v>-4.26944772797615E-2</c:v>
                </c:pt>
                <c:pt idx="340">
                  <c:v>-0.10783313956729</c:v>
                </c:pt>
                <c:pt idx="341">
                  <c:v>-8.4114328211264897E-2</c:v>
                </c:pt>
                <c:pt idx="342">
                  <c:v>-8.2742132727453598E-4</c:v>
                </c:pt>
                <c:pt idx="343">
                  <c:v>1.48618091831141E-2</c:v>
                </c:pt>
                <c:pt idx="344">
                  <c:v>6.6776121709359896E-3</c:v>
                </c:pt>
                <c:pt idx="345">
                  <c:v>-0.100592518411226</c:v>
                </c:pt>
                <c:pt idx="346">
                  <c:v>0.14188323251281099</c:v>
                </c:pt>
                <c:pt idx="347">
                  <c:v>0.121633772565387</c:v>
                </c:pt>
                <c:pt idx="348">
                  <c:v>9.9965318881318793E-2</c:v>
                </c:pt>
                <c:pt idx="349">
                  <c:v>0.51981908531685095</c:v>
                </c:pt>
                <c:pt idx="350">
                  <c:v>-3.7751268471549998E-2</c:v>
                </c:pt>
                <c:pt idx="351">
                  <c:v>-4.9694987907420397E-3</c:v>
                </c:pt>
                <c:pt idx="352">
                  <c:v>0.15835722906723901</c:v>
                </c:pt>
                <c:pt idx="353">
                  <c:v>-0.22024955827979201</c:v>
                </c:pt>
                <c:pt idx="354">
                  <c:v>0.110024115271457</c:v>
                </c:pt>
                <c:pt idx="355">
                  <c:v>2.4904663997626902E-2</c:v>
                </c:pt>
                <c:pt idx="356">
                  <c:v>0.330705617558613</c:v>
                </c:pt>
                <c:pt idx="357">
                  <c:v>-3.9026499581016297E-2</c:v>
                </c:pt>
                <c:pt idx="358">
                  <c:v>-5.06566986770896E-2</c:v>
                </c:pt>
                <c:pt idx="359">
                  <c:v>6.3055353939851996E-2</c:v>
                </c:pt>
                <c:pt idx="360">
                  <c:v>3.3010901673488698E-2</c:v>
                </c:pt>
                <c:pt idx="361">
                  <c:v>4.7596304759453603E-2</c:v>
                </c:pt>
                <c:pt idx="362">
                  <c:v>0.14374493309692701</c:v>
                </c:pt>
                <c:pt idx="363">
                  <c:v>-8.7710736353313806E-2</c:v>
                </c:pt>
                <c:pt idx="364">
                  <c:v>5.7085696152749499E-2</c:v>
                </c:pt>
                <c:pt idx="365">
                  <c:v>0.106376466236646</c:v>
                </c:pt>
                <c:pt idx="366">
                  <c:v>-5.8594127537026502E-2</c:v>
                </c:pt>
                <c:pt idx="367">
                  <c:v>-6.7792772591987599E-2</c:v>
                </c:pt>
                <c:pt idx="368">
                  <c:v>0.22683322123934099</c:v>
                </c:pt>
                <c:pt idx="369">
                  <c:v>-1.4060054687225999E-3</c:v>
                </c:pt>
                <c:pt idx="370">
                  <c:v>-5.1792803097961297E-2</c:v>
                </c:pt>
                <c:pt idx="371">
                  <c:v>2.4876580118446501E-2</c:v>
                </c:pt>
                <c:pt idx="372">
                  <c:v>-0.11278319118357</c:v>
                </c:pt>
                <c:pt idx="373">
                  <c:v>0.11565797496140499</c:v>
                </c:pt>
                <c:pt idx="374">
                  <c:v>0.19328397830954999</c:v>
                </c:pt>
                <c:pt idx="375">
                  <c:v>4.3490223072239202E-2</c:v>
                </c:pt>
                <c:pt idx="376">
                  <c:v>-2.77999517067373E-2</c:v>
                </c:pt>
                <c:pt idx="377">
                  <c:v>0.28314268161489498</c:v>
                </c:pt>
                <c:pt idx="378">
                  <c:v>2.9458347955885401E-2</c:v>
                </c:pt>
                <c:pt idx="379">
                  <c:v>6.3755677563180194E-2</c:v>
                </c:pt>
                <c:pt idx="380">
                  <c:v>4.6536870412795701E-2</c:v>
                </c:pt>
                <c:pt idx="381">
                  <c:v>0.13187239114868801</c:v>
                </c:pt>
                <c:pt idx="382">
                  <c:v>2.2451774467383799E-2</c:v>
                </c:pt>
                <c:pt idx="383">
                  <c:v>-1.1139471757818599E-2</c:v>
                </c:pt>
                <c:pt idx="384">
                  <c:v>0.14283343705185</c:v>
                </c:pt>
                <c:pt idx="385">
                  <c:v>-8.2698013051451205E-2</c:v>
                </c:pt>
                <c:pt idx="386">
                  <c:v>7.2630835163086396E-2</c:v>
                </c:pt>
                <c:pt idx="387">
                  <c:v>0.21210524257966701</c:v>
                </c:pt>
                <c:pt idx="388">
                  <c:v>-4.2398939069885301E-3</c:v>
                </c:pt>
                <c:pt idx="389">
                  <c:v>0.11614179576815201</c:v>
                </c:pt>
                <c:pt idx="390">
                  <c:v>-7.8545894414219206E-2</c:v>
                </c:pt>
                <c:pt idx="391">
                  <c:v>-5.0517642235559101E-2</c:v>
                </c:pt>
                <c:pt idx="392">
                  <c:v>-0.18750586262073299</c:v>
                </c:pt>
                <c:pt idx="393">
                  <c:v>0.39671068134674298</c:v>
                </c:pt>
                <c:pt idx="394">
                  <c:v>-1.9195222650261599E-2</c:v>
                </c:pt>
                <c:pt idx="395">
                  <c:v>5.3058451749190098E-2</c:v>
                </c:pt>
                <c:pt idx="396">
                  <c:v>6.1134326542221701E-2</c:v>
                </c:pt>
                <c:pt idx="397">
                  <c:v>5.08611800281722E-2</c:v>
                </c:pt>
                <c:pt idx="398">
                  <c:v>-1.98156737156845E-2</c:v>
                </c:pt>
                <c:pt idx="399">
                  <c:v>0.112741791174176</c:v>
                </c:pt>
                <c:pt idx="400">
                  <c:v>0.26469209097631902</c:v>
                </c:pt>
                <c:pt idx="401">
                  <c:v>1.9098190117666999E-2</c:v>
                </c:pt>
                <c:pt idx="402">
                  <c:v>6.2402859283640297E-2</c:v>
                </c:pt>
                <c:pt idx="403">
                  <c:v>-9.9178894033885398E-2</c:v>
                </c:pt>
                <c:pt idx="404">
                  <c:v>2.66194085808538E-2</c:v>
                </c:pt>
                <c:pt idx="405">
                  <c:v>-3.0436405835041001E-2</c:v>
                </c:pt>
                <c:pt idx="406">
                  <c:v>-4.4235560074396198E-2</c:v>
                </c:pt>
                <c:pt idx="407">
                  <c:v>0.18384396157595101</c:v>
                </c:pt>
                <c:pt idx="408">
                  <c:v>-1.9420213401186701E-2</c:v>
                </c:pt>
                <c:pt idx="409">
                  <c:v>6.9962604568818403E-3</c:v>
                </c:pt>
                <c:pt idx="410">
                  <c:v>-1.8820729118173701E-2</c:v>
                </c:pt>
                <c:pt idx="411">
                  <c:v>-5.23329023996233E-2</c:v>
                </c:pt>
                <c:pt idx="412">
                  <c:v>0.154576959019771</c:v>
                </c:pt>
                <c:pt idx="413">
                  <c:v>-0.174672440560623</c:v>
                </c:pt>
                <c:pt idx="414">
                  <c:v>0.10622469254559901</c:v>
                </c:pt>
                <c:pt idx="415">
                  <c:v>5.211566811934E-2</c:v>
                </c:pt>
                <c:pt idx="416">
                  <c:v>-2.7198524170680499E-2</c:v>
                </c:pt>
                <c:pt idx="417">
                  <c:v>0.15561388428683001</c:v>
                </c:pt>
                <c:pt idx="418">
                  <c:v>0.25529923370322199</c:v>
                </c:pt>
                <c:pt idx="419">
                  <c:v>0.17831516259152999</c:v>
                </c:pt>
                <c:pt idx="420">
                  <c:v>-9.0035712081596705E-2</c:v>
                </c:pt>
                <c:pt idx="421">
                  <c:v>0.22090539261272699</c:v>
                </c:pt>
                <c:pt idx="422">
                  <c:v>-0.182013589110049</c:v>
                </c:pt>
                <c:pt idx="423">
                  <c:v>4.57066455357511E-2</c:v>
                </c:pt>
                <c:pt idx="424">
                  <c:v>-3.0480199356953001E-2</c:v>
                </c:pt>
                <c:pt idx="425">
                  <c:v>9.0633461181708307E-3</c:v>
                </c:pt>
                <c:pt idx="426">
                  <c:v>0.17543038996886501</c:v>
                </c:pt>
                <c:pt idx="427">
                  <c:v>-0.14339721346135501</c:v>
                </c:pt>
                <c:pt idx="428">
                  <c:v>5.0189260156074902E-2</c:v>
                </c:pt>
                <c:pt idx="429">
                  <c:v>3.5722877515363301E-2</c:v>
                </c:pt>
                <c:pt idx="430">
                  <c:v>1.34186801084173E-2</c:v>
                </c:pt>
                <c:pt idx="431">
                  <c:v>-4.8960916721138198E-2</c:v>
                </c:pt>
                <c:pt idx="432">
                  <c:v>-0.136588263489791</c:v>
                </c:pt>
                <c:pt idx="433">
                  <c:v>1.51306662390489E-2</c:v>
                </c:pt>
                <c:pt idx="434">
                  <c:v>2.5524862241734801E-2</c:v>
                </c:pt>
                <c:pt idx="435">
                  <c:v>0.114951159568736</c:v>
                </c:pt>
                <c:pt idx="436">
                  <c:v>0.28171493251464202</c:v>
                </c:pt>
                <c:pt idx="437">
                  <c:v>0.32988084820687702</c:v>
                </c:pt>
                <c:pt idx="438">
                  <c:v>1.3599069337755201E-2</c:v>
                </c:pt>
                <c:pt idx="439">
                  <c:v>-1.9079485083624399E-2</c:v>
                </c:pt>
                <c:pt idx="440">
                  <c:v>0.17629306986169299</c:v>
                </c:pt>
                <c:pt idx="441">
                  <c:v>0.172677650441382</c:v>
                </c:pt>
                <c:pt idx="442">
                  <c:v>9.7630771197953201E-2</c:v>
                </c:pt>
                <c:pt idx="443">
                  <c:v>3.5432632831947003E-2</c:v>
                </c:pt>
                <c:pt idx="444">
                  <c:v>6.0085393892610001E-2</c:v>
                </c:pt>
                <c:pt idx="445">
                  <c:v>0.164837657042397</c:v>
                </c:pt>
                <c:pt idx="446">
                  <c:v>-0.10293594629826899</c:v>
                </c:pt>
                <c:pt idx="447">
                  <c:v>6.0467318402796601E-2</c:v>
                </c:pt>
                <c:pt idx="448">
                  <c:v>2.02894514306067E-2</c:v>
                </c:pt>
                <c:pt idx="449">
                  <c:v>0.15420085136564499</c:v>
                </c:pt>
                <c:pt idx="450">
                  <c:v>-1.2457566657856099E-2</c:v>
                </c:pt>
                <c:pt idx="451">
                  <c:v>-0.159633000594882</c:v>
                </c:pt>
                <c:pt idx="452">
                  <c:v>-9.9806929890237803E-2</c:v>
                </c:pt>
                <c:pt idx="453">
                  <c:v>0.24671400030235499</c:v>
                </c:pt>
                <c:pt idx="454">
                  <c:v>-8.8020561243595807E-3</c:v>
                </c:pt>
                <c:pt idx="455">
                  <c:v>7.0627372262427102E-2</c:v>
                </c:pt>
                <c:pt idx="456">
                  <c:v>-1.4243343578756999E-2</c:v>
                </c:pt>
                <c:pt idx="457">
                  <c:v>-7.5926917293044099E-2</c:v>
                </c:pt>
                <c:pt idx="458">
                  <c:v>0.137245491406951</c:v>
                </c:pt>
                <c:pt idx="459">
                  <c:v>3.23837664010505E-2</c:v>
                </c:pt>
                <c:pt idx="460">
                  <c:v>-2.78277957107083E-2</c:v>
                </c:pt>
                <c:pt idx="461">
                  <c:v>5.5547648255021002E-2</c:v>
                </c:pt>
                <c:pt idx="462">
                  <c:v>2.0628753486004601E-2</c:v>
                </c:pt>
                <c:pt idx="463">
                  <c:v>8.1053460251035298E-2</c:v>
                </c:pt>
                <c:pt idx="464">
                  <c:v>1.2069903749363699E-2</c:v>
                </c:pt>
                <c:pt idx="465">
                  <c:v>1.7452330445696201E-2</c:v>
                </c:pt>
                <c:pt idx="466">
                  <c:v>-6.1279750626837E-2</c:v>
                </c:pt>
                <c:pt idx="467">
                  <c:v>-7.77333477356352E-2</c:v>
                </c:pt>
                <c:pt idx="468">
                  <c:v>0.22164300526519701</c:v>
                </c:pt>
                <c:pt idx="469">
                  <c:v>0.215397010450459</c:v>
                </c:pt>
                <c:pt idx="470">
                  <c:v>-6.15792859483602E-2</c:v>
                </c:pt>
                <c:pt idx="471">
                  <c:v>0.10514407633228701</c:v>
                </c:pt>
                <c:pt idx="472">
                  <c:v>0.14540402501963701</c:v>
                </c:pt>
                <c:pt idx="473">
                  <c:v>0.100975049960791</c:v>
                </c:pt>
                <c:pt idx="474">
                  <c:v>1.2698918691119899E-2</c:v>
                </c:pt>
                <c:pt idx="475">
                  <c:v>3.58613517783253E-2</c:v>
                </c:pt>
                <c:pt idx="476">
                  <c:v>0.158412738678742</c:v>
                </c:pt>
                <c:pt idx="477">
                  <c:v>0.10684801613118999</c:v>
                </c:pt>
                <c:pt idx="478">
                  <c:v>0.22570614710432299</c:v>
                </c:pt>
                <c:pt idx="479">
                  <c:v>-0.161852667765951</c:v>
                </c:pt>
                <c:pt idx="480">
                  <c:v>-0.104634407832029</c:v>
                </c:pt>
                <c:pt idx="481">
                  <c:v>1.26966144928309E-2</c:v>
                </c:pt>
                <c:pt idx="482">
                  <c:v>2.2357354944555E-2</c:v>
                </c:pt>
                <c:pt idx="483">
                  <c:v>1.53882321860204E-2</c:v>
                </c:pt>
                <c:pt idx="484">
                  <c:v>4.6282878132075198E-2</c:v>
                </c:pt>
                <c:pt idx="485">
                  <c:v>-2.7391594145751E-2</c:v>
                </c:pt>
                <c:pt idx="486">
                  <c:v>1.6184181241849099E-2</c:v>
                </c:pt>
                <c:pt idx="487">
                  <c:v>-0.126439191410917</c:v>
                </c:pt>
                <c:pt idx="488">
                  <c:v>3.5108773368133202E-3</c:v>
                </c:pt>
                <c:pt idx="489">
                  <c:v>-4.0360601381260103E-2</c:v>
                </c:pt>
                <c:pt idx="490">
                  <c:v>5.9002326184829798E-2</c:v>
                </c:pt>
                <c:pt idx="491">
                  <c:v>0.12768268569724001</c:v>
                </c:pt>
                <c:pt idx="492">
                  <c:v>-0.110882986452081</c:v>
                </c:pt>
                <c:pt idx="493">
                  <c:v>9.2687717078263204E-2</c:v>
                </c:pt>
                <c:pt idx="494">
                  <c:v>0.107623914819944</c:v>
                </c:pt>
                <c:pt idx="495">
                  <c:v>-4.3052802663917901E-2</c:v>
                </c:pt>
                <c:pt idx="496">
                  <c:v>4.4931179238337102E-2</c:v>
                </c:pt>
                <c:pt idx="497">
                  <c:v>3.16446243814879E-2</c:v>
                </c:pt>
                <c:pt idx="498">
                  <c:v>-8.4146335275061504E-2</c:v>
                </c:pt>
                <c:pt idx="499">
                  <c:v>-8.7406912415337601E-2</c:v>
                </c:pt>
                <c:pt idx="500">
                  <c:v>-1.31437578776881E-2</c:v>
                </c:pt>
                <c:pt idx="501">
                  <c:v>8.8065887243253399E-2</c:v>
                </c:pt>
                <c:pt idx="502">
                  <c:v>-8.1616120773111894E-2</c:v>
                </c:pt>
                <c:pt idx="503">
                  <c:v>7.3757878104898603E-2</c:v>
                </c:pt>
                <c:pt idx="504">
                  <c:v>-2.2158601001677901E-2</c:v>
                </c:pt>
                <c:pt idx="505">
                  <c:v>0.20741200933689399</c:v>
                </c:pt>
                <c:pt idx="506">
                  <c:v>2.6017397389548301E-3</c:v>
                </c:pt>
                <c:pt idx="507">
                  <c:v>0.46860852166809103</c:v>
                </c:pt>
                <c:pt idx="508">
                  <c:v>0.156278906156508</c:v>
                </c:pt>
                <c:pt idx="509">
                  <c:v>-0.135758482261335</c:v>
                </c:pt>
                <c:pt idx="510">
                  <c:v>-2.2374279969224802E-2</c:v>
                </c:pt>
                <c:pt idx="511">
                  <c:v>5.5893266608236999E-2</c:v>
                </c:pt>
                <c:pt idx="512">
                  <c:v>-8.0050717337431201E-2</c:v>
                </c:pt>
                <c:pt idx="513">
                  <c:v>-6.8469971920063905E-2</c:v>
                </c:pt>
                <c:pt idx="514">
                  <c:v>7.8667327598040501E-2</c:v>
                </c:pt>
                <c:pt idx="515">
                  <c:v>6.2227223096629203E-3</c:v>
                </c:pt>
                <c:pt idx="516">
                  <c:v>5.7582359299672703E-3</c:v>
                </c:pt>
                <c:pt idx="517">
                  <c:v>0.170906767920213</c:v>
                </c:pt>
                <c:pt idx="518">
                  <c:v>7.9788060629130797E-2</c:v>
                </c:pt>
                <c:pt idx="519">
                  <c:v>2.8082309487572801E-2</c:v>
                </c:pt>
                <c:pt idx="520">
                  <c:v>6.2559641353560694E-2</c:v>
                </c:pt>
                <c:pt idx="521">
                  <c:v>-1.3170302203144E-2</c:v>
                </c:pt>
                <c:pt idx="522">
                  <c:v>-7.8896539935384702E-2</c:v>
                </c:pt>
                <c:pt idx="523">
                  <c:v>1.4800334386997301E-2</c:v>
                </c:pt>
                <c:pt idx="524">
                  <c:v>-8.2350930704723005E-2</c:v>
                </c:pt>
                <c:pt idx="525">
                  <c:v>8.7635265606397006E-2</c:v>
                </c:pt>
                <c:pt idx="526">
                  <c:v>6.2267203777015098E-2</c:v>
                </c:pt>
                <c:pt idx="527">
                  <c:v>-1.48831485689449E-2</c:v>
                </c:pt>
                <c:pt idx="528">
                  <c:v>1.8297821493308501E-2</c:v>
                </c:pt>
                <c:pt idx="529">
                  <c:v>-6.8046952307281694E-2</c:v>
                </c:pt>
                <c:pt idx="530">
                  <c:v>-6.5753514157007604E-3</c:v>
                </c:pt>
                <c:pt idx="531">
                  <c:v>0.18303107907476901</c:v>
                </c:pt>
                <c:pt idx="532">
                  <c:v>2.7091141572084299E-2</c:v>
                </c:pt>
                <c:pt idx="533">
                  <c:v>7.8535645442954702E-2</c:v>
                </c:pt>
                <c:pt idx="534">
                  <c:v>1.9510889291938199E-2</c:v>
                </c:pt>
                <c:pt idx="535">
                  <c:v>2.7477255019501701E-2</c:v>
                </c:pt>
                <c:pt idx="536">
                  <c:v>0.13696601422230301</c:v>
                </c:pt>
                <c:pt idx="537">
                  <c:v>5.2557782126434902E-2</c:v>
                </c:pt>
                <c:pt idx="538">
                  <c:v>2.3321212466329101E-2</c:v>
                </c:pt>
                <c:pt idx="539">
                  <c:v>0.115339789679984</c:v>
                </c:pt>
                <c:pt idx="540">
                  <c:v>4.83294154751066E-2</c:v>
                </c:pt>
                <c:pt idx="541">
                  <c:v>-0.110519852019358</c:v>
                </c:pt>
                <c:pt idx="542">
                  <c:v>-0.130177827492996</c:v>
                </c:pt>
                <c:pt idx="543">
                  <c:v>6.0774691201328501E-2</c:v>
                </c:pt>
                <c:pt idx="544">
                  <c:v>8.0934977757833898E-2</c:v>
                </c:pt>
                <c:pt idx="545">
                  <c:v>2.8119784656103899E-2</c:v>
                </c:pt>
                <c:pt idx="546">
                  <c:v>-7.5244559117737503E-2</c:v>
                </c:pt>
                <c:pt idx="547">
                  <c:v>0.109111840607516</c:v>
                </c:pt>
                <c:pt idx="548">
                  <c:v>-5.9624391844145003E-2</c:v>
                </c:pt>
                <c:pt idx="549">
                  <c:v>-9.0350628695962804E-2</c:v>
                </c:pt>
                <c:pt idx="550">
                  <c:v>-6.1400368573489801E-2</c:v>
                </c:pt>
                <c:pt idx="551">
                  <c:v>0.33233162607518502</c:v>
                </c:pt>
                <c:pt idx="552">
                  <c:v>1.33738509227168E-2</c:v>
                </c:pt>
                <c:pt idx="553">
                  <c:v>0.101180756348302</c:v>
                </c:pt>
                <c:pt idx="554">
                  <c:v>-8.3954214171551897E-2</c:v>
                </c:pt>
                <c:pt idx="555">
                  <c:v>9.7614873855906802E-3</c:v>
                </c:pt>
                <c:pt idx="556">
                  <c:v>-0.13215146502775299</c:v>
                </c:pt>
                <c:pt idx="557">
                  <c:v>0.11177874325203099</c:v>
                </c:pt>
                <c:pt idx="558">
                  <c:v>-5.1322779711832703E-2</c:v>
                </c:pt>
                <c:pt idx="559">
                  <c:v>-3.2592140825174802E-2</c:v>
                </c:pt>
                <c:pt idx="560">
                  <c:v>0.18627194717353199</c:v>
                </c:pt>
                <c:pt idx="561">
                  <c:v>2.1894781320961301E-2</c:v>
                </c:pt>
                <c:pt idx="562">
                  <c:v>-0.23550565866529499</c:v>
                </c:pt>
                <c:pt idx="563">
                  <c:v>0.17996482628002999</c:v>
                </c:pt>
                <c:pt idx="564">
                  <c:v>8.7346944702391099E-2</c:v>
                </c:pt>
                <c:pt idx="565">
                  <c:v>3.8564394534700099E-2</c:v>
                </c:pt>
                <c:pt idx="566">
                  <c:v>3.4119132672165299E-2</c:v>
                </c:pt>
                <c:pt idx="567">
                  <c:v>-3.93646756228909E-2</c:v>
                </c:pt>
                <c:pt idx="568">
                  <c:v>3.8967025222459199E-2</c:v>
                </c:pt>
                <c:pt idx="569">
                  <c:v>0.186709450765489</c:v>
                </c:pt>
                <c:pt idx="570">
                  <c:v>5.02589855774929E-2</c:v>
                </c:pt>
                <c:pt idx="571">
                  <c:v>0.10287860093222299</c:v>
                </c:pt>
                <c:pt idx="572">
                  <c:v>1.6470421228264701E-2</c:v>
                </c:pt>
                <c:pt idx="573">
                  <c:v>0.13884529438264401</c:v>
                </c:pt>
                <c:pt idx="574">
                  <c:v>3.7529271631429502E-2</c:v>
                </c:pt>
                <c:pt idx="575">
                  <c:v>0.18806888661862101</c:v>
                </c:pt>
                <c:pt idx="576">
                  <c:v>-2.6255238984055601E-2</c:v>
                </c:pt>
                <c:pt idx="577">
                  <c:v>0.224735969710776</c:v>
                </c:pt>
                <c:pt idx="578">
                  <c:v>2.1981815832143401E-2</c:v>
                </c:pt>
                <c:pt idx="579">
                  <c:v>-3.06483739383463E-2</c:v>
                </c:pt>
                <c:pt idx="580">
                  <c:v>-8.8191285790576196E-2</c:v>
                </c:pt>
                <c:pt idx="581">
                  <c:v>-5.8126922984097697E-2</c:v>
                </c:pt>
                <c:pt idx="582">
                  <c:v>0.61811325180283805</c:v>
                </c:pt>
                <c:pt idx="583">
                  <c:v>-2.2501650259865599E-2</c:v>
                </c:pt>
                <c:pt idx="584">
                  <c:v>-3.1974057213848703E-2</c:v>
                </c:pt>
                <c:pt idx="585">
                  <c:v>-0.104688571775452</c:v>
                </c:pt>
                <c:pt idx="586">
                  <c:v>2.68430913601625E-2</c:v>
                </c:pt>
                <c:pt idx="587">
                  <c:v>3.0394985839783398E-2</c:v>
                </c:pt>
                <c:pt idx="588">
                  <c:v>-7.0176558807792902E-2</c:v>
                </c:pt>
                <c:pt idx="589">
                  <c:v>-3.5688931819182201E-2</c:v>
                </c:pt>
                <c:pt idx="590">
                  <c:v>1.9009968436358299E-2</c:v>
                </c:pt>
                <c:pt idx="591">
                  <c:v>6.6540522528929294E-2</c:v>
                </c:pt>
                <c:pt idx="592">
                  <c:v>7.3345779035482997E-3</c:v>
                </c:pt>
                <c:pt idx="593">
                  <c:v>-6.0600609400483004E-3</c:v>
                </c:pt>
                <c:pt idx="594">
                  <c:v>-7.9919202544980195E-2</c:v>
                </c:pt>
                <c:pt idx="595">
                  <c:v>4.5341397524678601E-3</c:v>
                </c:pt>
                <c:pt idx="596">
                  <c:v>4.2560456167878499E-2</c:v>
                </c:pt>
                <c:pt idx="597">
                  <c:v>1.17028551597693E-2</c:v>
                </c:pt>
                <c:pt idx="598">
                  <c:v>1.3011048372249E-2</c:v>
                </c:pt>
                <c:pt idx="599">
                  <c:v>4.9357237498791798E-2</c:v>
                </c:pt>
                <c:pt idx="600">
                  <c:v>3.7430733424646001E-3</c:v>
                </c:pt>
                <c:pt idx="601">
                  <c:v>0.161854393413845</c:v>
                </c:pt>
                <c:pt idx="602">
                  <c:v>5.0647232008449401E-2</c:v>
                </c:pt>
                <c:pt idx="603">
                  <c:v>-5.0822668529448799E-3</c:v>
                </c:pt>
                <c:pt idx="604">
                  <c:v>4.8508857560052299E-2</c:v>
                </c:pt>
                <c:pt idx="605">
                  <c:v>4.53017530489861E-2</c:v>
                </c:pt>
                <c:pt idx="606">
                  <c:v>0.11626851018873501</c:v>
                </c:pt>
                <c:pt idx="607">
                  <c:v>-2.2513814652754101E-2</c:v>
                </c:pt>
                <c:pt idx="608">
                  <c:v>-0.23162369326824001</c:v>
                </c:pt>
                <c:pt idx="609">
                  <c:v>9.1545804378413601E-2</c:v>
                </c:pt>
                <c:pt idx="610">
                  <c:v>5.1267794727175797E-2</c:v>
                </c:pt>
                <c:pt idx="611">
                  <c:v>-9.6812222438382306E-2</c:v>
                </c:pt>
                <c:pt idx="612">
                  <c:v>-0.10714364995602201</c:v>
                </c:pt>
                <c:pt idx="613">
                  <c:v>0.14790929446723999</c:v>
                </c:pt>
                <c:pt idx="614">
                  <c:v>9.1600047529857107E-2</c:v>
                </c:pt>
                <c:pt idx="615">
                  <c:v>-6.3603188609848302E-2</c:v>
                </c:pt>
                <c:pt idx="616">
                  <c:v>-6.0532837430851999E-2</c:v>
                </c:pt>
                <c:pt idx="617">
                  <c:v>4.2752592375530099E-2</c:v>
                </c:pt>
                <c:pt idx="618">
                  <c:v>-9.8411680758294703E-3</c:v>
                </c:pt>
                <c:pt idx="619">
                  <c:v>5.0412334726974697E-3</c:v>
                </c:pt>
                <c:pt idx="620">
                  <c:v>-8.0764848021583902E-3</c:v>
                </c:pt>
                <c:pt idx="621">
                  <c:v>4.5042167938245101E-2</c:v>
                </c:pt>
                <c:pt idx="622">
                  <c:v>3.2915115228357501E-2</c:v>
                </c:pt>
                <c:pt idx="623">
                  <c:v>-6.2600988402004495E-2</c:v>
                </c:pt>
                <c:pt idx="624">
                  <c:v>3.3272048551189898E-2</c:v>
                </c:pt>
                <c:pt idx="625">
                  <c:v>6.8541888277089E-2</c:v>
                </c:pt>
                <c:pt idx="626">
                  <c:v>-1.8171266886346502E-2</c:v>
                </c:pt>
                <c:pt idx="627">
                  <c:v>-3.8861194035613202E-2</c:v>
                </c:pt>
                <c:pt idx="628">
                  <c:v>0.152423804442716</c:v>
                </c:pt>
                <c:pt idx="629">
                  <c:v>0.12365269404238</c:v>
                </c:pt>
                <c:pt idx="630">
                  <c:v>0.13570477957948801</c:v>
                </c:pt>
                <c:pt idx="631">
                  <c:v>3.3815122155258101E-2</c:v>
                </c:pt>
                <c:pt idx="632">
                  <c:v>-1.38542323978541E-2</c:v>
                </c:pt>
                <c:pt idx="633">
                  <c:v>4.1782177591282603E-2</c:v>
                </c:pt>
                <c:pt idx="634">
                  <c:v>-9.2611886360718806E-2</c:v>
                </c:pt>
                <c:pt idx="635">
                  <c:v>1.89424243771006E-2</c:v>
                </c:pt>
                <c:pt idx="636">
                  <c:v>8.5843375476356301E-2</c:v>
                </c:pt>
                <c:pt idx="637">
                  <c:v>-8.01713539850573E-2</c:v>
                </c:pt>
                <c:pt idx="638">
                  <c:v>6.51610155481155E-2</c:v>
                </c:pt>
                <c:pt idx="639">
                  <c:v>-6.7827228040169302E-2</c:v>
                </c:pt>
                <c:pt idx="640">
                  <c:v>3.1157682493108602E-2</c:v>
                </c:pt>
                <c:pt idx="641">
                  <c:v>1.2052983309748E-2</c:v>
                </c:pt>
                <c:pt idx="642">
                  <c:v>4.5518859384650098E-2</c:v>
                </c:pt>
                <c:pt idx="643">
                  <c:v>-5.1036722705344303E-2</c:v>
                </c:pt>
                <c:pt idx="644">
                  <c:v>-6.5601196092250902E-2</c:v>
                </c:pt>
                <c:pt idx="645">
                  <c:v>-9.7479284436963604E-2</c:v>
                </c:pt>
                <c:pt idx="646">
                  <c:v>6.7629873502205798E-2</c:v>
                </c:pt>
                <c:pt idx="647">
                  <c:v>3.2887397267710797E-2</c:v>
                </c:pt>
                <c:pt idx="648">
                  <c:v>8.6834338030232799E-2</c:v>
                </c:pt>
                <c:pt idx="649">
                  <c:v>-1.6442547533763702E-2</c:v>
                </c:pt>
                <c:pt idx="650">
                  <c:v>-0.11624782622843</c:v>
                </c:pt>
                <c:pt idx="651">
                  <c:v>-2.4603233287087401E-2</c:v>
                </c:pt>
                <c:pt idx="652">
                  <c:v>9.4246625090227604E-2</c:v>
                </c:pt>
                <c:pt idx="653">
                  <c:v>6.9013646204896695E-2</c:v>
                </c:pt>
                <c:pt idx="654">
                  <c:v>-2.1040314649761499E-2</c:v>
                </c:pt>
                <c:pt idx="655">
                  <c:v>-3.1535149459449997E-2</c:v>
                </c:pt>
                <c:pt idx="656">
                  <c:v>7.7036723150873997E-3</c:v>
                </c:pt>
                <c:pt idx="657">
                  <c:v>8.7103444219517101E-2</c:v>
                </c:pt>
                <c:pt idx="658">
                  <c:v>3.6145743803428103E-2</c:v>
                </c:pt>
                <c:pt idx="659">
                  <c:v>-7.8166045022456401E-2</c:v>
                </c:pt>
                <c:pt idx="660">
                  <c:v>0.103600881517666</c:v>
                </c:pt>
                <c:pt idx="661">
                  <c:v>0.122828803560689</c:v>
                </c:pt>
                <c:pt idx="662">
                  <c:v>0.106000116726867</c:v>
                </c:pt>
                <c:pt idx="663">
                  <c:v>0.146075141252938</c:v>
                </c:pt>
                <c:pt idx="664">
                  <c:v>0.21824714292756101</c:v>
                </c:pt>
                <c:pt idx="665">
                  <c:v>9.8355068937427098E-2</c:v>
                </c:pt>
                <c:pt idx="666">
                  <c:v>-6.31672257945919E-2</c:v>
                </c:pt>
                <c:pt idx="667">
                  <c:v>-2.5393139460803101E-3</c:v>
                </c:pt>
                <c:pt idx="668">
                  <c:v>1.51594418602414E-2</c:v>
                </c:pt>
                <c:pt idx="669">
                  <c:v>3.6271653817880001E-2</c:v>
                </c:pt>
                <c:pt idx="670">
                  <c:v>-6.8769066570109894E-2</c:v>
                </c:pt>
                <c:pt idx="671">
                  <c:v>-5.9240875765255802E-2</c:v>
                </c:pt>
                <c:pt idx="672">
                  <c:v>3.9451019806286999E-2</c:v>
                </c:pt>
                <c:pt idx="673">
                  <c:v>2.3078096850704301E-2</c:v>
                </c:pt>
                <c:pt idx="674">
                  <c:v>-9.4743052425210195E-3</c:v>
                </c:pt>
                <c:pt idx="675">
                  <c:v>0.243719594827978</c:v>
                </c:pt>
                <c:pt idx="676">
                  <c:v>9.1991925540711797E-2</c:v>
                </c:pt>
                <c:pt idx="677">
                  <c:v>-2.9654538167083202E-3</c:v>
                </c:pt>
                <c:pt idx="678">
                  <c:v>5.83866083846019E-3</c:v>
                </c:pt>
                <c:pt idx="679">
                  <c:v>-6.0976197878801503E-3</c:v>
                </c:pt>
                <c:pt idx="680">
                  <c:v>8.1594515039757495E-2</c:v>
                </c:pt>
                <c:pt idx="681">
                  <c:v>2.4918599438295899E-2</c:v>
                </c:pt>
                <c:pt idx="682">
                  <c:v>0.11481678794002401</c:v>
                </c:pt>
                <c:pt idx="683">
                  <c:v>-0.18272719415871</c:v>
                </c:pt>
                <c:pt idx="684">
                  <c:v>7.4618542702300103E-2</c:v>
                </c:pt>
                <c:pt idx="685">
                  <c:v>-6.1003161276047997E-2</c:v>
                </c:pt>
                <c:pt idx="686">
                  <c:v>-9.1092376336702904E-2</c:v>
                </c:pt>
                <c:pt idx="687">
                  <c:v>-9.7716019960429907E-3</c:v>
                </c:pt>
                <c:pt idx="688">
                  <c:v>-1.0943389548025101E-2</c:v>
                </c:pt>
                <c:pt idx="689">
                  <c:v>-6.9980728947367501E-3</c:v>
                </c:pt>
                <c:pt idx="690">
                  <c:v>-9.1990245964970203E-3</c:v>
                </c:pt>
                <c:pt idx="691">
                  <c:v>6.7715327613057305E-2</c:v>
                </c:pt>
                <c:pt idx="692">
                  <c:v>0.18403466677395899</c:v>
                </c:pt>
                <c:pt idx="693">
                  <c:v>6.6952072816218497E-2</c:v>
                </c:pt>
                <c:pt idx="694">
                  <c:v>-4.8450245100173803E-2</c:v>
                </c:pt>
                <c:pt idx="695">
                  <c:v>-9.3721664013769704E-2</c:v>
                </c:pt>
                <c:pt idx="696">
                  <c:v>8.9183966970694903E-2</c:v>
                </c:pt>
                <c:pt idx="697">
                  <c:v>-6.0138536599489499E-2</c:v>
                </c:pt>
                <c:pt idx="698">
                  <c:v>-7.2304460909393201E-2</c:v>
                </c:pt>
                <c:pt idx="699">
                  <c:v>-3.5206566963110801E-2</c:v>
                </c:pt>
                <c:pt idx="700">
                  <c:v>9.4969582682619305E-2</c:v>
                </c:pt>
                <c:pt idx="701">
                  <c:v>-4.4904514197224202E-2</c:v>
                </c:pt>
                <c:pt idx="702">
                  <c:v>-5.4724195333242201E-2</c:v>
                </c:pt>
                <c:pt idx="703">
                  <c:v>3.2262741720708199E-2</c:v>
                </c:pt>
                <c:pt idx="704">
                  <c:v>8.4221540962807304E-2</c:v>
                </c:pt>
                <c:pt idx="705">
                  <c:v>2.29809414872078E-2</c:v>
                </c:pt>
                <c:pt idx="706">
                  <c:v>6.6867145822865098E-2</c:v>
                </c:pt>
                <c:pt idx="707">
                  <c:v>-1.56663479163104E-2</c:v>
                </c:pt>
                <c:pt idx="708">
                  <c:v>0.160351221483819</c:v>
                </c:pt>
                <c:pt idx="709">
                  <c:v>-4.40051940258828E-2</c:v>
                </c:pt>
                <c:pt idx="710">
                  <c:v>-3.0452348931193599E-2</c:v>
                </c:pt>
                <c:pt idx="711">
                  <c:v>1.70364824215508E-2</c:v>
                </c:pt>
                <c:pt idx="712">
                  <c:v>-4.4280571640835702E-2</c:v>
                </c:pt>
                <c:pt idx="713">
                  <c:v>2.6624311072734701E-2</c:v>
                </c:pt>
                <c:pt idx="714">
                  <c:v>-8.2826615415476604E-2</c:v>
                </c:pt>
                <c:pt idx="715">
                  <c:v>6.0800707696266401E-2</c:v>
                </c:pt>
                <c:pt idx="716">
                  <c:v>-8.1173861087211904E-2</c:v>
                </c:pt>
                <c:pt idx="717">
                  <c:v>2.49508149454973E-2</c:v>
                </c:pt>
                <c:pt idx="718">
                  <c:v>0.112197621941003</c:v>
                </c:pt>
                <c:pt idx="719">
                  <c:v>-6.6655462692072107E-2</c:v>
                </c:pt>
                <c:pt idx="720">
                  <c:v>4.1547616294336003E-2</c:v>
                </c:pt>
                <c:pt idx="721">
                  <c:v>-0.106425885440101</c:v>
                </c:pt>
                <c:pt idx="722">
                  <c:v>3.8051483869452301E-3</c:v>
                </c:pt>
                <c:pt idx="723">
                  <c:v>4.5078459899402297E-2</c:v>
                </c:pt>
                <c:pt idx="724">
                  <c:v>-1.46695610008116E-2</c:v>
                </c:pt>
                <c:pt idx="725">
                  <c:v>-2.5889518521378101E-2</c:v>
                </c:pt>
                <c:pt idx="726">
                  <c:v>6.2585123689855998E-2</c:v>
                </c:pt>
                <c:pt idx="727">
                  <c:v>-5.9916428963464198E-2</c:v>
                </c:pt>
                <c:pt idx="728">
                  <c:v>2.0807106635011501E-2</c:v>
                </c:pt>
                <c:pt idx="729">
                  <c:v>8.0021143253699006E-3</c:v>
                </c:pt>
                <c:pt idx="730">
                  <c:v>1.169475199403E-2</c:v>
                </c:pt>
                <c:pt idx="731">
                  <c:v>6.7260028962216695E-2</c:v>
                </c:pt>
                <c:pt idx="732">
                  <c:v>5.9524834194113502E-2</c:v>
                </c:pt>
                <c:pt idx="733">
                  <c:v>-6.73550518137747E-2</c:v>
                </c:pt>
                <c:pt idx="734">
                  <c:v>7.0398938871001293E-2</c:v>
                </c:pt>
                <c:pt idx="735">
                  <c:v>-7.6028869932526902E-2</c:v>
                </c:pt>
                <c:pt idx="736">
                  <c:v>-7.0118255731765403E-2</c:v>
                </c:pt>
                <c:pt idx="737">
                  <c:v>6.9951870214080003E-4</c:v>
                </c:pt>
                <c:pt idx="738">
                  <c:v>-5.0420923479077097E-2</c:v>
                </c:pt>
                <c:pt idx="739">
                  <c:v>5.90803834466112E-2</c:v>
                </c:pt>
                <c:pt idx="740">
                  <c:v>-2.6575575659705902E-2</c:v>
                </c:pt>
                <c:pt idx="741">
                  <c:v>0.119778602959629</c:v>
                </c:pt>
                <c:pt idx="742">
                  <c:v>-7.4688406810326E-2</c:v>
                </c:pt>
                <c:pt idx="743">
                  <c:v>-3.8709236305296102E-2</c:v>
                </c:pt>
                <c:pt idx="744">
                  <c:v>-8.1967978434883904E-2</c:v>
                </c:pt>
                <c:pt idx="745">
                  <c:v>-9.6863704586436193E-3</c:v>
                </c:pt>
                <c:pt idx="746">
                  <c:v>7.6742055308487905E-2</c:v>
                </c:pt>
                <c:pt idx="747">
                  <c:v>2.23343240660192E-2</c:v>
                </c:pt>
                <c:pt idx="748">
                  <c:v>1.35728301132145E-2</c:v>
                </c:pt>
                <c:pt idx="749">
                  <c:v>4.0547785109090696E-3</c:v>
                </c:pt>
                <c:pt idx="750">
                  <c:v>-8.9465656293459296E-3</c:v>
                </c:pt>
                <c:pt idx="751">
                  <c:v>3.5283923372727302E-2</c:v>
                </c:pt>
                <c:pt idx="752">
                  <c:v>1.84306263869338E-2</c:v>
                </c:pt>
                <c:pt idx="753">
                  <c:v>-0.17144165518038201</c:v>
                </c:pt>
                <c:pt idx="754">
                  <c:v>5.0825933023436E-2</c:v>
                </c:pt>
                <c:pt idx="755">
                  <c:v>-9.6643347367445301E-2</c:v>
                </c:pt>
                <c:pt idx="756">
                  <c:v>-2.8013352566196299E-3</c:v>
                </c:pt>
                <c:pt idx="757">
                  <c:v>0.408504602335172</c:v>
                </c:pt>
                <c:pt idx="758">
                  <c:v>-5.4414885841586297E-2</c:v>
                </c:pt>
                <c:pt idx="759">
                  <c:v>7.9753966004378896E-3</c:v>
                </c:pt>
                <c:pt idx="760">
                  <c:v>-3.8198861265052599E-2</c:v>
                </c:pt>
                <c:pt idx="761">
                  <c:v>0.23225318748735599</c:v>
                </c:pt>
                <c:pt idx="762">
                  <c:v>3.1330963738571201E-2</c:v>
                </c:pt>
                <c:pt idx="763">
                  <c:v>-4.3061219256087697E-2</c:v>
                </c:pt>
                <c:pt idx="764">
                  <c:v>-4.6200576606816304E-3</c:v>
                </c:pt>
                <c:pt idx="765">
                  <c:v>-0.12840033409753801</c:v>
                </c:pt>
                <c:pt idx="766">
                  <c:v>4.1484930393176399E-3</c:v>
                </c:pt>
                <c:pt idx="767">
                  <c:v>7.9544522697645396E-3</c:v>
                </c:pt>
                <c:pt idx="768">
                  <c:v>9.4509377237639705E-2</c:v>
                </c:pt>
                <c:pt idx="769">
                  <c:v>-7.5736858892820003E-2</c:v>
                </c:pt>
                <c:pt idx="770">
                  <c:v>6.1646676918583098E-3</c:v>
                </c:pt>
                <c:pt idx="771">
                  <c:v>5.2435185836427103E-2</c:v>
                </c:pt>
                <c:pt idx="772">
                  <c:v>8.8544271449730904E-4</c:v>
                </c:pt>
                <c:pt idx="773">
                  <c:v>5.7138751945910997E-2</c:v>
                </c:pt>
                <c:pt idx="774">
                  <c:v>9.99503513628026E-2</c:v>
                </c:pt>
                <c:pt idx="775">
                  <c:v>-2.45088911108668E-2</c:v>
                </c:pt>
                <c:pt idx="776">
                  <c:v>-0.11313526169219799</c:v>
                </c:pt>
                <c:pt idx="777">
                  <c:v>-8.3654535837469606E-3</c:v>
                </c:pt>
                <c:pt idx="778">
                  <c:v>5.5290884726335102E-2</c:v>
                </c:pt>
                <c:pt idx="779">
                  <c:v>-0.11043021724227201</c:v>
                </c:pt>
                <c:pt idx="780">
                  <c:v>1.75280896655572E-2</c:v>
                </c:pt>
                <c:pt idx="781">
                  <c:v>2.1223492575640698E-2</c:v>
                </c:pt>
                <c:pt idx="782">
                  <c:v>-4.14951800172743E-2</c:v>
                </c:pt>
                <c:pt idx="783">
                  <c:v>-5.2194942382120899E-2</c:v>
                </c:pt>
                <c:pt idx="784">
                  <c:v>3.9286313194510002E-2</c:v>
                </c:pt>
                <c:pt idx="785">
                  <c:v>-1.0598048042632899E-2</c:v>
                </c:pt>
                <c:pt idx="786">
                  <c:v>-2.5785871735113399E-2</c:v>
                </c:pt>
                <c:pt idx="787">
                  <c:v>-1.26036865000696E-2</c:v>
                </c:pt>
                <c:pt idx="788">
                  <c:v>-3.3965702663810902E-2</c:v>
                </c:pt>
                <c:pt idx="789">
                  <c:v>0.144233153678066</c:v>
                </c:pt>
                <c:pt idx="790">
                  <c:v>1.7571738559133201E-2</c:v>
                </c:pt>
                <c:pt idx="791">
                  <c:v>5.1409376805047202E-3</c:v>
                </c:pt>
                <c:pt idx="792">
                  <c:v>-6.6835512365297903E-2</c:v>
                </c:pt>
                <c:pt idx="793">
                  <c:v>4.2817659841778898E-2</c:v>
                </c:pt>
                <c:pt idx="794">
                  <c:v>-4.80165359530194E-3</c:v>
                </c:pt>
                <c:pt idx="795">
                  <c:v>2.2075234750094999E-2</c:v>
                </c:pt>
                <c:pt idx="796">
                  <c:v>2.80490113671963E-2</c:v>
                </c:pt>
                <c:pt idx="797">
                  <c:v>0.10716546081004399</c:v>
                </c:pt>
                <c:pt idx="798">
                  <c:v>-3.2965021185225901E-2</c:v>
                </c:pt>
                <c:pt idx="799">
                  <c:v>-1.26383136388553E-2</c:v>
                </c:pt>
                <c:pt idx="800">
                  <c:v>-8.8250539031505995E-2</c:v>
                </c:pt>
                <c:pt idx="801">
                  <c:v>-4.98585378712528E-2</c:v>
                </c:pt>
                <c:pt idx="802">
                  <c:v>1.31552390232912E-2</c:v>
                </c:pt>
                <c:pt idx="803">
                  <c:v>-5.8729249760594002E-2</c:v>
                </c:pt>
                <c:pt idx="804">
                  <c:v>5.7745991518658897E-2</c:v>
                </c:pt>
                <c:pt idx="805">
                  <c:v>3.1008243234269098E-2</c:v>
                </c:pt>
                <c:pt idx="806">
                  <c:v>-6.42746731226254E-2</c:v>
                </c:pt>
                <c:pt idx="807">
                  <c:v>0.22625323379914</c:v>
                </c:pt>
                <c:pt idx="808">
                  <c:v>7.8568409694308394E-2</c:v>
                </c:pt>
                <c:pt idx="809">
                  <c:v>-5.29145808685225E-2</c:v>
                </c:pt>
                <c:pt idx="810">
                  <c:v>-3.9027432711868003E-2</c:v>
                </c:pt>
                <c:pt idx="811">
                  <c:v>-0.118326154490449</c:v>
                </c:pt>
                <c:pt idx="812">
                  <c:v>5.6721449245893396E-3</c:v>
                </c:pt>
                <c:pt idx="813">
                  <c:v>2.1149210760040799E-2</c:v>
                </c:pt>
                <c:pt idx="814">
                  <c:v>-1.24363417475157E-2</c:v>
                </c:pt>
                <c:pt idx="815">
                  <c:v>8.6227920509077904E-2</c:v>
                </c:pt>
                <c:pt idx="816">
                  <c:v>6.8328862700939297E-3</c:v>
                </c:pt>
                <c:pt idx="817">
                  <c:v>-5.8142288577169403E-2</c:v>
                </c:pt>
                <c:pt idx="818">
                  <c:v>-4.4557279508966402E-2</c:v>
                </c:pt>
                <c:pt idx="819">
                  <c:v>4.93915110634413E-2</c:v>
                </c:pt>
                <c:pt idx="820">
                  <c:v>-5.7774251915454003E-2</c:v>
                </c:pt>
                <c:pt idx="821">
                  <c:v>-5.5490474557978502E-2</c:v>
                </c:pt>
                <c:pt idx="822">
                  <c:v>-0.1213414550655</c:v>
                </c:pt>
                <c:pt idx="823">
                  <c:v>3.9125647973705199E-2</c:v>
                </c:pt>
                <c:pt idx="824">
                  <c:v>-2.7609318391348801E-2</c:v>
                </c:pt>
                <c:pt idx="825">
                  <c:v>-9.5828307392633094E-2</c:v>
                </c:pt>
                <c:pt idx="826">
                  <c:v>-0.131199943988076</c:v>
                </c:pt>
                <c:pt idx="827">
                  <c:v>7.7460271906026903E-2</c:v>
                </c:pt>
                <c:pt idx="828">
                  <c:v>-2.58485647352984E-2</c:v>
                </c:pt>
                <c:pt idx="829">
                  <c:v>-0.102849678064992</c:v>
                </c:pt>
                <c:pt idx="830">
                  <c:v>8.0956205838864596E-3</c:v>
                </c:pt>
                <c:pt idx="831">
                  <c:v>-8.8407868237619702E-2</c:v>
                </c:pt>
                <c:pt idx="832">
                  <c:v>3.7039817919788803E-2</c:v>
                </c:pt>
                <c:pt idx="833">
                  <c:v>1.5914648463247999E-2</c:v>
                </c:pt>
                <c:pt idx="834">
                  <c:v>7.3343309286064704E-3</c:v>
                </c:pt>
                <c:pt idx="835">
                  <c:v>5.1457599716393999E-2</c:v>
                </c:pt>
                <c:pt idx="836">
                  <c:v>0.16843240939777199</c:v>
                </c:pt>
                <c:pt idx="837">
                  <c:v>-4.0904058495259597E-2</c:v>
                </c:pt>
                <c:pt idx="838">
                  <c:v>5.0188137618780701E-2</c:v>
                </c:pt>
                <c:pt idx="839">
                  <c:v>7.3888964980262997E-2</c:v>
                </c:pt>
                <c:pt idx="840">
                  <c:v>-7.5750722036156404E-2</c:v>
                </c:pt>
                <c:pt idx="841">
                  <c:v>3.7977613881095898E-2</c:v>
                </c:pt>
                <c:pt idx="842">
                  <c:v>-5.2557427985091103E-2</c:v>
                </c:pt>
                <c:pt idx="843">
                  <c:v>7.4210798053533401E-3</c:v>
                </c:pt>
                <c:pt idx="844">
                  <c:v>2.83859233633788E-2</c:v>
                </c:pt>
                <c:pt idx="845">
                  <c:v>0.15415352878723099</c:v>
                </c:pt>
                <c:pt idx="846">
                  <c:v>-3.8786299444583797E-2</c:v>
                </c:pt>
                <c:pt idx="847">
                  <c:v>2.8337367793848298E-2</c:v>
                </c:pt>
                <c:pt idx="848">
                  <c:v>8.4052488653533403E-2</c:v>
                </c:pt>
                <c:pt idx="849">
                  <c:v>3.8091079576283E-2</c:v>
                </c:pt>
                <c:pt idx="850">
                  <c:v>0.18106981894445101</c:v>
                </c:pt>
                <c:pt idx="851">
                  <c:v>2.6972914510514201E-2</c:v>
                </c:pt>
                <c:pt idx="852">
                  <c:v>0.355904152291252</c:v>
                </c:pt>
                <c:pt idx="853">
                  <c:v>6.53054389346268E-2</c:v>
                </c:pt>
                <c:pt idx="854">
                  <c:v>5.9909714533638699E-2</c:v>
                </c:pt>
                <c:pt idx="855">
                  <c:v>6.9904645365213902E-2</c:v>
                </c:pt>
                <c:pt idx="856">
                  <c:v>-7.4123073082279098E-2</c:v>
                </c:pt>
                <c:pt idx="857">
                  <c:v>0.14281261444972601</c:v>
                </c:pt>
                <c:pt idx="858">
                  <c:v>4.9223386131072501E-2</c:v>
                </c:pt>
                <c:pt idx="859">
                  <c:v>0.12141704108462199</c:v>
                </c:pt>
                <c:pt idx="860">
                  <c:v>-3.4430832834819299E-2</c:v>
                </c:pt>
                <c:pt idx="861">
                  <c:v>1.43680697357969E-2</c:v>
                </c:pt>
                <c:pt idx="862">
                  <c:v>2.16634697219815E-2</c:v>
                </c:pt>
                <c:pt idx="863">
                  <c:v>3.20119993748458E-2</c:v>
                </c:pt>
                <c:pt idx="864">
                  <c:v>-4.2758206753544997E-2</c:v>
                </c:pt>
                <c:pt idx="865">
                  <c:v>1.14758491744453E-2</c:v>
                </c:pt>
                <c:pt idx="866">
                  <c:v>8.0442066878641007E-3</c:v>
                </c:pt>
                <c:pt idx="867">
                  <c:v>-6.5951804783157498E-3</c:v>
                </c:pt>
                <c:pt idx="868">
                  <c:v>7.5430136085172406E-2</c:v>
                </c:pt>
                <c:pt idx="869">
                  <c:v>-7.8215956953465102E-2</c:v>
                </c:pt>
                <c:pt idx="870">
                  <c:v>-8.9148053645790704E-2</c:v>
                </c:pt>
                <c:pt idx="871">
                  <c:v>-2.6064712710463001E-2</c:v>
                </c:pt>
                <c:pt idx="872">
                  <c:v>-7.5163004964673E-2</c:v>
                </c:pt>
                <c:pt idx="873">
                  <c:v>-1.9867588810983602E-2</c:v>
                </c:pt>
                <c:pt idx="874">
                  <c:v>5.19252302603741E-2</c:v>
                </c:pt>
                <c:pt idx="875">
                  <c:v>0.228197569303623</c:v>
                </c:pt>
                <c:pt idx="876">
                  <c:v>-1.6651436951065101E-4</c:v>
                </c:pt>
                <c:pt idx="877">
                  <c:v>0.121448493707556</c:v>
                </c:pt>
                <c:pt idx="878">
                  <c:v>-5.5338846544428196E-3</c:v>
                </c:pt>
                <c:pt idx="879">
                  <c:v>-3.39854243554445E-2</c:v>
                </c:pt>
                <c:pt idx="880">
                  <c:v>0.143293450797676</c:v>
                </c:pt>
                <c:pt idx="881">
                  <c:v>-2.2751051040731201E-2</c:v>
                </c:pt>
                <c:pt idx="882">
                  <c:v>7.1446803495279099E-2</c:v>
                </c:pt>
                <c:pt idx="883">
                  <c:v>-2.5793338773455701E-2</c:v>
                </c:pt>
                <c:pt idx="884">
                  <c:v>-3.50601334967564E-2</c:v>
                </c:pt>
                <c:pt idx="885">
                  <c:v>1.36533440811153E-2</c:v>
                </c:pt>
                <c:pt idx="886">
                  <c:v>0.73848486629394705</c:v>
                </c:pt>
                <c:pt idx="887">
                  <c:v>1.47184695225837E-2</c:v>
                </c:pt>
                <c:pt idx="888">
                  <c:v>0.251017855812464</c:v>
                </c:pt>
                <c:pt idx="889">
                  <c:v>-5.65880247548112E-2</c:v>
                </c:pt>
                <c:pt idx="890">
                  <c:v>-1.8598589321419099E-3</c:v>
                </c:pt>
                <c:pt idx="891">
                  <c:v>4.7054092799092999E-2</c:v>
                </c:pt>
                <c:pt idx="892">
                  <c:v>-0.12728501399151801</c:v>
                </c:pt>
                <c:pt idx="893">
                  <c:v>-3.1331561858863197E-2</c:v>
                </c:pt>
                <c:pt idx="894">
                  <c:v>2.52754857023696E-2</c:v>
                </c:pt>
                <c:pt idx="895">
                  <c:v>9.8652640661290605E-2</c:v>
                </c:pt>
                <c:pt idx="896">
                  <c:v>1.9605377064728199E-2</c:v>
                </c:pt>
                <c:pt idx="897">
                  <c:v>0.267098310540407</c:v>
                </c:pt>
                <c:pt idx="898">
                  <c:v>1.9946932763566801E-2</c:v>
                </c:pt>
                <c:pt idx="899">
                  <c:v>6.7485779772424898E-2</c:v>
                </c:pt>
                <c:pt idx="900">
                  <c:v>-4.6225414423631997E-2</c:v>
                </c:pt>
                <c:pt idx="901">
                  <c:v>-6.8924146611220899E-2</c:v>
                </c:pt>
                <c:pt idx="902">
                  <c:v>-0.142435637433384</c:v>
                </c:pt>
                <c:pt idx="903">
                  <c:v>-2.1845774540775399E-2</c:v>
                </c:pt>
                <c:pt idx="904">
                  <c:v>0.18920400208792501</c:v>
                </c:pt>
                <c:pt idx="905">
                  <c:v>5.2931114637894801E-2</c:v>
                </c:pt>
                <c:pt idx="906">
                  <c:v>-4.3530800128788599E-2</c:v>
                </c:pt>
                <c:pt idx="907">
                  <c:v>-0.13363425305241999</c:v>
                </c:pt>
                <c:pt idx="908">
                  <c:v>7.3916235699742899E-2</c:v>
                </c:pt>
                <c:pt idx="909">
                  <c:v>-0.10670707916058</c:v>
                </c:pt>
                <c:pt idx="910">
                  <c:v>-0.13530462219906</c:v>
                </c:pt>
                <c:pt idx="911">
                  <c:v>4.4851030756814403E-2</c:v>
                </c:pt>
                <c:pt idx="912">
                  <c:v>-6.00920623211021E-3</c:v>
                </c:pt>
                <c:pt idx="913">
                  <c:v>-1.8124486991481201E-2</c:v>
                </c:pt>
                <c:pt idx="914">
                  <c:v>0.206541243434995</c:v>
                </c:pt>
                <c:pt idx="915">
                  <c:v>5.65349190036901E-2</c:v>
                </c:pt>
                <c:pt idx="916">
                  <c:v>2.9355586624507001E-2</c:v>
                </c:pt>
                <c:pt idx="917">
                  <c:v>1.07646928706515E-2</c:v>
                </c:pt>
                <c:pt idx="918">
                  <c:v>4.36207002509175E-2</c:v>
                </c:pt>
                <c:pt idx="919">
                  <c:v>7.1585888345158097E-2</c:v>
                </c:pt>
                <c:pt idx="920">
                  <c:v>7.4296017741803902E-2</c:v>
                </c:pt>
                <c:pt idx="921">
                  <c:v>8.6919752750100401E-2</c:v>
                </c:pt>
                <c:pt idx="922">
                  <c:v>-0.16649487654079301</c:v>
                </c:pt>
                <c:pt idx="923">
                  <c:v>4.5519280269218997E-2</c:v>
                </c:pt>
                <c:pt idx="924">
                  <c:v>-2.6032617038389098E-2</c:v>
                </c:pt>
                <c:pt idx="925">
                  <c:v>-5.24558160573019E-3</c:v>
                </c:pt>
                <c:pt idx="926">
                  <c:v>8.7664307014963902E-2</c:v>
                </c:pt>
                <c:pt idx="927">
                  <c:v>3.3278747124031199E-2</c:v>
                </c:pt>
                <c:pt idx="928">
                  <c:v>-0.154324354926896</c:v>
                </c:pt>
                <c:pt idx="929">
                  <c:v>-5.1748699906104499E-2</c:v>
                </c:pt>
                <c:pt idx="930">
                  <c:v>-3.9968068727988602E-2</c:v>
                </c:pt>
                <c:pt idx="931">
                  <c:v>4.72872518719578E-2</c:v>
                </c:pt>
                <c:pt idx="932">
                  <c:v>3.5487300286876099E-2</c:v>
                </c:pt>
                <c:pt idx="933">
                  <c:v>-1.3616591914519E-2</c:v>
                </c:pt>
                <c:pt idx="934">
                  <c:v>1.63519854275904E-2</c:v>
                </c:pt>
                <c:pt idx="935">
                  <c:v>-6.0963097940200904E-3</c:v>
                </c:pt>
                <c:pt idx="936">
                  <c:v>-0.12339539917624399</c:v>
                </c:pt>
                <c:pt idx="937">
                  <c:v>-9.60099926373328E-2</c:v>
                </c:pt>
                <c:pt idx="938">
                  <c:v>-1.07816269302603E-2</c:v>
                </c:pt>
                <c:pt idx="939">
                  <c:v>2.59456329517684E-2</c:v>
                </c:pt>
                <c:pt idx="940">
                  <c:v>-1.7750310688001002E-2</c:v>
                </c:pt>
                <c:pt idx="941">
                  <c:v>-2.8054452146140099E-3</c:v>
                </c:pt>
                <c:pt idx="942">
                  <c:v>-1.6531079858246801E-2</c:v>
                </c:pt>
                <c:pt idx="943">
                  <c:v>5.5411675456840101E-2</c:v>
                </c:pt>
                <c:pt idx="944">
                  <c:v>-8.3979879590505596E-2</c:v>
                </c:pt>
                <c:pt idx="945">
                  <c:v>-6.8148323658495394E-2</c:v>
                </c:pt>
                <c:pt idx="946">
                  <c:v>-0.105441132311601</c:v>
                </c:pt>
                <c:pt idx="947">
                  <c:v>-1.1755758562557599E-2</c:v>
                </c:pt>
                <c:pt idx="948">
                  <c:v>-0.16783707940938</c:v>
                </c:pt>
                <c:pt idx="949">
                  <c:v>-7.4721722515243394E-2</c:v>
                </c:pt>
                <c:pt idx="950">
                  <c:v>0.18361585887552101</c:v>
                </c:pt>
                <c:pt idx="951">
                  <c:v>6.7914094514147597E-3</c:v>
                </c:pt>
                <c:pt idx="952">
                  <c:v>2.26198107034161E-2</c:v>
                </c:pt>
                <c:pt idx="953">
                  <c:v>-6.0133626153884699E-2</c:v>
                </c:pt>
                <c:pt idx="954">
                  <c:v>2.7975919013836201E-2</c:v>
                </c:pt>
                <c:pt idx="955">
                  <c:v>0.17165831439353199</c:v>
                </c:pt>
                <c:pt idx="956">
                  <c:v>5.3778739161231201E-2</c:v>
                </c:pt>
                <c:pt idx="957">
                  <c:v>-1.8337996766846699E-2</c:v>
                </c:pt>
                <c:pt idx="958">
                  <c:v>0.24816943884943399</c:v>
                </c:pt>
                <c:pt idx="959">
                  <c:v>-5.2929285063721701E-2</c:v>
                </c:pt>
                <c:pt idx="960">
                  <c:v>9.8582253973453299E-2</c:v>
                </c:pt>
                <c:pt idx="961">
                  <c:v>-2.3395177148001899E-2</c:v>
                </c:pt>
                <c:pt idx="962">
                  <c:v>-9.5734962914270305E-2</c:v>
                </c:pt>
                <c:pt idx="963">
                  <c:v>0.206362697824615</c:v>
                </c:pt>
                <c:pt idx="964">
                  <c:v>5.39386215897091E-2</c:v>
                </c:pt>
                <c:pt idx="965">
                  <c:v>0.11353123351040401</c:v>
                </c:pt>
                <c:pt idx="966">
                  <c:v>-0.119886360178835</c:v>
                </c:pt>
                <c:pt idx="967">
                  <c:v>0.114809606141513</c:v>
                </c:pt>
                <c:pt idx="968">
                  <c:v>3.53030248926594E-2</c:v>
                </c:pt>
                <c:pt idx="969">
                  <c:v>-8.1753192699514102E-2</c:v>
                </c:pt>
                <c:pt idx="970">
                  <c:v>-9.8540337377857098E-2</c:v>
                </c:pt>
                <c:pt idx="971">
                  <c:v>-5.5135659755464403E-2</c:v>
                </c:pt>
                <c:pt idx="972">
                  <c:v>5.5835655699716803E-2</c:v>
                </c:pt>
                <c:pt idx="973">
                  <c:v>2.9993573853544401E-2</c:v>
                </c:pt>
                <c:pt idx="974">
                  <c:v>3.4159218824083099E-2</c:v>
                </c:pt>
                <c:pt idx="975">
                  <c:v>0.112916129322767</c:v>
                </c:pt>
                <c:pt idx="976">
                  <c:v>-4.1124037829825398E-2</c:v>
                </c:pt>
                <c:pt idx="977">
                  <c:v>0.15726298177925899</c:v>
                </c:pt>
                <c:pt idx="978">
                  <c:v>-0.12054430020463799</c:v>
                </c:pt>
                <c:pt idx="979">
                  <c:v>-9.6638688109607101E-5</c:v>
                </c:pt>
                <c:pt idx="980">
                  <c:v>-6.4775296294201604E-2</c:v>
                </c:pt>
                <c:pt idx="981">
                  <c:v>9.7480768515446001E-2</c:v>
                </c:pt>
                <c:pt idx="982">
                  <c:v>2.6322329776749399E-2</c:v>
                </c:pt>
                <c:pt idx="983">
                  <c:v>0.24771414980931</c:v>
                </c:pt>
                <c:pt idx="984">
                  <c:v>-3.4030923357225802E-2</c:v>
                </c:pt>
                <c:pt idx="985">
                  <c:v>7.9005194305663603E-3</c:v>
                </c:pt>
                <c:pt idx="986">
                  <c:v>-7.0526311083214402E-2</c:v>
                </c:pt>
                <c:pt idx="987">
                  <c:v>-4.1989599873806703E-2</c:v>
                </c:pt>
                <c:pt idx="988">
                  <c:v>0.13683013855263901</c:v>
                </c:pt>
                <c:pt idx="989">
                  <c:v>2.29974236861041E-2</c:v>
                </c:pt>
                <c:pt idx="990">
                  <c:v>-5.6262448156402897E-2</c:v>
                </c:pt>
                <c:pt idx="991">
                  <c:v>3.3839500997211197E-2</c:v>
                </c:pt>
                <c:pt idx="992">
                  <c:v>0.24558578020674601</c:v>
                </c:pt>
                <c:pt idx="993">
                  <c:v>-3.7240748914069997E-2</c:v>
                </c:pt>
                <c:pt idx="994">
                  <c:v>-8.9904828176132795E-2</c:v>
                </c:pt>
                <c:pt idx="995">
                  <c:v>-7.0402119934767499E-2</c:v>
                </c:pt>
                <c:pt idx="996">
                  <c:v>-0.113054900652163</c:v>
                </c:pt>
                <c:pt idx="997">
                  <c:v>0.120840385545601</c:v>
                </c:pt>
                <c:pt idx="998">
                  <c:v>-9.7596660004329594E-2</c:v>
                </c:pt>
                <c:pt idx="999">
                  <c:v>4.5330553345124302E-3</c:v>
                </c:pt>
                <c:pt idx="1000">
                  <c:v>-5.9533613658469903E-2</c:v>
                </c:pt>
                <c:pt idx="1001">
                  <c:v>-0.105813544077743</c:v>
                </c:pt>
                <c:pt idx="1002">
                  <c:v>0.103312586820738</c:v>
                </c:pt>
                <c:pt idx="1003">
                  <c:v>-4.8391255534561098E-2</c:v>
                </c:pt>
                <c:pt idx="1004">
                  <c:v>-4.4650873233251804E-3</c:v>
                </c:pt>
                <c:pt idx="1005">
                  <c:v>-6.4500331786918599E-3</c:v>
                </c:pt>
                <c:pt idx="1006">
                  <c:v>-1.1575775698337201E-2</c:v>
                </c:pt>
                <c:pt idx="1007">
                  <c:v>-3.6720343910688201E-2</c:v>
                </c:pt>
                <c:pt idx="1008">
                  <c:v>-2.6079187707540401E-2</c:v>
                </c:pt>
                <c:pt idx="1009">
                  <c:v>2.3247079335869E-2</c:v>
                </c:pt>
                <c:pt idx="1010">
                  <c:v>-6.4135994465821994E-2</c:v>
                </c:pt>
                <c:pt idx="1011">
                  <c:v>0.122818313282915</c:v>
                </c:pt>
                <c:pt idx="1012">
                  <c:v>-0.10218187701602501</c:v>
                </c:pt>
                <c:pt idx="1013">
                  <c:v>3.0720918464136399E-2</c:v>
                </c:pt>
                <c:pt idx="1014">
                  <c:v>-0.11605284714547399</c:v>
                </c:pt>
                <c:pt idx="1015">
                  <c:v>2.8752672209696701E-2</c:v>
                </c:pt>
                <c:pt idx="1016">
                  <c:v>0.165040846180529</c:v>
                </c:pt>
                <c:pt idx="1017">
                  <c:v>1.9688006115925898E-2</c:v>
                </c:pt>
                <c:pt idx="1018">
                  <c:v>0.179178980240535</c:v>
                </c:pt>
                <c:pt idx="1019">
                  <c:v>4.64555616795597E-2</c:v>
                </c:pt>
                <c:pt idx="1020">
                  <c:v>2.2919804248584998E-2</c:v>
                </c:pt>
                <c:pt idx="1021">
                  <c:v>-5.7851812245890401E-2</c:v>
                </c:pt>
                <c:pt idx="1022">
                  <c:v>9.5717961453591904E-2</c:v>
                </c:pt>
                <c:pt idx="1023">
                  <c:v>-0.100555043161259</c:v>
                </c:pt>
                <c:pt idx="1024">
                  <c:v>-5.1746577917915801E-2</c:v>
                </c:pt>
                <c:pt idx="1025">
                  <c:v>-2.41983778573047E-2</c:v>
                </c:pt>
                <c:pt idx="1026">
                  <c:v>-7.0281407572522006E-2</c:v>
                </c:pt>
                <c:pt idx="1027">
                  <c:v>5.0518597842537503E-2</c:v>
                </c:pt>
                <c:pt idx="1028">
                  <c:v>-2.89995427318273E-2</c:v>
                </c:pt>
                <c:pt idx="1029">
                  <c:v>2.6465848536512101E-3</c:v>
                </c:pt>
                <c:pt idx="1030">
                  <c:v>-4.7771249989873303E-2</c:v>
                </c:pt>
                <c:pt idx="1031">
                  <c:v>-3.9852830730679599E-2</c:v>
                </c:pt>
                <c:pt idx="1032">
                  <c:v>-5.77089628120033E-2</c:v>
                </c:pt>
                <c:pt idx="1033">
                  <c:v>-0.13207983557199701</c:v>
                </c:pt>
                <c:pt idx="1034">
                  <c:v>-4.3550744854265099E-2</c:v>
                </c:pt>
                <c:pt idx="1035">
                  <c:v>0.25516841982634397</c:v>
                </c:pt>
                <c:pt idx="1036">
                  <c:v>-6.7765612195770195E-2</c:v>
                </c:pt>
                <c:pt idx="1037">
                  <c:v>-9.0004980487869105E-2</c:v>
                </c:pt>
                <c:pt idx="1038">
                  <c:v>9.1871748947683698E-2</c:v>
                </c:pt>
                <c:pt idx="1039">
                  <c:v>-5.2259255630076502E-2</c:v>
                </c:pt>
                <c:pt idx="1040">
                  <c:v>9.7248680363111198E-2</c:v>
                </c:pt>
                <c:pt idx="1041">
                  <c:v>2.8709207130161101E-2</c:v>
                </c:pt>
                <c:pt idx="1042">
                  <c:v>6.5043928010992694E-2</c:v>
                </c:pt>
                <c:pt idx="1043">
                  <c:v>5.43051055445272E-2</c:v>
                </c:pt>
                <c:pt idx="1044">
                  <c:v>3.2449538200806302E-2</c:v>
                </c:pt>
                <c:pt idx="1045">
                  <c:v>-1.48106981191498E-2</c:v>
                </c:pt>
                <c:pt idx="1046">
                  <c:v>9.0976840794832398E-2</c:v>
                </c:pt>
                <c:pt idx="1047">
                  <c:v>-3.59456563089466E-3</c:v>
                </c:pt>
                <c:pt idx="1048">
                  <c:v>1.5813640380161899E-2</c:v>
                </c:pt>
                <c:pt idx="1049">
                  <c:v>-2.25771384744595E-2</c:v>
                </c:pt>
                <c:pt idx="1050">
                  <c:v>9.9805127316567894E-3</c:v>
                </c:pt>
                <c:pt idx="1051">
                  <c:v>-6.1537530549105497E-2</c:v>
                </c:pt>
                <c:pt idx="1052">
                  <c:v>-4.4781054843626003E-2</c:v>
                </c:pt>
                <c:pt idx="1053">
                  <c:v>5.15903267230549E-2</c:v>
                </c:pt>
                <c:pt idx="1054">
                  <c:v>-0.100601581933705</c:v>
                </c:pt>
                <c:pt idx="1055">
                  <c:v>-7.7269183613731598E-2</c:v>
                </c:pt>
                <c:pt idx="1056">
                  <c:v>4.4322258324313198E-2</c:v>
                </c:pt>
                <c:pt idx="1057">
                  <c:v>-3.0126287560699801E-2</c:v>
                </c:pt>
                <c:pt idx="1058">
                  <c:v>-2.7019414601166001E-2</c:v>
                </c:pt>
                <c:pt idx="1059">
                  <c:v>5.0098431071324598E-2</c:v>
                </c:pt>
                <c:pt idx="1060">
                  <c:v>-5.0919472332830999E-2</c:v>
                </c:pt>
                <c:pt idx="1061">
                  <c:v>-2.9149429462882501E-2</c:v>
                </c:pt>
                <c:pt idx="1062">
                  <c:v>5.0114249769077197E-2</c:v>
                </c:pt>
                <c:pt idx="1063">
                  <c:v>1.7063857456544301E-2</c:v>
                </c:pt>
                <c:pt idx="1064">
                  <c:v>3.4946456667188201E-2</c:v>
                </c:pt>
                <c:pt idx="1065">
                  <c:v>0.14230018682260301</c:v>
                </c:pt>
                <c:pt idx="1066">
                  <c:v>-1.69872340266508E-3</c:v>
                </c:pt>
                <c:pt idx="1067">
                  <c:v>-8.5748649720816403E-2</c:v>
                </c:pt>
                <c:pt idx="1068">
                  <c:v>-4.5272665870500703E-2</c:v>
                </c:pt>
                <c:pt idx="1069">
                  <c:v>0.15656229520871201</c:v>
                </c:pt>
                <c:pt idx="1070">
                  <c:v>2.6001878787202899E-2</c:v>
                </c:pt>
                <c:pt idx="1071">
                  <c:v>-2.2560737308106499E-2</c:v>
                </c:pt>
                <c:pt idx="1072">
                  <c:v>-3.07237845492647E-2</c:v>
                </c:pt>
                <c:pt idx="1073">
                  <c:v>-8.4879481021271595E-3</c:v>
                </c:pt>
                <c:pt idx="1074">
                  <c:v>1.99507369770657E-3</c:v>
                </c:pt>
                <c:pt idx="1075">
                  <c:v>-3.17894106162218E-2</c:v>
                </c:pt>
                <c:pt idx="1076">
                  <c:v>5.6616687685799904E-3</c:v>
                </c:pt>
                <c:pt idx="1077">
                  <c:v>-0.100389840119518</c:v>
                </c:pt>
                <c:pt idx="1078">
                  <c:v>-6.4590962191295495E-2</c:v>
                </c:pt>
                <c:pt idx="1079">
                  <c:v>-1.95660078195754E-2</c:v>
                </c:pt>
                <c:pt idx="1080">
                  <c:v>-7.8676652156825205E-2</c:v>
                </c:pt>
                <c:pt idx="1081">
                  <c:v>-5.3370329467101697E-3</c:v>
                </c:pt>
                <c:pt idx="1082">
                  <c:v>3.2646329739147703E-2</c:v>
                </c:pt>
                <c:pt idx="1083">
                  <c:v>8.6346725522519194E-2</c:v>
                </c:pt>
                <c:pt idx="1084">
                  <c:v>5.7149881213166297E-2</c:v>
                </c:pt>
                <c:pt idx="1085">
                  <c:v>-3.5551850906536203E-2</c:v>
                </c:pt>
                <c:pt idx="1086">
                  <c:v>4.37402577094348E-2</c:v>
                </c:pt>
                <c:pt idx="1087">
                  <c:v>-9.3167629375962194E-2</c:v>
                </c:pt>
                <c:pt idx="1088">
                  <c:v>-1.9679915359042802E-2</c:v>
                </c:pt>
                <c:pt idx="1089">
                  <c:v>2.1954405450486499E-2</c:v>
                </c:pt>
                <c:pt idx="1090">
                  <c:v>4.46967209840992E-2</c:v>
                </c:pt>
                <c:pt idx="1091">
                  <c:v>4.3644699867243703E-2</c:v>
                </c:pt>
                <c:pt idx="1092">
                  <c:v>4.4075908910787803E-2</c:v>
                </c:pt>
                <c:pt idx="1093">
                  <c:v>-2.2459317650057799E-2</c:v>
                </c:pt>
                <c:pt idx="1094">
                  <c:v>-1.6337692403054899E-2</c:v>
                </c:pt>
                <c:pt idx="1095">
                  <c:v>-3.6187588871820602E-2</c:v>
                </c:pt>
                <c:pt idx="1096">
                  <c:v>0.16168907033145299</c:v>
                </c:pt>
                <c:pt idx="1097">
                  <c:v>0.152624829443129</c:v>
                </c:pt>
                <c:pt idx="1098">
                  <c:v>0.16134772776139</c:v>
                </c:pt>
                <c:pt idx="1099">
                  <c:v>0.22556128652493701</c:v>
                </c:pt>
                <c:pt idx="1100">
                  <c:v>1.65664052874934E-2</c:v>
                </c:pt>
                <c:pt idx="1101">
                  <c:v>2.1844774101424502E-2</c:v>
                </c:pt>
                <c:pt idx="1102">
                  <c:v>7.0527165302852496E-2</c:v>
                </c:pt>
                <c:pt idx="1103">
                  <c:v>9.9187423590973503E-2</c:v>
                </c:pt>
                <c:pt idx="1104">
                  <c:v>-5.8476133403189599E-2</c:v>
                </c:pt>
                <c:pt idx="1105">
                  <c:v>-3.0329675992306598E-2</c:v>
                </c:pt>
                <c:pt idx="1106">
                  <c:v>-1.5910814820958099E-2</c:v>
                </c:pt>
                <c:pt idx="1107">
                  <c:v>-8.6284154368706303E-2</c:v>
                </c:pt>
                <c:pt idx="1108">
                  <c:v>8.5190088090114593E-2</c:v>
                </c:pt>
                <c:pt idx="1109">
                  <c:v>-4.84567115335377E-2</c:v>
                </c:pt>
                <c:pt idx="1110">
                  <c:v>0.189804979871353</c:v>
                </c:pt>
                <c:pt idx="1111">
                  <c:v>5.6379498670679602E-2</c:v>
                </c:pt>
                <c:pt idx="1112">
                  <c:v>8.6011732608286096E-2</c:v>
                </c:pt>
                <c:pt idx="1113">
                  <c:v>-9.5674176523585803E-3</c:v>
                </c:pt>
                <c:pt idx="1114">
                  <c:v>-7.7161350099550496E-2</c:v>
                </c:pt>
                <c:pt idx="1115">
                  <c:v>2.00812803085464E-2</c:v>
                </c:pt>
                <c:pt idx="1116">
                  <c:v>-4.3777967796823497E-2</c:v>
                </c:pt>
                <c:pt idx="1117">
                  <c:v>2.01862386172467E-2</c:v>
                </c:pt>
                <c:pt idx="1118">
                  <c:v>1.96695916807688E-3</c:v>
                </c:pt>
                <c:pt idx="1119">
                  <c:v>1.12444476606859E-2</c:v>
                </c:pt>
                <c:pt idx="1120">
                  <c:v>-1.58522928736993E-3</c:v>
                </c:pt>
                <c:pt idx="1121">
                  <c:v>2.5796799952235699E-2</c:v>
                </c:pt>
                <c:pt idx="1122">
                  <c:v>5.9863861339470902E-3</c:v>
                </c:pt>
                <c:pt idx="1123">
                  <c:v>-9.0576496365255998E-2</c:v>
                </c:pt>
                <c:pt idx="1124">
                  <c:v>-7.8504396295256698E-2</c:v>
                </c:pt>
                <c:pt idx="1125">
                  <c:v>-4.15816213669125E-2</c:v>
                </c:pt>
                <c:pt idx="1126">
                  <c:v>-0.117480846702612</c:v>
                </c:pt>
                <c:pt idx="1127">
                  <c:v>3.0350268441956998E-2</c:v>
                </c:pt>
                <c:pt idx="1128">
                  <c:v>0.106376102635157</c:v>
                </c:pt>
                <c:pt idx="1129">
                  <c:v>0.19041699437078199</c:v>
                </c:pt>
                <c:pt idx="1130">
                  <c:v>0.108549389334668</c:v>
                </c:pt>
                <c:pt idx="1131">
                  <c:v>-5.89625346144995E-3</c:v>
                </c:pt>
                <c:pt idx="1132">
                  <c:v>-0.11344002651582399</c:v>
                </c:pt>
                <c:pt idx="1133">
                  <c:v>6.40880392048402E-2</c:v>
                </c:pt>
                <c:pt idx="1134">
                  <c:v>2.79431851952694E-2</c:v>
                </c:pt>
                <c:pt idx="1135">
                  <c:v>-9.3344904986175897E-2</c:v>
                </c:pt>
                <c:pt idx="1136">
                  <c:v>3.0787609602846499E-2</c:v>
                </c:pt>
                <c:pt idx="1137">
                  <c:v>4.9399980426201799E-2</c:v>
                </c:pt>
                <c:pt idx="1138">
                  <c:v>7.6058349130649502E-2</c:v>
                </c:pt>
                <c:pt idx="1139">
                  <c:v>4.2043498515997903E-3</c:v>
                </c:pt>
                <c:pt idx="1140">
                  <c:v>-7.5242587199043406E-2</c:v>
                </c:pt>
                <c:pt idx="1141">
                  <c:v>0.31256432890236902</c:v>
                </c:pt>
                <c:pt idx="1142">
                  <c:v>9.4144720353190395E-2</c:v>
                </c:pt>
                <c:pt idx="1143">
                  <c:v>2.4054293617223398E-2</c:v>
                </c:pt>
                <c:pt idx="1144">
                  <c:v>3.5218506710264399E-2</c:v>
                </c:pt>
                <c:pt idx="1145">
                  <c:v>8.6424317639817602E-2</c:v>
                </c:pt>
                <c:pt idx="1146">
                  <c:v>-7.4225089047473602E-2</c:v>
                </c:pt>
                <c:pt idx="1147">
                  <c:v>6.1278438101579598E-3</c:v>
                </c:pt>
                <c:pt idx="1148">
                  <c:v>-8.8048026122844E-2</c:v>
                </c:pt>
                <c:pt idx="1149">
                  <c:v>6.2986417626753194E-2</c:v>
                </c:pt>
                <c:pt idx="1150">
                  <c:v>-3.4000789418883799E-2</c:v>
                </c:pt>
                <c:pt idx="1151">
                  <c:v>-0.124324041268718</c:v>
                </c:pt>
                <c:pt idx="1152">
                  <c:v>3.2419085580211303E-2</c:v>
                </c:pt>
                <c:pt idx="1153">
                  <c:v>-2.31872925114338E-2</c:v>
                </c:pt>
                <c:pt idx="1154">
                  <c:v>-7.8234371083166096E-2</c:v>
                </c:pt>
                <c:pt idx="1155">
                  <c:v>-8.2993049170644498E-2</c:v>
                </c:pt>
                <c:pt idx="1156">
                  <c:v>2.40335083538579E-2</c:v>
                </c:pt>
                <c:pt idx="1157">
                  <c:v>-4.68819879755848E-2</c:v>
                </c:pt>
                <c:pt idx="1158">
                  <c:v>-9.1857231901259204E-2</c:v>
                </c:pt>
                <c:pt idx="1159">
                  <c:v>-5.44670909604488E-2</c:v>
                </c:pt>
                <c:pt idx="1160">
                  <c:v>-5.9121911898827803E-2</c:v>
                </c:pt>
                <c:pt idx="1161">
                  <c:v>-0.15273925405830599</c:v>
                </c:pt>
                <c:pt idx="1162">
                  <c:v>-7.9170424541314496E-2</c:v>
                </c:pt>
                <c:pt idx="1163">
                  <c:v>2.1428498592791299E-2</c:v>
                </c:pt>
                <c:pt idx="1164">
                  <c:v>4.9432879333775902E-2</c:v>
                </c:pt>
                <c:pt idx="1165">
                  <c:v>3.3954104346394201E-3</c:v>
                </c:pt>
                <c:pt idx="1166">
                  <c:v>2.0654434050406699E-2</c:v>
                </c:pt>
                <c:pt idx="1167">
                  <c:v>-2.0725587623905601E-2</c:v>
                </c:pt>
                <c:pt idx="1168">
                  <c:v>-7.1561502144661795E-2</c:v>
                </c:pt>
                <c:pt idx="1169">
                  <c:v>0.341080714033343</c:v>
                </c:pt>
                <c:pt idx="1170">
                  <c:v>-3.1348965594425203E-2</c:v>
                </c:pt>
                <c:pt idx="1171">
                  <c:v>-0.12827133919751399</c:v>
                </c:pt>
                <c:pt idx="1172">
                  <c:v>0.31553301668348099</c:v>
                </c:pt>
                <c:pt idx="1173">
                  <c:v>4.3596059193442997E-2</c:v>
                </c:pt>
                <c:pt idx="1174">
                  <c:v>0.116919723266957</c:v>
                </c:pt>
                <c:pt idx="1175">
                  <c:v>-0.10367196443063199</c:v>
                </c:pt>
                <c:pt idx="1176">
                  <c:v>0.11901793902925401</c:v>
                </c:pt>
                <c:pt idx="1177">
                  <c:v>-8.0621028192055605E-2</c:v>
                </c:pt>
                <c:pt idx="1178">
                  <c:v>-8.9269940953631294E-3</c:v>
                </c:pt>
                <c:pt idx="1179">
                  <c:v>-0.16005995510523699</c:v>
                </c:pt>
                <c:pt idx="1180">
                  <c:v>4.37388203081399E-2</c:v>
                </c:pt>
                <c:pt idx="1181">
                  <c:v>3.0375771809894501E-2</c:v>
                </c:pt>
                <c:pt idx="1182">
                  <c:v>-2.7790699196126301E-2</c:v>
                </c:pt>
                <c:pt idx="1183">
                  <c:v>-0.13266264222629801</c:v>
                </c:pt>
                <c:pt idx="1184">
                  <c:v>0.152006814597206</c:v>
                </c:pt>
                <c:pt idx="1185">
                  <c:v>-0.11447463559997299</c:v>
                </c:pt>
                <c:pt idx="1186">
                  <c:v>-8.5505607093674402E-3</c:v>
                </c:pt>
                <c:pt idx="1187">
                  <c:v>6.01189969313198E-2</c:v>
                </c:pt>
                <c:pt idx="1188">
                  <c:v>-4.1541872801277101E-2</c:v>
                </c:pt>
                <c:pt idx="1189">
                  <c:v>8.2966039937153901E-2</c:v>
                </c:pt>
                <c:pt idx="1190">
                  <c:v>-2.2735389458792301E-2</c:v>
                </c:pt>
                <c:pt idx="1191">
                  <c:v>9.8539600517898202E-2</c:v>
                </c:pt>
                <c:pt idx="1192">
                  <c:v>-2.5839418600416102E-2</c:v>
                </c:pt>
                <c:pt idx="1193">
                  <c:v>-2.7674395087522001E-2</c:v>
                </c:pt>
                <c:pt idx="1194">
                  <c:v>9.9293183578511801E-2</c:v>
                </c:pt>
                <c:pt idx="1195">
                  <c:v>-0.14776520711684599</c:v>
                </c:pt>
                <c:pt idx="1196">
                  <c:v>-1.4707716422543999E-3</c:v>
                </c:pt>
                <c:pt idx="1197">
                  <c:v>6.5322645582518199E-2</c:v>
                </c:pt>
                <c:pt idx="1198">
                  <c:v>2.1943838025725498E-2</c:v>
                </c:pt>
                <c:pt idx="1199">
                  <c:v>5.4108747709222797E-2</c:v>
                </c:pt>
                <c:pt idx="1200">
                  <c:v>0.208195733190043</c:v>
                </c:pt>
                <c:pt idx="1201">
                  <c:v>2.4962548860577801E-2</c:v>
                </c:pt>
                <c:pt idx="1202">
                  <c:v>0.15254830839597899</c:v>
                </c:pt>
                <c:pt idx="1203">
                  <c:v>5.8143255233940899E-2</c:v>
                </c:pt>
                <c:pt idx="1204">
                  <c:v>0.123351676720622</c:v>
                </c:pt>
                <c:pt idx="1205">
                  <c:v>-1.7828938488503501E-2</c:v>
                </c:pt>
                <c:pt idx="1206">
                  <c:v>-4.9976115819180898E-2</c:v>
                </c:pt>
                <c:pt idx="1207">
                  <c:v>-8.1992106686703502E-3</c:v>
                </c:pt>
                <c:pt idx="1208">
                  <c:v>-3.1926139717152899E-2</c:v>
                </c:pt>
                <c:pt idx="1209">
                  <c:v>1.3332636585346299E-2</c:v>
                </c:pt>
                <c:pt idx="1210">
                  <c:v>1.4400945456122499E-2</c:v>
                </c:pt>
                <c:pt idx="1211">
                  <c:v>3.8372300543683999E-2</c:v>
                </c:pt>
                <c:pt idx="1212">
                  <c:v>5.2072510828860899E-2</c:v>
                </c:pt>
                <c:pt idx="1213">
                  <c:v>-1.19542209130534E-2</c:v>
                </c:pt>
                <c:pt idx="1214">
                  <c:v>2.0711142154484101E-2</c:v>
                </c:pt>
                <c:pt idx="1215">
                  <c:v>-3.1124335443406502E-3</c:v>
                </c:pt>
                <c:pt idx="1216">
                  <c:v>-0.14027928227490699</c:v>
                </c:pt>
                <c:pt idx="1217">
                  <c:v>2.3292066045828001E-2</c:v>
                </c:pt>
                <c:pt idx="1218">
                  <c:v>2.96174149253483E-2</c:v>
                </c:pt>
                <c:pt idx="1219">
                  <c:v>-1.23448280611855E-2</c:v>
                </c:pt>
                <c:pt idx="1220">
                  <c:v>8.2956027829465206E-2</c:v>
                </c:pt>
                <c:pt idx="1221">
                  <c:v>-3.04387131088628E-2</c:v>
                </c:pt>
                <c:pt idx="1222">
                  <c:v>4.1597769267950099E-2</c:v>
                </c:pt>
                <c:pt idx="1223">
                  <c:v>-1.53377466464928E-2</c:v>
                </c:pt>
                <c:pt idx="1224">
                  <c:v>-1.69853699545977E-2</c:v>
                </c:pt>
                <c:pt idx="1225">
                  <c:v>-6.5360657777257594E-2</c:v>
                </c:pt>
                <c:pt idx="1226">
                  <c:v>-1.29077948183776E-2</c:v>
                </c:pt>
                <c:pt idx="1227">
                  <c:v>-5.12512388294422E-2</c:v>
                </c:pt>
                <c:pt idx="1228">
                  <c:v>-2.0312662751006599E-2</c:v>
                </c:pt>
                <c:pt idx="1229">
                  <c:v>4.1346452544032401E-2</c:v>
                </c:pt>
                <c:pt idx="1230">
                  <c:v>6.4269131384431702E-2</c:v>
                </c:pt>
                <c:pt idx="1231">
                  <c:v>-2.5714683711019998E-2</c:v>
                </c:pt>
                <c:pt idx="1232">
                  <c:v>-4.92522665121191E-2</c:v>
                </c:pt>
                <c:pt idx="1233">
                  <c:v>-3.7201456037355897E-2</c:v>
                </c:pt>
                <c:pt idx="1234">
                  <c:v>4.8292083509604601E-2</c:v>
                </c:pt>
                <c:pt idx="1235">
                  <c:v>-6.5236181706746194E-2</c:v>
                </c:pt>
                <c:pt idx="1236">
                  <c:v>0.134848929677719</c:v>
                </c:pt>
                <c:pt idx="1237">
                  <c:v>-8.0731067062330894E-2</c:v>
                </c:pt>
                <c:pt idx="1238">
                  <c:v>-2.0790180852050501E-2</c:v>
                </c:pt>
                <c:pt idx="1239">
                  <c:v>-8.6547033844372998E-2</c:v>
                </c:pt>
                <c:pt idx="1240">
                  <c:v>5.4794905943406698E-2</c:v>
                </c:pt>
                <c:pt idx="1241">
                  <c:v>4.7593268100424503E-2</c:v>
                </c:pt>
                <c:pt idx="1242">
                  <c:v>1.40545557494169E-2</c:v>
                </c:pt>
                <c:pt idx="1243">
                  <c:v>0.18301720276583</c:v>
                </c:pt>
                <c:pt idx="1244">
                  <c:v>7.0550921445633505E-2</c:v>
                </c:pt>
                <c:pt idx="1245">
                  <c:v>1.6874930222154901E-3</c:v>
                </c:pt>
                <c:pt idx="1246">
                  <c:v>7.3635351671311106E-2</c:v>
                </c:pt>
                <c:pt idx="1247">
                  <c:v>-7.9255919173016706E-2</c:v>
                </c:pt>
                <c:pt idx="1248">
                  <c:v>-2.66683867417781E-2</c:v>
                </c:pt>
                <c:pt idx="1249">
                  <c:v>5.6506586907826999E-2</c:v>
                </c:pt>
                <c:pt idx="1250">
                  <c:v>9.0374283328715794E-3</c:v>
                </c:pt>
                <c:pt idx="1251">
                  <c:v>-8.6193408050110804E-2</c:v>
                </c:pt>
                <c:pt idx="1252">
                  <c:v>3.5922456843096001E-2</c:v>
                </c:pt>
                <c:pt idx="1253">
                  <c:v>-3.5594359348393403E-2</c:v>
                </c:pt>
                <c:pt idx="1254">
                  <c:v>-2.5941190964775099E-2</c:v>
                </c:pt>
                <c:pt idx="1255">
                  <c:v>7.1192979983293506E-2</c:v>
                </c:pt>
                <c:pt idx="1256">
                  <c:v>4.0420393767757199E-3</c:v>
                </c:pt>
                <c:pt idx="1257">
                  <c:v>-0.14787580660164901</c:v>
                </c:pt>
                <c:pt idx="1258">
                  <c:v>0.119539311108784</c:v>
                </c:pt>
                <c:pt idx="1259">
                  <c:v>-3.6728192795130198E-2</c:v>
                </c:pt>
                <c:pt idx="1260">
                  <c:v>0.104325091290123</c:v>
                </c:pt>
                <c:pt idx="1261">
                  <c:v>7.6595637260534297E-2</c:v>
                </c:pt>
                <c:pt idx="1262">
                  <c:v>2.2536629139337599E-2</c:v>
                </c:pt>
                <c:pt idx="1263">
                  <c:v>-3.1813243333397502E-2</c:v>
                </c:pt>
                <c:pt idx="1264">
                  <c:v>5.3802975104400002E-3</c:v>
                </c:pt>
                <c:pt idx="1265">
                  <c:v>0.16814196404270501</c:v>
                </c:pt>
                <c:pt idx="1266">
                  <c:v>-1.2813894970494601E-2</c:v>
                </c:pt>
                <c:pt idx="1267">
                  <c:v>7.8172476808837196E-2</c:v>
                </c:pt>
                <c:pt idx="1268">
                  <c:v>-0.13822916056144</c:v>
                </c:pt>
                <c:pt idx="1269">
                  <c:v>-2.1691343724351799E-2</c:v>
                </c:pt>
                <c:pt idx="1270">
                  <c:v>-0.14736143612154801</c:v>
                </c:pt>
                <c:pt idx="1271">
                  <c:v>-7.0877809109330905E-2</c:v>
                </c:pt>
                <c:pt idx="1272">
                  <c:v>-1.50692737520206E-2</c:v>
                </c:pt>
                <c:pt idx="1273">
                  <c:v>-1.6588716405489201E-2</c:v>
                </c:pt>
                <c:pt idx="1274">
                  <c:v>-1.4781728736965099E-2</c:v>
                </c:pt>
                <c:pt idx="1275">
                  <c:v>0.114430276958014</c:v>
                </c:pt>
                <c:pt idx="1276">
                  <c:v>-4.6926560974504199E-2</c:v>
                </c:pt>
                <c:pt idx="1277">
                  <c:v>-6.4258423430130704E-2</c:v>
                </c:pt>
                <c:pt idx="1278">
                  <c:v>0.121825705321884</c:v>
                </c:pt>
                <c:pt idx="1279">
                  <c:v>-2.1473963692618399E-2</c:v>
                </c:pt>
                <c:pt idx="1280">
                  <c:v>-3.5609394811622501E-2</c:v>
                </c:pt>
                <c:pt idx="1281">
                  <c:v>7.8542501655838301E-2</c:v>
                </c:pt>
                <c:pt idx="1282">
                  <c:v>-9.2310655359364394E-3</c:v>
                </c:pt>
                <c:pt idx="1283">
                  <c:v>3.6942186940454001E-2</c:v>
                </c:pt>
                <c:pt idx="1284">
                  <c:v>7.2673453263894794E-2</c:v>
                </c:pt>
                <c:pt idx="1285">
                  <c:v>3.9354177744775697E-2</c:v>
                </c:pt>
                <c:pt idx="1286">
                  <c:v>-2.9300433937163601E-2</c:v>
                </c:pt>
                <c:pt idx="1287">
                  <c:v>-2.9652939293889298E-4</c:v>
                </c:pt>
                <c:pt idx="1288">
                  <c:v>-3.8492291138347803E-2</c:v>
                </c:pt>
                <c:pt idx="1289">
                  <c:v>-6.7033986266276102E-2</c:v>
                </c:pt>
                <c:pt idx="1290">
                  <c:v>-5.9488176711938401E-2</c:v>
                </c:pt>
                <c:pt idx="1291">
                  <c:v>-4.6197399995844698E-2</c:v>
                </c:pt>
                <c:pt idx="1292">
                  <c:v>3.6702095819535402E-2</c:v>
                </c:pt>
                <c:pt idx="1293">
                  <c:v>6.5850538214480298E-3</c:v>
                </c:pt>
                <c:pt idx="1294">
                  <c:v>0.178048371445926</c:v>
                </c:pt>
                <c:pt idx="1295">
                  <c:v>-6.8988642381952996E-3</c:v>
                </c:pt>
                <c:pt idx="1296">
                  <c:v>-3.8616473736679403E-2</c:v>
                </c:pt>
                <c:pt idx="1297">
                  <c:v>0.10274485195255</c:v>
                </c:pt>
                <c:pt idx="1298">
                  <c:v>-1.32220730918853E-3</c:v>
                </c:pt>
                <c:pt idx="1299">
                  <c:v>0.101510868100067</c:v>
                </c:pt>
                <c:pt idx="1300">
                  <c:v>-7.6682901487048497E-2</c:v>
                </c:pt>
                <c:pt idx="1301">
                  <c:v>-4.1433715337425299E-2</c:v>
                </c:pt>
                <c:pt idx="1302">
                  <c:v>-5.4610652936365703E-2</c:v>
                </c:pt>
                <c:pt idx="1303">
                  <c:v>-5.1782146226809503E-2</c:v>
                </c:pt>
                <c:pt idx="1304">
                  <c:v>8.7585176631939099E-2</c:v>
                </c:pt>
                <c:pt idx="1305">
                  <c:v>3.63889357662135E-2</c:v>
                </c:pt>
                <c:pt idx="1306">
                  <c:v>-2.3791504687356899E-2</c:v>
                </c:pt>
                <c:pt idx="1307">
                  <c:v>-6.9108718954851198E-2</c:v>
                </c:pt>
                <c:pt idx="1308">
                  <c:v>5.3370106397792903E-2</c:v>
                </c:pt>
                <c:pt idx="1309">
                  <c:v>-5.8784859804323901E-2</c:v>
                </c:pt>
                <c:pt idx="1310">
                  <c:v>4.8030323487027203E-2</c:v>
                </c:pt>
                <c:pt idx="1311">
                  <c:v>0.10682541279848901</c:v>
                </c:pt>
                <c:pt idx="1312">
                  <c:v>-4.6421710282031001E-2</c:v>
                </c:pt>
                <c:pt idx="1313">
                  <c:v>-0.10386170647121799</c:v>
                </c:pt>
                <c:pt idx="1314">
                  <c:v>-8.8675243478547799E-2</c:v>
                </c:pt>
                <c:pt idx="1315">
                  <c:v>-1.8748763957299599E-2</c:v>
                </c:pt>
                <c:pt idx="1316">
                  <c:v>-2.4304670078022301E-2</c:v>
                </c:pt>
                <c:pt idx="1317">
                  <c:v>2.74071714121762E-2</c:v>
                </c:pt>
                <c:pt idx="1318">
                  <c:v>0.19998076870069201</c:v>
                </c:pt>
                <c:pt idx="1319">
                  <c:v>-5.2223032064657303E-2</c:v>
                </c:pt>
                <c:pt idx="1320">
                  <c:v>-8.0738723774599605E-2</c:v>
                </c:pt>
                <c:pt idx="1321">
                  <c:v>-3.7859524730185598E-2</c:v>
                </c:pt>
                <c:pt idx="1322">
                  <c:v>-6.8525826077915603E-2</c:v>
                </c:pt>
                <c:pt idx="1323">
                  <c:v>-6.5473221857517999E-2</c:v>
                </c:pt>
                <c:pt idx="1324">
                  <c:v>0.13249807957346599</c:v>
                </c:pt>
                <c:pt idx="1325">
                  <c:v>4.3404496804559899E-2</c:v>
                </c:pt>
                <c:pt idx="1326">
                  <c:v>-2.8440672810540399E-2</c:v>
                </c:pt>
                <c:pt idx="1327">
                  <c:v>-3.5059607947339103E-2</c:v>
                </c:pt>
                <c:pt idx="1328">
                  <c:v>5.2556231250477502E-2</c:v>
                </c:pt>
                <c:pt idx="1329">
                  <c:v>2.2979185244817999E-3</c:v>
                </c:pt>
                <c:pt idx="1330">
                  <c:v>6.4715729798165506E-2</c:v>
                </c:pt>
                <c:pt idx="1331">
                  <c:v>-6.4491721247577502E-2</c:v>
                </c:pt>
                <c:pt idx="1332">
                  <c:v>-0.115095308909229</c:v>
                </c:pt>
                <c:pt idx="1333">
                  <c:v>-7.8839524134315803E-2</c:v>
                </c:pt>
                <c:pt idx="1334">
                  <c:v>6.7862931891404799E-3</c:v>
                </c:pt>
                <c:pt idx="1335">
                  <c:v>-0.10109916750339799</c:v>
                </c:pt>
                <c:pt idx="1336">
                  <c:v>-7.5544669190547295E-2</c:v>
                </c:pt>
                <c:pt idx="1337">
                  <c:v>2.6842704513478002E-2</c:v>
                </c:pt>
                <c:pt idx="1338">
                  <c:v>-1.6375223614804899E-2</c:v>
                </c:pt>
                <c:pt idx="1339">
                  <c:v>-7.9812191664196994E-2</c:v>
                </c:pt>
                <c:pt idx="1340">
                  <c:v>-9.5243953633933606E-2</c:v>
                </c:pt>
                <c:pt idx="1341">
                  <c:v>-4.0685819709129802E-2</c:v>
                </c:pt>
                <c:pt idx="1342">
                  <c:v>1.5636295571237501E-3</c:v>
                </c:pt>
                <c:pt idx="1343">
                  <c:v>-3.3750230862515301E-2</c:v>
                </c:pt>
                <c:pt idx="1344">
                  <c:v>-5.07718022396038E-2</c:v>
                </c:pt>
                <c:pt idx="1345">
                  <c:v>-8.5244321718635205E-2</c:v>
                </c:pt>
                <c:pt idx="1346">
                  <c:v>5.11902139400515E-2</c:v>
                </c:pt>
                <c:pt idx="1347">
                  <c:v>-3.6473604321030501E-2</c:v>
                </c:pt>
                <c:pt idx="1348">
                  <c:v>-1.4481132717532E-2</c:v>
                </c:pt>
                <c:pt idx="1349">
                  <c:v>-4.7132937260414599E-3</c:v>
                </c:pt>
                <c:pt idx="1350">
                  <c:v>-5.0031272166029001E-3</c:v>
                </c:pt>
                <c:pt idx="1351">
                  <c:v>-1.68777275201357E-2</c:v>
                </c:pt>
                <c:pt idx="1352">
                  <c:v>-0.12749899355519101</c:v>
                </c:pt>
                <c:pt idx="1353">
                  <c:v>-7.9029138750604105E-2</c:v>
                </c:pt>
                <c:pt idx="1354">
                  <c:v>-9.3506550030069101E-3</c:v>
                </c:pt>
                <c:pt idx="1355">
                  <c:v>8.8267694645418598E-3</c:v>
                </c:pt>
                <c:pt idx="1356">
                  <c:v>-7.7778830201380003E-2</c:v>
                </c:pt>
                <c:pt idx="1357">
                  <c:v>3.2842514923558497E-2</c:v>
                </c:pt>
                <c:pt idx="1358">
                  <c:v>-9.3966792249953607E-2</c:v>
                </c:pt>
                <c:pt idx="1359">
                  <c:v>0.12056941644933999</c:v>
                </c:pt>
                <c:pt idx="1360">
                  <c:v>2.20466994492075E-3</c:v>
                </c:pt>
                <c:pt idx="1361">
                  <c:v>-7.1364710308363194E-2</c:v>
                </c:pt>
                <c:pt idx="1362">
                  <c:v>-7.1359246353104297E-2</c:v>
                </c:pt>
                <c:pt idx="1363">
                  <c:v>8.6631860346893894E-2</c:v>
                </c:pt>
                <c:pt idx="1364">
                  <c:v>4.7169667002416198E-2</c:v>
                </c:pt>
                <c:pt idx="1365">
                  <c:v>4.0247711529319802E-2</c:v>
                </c:pt>
                <c:pt idx="1366">
                  <c:v>8.9263214297745599E-2</c:v>
                </c:pt>
                <c:pt idx="1367">
                  <c:v>-5.5404407641128202E-2</c:v>
                </c:pt>
                <c:pt idx="1368">
                  <c:v>5.0732986748053002E-2</c:v>
                </c:pt>
                <c:pt idx="1369">
                  <c:v>2.8914909581271998E-2</c:v>
                </c:pt>
                <c:pt idx="1370">
                  <c:v>-0.10611755264273399</c:v>
                </c:pt>
                <c:pt idx="1371">
                  <c:v>-9.8502601254071301E-2</c:v>
                </c:pt>
                <c:pt idx="1372">
                  <c:v>0.117968831703593</c:v>
                </c:pt>
                <c:pt idx="1373">
                  <c:v>-0.20186861148723201</c:v>
                </c:pt>
                <c:pt idx="1374">
                  <c:v>1.73517273853365E-2</c:v>
                </c:pt>
                <c:pt idx="1375">
                  <c:v>5.0417525387604897E-2</c:v>
                </c:pt>
                <c:pt idx="1376">
                  <c:v>-4.6277878137506598E-2</c:v>
                </c:pt>
                <c:pt idx="1377">
                  <c:v>4.3907958053134501E-2</c:v>
                </c:pt>
                <c:pt idx="1378">
                  <c:v>-1.0270353741917799E-2</c:v>
                </c:pt>
                <c:pt idx="1379">
                  <c:v>-1.17986126053857E-2</c:v>
                </c:pt>
                <c:pt idx="1380">
                  <c:v>-2.9632736790620801E-2</c:v>
                </c:pt>
                <c:pt idx="1381">
                  <c:v>-3.95245347185069E-2</c:v>
                </c:pt>
                <c:pt idx="1382">
                  <c:v>5.8396701414705099E-2</c:v>
                </c:pt>
                <c:pt idx="1383">
                  <c:v>-2.1109816441792401E-2</c:v>
                </c:pt>
                <c:pt idx="1384">
                  <c:v>-3.3989381442038898E-2</c:v>
                </c:pt>
                <c:pt idx="1385">
                  <c:v>-0.10299839410752699</c:v>
                </c:pt>
                <c:pt idx="1386">
                  <c:v>-4.6925129259849797E-2</c:v>
                </c:pt>
                <c:pt idx="1387">
                  <c:v>2.17158078711179E-2</c:v>
                </c:pt>
                <c:pt idx="1388">
                  <c:v>-5.0447706059347099E-2</c:v>
                </c:pt>
                <c:pt idx="1389">
                  <c:v>3.1350224122117097E-2</c:v>
                </c:pt>
                <c:pt idx="1390">
                  <c:v>6.7759201266150999E-3</c:v>
                </c:pt>
                <c:pt idx="1391">
                  <c:v>2.0224465245331801E-2</c:v>
                </c:pt>
                <c:pt idx="1392">
                  <c:v>-7.5734793282999896E-2</c:v>
                </c:pt>
                <c:pt idx="1393">
                  <c:v>-0.107139212112927</c:v>
                </c:pt>
                <c:pt idx="1394">
                  <c:v>-3.3223499970369601E-2</c:v>
                </c:pt>
                <c:pt idx="1395">
                  <c:v>8.5299295607702802E-2</c:v>
                </c:pt>
                <c:pt idx="1396">
                  <c:v>3.7979278999919999E-2</c:v>
                </c:pt>
                <c:pt idx="1397">
                  <c:v>-1.6071299931216899E-2</c:v>
                </c:pt>
                <c:pt idx="1398">
                  <c:v>0.14749582181374299</c:v>
                </c:pt>
                <c:pt idx="1399">
                  <c:v>-4.03659442582818E-2</c:v>
                </c:pt>
                <c:pt idx="1400">
                  <c:v>5.2986211524413698E-2</c:v>
                </c:pt>
                <c:pt idx="1401">
                  <c:v>2.15777680890312E-2</c:v>
                </c:pt>
                <c:pt idx="1402">
                  <c:v>-8.9514589301757E-2</c:v>
                </c:pt>
                <c:pt idx="1403">
                  <c:v>0.25791351258971401</c:v>
                </c:pt>
                <c:pt idx="1404">
                  <c:v>-4.3965149005522598E-2</c:v>
                </c:pt>
                <c:pt idx="1405">
                  <c:v>-0.14923571587610701</c:v>
                </c:pt>
                <c:pt idx="1406">
                  <c:v>-0.103919979845617</c:v>
                </c:pt>
                <c:pt idx="1407">
                  <c:v>-7.4132774942460997E-2</c:v>
                </c:pt>
                <c:pt idx="1408">
                  <c:v>0.14580490508966901</c:v>
                </c:pt>
                <c:pt idx="1409">
                  <c:v>8.4649837197279306E-3</c:v>
                </c:pt>
                <c:pt idx="1410">
                  <c:v>-7.7664267173636503E-2</c:v>
                </c:pt>
                <c:pt idx="1411">
                  <c:v>-9.2064944638305904E-2</c:v>
                </c:pt>
                <c:pt idx="1412">
                  <c:v>3.1970503309942402E-2</c:v>
                </c:pt>
                <c:pt idx="1413">
                  <c:v>8.4661350882319297E-2</c:v>
                </c:pt>
                <c:pt idx="1414">
                  <c:v>-1.9789029300023998E-2</c:v>
                </c:pt>
                <c:pt idx="1415">
                  <c:v>-2.90915371497933E-2</c:v>
                </c:pt>
                <c:pt idx="1416">
                  <c:v>-5.2281671047263799E-2</c:v>
                </c:pt>
                <c:pt idx="1417">
                  <c:v>-5.4658529243772201E-2</c:v>
                </c:pt>
                <c:pt idx="1418">
                  <c:v>-7.5234319356106E-2</c:v>
                </c:pt>
                <c:pt idx="1419">
                  <c:v>-2.5790764137203898E-2</c:v>
                </c:pt>
                <c:pt idx="1420">
                  <c:v>7.7358550984030195E-4</c:v>
                </c:pt>
                <c:pt idx="1421">
                  <c:v>-4.9477825218073E-2</c:v>
                </c:pt>
                <c:pt idx="1422">
                  <c:v>3.27786054601686E-2</c:v>
                </c:pt>
                <c:pt idx="1423">
                  <c:v>-0.120752910728952</c:v>
                </c:pt>
                <c:pt idx="1424">
                  <c:v>-5.8084776057153703E-2</c:v>
                </c:pt>
                <c:pt idx="1425">
                  <c:v>-0.14511141157989499</c:v>
                </c:pt>
                <c:pt idx="1426">
                  <c:v>7.6913999529125504E-2</c:v>
                </c:pt>
                <c:pt idx="1427">
                  <c:v>7.7214128478251695E-2</c:v>
                </c:pt>
                <c:pt idx="1428">
                  <c:v>-3.0642785758810302E-2</c:v>
                </c:pt>
                <c:pt idx="1429">
                  <c:v>6.9836257594476897E-2</c:v>
                </c:pt>
                <c:pt idx="1430">
                  <c:v>-5.2158680130403E-2</c:v>
                </c:pt>
                <c:pt idx="1431">
                  <c:v>0.14565559762487701</c:v>
                </c:pt>
                <c:pt idx="1432">
                  <c:v>0.29507946849830902</c:v>
                </c:pt>
                <c:pt idx="1433">
                  <c:v>-4.0815542325084699E-2</c:v>
                </c:pt>
                <c:pt idx="1434">
                  <c:v>0.124280740081712</c:v>
                </c:pt>
                <c:pt idx="1435">
                  <c:v>-3.4147570298723701E-2</c:v>
                </c:pt>
                <c:pt idx="1436">
                  <c:v>2.80643165453398E-2</c:v>
                </c:pt>
                <c:pt idx="1437">
                  <c:v>0.114992633569332</c:v>
                </c:pt>
                <c:pt idx="1438">
                  <c:v>-9.5157351025322995E-2</c:v>
                </c:pt>
                <c:pt idx="1439">
                  <c:v>6.6854990514610996E-2</c:v>
                </c:pt>
                <c:pt idx="1440">
                  <c:v>-5.4929828157484401E-2</c:v>
                </c:pt>
                <c:pt idx="1441">
                  <c:v>0.15256107208497399</c:v>
                </c:pt>
                <c:pt idx="1442">
                  <c:v>1.9473566098627999E-2</c:v>
                </c:pt>
                <c:pt idx="1443">
                  <c:v>4.7200699033232298E-2</c:v>
                </c:pt>
                <c:pt idx="1444">
                  <c:v>-4.8240538953567801E-3</c:v>
                </c:pt>
                <c:pt idx="1445">
                  <c:v>-8.1014051933911105E-2</c:v>
                </c:pt>
                <c:pt idx="1446">
                  <c:v>-5.23837412259738E-2</c:v>
                </c:pt>
                <c:pt idx="1447">
                  <c:v>-1.1703091509381199E-2</c:v>
                </c:pt>
                <c:pt idx="1448">
                  <c:v>5.9535556438111897E-2</c:v>
                </c:pt>
                <c:pt idx="1449">
                  <c:v>-2.1834920622421099E-3</c:v>
                </c:pt>
                <c:pt idx="1450">
                  <c:v>-7.8538476970437393E-2</c:v>
                </c:pt>
                <c:pt idx="1451">
                  <c:v>-5.8992160191361401E-2</c:v>
                </c:pt>
                <c:pt idx="1452">
                  <c:v>-5.8906845355252799E-2</c:v>
                </c:pt>
                <c:pt idx="1453">
                  <c:v>-6.5216317370975197E-4</c:v>
                </c:pt>
                <c:pt idx="1454">
                  <c:v>-7.5746609500697603E-3</c:v>
                </c:pt>
                <c:pt idx="1455">
                  <c:v>0.10029120461937201</c:v>
                </c:pt>
                <c:pt idx="1456">
                  <c:v>-0.130119795065266</c:v>
                </c:pt>
                <c:pt idx="1457">
                  <c:v>-7.2883306851968796E-2</c:v>
                </c:pt>
                <c:pt idx="1458">
                  <c:v>-4.99458933868269E-4</c:v>
                </c:pt>
                <c:pt idx="1459">
                  <c:v>5.21830478508178E-4</c:v>
                </c:pt>
                <c:pt idx="1460">
                  <c:v>5.1744904895288699E-2</c:v>
                </c:pt>
                <c:pt idx="1461">
                  <c:v>6.0447948062414304E-3</c:v>
                </c:pt>
                <c:pt idx="1462">
                  <c:v>-6.7988941085322302E-2</c:v>
                </c:pt>
                <c:pt idx="1463">
                  <c:v>1.9924606396834601E-2</c:v>
                </c:pt>
                <c:pt idx="1464">
                  <c:v>0.15021049253340599</c:v>
                </c:pt>
                <c:pt idx="1465">
                  <c:v>0.14108715413058401</c:v>
                </c:pt>
                <c:pt idx="1466">
                  <c:v>-2.64390285096416E-2</c:v>
                </c:pt>
                <c:pt idx="1467">
                  <c:v>-3.06553707561763E-2</c:v>
                </c:pt>
                <c:pt idx="1468">
                  <c:v>-1.37232503345031E-2</c:v>
                </c:pt>
                <c:pt idx="1469">
                  <c:v>1.53152311041449E-2</c:v>
                </c:pt>
                <c:pt idx="1470">
                  <c:v>-1.6740374087913099E-2</c:v>
                </c:pt>
                <c:pt idx="1471">
                  <c:v>1.24407609444503E-2</c:v>
                </c:pt>
                <c:pt idx="1472">
                  <c:v>5.81600221173861E-3</c:v>
                </c:pt>
                <c:pt idx="1473">
                  <c:v>-7.4773020162484494E-2</c:v>
                </c:pt>
                <c:pt idx="1474">
                  <c:v>1.1938000860423501E-2</c:v>
                </c:pt>
                <c:pt idx="1475">
                  <c:v>-1.4331091331974299E-2</c:v>
                </c:pt>
                <c:pt idx="1476">
                  <c:v>-7.0731834889494697E-3</c:v>
                </c:pt>
                <c:pt idx="1477">
                  <c:v>-2.2425187774350899E-2</c:v>
                </c:pt>
                <c:pt idx="1478">
                  <c:v>-7.3896421170974905E-2</c:v>
                </c:pt>
                <c:pt idx="1479">
                  <c:v>6.3125354623077903E-2</c:v>
                </c:pt>
                <c:pt idx="1480">
                  <c:v>-3.7377894343040702E-2</c:v>
                </c:pt>
                <c:pt idx="1481">
                  <c:v>-5.2255459246962802E-2</c:v>
                </c:pt>
                <c:pt idx="1482">
                  <c:v>-1.8504626519155701E-2</c:v>
                </c:pt>
                <c:pt idx="1483">
                  <c:v>7.9868943915144507E-3</c:v>
                </c:pt>
                <c:pt idx="1484">
                  <c:v>-1.5044794981076999E-2</c:v>
                </c:pt>
                <c:pt idx="1485">
                  <c:v>0.138599547360963</c:v>
                </c:pt>
                <c:pt idx="1486">
                  <c:v>-4.6858689277253299E-2</c:v>
                </c:pt>
                <c:pt idx="1487">
                  <c:v>-5.1724730689108399E-2</c:v>
                </c:pt>
                <c:pt idx="1488">
                  <c:v>3.8366566095780798E-2</c:v>
                </c:pt>
                <c:pt idx="1489">
                  <c:v>-7.4154538570434499E-3</c:v>
                </c:pt>
                <c:pt idx="1490">
                  <c:v>-8.2463459544694501E-2</c:v>
                </c:pt>
                <c:pt idx="1491">
                  <c:v>-7.1226044575391598E-2</c:v>
                </c:pt>
                <c:pt idx="1492">
                  <c:v>-0.18893001974814</c:v>
                </c:pt>
                <c:pt idx="1493">
                  <c:v>-2.73938961045825E-2</c:v>
                </c:pt>
                <c:pt idx="1494">
                  <c:v>7.84518838153314E-2</c:v>
                </c:pt>
                <c:pt idx="1495">
                  <c:v>0.43083313414701502</c:v>
                </c:pt>
                <c:pt idx="1496">
                  <c:v>2.56409189020133E-2</c:v>
                </c:pt>
                <c:pt idx="1497">
                  <c:v>1.9336946145172899E-2</c:v>
                </c:pt>
                <c:pt idx="1498">
                  <c:v>-0.113604990150893</c:v>
                </c:pt>
                <c:pt idx="1499">
                  <c:v>-8.1233881043353898E-2</c:v>
                </c:pt>
                <c:pt idx="1500">
                  <c:v>-1.54803389149114E-2</c:v>
                </c:pt>
                <c:pt idx="1501">
                  <c:v>0.137687861270505</c:v>
                </c:pt>
                <c:pt idx="1502">
                  <c:v>-1.10397067630164E-3</c:v>
                </c:pt>
                <c:pt idx="1503">
                  <c:v>-4.92792852415311E-2</c:v>
                </c:pt>
                <c:pt idx="1504">
                  <c:v>-1.98020892061876E-2</c:v>
                </c:pt>
                <c:pt idx="1505">
                  <c:v>-4.6112581616388801E-2</c:v>
                </c:pt>
                <c:pt idx="1506">
                  <c:v>-0.14462276945803501</c:v>
                </c:pt>
                <c:pt idx="1507">
                  <c:v>-4.61513687649759E-2</c:v>
                </c:pt>
                <c:pt idx="1508">
                  <c:v>-4.1939951395700198E-2</c:v>
                </c:pt>
                <c:pt idx="1509">
                  <c:v>2.1366392316577901E-2</c:v>
                </c:pt>
                <c:pt idx="1510">
                  <c:v>-8.2201801881269396E-2</c:v>
                </c:pt>
                <c:pt idx="1511">
                  <c:v>1.86612084313342E-3</c:v>
                </c:pt>
                <c:pt idx="1512">
                  <c:v>8.8750429685235097E-2</c:v>
                </c:pt>
                <c:pt idx="1513">
                  <c:v>6.4162444432249693E-2</c:v>
                </c:pt>
                <c:pt idx="1514">
                  <c:v>3.7843253013409801E-2</c:v>
                </c:pt>
                <c:pt idx="1515">
                  <c:v>-5.8307853461038797E-2</c:v>
                </c:pt>
                <c:pt idx="1516">
                  <c:v>-0.104976915370882</c:v>
                </c:pt>
                <c:pt idx="1517">
                  <c:v>-6.7574211434340697E-2</c:v>
                </c:pt>
                <c:pt idx="1518">
                  <c:v>1.3985351678180701E-2</c:v>
                </c:pt>
                <c:pt idx="1519">
                  <c:v>0.25934685653518902</c:v>
                </c:pt>
                <c:pt idx="1520">
                  <c:v>7.9565005282402606E-3</c:v>
                </c:pt>
                <c:pt idx="1521">
                  <c:v>2.4581841064372299E-2</c:v>
                </c:pt>
                <c:pt idx="1522">
                  <c:v>7.0265956405350494E-2</c:v>
                </c:pt>
                <c:pt idx="1523">
                  <c:v>-9.3678179472640899E-2</c:v>
                </c:pt>
                <c:pt idx="1524">
                  <c:v>-3.2413605901767902E-2</c:v>
                </c:pt>
                <c:pt idx="1525">
                  <c:v>9.2323446606579707E-2</c:v>
                </c:pt>
                <c:pt idx="1526">
                  <c:v>-0.105555987933248</c:v>
                </c:pt>
                <c:pt idx="1527">
                  <c:v>-1.19521435302605E-3</c:v>
                </c:pt>
                <c:pt idx="1528">
                  <c:v>-5.15775980147E-2</c:v>
                </c:pt>
                <c:pt idx="1529">
                  <c:v>-0.28260833985663902</c:v>
                </c:pt>
                <c:pt idx="1530">
                  <c:v>3.4190809384447199E-2</c:v>
                </c:pt>
                <c:pt idx="1531">
                  <c:v>-5.29865545423336E-2</c:v>
                </c:pt>
                <c:pt idx="1532">
                  <c:v>-2.9289534109251399E-2</c:v>
                </c:pt>
                <c:pt idx="1533">
                  <c:v>9.8761814979564395E-3</c:v>
                </c:pt>
                <c:pt idx="1534">
                  <c:v>9.0048483006777095E-3</c:v>
                </c:pt>
                <c:pt idx="1535">
                  <c:v>4.9963066867357901E-2</c:v>
                </c:pt>
                <c:pt idx="1536">
                  <c:v>1.6616534230511301E-3</c:v>
                </c:pt>
                <c:pt idx="1537">
                  <c:v>-6.6101854543897595E-2</c:v>
                </c:pt>
                <c:pt idx="1538">
                  <c:v>1.0535518237770001E-2</c:v>
                </c:pt>
                <c:pt idx="1539">
                  <c:v>-6.7699321741043803E-2</c:v>
                </c:pt>
                <c:pt idx="1540">
                  <c:v>1.2704825468580899E-2</c:v>
                </c:pt>
                <c:pt idx="1541">
                  <c:v>-3.7961436857869998E-2</c:v>
                </c:pt>
                <c:pt idx="1542">
                  <c:v>-2.4751090268013698E-3</c:v>
                </c:pt>
                <c:pt idx="1543">
                  <c:v>3.7906470603030797E-2</c:v>
                </c:pt>
                <c:pt idx="1544">
                  <c:v>-4.0068778873005001E-2</c:v>
                </c:pt>
                <c:pt idx="1545">
                  <c:v>-8.3289834149320896E-2</c:v>
                </c:pt>
                <c:pt idx="1546">
                  <c:v>-0.109378695962561</c:v>
                </c:pt>
                <c:pt idx="1547">
                  <c:v>6.2977519939385801E-2</c:v>
                </c:pt>
                <c:pt idx="1548">
                  <c:v>0.102598207686476</c:v>
                </c:pt>
                <c:pt idx="1549">
                  <c:v>4.1694620949742897E-2</c:v>
                </c:pt>
                <c:pt idx="1550">
                  <c:v>7.0556978903415099E-2</c:v>
                </c:pt>
                <c:pt idx="1551">
                  <c:v>-0.13429978271940299</c:v>
                </c:pt>
                <c:pt idx="1552">
                  <c:v>-6.6682345758618297E-2</c:v>
                </c:pt>
                <c:pt idx="1553">
                  <c:v>-1.26473782796763E-2</c:v>
                </c:pt>
                <c:pt idx="1554">
                  <c:v>-3.0711527154883501E-2</c:v>
                </c:pt>
                <c:pt idx="1555">
                  <c:v>7.9796413883777007E-2</c:v>
                </c:pt>
                <c:pt idx="1556">
                  <c:v>-7.1482651743793604E-2</c:v>
                </c:pt>
                <c:pt idx="1557">
                  <c:v>-7.1512932311143196E-2</c:v>
                </c:pt>
                <c:pt idx="1558">
                  <c:v>-6.0799910627126898E-2</c:v>
                </c:pt>
                <c:pt idx="1559">
                  <c:v>-4.3723194682154798E-3</c:v>
                </c:pt>
                <c:pt idx="1560">
                  <c:v>1.3501826766060701E-2</c:v>
                </c:pt>
                <c:pt idx="1561">
                  <c:v>-5.5576584818723497E-2</c:v>
                </c:pt>
                <c:pt idx="1562">
                  <c:v>3.3079970487609203E-2</c:v>
                </c:pt>
                <c:pt idx="1563">
                  <c:v>2.7479984670533098E-3</c:v>
                </c:pt>
                <c:pt idx="1564">
                  <c:v>-7.6231034275385995E-2</c:v>
                </c:pt>
                <c:pt idx="1565">
                  <c:v>0.130360255675736</c:v>
                </c:pt>
                <c:pt idx="1566">
                  <c:v>-7.9546539735149593E-2</c:v>
                </c:pt>
                <c:pt idx="1567">
                  <c:v>5.1079462245648501E-2</c:v>
                </c:pt>
                <c:pt idx="1568">
                  <c:v>-0.100696429737026</c:v>
                </c:pt>
                <c:pt idx="1569">
                  <c:v>3.6773442959985303E-2</c:v>
                </c:pt>
                <c:pt idx="1570">
                  <c:v>-1.35443358583238E-2</c:v>
                </c:pt>
                <c:pt idx="1571">
                  <c:v>-0.213452361626572</c:v>
                </c:pt>
                <c:pt idx="1572">
                  <c:v>-5.4738877149889103E-3</c:v>
                </c:pt>
                <c:pt idx="1573">
                  <c:v>-6.1696887371570398E-2</c:v>
                </c:pt>
                <c:pt idx="1574">
                  <c:v>-6.07675256502649E-2</c:v>
                </c:pt>
                <c:pt idx="1575">
                  <c:v>2.4041755177003101E-2</c:v>
                </c:pt>
                <c:pt idx="1576">
                  <c:v>0.118287503119043</c:v>
                </c:pt>
                <c:pt idx="1577">
                  <c:v>-6.6138974303135506E-2</c:v>
                </c:pt>
                <c:pt idx="1578">
                  <c:v>-6.5596863288154103E-2</c:v>
                </c:pt>
                <c:pt idx="1579">
                  <c:v>-8.9623478268397797E-2</c:v>
                </c:pt>
                <c:pt idx="1580">
                  <c:v>5.2139567612976598E-2</c:v>
                </c:pt>
                <c:pt idx="1581">
                  <c:v>7.5257133705583207E-2</c:v>
                </c:pt>
                <c:pt idx="1582">
                  <c:v>-1.20328194439017E-2</c:v>
                </c:pt>
                <c:pt idx="1583">
                  <c:v>-0.10162866979486999</c:v>
                </c:pt>
                <c:pt idx="1584">
                  <c:v>5.76117943886576E-2</c:v>
                </c:pt>
                <c:pt idx="1585">
                  <c:v>-8.8451926248156496E-2</c:v>
                </c:pt>
                <c:pt idx="1586">
                  <c:v>-1.9674514325798101E-2</c:v>
                </c:pt>
                <c:pt idx="1587">
                  <c:v>-2.5043215453854E-2</c:v>
                </c:pt>
                <c:pt idx="1588">
                  <c:v>1.9946084632582701E-2</c:v>
                </c:pt>
                <c:pt idx="1589">
                  <c:v>-5.7796280477728799E-2</c:v>
                </c:pt>
                <c:pt idx="1590">
                  <c:v>-4.5185383515878599E-2</c:v>
                </c:pt>
                <c:pt idx="1591">
                  <c:v>1.6401268168047E-2</c:v>
                </c:pt>
                <c:pt idx="1592">
                  <c:v>6.05489367009397E-2</c:v>
                </c:pt>
                <c:pt idx="1593">
                  <c:v>-5.4925947755519303E-2</c:v>
                </c:pt>
                <c:pt idx="1594">
                  <c:v>-7.1021655465243E-2</c:v>
                </c:pt>
                <c:pt idx="1595">
                  <c:v>-1.0180128638936E-2</c:v>
                </c:pt>
                <c:pt idx="1596">
                  <c:v>1.17958904415678E-2</c:v>
                </c:pt>
                <c:pt idx="1597">
                  <c:v>-2.6645304624318002E-2</c:v>
                </c:pt>
                <c:pt idx="1598">
                  <c:v>-3.6273548890736002E-2</c:v>
                </c:pt>
                <c:pt idx="1599">
                  <c:v>-3.7179087571260497E-2</c:v>
                </c:pt>
                <c:pt idx="1600">
                  <c:v>-2.3895914404972601E-2</c:v>
                </c:pt>
                <c:pt idx="1601">
                  <c:v>9.9482556708734293E-2</c:v>
                </c:pt>
                <c:pt idx="1602">
                  <c:v>2.9322103533670998E-2</c:v>
                </c:pt>
                <c:pt idx="1603">
                  <c:v>1.03993515416576E-2</c:v>
                </c:pt>
                <c:pt idx="1604">
                  <c:v>-6.8752138869641002E-2</c:v>
                </c:pt>
                <c:pt idx="1605">
                  <c:v>-9.6680968489607694E-2</c:v>
                </c:pt>
                <c:pt idx="1606">
                  <c:v>-1.47652387449044E-2</c:v>
                </c:pt>
                <c:pt idx="1607">
                  <c:v>-4.1638216452982497E-2</c:v>
                </c:pt>
                <c:pt idx="1608">
                  <c:v>-1.51317919808127E-2</c:v>
                </c:pt>
                <c:pt idx="1609">
                  <c:v>-9.1605504369232094E-2</c:v>
                </c:pt>
                <c:pt idx="1610">
                  <c:v>2.1354896044446299E-2</c:v>
                </c:pt>
                <c:pt idx="1611">
                  <c:v>5.0344114453375602E-3</c:v>
                </c:pt>
                <c:pt idx="1612">
                  <c:v>-1.92340789413015E-2</c:v>
                </c:pt>
                <c:pt idx="1613">
                  <c:v>-1.4347219038463701E-2</c:v>
                </c:pt>
                <c:pt idx="1614">
                  <c:v>-7.03744345710655E-2</c:v>
                </c:pt>
                <c:pt idx="1615">
                  <c:v>-0.108802714316062</c:v>
                </c:pt>
                <c:pt idx="1616">
                  <c:v>-2.8986938650016999E-2</c:v>
                </c:pt>
                <c:pt idx="1617">
                  <c:v>-4.4154436454971503E-2</c:v>
                </c:pt>
                <c:pt idx="1618">
                  <c:v>-4.3562190287402401E-2</c:v>
                </c:pt>
                <c:pt idx="1619">
                  <c:v>-8.15586583193815E-2</c:v>
                </c:pt>
                <c:pt idx="1620">
                  <c:v>-2.4189538155213498E-2</c:v>
                </c:pt>
                <c:pt idx="1621">
                  <c:v>-5.33457648036944E-2</c:v>
                </c:pt>
                <c:pt idx="1622">
                  <c:v>0.101211559206505</c:v>
                </c:pt>
                <c:pt idx="1623">
                  <c:v>-0.12490020863519399</c:v>
                </c:pt>
                <c:pt idx="1624">
                  <c:v>2.20516422562156E-4</c:v>
                </c:pt>
                <c:pt idx="1625">
                  <c:v>-4.9187417448606198E-2</c:v>
                </c:pt>
                <c:pt idx="1626">
                  <c:v>-0.151836766194654</c:v>
                </c:pt>
                <c:pt idx="1627">
                  <c:v>-9.3570736210151204E-2</c:v>
                </c:pt>
                <c:pt idx="1628">
                  <c:v>1.35455094309451E-2</c:v>
                </c:pt>
                <c:pt idx="1629">
                  <c:v>-0.137328792146553</c:v>
                </c:pt>
                <c:pt idx="1630">
                  <c:v>3.4601225189661897E-2</c:v>
                </c:pt>
                <c:pt idx="1631">
                  <c:v>0.13267907089574901</c:v>
                </c:pt>
                <c:pt idx="1632">
                  <c:v>-8.3208841992826493E-2</c:v>
                </c:pt>
                <c:pt idx="1633">
                  <c:v>2.3712049716391601E-2</c:v>
                </c:pt>
                <c:pt idx="1634">
                  <c:v>-6.8317298467711396E-2</c:v>
                </c:pt>
                <c:pt idx="1635">
                  <c:v>-4.8296768705590402E-2</c:v>
                </c:pt>
                <c:pt idx="1636">
                  <c:v>1.1001670622220201E-2</c:v>
                </c:pt>
                <c:pt idx="1637">
                  <c:v>2.0350328389564999E-2</c:v>
                </c:pt>
                <c:pt idx="1638">
                  <c:v>-2.95161183146453E-2</c:v>
                </c:pt>
                <c:pt idx="1639">
                  <c:v>4.5016296611878601E-2</c:v>
                </c:pt>
                <c:pt idx="1640">
                  <c:v>1.7838025804790499E-3</c:v>
                </c:pt>
                <c:pt idx="1641">
                  <c:v>-7.1845803931746693E-2</c:v>
                </c:pt>
                <c:pt idx="1642">
                  <c:v>1.65444736522424E-3</c:v>
                </c:pt>
                <c:pt idx="1643">
                  <c:v>1.30873441927264E-2</c:v>
                </c:pt>
                <c:pt idx="1644">
                  <c:v>-8.2040209273341005E-2</c:v>
                </c:pt>
                <c:pt idx="1645">
                  <c:v>-3.5080925820969E-2</c:v>
                </c:pt>
                <c:pt idx="1646">
                  <c:v>1.9408517309022599E-2</c:v>
                </c:pt>
                <c:pt idx="1647">
                  <c:v>-7.6991849130392297E-3</c:v>
                </c:pt>
                <c:pt idx="1648">
                  <c:v>-4.6792321272358897E-2</c:v>
                </c:pt>
                <c:pt idx="1649">
                  <c:v>-0.11258326754129901</c:v>
                </c:pt>
                <c:pt idx="1650">
                  <c:v>-7.8435136994302795E-2</c:v>
                </c:pt>
                <c:pt idx="1651">
                  <c:v>-6.1259789715955498E-2</c:v>
                </c:pt>
                <c:pt idx="1652">
                  <c:v>-6.3387555583852298E-2</c:v>
                </c:pt>
                <c:pt idx="1653">
                  <c:v>-4.0118497182710698E-3</c:v>
                </c:pt>
                <c:pt idx="1654">
                  <c:v>5.84782810633682E-2</c:v>
                </c:pt>
                <c:pt idx="1655">
                  <c:v>1.2152995216204899E-2</c:v>
                </c:pt>
                <c:pt idx="1656">
                  <c:v>-7.0076066830973005E-2</c:v>
                </c:pt>
                <c:pt idx="1657">
                  <c:v>-4.3624740631026199E-2</c:v>
                </c:pt>
                <c:pt idx="1658">
                  <c:v>-3.35040246033547E-3</c:v>
                </c:pt>
                <c:pt idx="1659">
                  <c:v>-8.5644486557150401E-3</c:v>
                </c:pt>
                <c:pt idx="1660">
                  <c:v>-4.8218929488067303E-2</c:v>
                </c:pt>
                <c:pt idx="1661">
                  <c:v>-0.115157268046606</c:v>
                </c:pt>
                <c:pt idx="1662">
                  <c:v>0.254205431287301</c:v>
                </c:pt>
                <c:pt idx="1663">
                  <c:v>5.6533878724721397E-2</c:v>
                </c:pt>
                <c:pt idx="1664">
                  <c:v>4.50793040607467E-2</c:v>
                </c:pt>
                <c:pt idx="1665">
                  <c:v>-5.4014595837095697E-2</c:v>
                </c:pt>
                <c:pt idx="1666">
                  <c:v>-0.108944174900897</c:v>
                </c:pt>
                <c:pt idx="1667">
                  <c:v>7.0249032314481305E-2</c:v>
                </c:pt>
                <c:pt idx="1668">
                  <c:v>3.2592089827829802E-2</c:v>
                </c:pt>
                <c:pt idx="1669">
                  <c:v>4.1285884001004199E-2</c:v>
                </c:pt>
                <c:pt idx="1670">
                  <c:v>-9.9455322240225505E-2</c:v>
                </c:pt>
                <c:pt idx="1671">
                  <c:v>-9.7148305030048093E-2</c:v>
                </c:pt>
                <c:pt idx="1672">
                  <c:v>-1.06040367972611E-2</c:v>
                </c:pt>
                <c:pt idx="1673">
                  <c:v>-2.8892906152469401E-2</c:v>
                </c:pt>
                <c:pt idx="1674">
                  <c:v>-0.142261309124177</c:v>
                </c:pt>
                <c:pt idx="1675">
                  <c:v>7.6991716814839101E-2</c:v>
                </c:pt>
                <c:pt idx="1676">
                  <c:v>-1.1334222962800801E-2</c:v>
                </c:pt>
                <c:pt idx="1677">
                  <c:v>-0.11565858464979201</c:v>
                </c:pt>
                <c:pt idx="1678">
                  <c:v>-2.3053703325826898E-2</c:v>
                </c:pt>
                <c:pt idx="1679">
                  <c:v>-5.0540309861408297E-2</c:v>
                </c:pt>
                <c:pt idx="1680">
                  <c:v>0.13085164677004901</c:v>
                </c:pt>
                <c:pt idx="1681">
                  <c:v>3.0701283250846399E-2</c:v>
                </c:pt>
                <c:pt idx="1682">
                  <c:v>-6.8151094189178502E-2</c:v>
                </c:pt>
                <c:pt idx="1683">
                  <c:v>5.0927625182580101E-2</c:v>
                </c:pt>
                <c:pt idx="1684">
                  <c:v>-7.0239280524949904E-2</c:v>
                </c:pt>
                <c:pt idx="1685">
                  <c:v>-1.53508232154653E-2</c:v>
                </c:pt>
                <c:pt idx="1686">
                  <c:v>-3.7859221173745197E-2</c:v>
                </c:pt>
                <c:pt idx="1687">
                  <c:v>9.7146604705506498E-2</c:v>
                </c:pt>
                <c:pt idx="1688">
                  <c:v>4.4309226871091E-3</c:v>
                </c:pt>
                <c:pt idx="1689">
                  <c:v>0.10980142909304499</c:v>
                </c:pt>
                <c:pt idx="1690">
                  <c:v>1.1539125671456299E-2</c:v>
                </c:pt>
                <c:pt idx="1691">
                  <c:v>7.2988523542354897E-2</c:v>
                </c:pt>
                <c:pt idx="1692">
                  <c:v>8.6560224937952193E-2</c:v>
                </c:pt>
                <c:pt idx="1693">
                  <c:v>3.5350452860076799E-2</c:v>
                </c:pt>
                <c:pt idx="1694">
                  <c:v>0.17250977124877001</c:v>
                </c:pt>
                <c:pt idx="1695">
                  <c:v>-4.3896221456432898E-2</c:v>
                </c:pt>
                <c:pt idx="1696">
                  <c:v>-2.93816312517645E-2</c:v>
                </c:pt>
                <c:pt idx="1697">
                  <c:v>-7.5534022231154005E-2</c:v>
                </c:pt>
                <c:pt idx="1698">
                  <c:v>7.9275813621483907E-2</c:v>
                </c:pt>
                <c:pt idx="1699">
                  <c:v>-4.63010530641794E-2</c:v>
                </c:pt>
                <c:pt idx="1700">
                  <c:v>2.78767733857226E-2</c:v>
                </c:pt>
                <c:pt idx="1701">
                  <c:v>-1.1688987136127E-2</c:v>
                </c:pt>
                <c:pt idx="1702">
                  <c:v>-6.2895172624003196E-2</c:v>
                </c:pt>
                <c:pt idx="1703">
                  <c:v>-5.15967305962928E-2</c:v>
                </c:pt>
                <c:pt idx="1704">
                  <c:v>9.7596000738597898E-4</c:v>
                </c:pt>
                <c:pt idx="1705">
                  <c:v>-6.5061582072829999E-2</c:v>
                </c:pt>
                <c:pt idx="1706">
                  <c:v>-6.7133990983637495E-2</c:v>
                </c:pt>
                <c:pt idx="1707">
                  <c:v>-4.4242292793844798E-2</c:v>
                </c:pt>
                <c:pt idx="1708">
                  <c:v>-2.3727822247419501E-2</c:v>
                </c:pt>
                <c:pt idx="1709">
                  <c:v>2.9577040220073202E-2</c:v>
                </c:pt>
                <c:pt idx="1710">
                  <c:v>-0.123086222106295</c:v>
                </c:pt>
                <c:pt idx="1711">
                  <c:v>-1.41131097604941E-3</c:v>
                </c:pt>
                <c:pt idx="1712">
                  <c:v>9.4560889208610305E-2</c:v>
                </c:pt>
                <c:pt idx="1713">
                  <c:v>9.8728626057314806E-2</c:v>
                </c:pt>
                <c:pt idx="1714">
                  <c:v>1.9503127277960899E-2</c:v>
                </c:pt>
                <c:pt idx="1715">
                  <c:v>-8.8278859102928191E-3</c:v>
                </c:pt>
                <c:pt idx="1716">
                  <c:v>-0.106300781771627</c:v>
                </c:pt>
                <c:pt idx="1717">
                  <c:v>0.107965686169595</c:v>
                </c:pt>
                <c:pt idx="1718">
                  <c:v>7.3068727185701104E-3</c:v>
                </c:pt>
                <c:pt idx="1719">
                  <c:v>0.46759816446042901</c:v>
                </c:pt>
                <c:pt idx="1720">
                  <c:v>-0.28176251742727798</c:v>
                </c:pt>
                <c:pt idx="1721">
                  <c:v>-6.7853678957121993E-2</c:v>
                </c:pt>
                <c:pt idx="1722">
                  <c:v>-8.4547701182768401E-2</c:v>
                </c:pt>
                <c:pt idx="1723">
                  <c:v>6.8901604138492403E-2</c:v>
                </c:pt>
                <c:pt idx="1724">
                  <c:v>8.7191511838815607E-3</c:v>
                </c:pt>
                <c:pt idx="1725">
                  <c:v>-2.70231719432266E-2</c:v>
                </c:pt>
                <c:pt idx="1726">
                  <c:v>-1.2417890494425E-2</c:v>
                </c:pt>
                <c:pt idx="1727">
                  <c:v>-4.4848448383082697E-2</c:v>
                </c:pt>
                <c:pt idx="1728">
                  <c:v>-8.7869977410016495E-2</c:v>
                </c:pt>
                <c:pt idx="1729">
                  <c:v>-2.95846037649454E-2</c:v>
                </c:pt>
                <c:pt idx="1730">
                  <c:v>2.54142392035401E-2</c:v>
                </c:pt>
                <c:pt idx="1731">
                  <c:v>-6.2982747879588394E-2</c:v>
                </c:pt>
                <c:pt idx="1732">
                  <c:v>-7.6793134631074594E-2</c:v>
                </c:pt>
                <c:pt idx="1733">
                  <c:v>-5.7009590114551799E-3</c:v>
                </c:pt>
                <c:pt idx="1734">
                  <c:v>5.0938141339726101E-2</c:v>
                </c:pt>
                <c:pt idx="1735">
                  <c:v>0.230304741641639</c:v>
                </c:pt>
                <c:pt idx="1736">
                  <c:v>-1.27931814296751E-2</c:v>
                </c:pt>
                <c:pt idx="1737">
                  <c:v>7.4175486062841897E-2</c:v>
                </c:pt>
                <c:pt idx="1738">
                  <c:v>2.02767811656628E-2</c:v>
                </c:pt>
                <c:pt idx="1739">
                  <c:v>2.41449332036048E-2</c:v>
                </c:pt>
                <c:pt idx="1740">
                  <c:v>-6.1451360169598103E-2</c:v>
                </c:pt>
                <c:pt idx="1741">
                  <c:v>-4.83904737576175E-2</c:v>
                </c:pt>
                <c:pt idx="1742">
                  <c:v>5.45609333395074E-2</c:v>
                </c:pt>
                <c:pt idx="1743">
                  <c:v>0.20896634712023199</c:v>
                </c:pt>
                <c:pt idx="1744">
                  <c:v>-2.9331185520985199E-2</c:v>
                </c:pt>
                <c:pt idx="1745">
                  <c:v>-2.4132287614706999E-2</c:v>
                </c:pt>
                <c:pt idx="1746">
                  <c:v>-3.9377305734138397E-2</c:v>
                </c:pt>
                <c:pt idx="1747">
                  <c:v>0.14144384571310201</c:v>
                </c:pt>
                <c:pt idx="1748">
                  <c:v>-1.93051653070677E-2</c:v>
                </c:pt>
                <c:pt idx="1749">
                  <c:v>3.5362711866172299E-2</c:v>
                </c:pt>
                <c:pt idx="1750">
                  <c:v>4.3011335982218797E-2</c:v>
                </c:pt>
                <c:pt idx="1751">
                  <c:v>-0.106209858861878</c:v>
                </c:pt>
                <c:pt idx="1752">
                  <c:v>-2.59083374254843E-4</c:v>
                </c:pt>
                <c:pt idx="1753">
                  <c:v>7.7671824397479702E-2</c:v>
                </c:pt>
                <c:pt idx="1754">
                  <c:v>-8.5841943213092797E-2</c:v>
                </c:pt>
                <c:pt idx="1755">
                  <c:v>-4.5316905928712202E-2</c:v>
                </c:pt>
                <c:pt idx="1756">
                  <c:v>-1.3352278003624801E-2</c:v>
                </c:pt>
                <c:pt idx="1757">
                  <c:v>-5.9986082215216299E-2</c:v>
                </c:pt>
                <c:pt idx="1758">
                  <c:v>1.1293971855809401E-2</c:v>
                </c:pt>
                <c:pt idx="1759">
                  <c:v>-2.32765628707714E-2</c:v>
                </c:pt>
                <c:pt idx="1760">
                  <c:v>0.12888226951400999</c:v>
                </c:pt>
                <c:pt idx="1761">
                  <c:v>-5.5938638627529798E-2</c:v>
                </c:pt>
                <c:pt idx="1762">
                  <c:v>-8.3443564681096496E-2</c:v>
                </c:pt>
                <c:pt idx="1763">
                  <c:v>-6.2726956921901299E-3</c:v>
                </c:pt>
                <c:pt idx="1764">
                  <c:v>-9.7775815978919503E-2</c:v>
                </c:pt>
                <c:pt idx="1765">
                  <c:v>-3.7773712796164802E-2</c:v>
                </c:pt>
                <c:pt idx="1766">
                  <c:v>-5.4418109532822001E-2</c:v>
                </c:pt>
                <c:pt idx="1767">
                  <c:v>-1.24657320773824E-3</c:v>
                </c:pt>
                <c:pt idx="1768">
                  <c:v>3.7737337054936801E-2</c:v>
                </c:pt>
                <c:pt idx="1769">
                  <c:v>-3.2655910474631802E-2</c:v>
                </c:pt>
                <c:pt idx="1770">
                  <c:v>-5.166071645169E-2</c:v>
                </c:pt>
                <c:pt idx="1771">
                  <c:v>-3.0326487842084599E-2</c:v>
                </c:pt>
                <c:pt idx="1772">
                  <c:v>-4.1273504931456102E-2</c:v>
                </c:pt>
                <c:pt idx="1773">
                  <c:v>-6.2444425385580302E-2</c:v>
                </c:pt>
                <c:pt idx="1774">
                  <c:v>-8.1964327076754301E-2</c:v>
                </c:pt>
                <c:pt idx="1775">
                  <c:v>5.5396874231217197E-4</c:v>
                </c:pt>
                <c:pt idx="1776">
                  <c:v>0.102021636046271</c:v>
                </c:pt>
                <c:pt idx="1777">
                  <c:v>0.13762196956252901</c:v>
                </c:pt>
                <c:pt idx="1778">
                  <c:v>-1.7824977598748699E-2</c:v>
                </c:pt>
                <c:pt idx="1779">
                  <c:v>8.6307338012625606E-2</c:v>
                </c:pt>
                <c:pt idx="1780">
                  <c:v>0.101969177295246</c:v>
                </c:pt>
                <c:pt idx="1781">
                  <c:v>-5.6576617440876803E-2</c:v>
                </c:pt>
                <c:pt idx="1782">
                  <c:v>-1.3329813474550501E-2</c:v>
                </c:pt>
                <c:pt idx="1783">
                  <c:v>8.7677906608600899E-3</c:v>
                </c:pt>
                <c:pt idx="1784">
                  <c:v>-6.3802445129243601E-2</c:v>
                </c:pt>
                <c:pt idx="1785">
                  <c:v>-3.82201293796074E-2</c:v>
                </c:pt>
                <c:pt idx="1786">
                  <c:v>8.3453140574789603E-3</c:v>
                </c:pt>
                <c:pt idx="1787">
                  <c:v>5.6835348090997301E-2</c:v>
                </c:pt>
                <c:pt idx="1788">
                  <c:v>2.7261812530709601E-2</c:v>
                </c:pt>
                <c:pt idx="1789">
                  <c:v>1.34949121417831E-2</c:v>
                </c:pt>
                <c:pt idx="1790">
                  <c:v>-1.46808446129087E-2</c:v>
                </c:pt>
                <c:pt idx="1791">
                  <c:v>-0.14517139657151601</c:v>
                </c:pt>
                <c:pt idx="1792">
                  <c:v>-7.8756233957163205E-2</c:v>
                </c:pt>
                <c:pt idx="1793">
                  <c:v>-6.7467535483605595E-2</c:v>
                </c:pt>
                <c:pt idx="1794">
                  <c:v>-4.7392787508687001E-2</c:v>
                </c:pt>
                <c:pt idx="1795">
                  <c:v>1.9132983655387299E-2</c:v>
                </c:pt>
                <c:pt idx="1796">
                  <c:v>-8.28517575798529E-2</c:v>
                </c:pt>
                <c:pt idx="1797">
                  <c:v>-3.7399249444580299E-2</c:v>
                </c:pt>
                <c:pt idx="1798">
                  <c:v>-3.5851840942364703E-2</c:v>
                </c:pt>
                <c:pt idx="1799">
                  <c:v>0.12422549252164</c:v>
                </c:pt>
                <c:pt idx="1800">
                  <c:v>0.119627048334527</c:v>
                </c:pt>
                <c:pt idx="1801">
                  <c:v>0.22322045498854301</c:v>
                </c:pt>
                <c:pt idx="1802">
                  <c:v>-6.2917554228032899E-2</c:v>
                </c:pt>
                <c:pt idx="1803">
                  <c:v>2.6125013923261199E-2</c:v>
                </c:pt>
                <c:pt idx="1804">
                  <c:v>5.8494934966423003E-2</c:v>
                </c:pt>
                <c:pt idx="1805">
                  <c:v>7.1759743529677997E-2</c:v>
                </c:pt>
                <c:pt idx="1806">
                  <c:v>-7.6946987246522297E-2</c:v>
                </c:pt>
                <c:pt idx="1807">
                  <c:v>-3.4906481371892902E-2</c:v>
                </c:pt>
                <c:pt idx="1808">
                  <c:v>-4.1060026987409497E-3</c:v>
                </c:pt>
                <c:pt idx="1809">
                  <c:v>-2.1576682430663598E-2</c:v>
                </c:pt>
                <c:pt idx="1810">
                  <c:v>8.7370450800722005E-2</c:v>
                </c:pt>
                <c:pt idx="1811">
                  <c:v>-1.3301608883207201E-3</c:v>
                </c:pt>
                <c:pt idx="1812">
                  <c:v>7.3309378245651801E-3</c:v>
                </c:pt>
                <c:pt idx="1813">
                  <c:v>-9.4487752575984595E-3</c:v>
                </c:pt>
                <c:pt idx="1814">
                  <c:v>1.5847022608060299E-2</c:v>
                </c:pt>
                <c:pt idx="1815">
                  <c:v>7.9584070963445407E-3</c:v>
                </c:pt>
                <c:pt idx="1816">
                  <c:v>7.4017739689573994E-2</c:v>
                </c:pt>
                <c:pt idx="1817">
                  <c:v>3.00918586418009E-2</c:v>
                </c:pt>
                <c:pt idx="1818">
                  <c:v>3.6895512506933202E-2</c:v>
                </c:pt>
                <c:pt idx="1819">
                  <c:v>-5.4639752173073E-2</c:v>
                </c:pt>
                <c:pt idx="1820">
                  <c:v>1.18468544733243E-2</c:v>
                </c:pt>
                <c:pt idx="1821">
                  <c:v>-2.8597913424082601E-2</c:v>
                </c:pt>
                <c:pt idx="1822">
                  <c:v>3.6750448761058201E-2</c:v>
                </c:pt>
                <c:pt idx="1823">
                  <c:v>2.37024194870461E-2</c:v>
                </c:pt>
                <c:pt idx="1824">
                  <c:v>-5.8753005638797297E-2</c:v>
                </c:pt>
                <c:pt idx="1825">
                  <c:v>2.4080527834676999E-2</c:v>
                </c:pt>
                <c:pt idx="1826">
                  <c:v>3.7554108028011499E-2</c:v>
                </c:pt>
                <c:pt idx="1827">
                  <c:v>1.7967064424203399E-2</c:v>
                </c:pt>
                <c:pt idx="1828">
                  <c:v>-7.6453484325090096E-2</c:v>
                </c:pt>
                <c:pt idx="1829">
                  <c:v>-2.9425466885932401E-2</c:v>
                </c:pt>
                <c:pt idx="1830">
                  <c:v>-8.5292053785646096E-2</c:v>
                </c:pt>
                <c:pt idx="1831">
                  <c:v>2.84825416534931E-2</c:v>
                </c:pt>
                <c:pt idx="1832">
                  <c:v>-6.9582464366137103E-2</c:v>
                </c:pt>
                <c:pt idx="1833">
                  <c:v>-0.22453167475305</c:v>
                </c:pt>
                <c:pt idx="1834">
                  <c:v>-6.3620664817047895E-2</c:v>
                </c:pt>
                <c:pt idx="1835">
                  <c:v>0.10485225820956701</c:v>
                </c:pt>
                <c:pt idx="1836">
                  <c:v>-0.146355093742149</c:v>
                </c:pt>
                <c:pt idx="1837">
                  <c:v>-7.3934760608987696E-2</c:v>
                </c:pt>
                <c:pt idx="1838">
                  <c:v>1.7468376152560701E-2</c:v>
                </c:pt>
                <c:pt idx="1839">
                  <c:v>4.1979563810937003E-2</c:v>
                </c:pt>
                <c:pt idx="1840">
                  <c:v>0.11448627914029499</c:v>
                </c:pt>
                <c:pt idx="1841">
                  <c:v>-2.4484688101102499E-2</c:v>
                </c:pt>
                <c:pt idx="1842">
                  <c:v>-8.8177319895363496E-2</c:v>
                </c:pt>
                <c:pt idx="1843">
                  <c:v>-1.65905750199133E-2</c:v>
                </c:pt>
                <c:pt idx="1844">
                  <c:v>1.6062576099469299E-2</c:v>
                </c:pt>
                <c:pt idx="1845">
                  <c:v>8.8796069769488298E-2</c:v>
                </c:pt>
                <c:pt idx="1846">
                  <c:v>-1.69400494918381E-2</c:v>
                </c:pt>
                <c:pt idx="1847">
                  <c:v>-6.0094826314391399E-2</c:v>
                </c:pt>
                <c:pt idx="1848">
                  <c:v>8.9069876517324804E-3</c:v>
                </c:pt>
                <c:pt idx="1849">
                  <c:v>-6.9906179131415905E-2</c:v>
                </c:pt>
                <c:pt idx="1850">
                  <c:v>-7.68261359152351E-2</c:v>
                </c:pt>
                <c:pt idx="1851">
                  <c:v>-3.6234340928050598E-2</c:v>
                </c:pt>
                <c:pt idx="1852">
                  <c:v>-1.96999816743837E-2</c:v>
                </c:pt>
                <c:pt idx="1853">
                  <c:v>-1.17381739467852E-2</c:v>
                </c:pt>
                <c:pt idx="1854">
                  <c:v>-4.3053284032754199E-2</c:v>
                </c:pt>
                <c:pt idx="1855">
                  <c:v>-7.6861797236040794E-2</c:v>
                </c:pt>
                <c:pt idx="1856">
                  <c:v>1.38027363695148E-2</c:v>
                </c:pt>
                <c:pt idx="1857">
                  <c:v>-9.4297595217494007E-2</c:v>
                </c:pt>
                <c:pt idx="1858">
                  <c:v>6.6217677315546702E-2</c:v>
                </c:pt>
                <c:pt idx="1859">
                  <c:v>-1.01253703604822E-2</c:v>
                </c:pt>
                <c:pt idx="1860">
                  <c:v>-2.6737376459498901E-2</c:v>
                </c:pt>
                <c:pt idx="1861">
                  <c:v>0.16531493271660999</c:v>
                </c:pt>
                <c:pt idx="1862">
                  <c:v>-5.4264919447382098E-2</c:v>
                </c:pt>
                <c:pt idx="1863">
                  <c:v>9.7560008537285206E-2</c:v>
                </c:pt>
                <c:pt idx="1864">
                  <c:v>-5.4303329424243402E-5</c:v>
                </c:pt>
                <c:pt idx="1865">
                  <c:v>-0.116387952942239</c:v>
                </c:pt>
                <c:pt idx="1866">
                  <c:v>7.0738493238337696E-2</c:v>
                </c:pt>
                <c:pt idx="1867">
                  <c:v>-5.5361797990864901E-2</c:v>
                </c:pt>
                <c:pt idx="1868">
                  <c:v>-4.21404259300351E-2</c:v>
                </c:pt>
                <c:pt idx="1869">
                  <c:v>-3.6544030090073697E-2</c:v>
                </c:pt>
                <c:pt idx="1870">
                  <c:v>1.2866630283678401E-2</c:v>
                </c:pt>
                <c:pt idx="1871">
                  <c:v>-1.1045502723018999E-2</c:v>
                </c:pt>
                <c:pt idx="1872">
                  <c:v>-7.5421854253137993E-2</c:v>
                </c:pt>
                <c:pt idx="1873">
                  <c:v>7.8662871702075393E-2</c:v>
                </c:pt>
                <c:pt idx="1874">
                  <c:v>-7.0572038268145398E-2</c:v>
                </c:pt>
                <c:pt idx="1875">
                  <c:v>-3.1143093597840702E-3</c:v>
                </c:pt>
                <c:pt idx="1876">
                  <c:v>0.24219769551162301</c:v>
                </c:pt>
                <c:pt idx="1877">
                  <c:v>-7.1872014310314605E-2</c:v>
                </c:pt>
                <c:pt idx="1878">
                  <c:v>2.2405089893680102E-2</c:v>
                </c:pt>
                <c:pt idx="1879">
                  <c:v>-8.6035560872288905E-2</c:v>
                </c:pt>
                <c:pt idx="1880">
                  <c:v>7.4902371423135597E-3</c:v>
                </c:pt>
                <c:pt idx="1881">
                  <c:v>-8.7376289407299801E-2</c:v>
                </c:pt>
                <c:pt idx="1882">
                  <c:v>-5.0243856891332997E-2</c:v>
                </c:pt>
                <c:pt idx="1883">
                  <c:v>-3.20405691738328E-2</c:v>
                </c:pt>
                <c:pt idx="1884">
                  <c:v>0.12951932284737699</c:v>
                </c:pt>
                <c:pt idx="1885">
                  <c:v>0.107257910661595</c:v>
                </c:pt>
                <c:pt idx="1886">
                  <c:v>-9.4110587723324798E-2</c:v>
                </c:pt>
                <c:pt idx="1887">
                  <c:v>-6.0367249383652698E-2</c:v>
                </c:pt>
                <c:pt idx="1888">
                  <c:v>-9.1351592498904594E-2</c:v>
                </c:pt>
                <c:pt idx="1889">
                  <c:v>-4.1893814836619497E-2</c:v>
                </c:pt>
                <c:pt idx="1890">
                  <c:v>-8.8038497017733697E-2</c:v>
                </c:pt>
                <c:pt idx="1891">
                  <c:v>-0.101532942287894</c:v>
                </c:pt>
                <c:pt idx="1892">
                  <c:v>-0.10535413513915801</c:v>
                </c:pt>
                <c:pt idx="1893">
                  <c:v>-3.9998076951164302E-4</c:v>
                </c:pt>
                <c:pt idx="1894">
                  <c:v>1.6324987497911E-2</c:v>
                </c:pt>
                <c:pt idx="1895">
                  <c:v>1.6063664355777399E-2</c:v>
                </c:pt>
                <c:pt idx="1896">
                  <c:v>2.6906967981916299E-2</c:v>
                </c:pt>
                <c:pt idx="1897">
                  <c:v>-4.84701946554882E-2</c:v>
                </c:pt>
                <c:pt idx="1898">
                  <c:v>-4.3043118688826702E-2</c:v>
                </c:pt>
                <c:pt idx="1899">
                  <c:v>-3.4135948202406403E-2</c:v>
                </c:pt>
                <c:pt idx="1900">
                  <c:v>-5.1605822766580503E-2</c:v>
                </c:pt>
                <c:pt idx="1901">
                  <c:v>2.6781229037118801E-2</c:v>
                </c:pt>
                <c:pt idx="1902">
                  <c:v>-7.0633087986898602E-2</c:v>
                </c:pt>
                <c:pt idx="1903">
                  <c:v>-7.3698490267060102E-2</c:v>
                </c:pt>
                <c:pt idx="1904">
                  <c:v>-7.2765661420346503E-2</c:v>
                </c:pt>
                <c:pt idx="1905">
                  <c:v>-0.119186388932311</c:v>
                </c:pt>
                <c:pt idx="1906">
                  <c:v>-4.4485144380511002E-2</c:v>
                </c:pt>
                <c:pt idx="1907">
                  <c:v>-8.3174215405073901E-2</c:v>
                </c:pt>
                <c:pt idx="1908">
                  <c:v>6.8675024196989995E-2</c:v>
                </c:pt>
                <c:pt idx="1909">
                  <c:v>-7.7196970158175796E-2</c:v>
                </c:pt>
                <c:pt idx="1910">
                  <c:v>-8.8323120692871598E-2</c:v>
                </c:pt>
                <c:pt idx="1911">
                  <c:v>-3.6037439713068101E-3</c:v>
                </c:pt>
                <c:pt idx="1912">
                  <c:v>1.3179025090622101E-2</c:v>
                </c:pt>
                <c:pt idx="1913">
                  <c:v>-5.0785796104079003E-2</c:v>
                </c:pt>
                <c:pt idx="1914">
                  <c:v>0.125952592076534</c:v>
                </c:pt>
                <c:pt idx="1915">
                  <c:v>-0.14094936596021901</c:v>
                </c:pt>
                <c:pt idx="1916">
                  <c:v>-9.1260134464938893E-3</c:v>
                </c:pt>
                <c:pt idx="1917">
                  <c:v>7.2010765827776897E-3</c:v>
                </c:pt>
                <c:pt idx="1918">
                  <c:v>4.6198141456827102E-2</c:v>
                </c:pt>
                <c:pt idx="1919">
                  <c:v>-4.5666728104024799E-2</c:v>
                </c:pt>
                <c:pt idx="1920">
                  <c:v>-4.3369140123473898E-2</c:v>
                </c:pt>
                <c:pt idx="1921">
                  <c:v>-2.9969121550497101E-3</c:v>
                </c:pt>
                <c:pt idx="1922">
                  <c:v>-2.0054483445144398E-2</c:v>
                </c:pt>
                <c:pt idx="1923">
                  <c:v>5.2983236500471903E-2</c:v>
                </c:pt>
                <c:pt idx="1924">
                  <c:v>-5.1212088124233703E-2</c:v>
                </c:pt>
                <c:pt idx="1925">
                  <c:v>5.2051113377904898E-2</c:v>
                </c:pt>
                <c:pt idx="1926">
                  <c:v>-2.6471677647794699E-2</c:v>
                </c:pt>
                <c:pt idx="1927">
                  <c:v>0.100065144126217</c:v>
                </c:pt>
                <c:pt idx="1928">
                  <c:v>-5.2602946129472798E-2</c:v>
                </c:pt>
                <c:pt idx="1929">
                  <c:v>-1.63514915107736E-2</c:v>
                </c:pt>
                <c:pt idx="1930">
                  <c:v>-8.7535015727968193E-2</c:v>
                </c:pt>
                <c:pt idx="1931">
                  <c:v>-4.6633672037001998E-3</c:v>
                </c:pt>
                <c:pt idx="1932">
                  <c:v>-6.6687867761838299E-2</c:v>
                </c:pt>
                <c:pt idx="1933">
                  <c:v>7.5816651685800998E-2</c:v>
                </c:pt>
                <c:pt idx="1934">
                  <c:v>4.0813022256746698E-2</c:v>
                </c:pt>
                <c:pt idx="1935">
                  <c:v>-5.9813087371447998E-2</c:v>
                </c:pt>
                <c:pt idx="1936">
                  <c:v>2.2630276321254299E-2</c:v>
                </c:pt>
                <c:pt idx="1937">
                  <c:v>-3.9891353521452899E-3</c:v>
                </c:pt>
                <c:pt idx="1938">
                  <c:v>7.4454292945578301E-2</c:v>
                </c:pt>
                <c:pt idx="1939">
                  <c:v>-2.65254649357551E-2</c:v>
                </c:pt>
                <c:pt idx="1940">
                  <c:v>-7.6771041537393003E-2</c:v>
                </c:pt>
                <c:pt idx="1941">
                  <c:v>-2.7697846938689701E-2</c:v>
                </c:pt>
                <c:pt idx="1942">
                  <c:v>8.7306220960932102E-2</c:v>
                </c:pt>
                <c:pt idx="1943">
                  <c:v>-5.3354710499377199E-2</c:v>
                </c:pt>
                <c:pt idx="1944">
                  <c:v>-3.01670507215244E-2</c:v>
                </c:pt>
                <c:pt idx="1945">
                  <c:v>7.2062814372536393E-2</c:v>
                </c:pt>
                <c:pt idx="1946">
                  <c:v>4.3495884940323699E-2</c:v>
                </c:pt>
                <c:pt idx="1947">
                  <c:v>-1.96998739170633E-2</c:v>
                </c:pt>
                <c:pt idx="1948">
                  <c:v>-2.23024181218738E-2</c:v>
                </c:pt>
                <c:pt idx="1949">
                  <c:v>-5.33404858883086E-2</c:v>
                </c:pt>
                <c:pt idx="1950">
                  <c:v>-5.6540854760365598E-2</c:v>
                </c:pt>
                <c:pt idx="1951">
                  <c:v>-3.6971368387813001E-2</c:v>
                </c:pt>
                <c:pt idx="1952">
                  <c:v>2.1323723424349499E-2</c:v>
                </c:pt>
                <c:pt idx="1953">
                  <c:v>-8.3380154131196704E-2</c:v>
                </c:pt>
                <c:pt idx="1954">
                  <c:v>-5.6928445100282901E-2</c:v>
                </c:pt>
                <c:pt idx="1955">
                  <c:v>7.3316075806771699E-2</c:v>
                </c:pt>
                <c:pt idx="1956">
                  <c:v>1.5588694985454199E-2</c:v>
                </c:pt>
                <c:pt idx="1957">
                  <c:v>-4.4016632073736503E-2</c:v>
                </c:pt>
                <c:pt idx="1958">
                  <c:v>-0.12514637511339799</c:v>
                </c:pt>
                <c:pt idx="1959">
                  <c:v>9.3979749227253606E-2</c:v>
                </c:pt>
                <c:pt idx="1960">
                  <c:v>2.0119881355871198E-3</c:v>
                </c:pt>
                <c:pt idx="1961">
                  <c:v>0.137651935116019</c:v>
                </c:pt>
                <c:pt idx="1962">
                  <c:v>-2.43642616890201E-2</c:v>
                </c:pt>
                <c:pt idx="1963">
                  <c:v>-8.5214071954653497E-2</c:v>
                </c:pt>
                <c:pt idx="1964">
                  <c:v>-1.41861922109694E-2</c:v>
                </c:pt>
                <c:pt idx="1965">
                  <c:v>8.8570916174353101E-2</c:v>
                </c:pt>
                <c:pt idx="1966">
                  <c:v>-1.0958368350397801E-2</c:v>
                </c:pt>
                <c:pt idx="1967">
                  <c:v>2.1171882755019099E-2</c:v>
                </c:pt>
                <c:pt idx="1968">
                  <c:v>-4.50126123355696E-2</c:v>
                </c:pt>
                <c:pt idx="1969">
                  <c:v>-9.1490351763461302E-3</c:v>
                </c:pt>
                <c:pt idx="1970">
                  <c:v>-5.4761326621878902E-2</c:v>
                </c:pt>
                <c:pt idx="1971">
                  <c:v>0.20494474654314701</c:v>
                </c:pt>
                <c:pt idx="1972">
                  <c:v>5.1888932333188399E-2</c:v>
                </c:pt>
                <c:pt idx="1973">
                  <c:v>-2.1092662131763099E-2</c:v>
                </c:pt>
                <c:pt idx="1974">
                  <c:v>-7.2632949279171299E-2</c:v>
                </c:pt>
                <c:pt idx="1975">
                  <c:v>4.7026883604448101E-2</c:v>
                </c:pt>
                <c:pt idx="1976">
                  <c:v>-2.83492262397846E-2</c:v>
                </c:pt>
                <c:pt idx="1977">
                  <c:v>-8.5388184957023106E-2</c:v>
                </c:pt>
                <c:pt idx="1978">
                  <c:v>2.39396478966807E-2</c:v>
                </c:pt>
                <c:pt idx="1979">
                  <c:v>-7.9130336913591406E-2</c:v>
                </c:pt>
                <c:pt idx="1980">
                  <c:v>-6.7712764338811099E-2</c:v>
                </c:pt>
                <c:pt idx="1981">
                  <c:v>0.15639152813382001</c:v>
                </c:pt>
                <c:pt idx="1982">
                  <c:v>-2.5602369344077201E-2</c:v>
                </c:pt>
                <c:pt idx="1983">
                  <c:v>4.9506265485522498E-2</c:v>
                </c:pt>
                <c:pt idx="1984">
                  <c:v>-7.7499505008564298E-2</c:v>
                </c:pt>
                <c:pt idx="1985">
                  <c:v>-0.23132866227828899</c:v>
                </c:pt>
                <c:pt idx="1986">
                  <c:v>2.6957954260178801E-2</c:v>
                </c:pt>
                <c:pt idx="1987">
                  <c:v>1.7659111320464899E-2</c:v>
                </c:pt>
                <c:pt idx="1988">
                  <c:v>-3.68050746430271E-3</c:v>
                </c:pt>
                <c:pt idx="1989">
                  <c:v>2.6096121313619498E-2</c:v>
                </c:pt>
                <c:pt idx="1990">
                  <c:v>1.3784530332715801E-2</c:v>
                </c:pt>
                <c:pt idx="1991">
                  <c:v>-5.9616947101936497E-2</c:v>
                </c:pt>
                <c:pt idx="1992">
                  <c:v>-8.9957339104733709E-3</c:v>
                </c:pt>
                <c:pt idx="1993">
                  <c:v>-0.110025618582076</c:v>
                </c:pt>
                <c:pt idx="1994">
                  <c:v>-6.7560892754771701E-2</c:v>
                </c:pt>
                <c:pt idx="1995">
                  <c:v>-0.119709331949298</c:v>
                </c:pt>
                <c:pt idx="1996">
                  <c:v>-4.6670111739885597E-2</c:v>
                </c:pt>
                <c:pt idx="1997">
                  <c:v>1.3284235223851601E-2</c:v>
                </c:pt>
                <c:pt idx="1998">
                  <c:v>-3.1675681845142002E-2</c:v>
                </c:pt>
                <c:pt idx="1999">
                  <c:v>-5.66542600305633E-2</c:v>
                </c:pt>
                <c:pt idx="2000">
                  <c:v>-2.6535472635131899E-2</c:v>
                </c:pt>
                <c:pt idx="2001">
                  <c:v>-9.6534646475073593E-2</c:v>
                </c:pt>
                <c:pt idx="2002">
                  <c:v>-0.10553587496373899</c:v>
                </c:pt>
                <c:pt idx="2003">
                  <c:v>-0.11826940663439101</c:v>
                </c:pt>
                <c:pt idx="2004">
                  <c:v>0.38811338549935398</c:v>
                </c:pt>
                <c:pt idx="2005">
                  <c:v>-4.1794437546927E-2</c:v>
                </c:pt>
                <c:pt idx="2006">
                  <c:v>-7.0670603546045804E-2</c:v>
                </c:pt>
                <c:pt idx="2007">
                  <c:v>8.2285597651295297E-2</c:v>
                </c:pt>
                <c:pt idx="2008">
                  <c:v>-5.9852929442538297E-2</c:v>
                </c:pt>
                <c:pt idx="2009">
                  <c:v>-8.85154548138187E-2</c:v>
                </c:pt>
                <c:pt idx="2010">
                  <c:v>-3.7502886173186299E-3</c:v>
                </c:pt>
                <c:pt idx="2011">
                  <c:v>-8.0721026712272895E-2</c:v>
                </c:pt>
                <c:pt idx="2012">
                  <c:v>9.4448612927682696E-2</c:v>
                </c:pt>
                <c:pt idx="2013">
                  <c:v>-5.4093888252477696E-3</c:v>
                </c:pt>
                <c:pt idx="2014">
                  <c:v>-2.45078804283567E-2</c:v>
                </c:pt>
                <c:pt idx="2015">
                  <c:v>5.7156594554219203E-2</c:v>
                </c:pt>
                <c:pt idx="2016">
                  <c:v>-3.85959625939147E-2</c:v>
                </c:pt>
                <c:pt idx="2017">
                  <c:v>-9.7419949131989397E-2</c:v>
                </c:pt>
                <c:pt idx="2018">
                  <c:v>-3.1477855916550702E-3</c:v>
                </c:pt>
                <c:pt idx="2019">
                  <c:v>-5.4888687398538999E-2</c:v>
                </c:pt>
                <c:pt idx="2020">
                  <c:v>-0.13527055852981501</c:v>
                </c:pt>
                <c:pt idx="2021">
                  <c:v>-9.3599745704099596E-2</c:v>
                </c:pt>
                <c:pt idx="2022">
                  <c:v>-0.183660861917017</c:v>
                </c:pt>
                <c:pt idx="2023">
                  <c:v>-0.17244560382669899</c:v>
                </c:pt>
                <c:pt idx="2024">
                  <c:v>2.4826806272695699E-2</c:v>
                </c:pt>
                <c:pt idx="2025">
                  <c:v>-4.6339509529885498E-2</c:v>
                </c:pt>
                <c:pt idx="2026">
                  <c:v>-5.3517524373063501E-2</c:v>
                </c:pt>
                <c:pt idx="2027">
                  <c:v>0.186827824270654</c:v>
                </c:pt>
                <c:pt idx="2028">
                  <c:v>-5.0182189149268197E-3</c:v>
                </c:pt>
                <c:pt idx="2029">
                  <c:v>-0.13401258456113399</c:v>
                </c:pt>
                <c:pt idx="2030">
                  <c:v>-0.104444368009643</c:v>
                </c:pt>
                <c:pt idx="2031">
                  <c:v>0.10553085504751999</c:v>
                </c:pt>
                <c:pt idx="2032">
                  <c:v>-3.4739890959309999E-3</c:v>
                </c:pt>
                <c:pt idx="2033">
                  <c:v>1.0533544964177501E-3</c:v>
                </c:pt>
                <c:pt idx="2034">
                  <c:v>-1.52941246923506E-2</c:v>
                </c:pt>
                <c:pt idx="2035">
                  <c:v>4.8033811670007899E-2</c:v>
                </c:pt>
                <c:pt idx="2036">
                  <c:v>-3.6623454077972198E-2</c:v>
                </c:pt>
                <c:pt idx="2037">
                  <c:v>-2.3307961804047001E-2</c:v>
                </c:pt>
                <c:pt idx="2038">
                  <c:v>-4.88839201220976E-2</c:v>
                </c:pt>
                <c:pt idx="2039">
                  <c:v>2.73723398295589E-2</c:v>
                </c:pt>
                <c:pt idx="2040">
                  <c:v>-4.3645338014925102E-2</c:v>
                </c:pt>
                <c:pt idx="2041">
                  <c:v>-2.55417112441059E-2</c:v>
                </c:pt>
                <c:pt idx="2042">
                  <c:v>-3.2391342174764602E-2</c:v>
                </c:pt>
                <c:pt idx="2043">
                  <c:v>6.8091877892189998E-2</c:v>
                </c:pt>
                <c:pt idx="2044">
                  <c:v>1.1930875929635E-2</c:v>
                </c:pt>
                <c:pt idx="2045">
                  <c:v>1.0947134697854501E-2</c:v>
                </c:pt>
                <c:pt idx="2046">
                  <c:v>4.3095680569813902E-2</c:v>
                </c:pt>
                <c:pt idx="2047">
                  <c:v>-2.2998137405502401E-2</c:v>
                </c:pt>
                <c:pt idx="2048">
                  <c:v>-9.5779564733152106E-2</c:v>
                </c:pt>
                <c:pt idx="2049">
                  <c:v>2.2320826133462601E-2</c:v>
                </c:pt>
                <c:pt idx="2050">
                  <c:v>0.15541409872603101</c:v>
                </c:pt>
                <c:pt idx="2051">
                  <c:v>0.317835088160215</c:v>
                </c:pt>
                <c:pt idx="2052">
                  <c:v>-7.2459513230393596E-2</c:v>
                </c:pt>
                <c:pt idx="2053">
                  <c:v>3.44907095965796E-2</c:v>
                </c:pt>
                <c:pt idx="2054">
                  <c:v>-7.0289051410513004E-2</c:v>
                </c:pt>
                <c:pt idx="2055">
                  <c:v>-6.1171281581828801E-2</c:v>
                </c:pt>
                <c:pt idx="2056">
                  <c:v>4.1599353028323599E-2</c:v>
                </c:pt>
                <c:pt idx="2057">
                  <c:v>-1.99617722266865E-3</c:v>
                </c:pt>
                <c:pt idx="2058">
                  <c:v>-5.8790063589130498E-2</c:v>
                </c:pt>
                <c:pt idx="2059">
                  <c:v>-3.7617873017211402E-2</c:v>
                </c:pt>
                <c:pt idx="2060">
                  <c:v>-6.5355771230016999E-2</c:v>
                </c:pt>
                <c:pt idx="2061">
                  <c:v>-2.7498273743072201E-2</c:v>
                </c:pt>
                <c:pt idx="2062">
                  <c:v>5.2976045654715698E-2</c:v>
                </c:pt>
                <c:pt idx="2063">
                  <c:v>-8.00084197677675E-2</c:v>
                </c:pt>
                <c:pt idx="2064">
                  <c:v>1.9011999506412601E-2</c:v>
                </c:pt>
                <c:pt idx="2065">
                  <c:v>-1.14307445080479E-2</c:v>
                </c:pt>
                <c:pt idx="2066">
                  <c:v>0.10242221294247</c:v>
                </c:pt>
                <c:pt idx="2067">
                  <c:v>2.1917021175941201E-2</c:v>
                </c:pt>
                <c:pt idx="2068">
                  <c:v>-0.115147814376765</c:v>
                </c:pt>
                <c:pt idx="2069">
                  <c:v>1.16454364501255E-2</c:v>
                </c:pt>
                <c:pt idx="2070">
                  <c:v>2.12802144791144E-2</c:v>
                </c:pt>
                <c:pt idx="2071">
                  <c:v>0.103944508917185</c:v>
                </c:pt>
                <c:pt idx="2072">
                  <c:v>-1.74179363465434E-2</c:v>
                </c:pt>
                <c:pt idx="2073">
                  <c:v>-9.7024141475487505E-2</c:v>
                </c:pt>
                <c:pt idx="2074">
                  <c:v>-1.7033499806050401E-2</c:v>
                </c:pt>
                <c:pt idx="2075">
                  <c:v>-8.6794654446841896E-2</c:v>
                </c:pt>
                <c:pt idx="2076">
                  <c:v>-0.140202057918795</c:v>
                </c:pt>
                <c:pt idx="2077">
                  <c:v>-7.2257405313764303E-2</c:v>
                </c:pt>
                <c:pt idx="2078">
                  <c:v>-3.4846935863051E-3</c:v>
                </c:pt>
                <c:pt idx="2079">
                  <c:v>-2.8600389243850399E-2</c:v>
                </c:pt>
                <c:pt idx="2080">
                  <c:v>-0.15835643657284501</c:v>
                </c:pt>
                <c:pt idx="2081">
                  <c:v>-5.8528644536501397E-2</c:v>
                </c:pt>
                <c:pt idx="2082">
                  <c:v>-6.4756576232345403E-2</c:v>
                </c:pt>
                <c:pt idx="2083">
                  <c:v>-0.102733829301854</c:v>
                </c:pt>
                <c:pt idx="2084">
                  <c:v>-5.7389838362418302E-2</c:v>
                </c:pt>
                <c:pt idx="2085">
                  <c:v>6.6357893471913299E-3</c:v>
                </c:pt>
                <c:pt idx="2086">
                  <c:v>5.4352349296216601E-2</c:v>
                </c:pt>
                <c:pt idx="2087">
                  <c:v>-0.106224978234116</c:v>
                </c:pt>
                <c:pt idx="2088">
                  <c:v>-1.19518263073966E-2</c:v>
                </c:pt>
                <c:pt idx="2089">
                  <c:v>8.1377716242775996E-2</c:v>
                </c:pt>
                <c:pt idx="2090">
                  <c:v>2.2674980845430098E-2</c:v>
                </c:pt>
                <c:pt idx="2091">
                  <c:v>9.9741102904203197E-2</c:v>
                </c:pt>
                <c:pt idx="2092">
                  <c:v>-4.20446087355568E-2</c:v>
                </c:pt>
                <c:pt idx="2093">
                  <c:v>6.8178551506301597E-3</c:v>
                </c:pt>
                <c:pt idx="2094">
                  <c:v>5.7561613379713003E-3</c:v>
                </c:pt>
                <c:pt idx="2095">
                  <c:v>1.8876903344544599E-4</c:v>
                </c:pt>
                <c:pt idx="2096">
                  <c:v>-7.3216235060418605E-2</c:v>
                </c:pt>
                <c:pt idx="2097">
                  <c:v>-8.8044912759192698E-2</c:v>
                </c:pt>
                <c:pt idx="2098">
                  <c:v>1.19071021618415E-2</c:v>
                </c:pt>
                <c:pt idx="2099">
                  <c:v>0.134841732726738</c:v>
                </c:pt>
                <c:pt idx="2100">
                  <c:v>1.83570583773713E-2</c:v>
                </c:pt>
                <c:pt idx="2101">
                  <c:v>1.37873128553121E-2</c:v>
                </c:pt>
                <c:pt idx="2102">
                  <c:v>2.1321405469368698E-2</c:v>
                </c:pt>
                <c:pt idx="2103">
                  <c:v>-2.9250359456550998E-2</c:v>
                </c:pt>
                <c:pt idx="2104">
                  <c:v>-8.4178917218307198E-2</c:v>
                </c:pt>
                <c:pt idx="2105">
                  <c:v>-1.05808011401054E-2</c:v>
                </c:pt>
                <c:pt idx="2106">
                  <c:v>2.1456462828771401E-2</c:v>
                </c:pt>
                <c:pt idx="2107">
                  <c:v>-5.7343511091384698E-2</c:v>
                </c:pt>
                <c:pt idx="2108">
                  <c:v>-4.2206142727338601E-2</c:v>
                </c:pt>
                <c:pt idx="2109">
                  <c:v>-7.7261214372937204E-2</c:v>
                </c:pt>
                <c:pt idx="2110">
                  <c:v>-3.2882972265957399E-3</c:v>
                </c:pt>
                <c:pt idx="2111">
                  <c:v>-5.8551908690587198E-2</c:v>
                </c:pt>
                <c:pt idx="2112">
                  <c:v>-3.1060724359375201E-2</c:v>
                </c:pt>
                <c:pt idx="2113">
                  <c:v>-2.5373043906551401E-2</c:v>
                </c:pt>
                <c:pt idx="2114">
                  <c:v>-4.47141093258017E-2</c:v>
                </c:pt>
                <c:pt idx="2115">
                  <c:v>-4.31493044549454E-2</c:v>
                </c:pt>
                <c:pt idx="2116">
                  <c:v>3.6559582769856797E-2</c:v>
                </c:pt>
                <c:pt idx="2117">
                  <c:v>-5.1751684666786701E-2</c:v>
                </c:pt>
                <c:pt idx="2118">
                  <c:v>0.107927162574205</c:v>
                </c:pt>
                <c:pt idx="2119">
                  <c:v>-3.9074482720247203E-2</c:v>
                </c:pt>
                <c:pt idx="2120">
                  <c:v>-8.2150803726613694E-2</c:v>
                </c:pt>
                <c:pt idx="2121">
                  <c:v>1.2687441805052701E-3</c:v>
                </c:pt>
                <c:pt idx="2122">
                  <c:v>-7.2949550904199995E-2</c:v>
                </c:pt>
                <c:pt idx="2123">
                  <c:v>-7.4001127187380597E-2</c:v>
                </c:pt>
                <c:pt idx="2124">
                  <c:v>-2.4357797106748801E-2</c:v>
                </c:pt>
                <c:pt idx="2125">
                  <c:v>-4.72509340412701E-2</c:v>
                </c:pt>
                <c:pt idx="2126">
                  <c:v>-9.2288036191332495E-2</c:v>
                </c:pt>
                <c:pt idx="2127">
                  <c:v>0.113838394027442</c:v>
                </c:pt>
                <c:pt idx="2128">
                  <c:v>-3.9542356183813097E-2</c:v>
                </c:pt>
                <c:pt idx="2129">
                  <c:v>-5.67739804850396E-2</c:v>
                </c:pt>
                <c:pt idx="2130">
                  <c:v>-6.3255556716447003E-2</c:v>
                </c:pt>
                <c:pt idx="2131">
                  <c:v>-4.0547660047892002E-2</c:v>
                </c:pt>
                <c:pt idx="2132">
                  <c:v>-0.15083791017662901</c:v>
                </c:pt>
                <c:pt idx="2133">
                  <c:v>-8.9187247810230005E-2</c:v>
                </c:pt>
                <c:pt idx="2134">
                  <c:v>1.20583007094393E-2</c:v>
                </c:pt>
                <c:pt idx="2135">
                  <c:v>1.5975141543904701E-2</c:v>
                </c:pt>
                <c:pt idx="2136">
                  <c:v>-8.2798006721606796E-2</c:v>
                </c:pt>
                <c:pt idx="2137">
                  <c:v>4.9836063846152398E-2</c:v>
                </c:pt>
                <c:pt idx="2138">
                  <c:v>-3.5887404042672003E-2</c:v>
                </c:pt>
                <c:pt idx="2139">
                  <c:v>3.9854092709177297E-3</c:v>
                </c:pt>
                <c:pt idx="2140">
                  <c:v>8.3916791964064402E-2</c:v>
                </c:pt>
                <c:pt idx="2141">
                  <c:v>8.3650001738009294E-3</c:v>
                </c:pt>
                <c:pt idx="2142">
                  <c:v>-1.7424436860340901E-2</c:v>
                </c:pt>
                <c:pt idx="2143">
                  <c:v>-4.88885477858583E-2</c:v>
                </c:pt>
                <c:pt idx="2144">
                  <c:v>0.17510119976531999</c:v>
                </c:pt>
                <c:pt idx="2145">
                  <c:v>2.21917833852441E-2</c:v>
                </c:pt>
                <c:pt idx="2146">
                  <c:v>-4.3508773740818199E-2</c:v>
                </c:pt>
                <c:pt idx="2147">
                  <c:v>0.50034018282416703</c:v>
                </c:pt>
                <c:pt idx="2148">
                  <c:v>0.20128129572042899</c:v>
                </c:pt>
                <c:pt idx="2149">
                  <c:v>-0.159325173118158</c:v>
                </c:pt>
                <c:pt idx="2150">
                  <c:v>0.114068895229043</c:v>
                </c:pt>
                <c:pt idx="2151">
                  <c:v>-2.5858391375905398E-2</c:v>
                </c:pt>
                <c:pt idx="2152">
                  <c:v>-8.8393577295922093E-2</c:v>
                </c:pt>
                <c:pt idx="2153">
                  <c:v>-2.4419766572435699E-2</c:v>
                </c:pt>
                <c:pt idx="2154">
                  <c:v>-7.1251301904026398E-2</c:v>
                </c:pt>
                <c:pt idx="2155">
                  <c:v>4.8493351731809603E-2</c:v>
                </c:pt>
                <c:pt idx="2156">
                  <c:v>-0.116950600797764</c:v>
                </c:pt>
                <c:pt idx="2157">
                  <c:v>2.0792556516156E-2</c:v>
                </c:pt>
                <c:pt idx="2158">
                  <c:v>-2.13633174788619E-3</c:v>
                </c:pt>
                <c:pt idx="2159">
                  <c:v>-7.8257667709538098E-2</c:v>
                </c:pt>
                <c:pt idx="2160">
                  <c:v>8.0114891538456398E-2</c:v>
                </c:pt>
                <c:pt idx="2161">
                  <c:v>5.0186190338965098E-2</c:v>
                </c:pt>
                <c:pt idx="2162">
                  <c:v>3.0080548113629899E-2</c:v>
                </c:pt>
                <c:pt idx="2163">
                  <c:v>-2.32065465378062E-2</c:v>
                </c:pt>
                <c:pt idx="2164">
                  <c:v>2.2077842843286202E-2</c:v>
                </c:pt>
                <c:pt idx="2165">
                  <c:v>0.131889334998395</c:v>
                </c:pt>
                <c:pt idx="2166">
                  <c:v>-5.3244366807314598E-2</c:v>
                </c:pt>
                <c:pt idx="2167">
                  <c:v>-4.2682723283586001E-2</c:v>
                </c:pt>
                <c:pt idx="2168">
                  <c:v>-4.6823588919756402E-2</c:v>
                </c:pt>
                <c:pt idx="2169">
                  <c:v>-1.9833468264440798E-3</c:v>
                </c:pt>
                <c:pt idx="2170">
                  <c:v>-2.7882031440816999E-2</c:v>
                </c:pt>
                <c:pt idx="2171">
                  <c:v>-3.1466568197411802E-2</c:v>
                </c:pt>
                <c:pt idx="2172">
                  <c:v>-1.7501857284392099E-2</c:v>
                </c:pt>
                <c:pt idx="2173">
                  <c:v>3.3390353386586499E-3</c:v>
                </c:pt>
                <c:pt idx="2174">
                  <c:v>-0.14099067374205801</c:v>
                </c:pt>
                <c:pt idx="2175">
                  <c:v>5.1839050419719299E-2</c:v>
                </c:pt>
                <c:pt idx="2176">
                  <c:v>-2.5230525544688302E-2</c:v>
                </c:pt>
                <c:pt idx="2177">
                  <c:v>-0.162117986976208</c:v>
                </c:pt>
                <c:pt idx="2178">
                  <c:v>-8.5376913389296795E-3</c:v>
                </c:pt>
                <c:pt idx="2179">
                  <c:v>1.0139342180408999E-2</c:v>
                </c:pt>
                <c:pt idx="2180">
                  <c:v>-3.3875224364950697E-2</c:v>
                </c:pt>
                <c:pt idx="2181">
                  <c:v>7.4557911822292799E-4</c:v>
                </c:pt>
                <c:pt idx="2182">
                  <c:v>0.10013937268902701</c:v>
                </c:pt>
                <c:pt idx="2183">
                  <c:v>6.7409663297693698E-2</c:v>
                </c:pt>
                <c:pt idx="2184">
                  <c:v>3.5079756297015798E-2</c:v>
                </c:pt>
                <c:pt idx="2185">
                  <c:v>1.16748172716283E-2</c:v>
                </c:pt>
                <c:pt idx="2186">
                  <c:v>3.8221807993821201E-4</c:v>
                </c:pt>
                <c:pt idx="2187">
                  <c:v>7.5900948017845402E-2</c:v>
                </c:pt>
                <c:pt idx="2188">
                  <c:v>0.22091983878430399</c:v>
                </c:pt>
                <c:pt idx="2189">
                  <c:v>-3.5068099485637397E-2</c:v>
                </c:pt>
                <c:pt idx="2190">
                  <c:v>3.4799813430354702E-2</c:v>
                </c:pt>
                <c:pt idx="2191">
                  <c:v>1.4662811153927501E-2</c:v>
                </c:pt>
                <c:pt idx="2192">
                  <c:v>-0.121961757658408</c:v>
                </c:pt>
                <c:pt idx="2193">
                  <c:v>-9.7503318205058406E-2</c:v>
                </c:pt>
                <c:pt idx="2194">
                  <c:v>-1.0345373723272801E-2</c:v>
                </c:pt>
                <c:pt idx="2195">
                  <c:v>8.8155450889090006E-2</c:v>
                </c:pt>
                <c:pt idx="2196">
                  <c:v>-9.4699808380768899E-2</c:v>
                </c:pt>
                <c:pt idx="2197">
                  <c:v>-0.12319825028171499</c:v>
                </c:pt>
                <c:pt idx="2198">
                  <c:v>-4.9505050435068497E-2</c:v>
                </c:pt>
                <c:pt idx="2199">
                  <c:v>-1.4528790641231901E-2</c:v>
                </c:pt>
                <c:pt idx="2200">
                  <c:v>-8.5839625389017005E-4</c:v>
                </c:pt>
                <c:pt idx="2201">
                  <c:v>-1.18311511644773E-2</c:v>
                </c:pt>
                <c:pt idx="2202">
                  <c:v>8.6009407772612803E-2</c:v>
                </c:pt>
                <c:pt idx="2203">
                  <c:v>-4.0648477402720901E-2</c:v>
                </c:pt>
                <c:pt idx="2204">
                  <c:v>3.3060252258395401E-2</c:v>
                </c:pt>
                <c:pt idx="2205">
                  <c:v>-7.7984391319393595E-2</c:v>
                </c:pt>
                <c:pt idx="2206">
                  <c:v>1.6668257695366499E-2</c:v>
                </c:pt>
                <c:pt idx="2207">
                  <c:v>-7.8381764774420007E-2</c:v>
                </c:pt>
                <c:pt idx="2208">
                  <c:v>-6.0525995995123899E-2</c:v>
                </c:pt>
                <c:pt idx="2209">
                  <c:v>-2.9931039086854998E-2</c:v>
                </c:pt>
                <c:pt idx="2210">
                  <c:v>1.6074400619647398E-2</c:v>
                </c:pt>
                <c:pt idx="2211">
                  <c:v>-6.6107470494410195E-2</c:v>
                </c:pt>
                <c:pt idx="2212">
                  <c:v>-9.14292231274327E-3</c:v>
                </c:pt>
                <c:pt idx="2213">
                  <c:v>-5.9179643115513998E-2</c:v>
                </c:pt>
                <c:pt idx="2214">
                  <c:v>-0.17246957529941701</c:v>
                </c:pt>
                <c:pt idx="2215">
                  <c:v>-3.0617131082832901E-3</c:v>
                </c:pt>
                <c:pt idx="2216">
                  <c:v>1.2521301759653301E-2</c:v>
                </c:pt>
                <c:pt idx="2217">
                  <c:v>-1.0568671608854E-2</c:v>
                </c:pt>
                <c:pt idx="2218">
                  <c:v>-4.7682720355644498E-2</c:v>
                </c:pt>
                <c:pt idx="2219">
                  <c:v>9.7427106564625304E-2</c:v>
                </c:pt>
                <c:pt idx="2220">
                  <c:v>-2.1439677431208001E-2</c:v>
                </c:pt>
                <c:pt idx="2221">
                  <c:v>-5.3221328675865799E-2</c:v>
                </c:pt>
                <c:pt idx="2222">
                  <c:v>-5.6448697612053102E-2</c:v>
                </c:pt>
                <c:pt idx="2223">
                  <c:v>-3.7976092243959599E-2</c:v>
                </c:pt>
                <c:pt idx="2224">
                  <c:v>-2.75432671020539E-2</c:v>
                </c:pt>
                <c:pt idx="2225">
                  <c:v>-7.7312476776691993E-2</c:v>
                </c:pt>
                <c:pt idx="2226">
                  <c:v>0.37548243404385401</c:v>
                </c:pt>
                <c:pt idx="2227">
                  <c:v>5.11832376875372E-2</c:v>
                </c:pt>
                <c:pt idx="2228">
                  <c:v>-1.7231040805685702E-2</c:v>
                </c:pt>
                <c:pt idx="2229">
                  <c:v>-3.8336406800344697E-2</c:v>
                </c:pt>
                <c:pt idx="2230">
                  <c:v>-0.121614928325129</c:v>
                </c:pt>
                <c:pt idx="2231">
                  <c:v>-6.61131247037794E-3</c:v>
                </c:pt>
                <c:pt idx="2232">
                  <c:v>6.6025175492328003E-3</c:v>
                </c:pt>
                <c:pt idx="2233">
                  <c:v>-6.3878914545992593E-2</c:v>
                </c:pt>
                <c:pt idx="2234">
                  <c:v>2.9275241829395799E-2</c:v>
                </c:pt>
                <c:pt idx="2235">
                  <c:v>2.3284032195826799E-2</c:v>
                </c:pt>
                <c:pt idx="2236">
                  <c:v>8.0201635520529297E-3</c:v>
                </c:pt>
                <c:pt idx="2237">
                  <c:v>1.30826403370836E-2</c:v>
                </c:pt>
                <c:pt idx="2238">
                  <c:v>2.8450677280757099E-2</c:v>
                </c:pt>
                <c:pt idx="2239">
                  <c:v>-8.2834344039516894E-2</c:v>
                </c:pt>
                <c:pt idx="2240">
                  <c:v>-6.1471478304800299E-2</c:v>
                </c:pt>
                <c:pt idx="2241">
                  <c:v>5.7928323384892604E-3</c:v>
                </c:pt>
                <c:pt idx="2242">
                  <c:v>-4.99198676730312E-2</c:v>
                </c:pt>
                <c:pt idx="2243">
                  <c:v>2.38019938453693E-3</c:v>
                </c:pt>
                <c:pt idx="2244">
                  <c:v>-5.3777198263613699E-2</c:v>
                </c:pt>
                <c:pt idx="2245">
                  <c:v>-5.6940806245493497E-2</c:v>
                </c:pt>
                <c:pt idx="2246">
                  <c:v>6.1871587995153902E-2</c:v>
                </c:pt>
                <c:pt idx="2247">
                  <c:v>-1.9600000731178301E-2</c:v>
                </c:pt>
                <c:pt idx="2248">
                  <c:v>-6.3072721965033607E-2</c:v>
                </c:pt>
                <c:pt idx="2249">
                  <c:v>1.55119996557396E-3</c:v>
                </c:pt>
                <c:pt idx="2250">
                  <c:v>-5.4910779401396298E-2</c:v>
                </c:pt>
                <c:pt idx="2251">
                  <c:v>-0.102237494019464</c:v>
                </c:pt>
                <c:pt idx="2252">
                  <c:v>-0.10860538111073501</c:v>
                </c:pt>
                <c:pt idx="2253">
                  <c:v>-4.3328361563627703E-2</c:v>
                </c:pt>
                <c:pt idx="2254">
                  <c:v>-0.13051006912997101</c:v>
                </c:pt>
                <c:pt idx="2255">
                  <c:v>-0.12754343159196099</c:v>
                </c:pt>
                <c:pt idx="2256">
                  <c:v>-0.12357857522685101</c:v>
                </c:pt>
                <c:pt idx="2257">
                  <c:v>2.8818508047811199E-2</c:v>
                </c:pt>
                <c:pt idx="2258">
                  <c:v>-5.4199046537775103E-2</c:v>
                </c:pt>
                <c:pt idx="2259">
                  <c:v>-1.55289435449735E-2</c:v>
                </c:pt>
                <c:pt idx="2260">
                  <c:v>-6.8524522428826506E-2</c:v>
                </c:pt>
                <c:pt idx="2261">
                  <c:v>-1.31865337283932E-2</c:v>
                </c:pt>
                <c:pt idx="2262">
                  <c:v>-2.2323027891356002E-2</c:v>
                </c:pt>
                <c:pt idx="2263">
                  <c:v>9.98204889037861E-2</c:v>
                </c:pt>
                <c:pt idx="2264">
                  <c:v>-0.11515353766616999</c:v>
                </c:pt>
                <c:pt idx="2265">
                  <c:v>-3.7292177817072898E-2</c:v>
                </c:pt>
                <c:pt idx="2266">
                  <c:v>-5.5309867169874797E-3</c:v>
                </c:pt>
                <c:pt idx="2267">
                  <c:v>-8.0016811960282694E-2</c:v>
                </c:pt>
                <c:pt idx="2268">
                  <c:v>-2.91129514506689E-2</c:v>
                </c:pt>
                <c:pt idx="2269">
                  <c:v>-2.75511965387212E-2</c:v>
                </c:pt>
                <c:pt idx="2270">
                  <c:v>-6.62478276276435E-3</c:v>
                </c:pt>
                <c:pt idx="2271">
                  <c:v>0.148608429724365</c:v>
                </c:pt>
                <c:pt idx="2272">
                  <c:v>3.6824299062019797E-2</c:v>
                </c:pt>
                <c:pt idx="2273">
                  <c:v>-1.47120895544495E-2</c:v>
                </c:pt>
                <c:pt idx="2274">
                  <c:v>-1.9110505104996501E-2</c:v>
                </c:pt>
                <c:pt idx="2275">
                  <c:v>6.0595197907664697E-2</c:v>
                </c:pt>
                <c:pt idx="2276">
                  <c:v>1.9428820740750499E-2</c:v>
                </c:pt>
                <c:pt idx="2277">
                  <c:v>0.385440598868798</c:v>
                </c:pt>
                <c:pt idx="2278">
                  <c:v>6.3494064764212196E-2</c:v>
                </c:pt>
                <c:pt idx="2279">
                  <c:v>0.384739400979275</c:v>
                </c:pt>
                <c:pt idx="2280">
                  <c:v>-2.7881925521979802E-2</c:v>
                </c:pt>
                <c:pt idx="2281">
                  <c:v>-2.5387942907299201E-2</c:v>
                </c:pt>
                <c:pt idx="2282">
                  <c:v>3.6263795396159502E-2</c:v>
                </c:pt>
                <c:pt idx="2283">
                  <c:v>-4.4844848803355E-2</c:v>
                </c:pt>
                <c:pt idx="2284">
                  <c:v>-6.3480849025894195E-2</c:v>
                </c:pt>
                <c:pt idx="2285">
                  <c:v>-8.5478475089673503E-2</c:v>
                </c:pt>
                <c:pt idx="2286">
                  <c:v>-0.14354926906657101</c:v>
                </c:pt>
                <c:pt idx="2287">
                  <c:v>-3.90808442746398E-2</c:v>
                </c:pt>
                <c:pt idx="2288">
                  <c:v>-9.5621738236181905E-2</c:v>
                </c:pt>
                <c:pt idx="2289">
                  <c:v>-0.10513513747124099</c:v>
                </c:pt>
                <c:pt idx="2290">
                  <c:v>3.9946010374729099E-2</c:v>
                </c:pt>
                <c:pt idx="2291">
                  <c:v>0.16868896283519599</c:v>
                </c:pt>
                <c:pt idx="2292">
                  <c:v>4.4116228242839603E-2</c:v>
                </c:pt>
                <c:pt idx="2293">
                  <c:v>0.10863206153498101</c:v>
                </c:pt>
                <c:pt idx="2294">
                  <c:v>-3.3198671671216901E-2</c:v>
                </c:pt>
                <c:pt idx="2295">
                  <c:v>-4.8455673672759901E-2</c:v>
                </c:pt>
                <c:pt idx="2296">
                  <c:v>-7.2414457348788402E-2</c:v>
                </c:pt>
                <c:pt idx="2297">
                  <c:v>-9.5247983041495801E-2</c:v>
                </c:pt>
                <c:pt idx="2298">
                  <c:v>-9.6525022905019894E-2</c:v>
                </c:pt>
                <c:pt idx="2299">
                  <c:v>0.221427918232592</c:v>
                </c:pt>
                <c:pt idx="2300">
                  <c:v>-0.121520441840021</c:v>
                </c:pt>
                <c:pt idx="2301">
                  <c:v>-0.100829026498008</c:v>
                </c:pt>
                <c:pt idx="2302">
                  <c:v>-2.4043372819927598E-2</c:v>
                </c:pt>
                <c:pt idx="2303">
                  <c:v>-6.2806203615258099E-2</c:v>
                </c:pt>
                <c:pt idx="2304">
                  <c:v>-4.3512026830858197E-2</c:v>
                </c:pt>
                <c:pt idx="2305">
                  <c:v>1.03115456128311E-2</c:v>
                </c:pt>
                <c:pt idx="2306">
                  <c:v>1.639913855752E-2</c:v>
                </c:pt>
                <c:pt idx="2307">
                  <c:v>-8.1081833958341704E-2</c:v>
                </c:pt>
                <c:pt idx="2308">
                  <c:v>-7.1438107576327098E-2</c:v>
                </c:pt>
                <c:pt idx="2309">
                  <c:v>0.16551258778655201</c:v>
                </c:pt>
                <c:pt idx="2310">
                  <c:v>-8.0261678491649696E-2</c:v>
                </c:pt>
                <c:pt idx="2311">
                  <c:v>-0.110236463683528</c:v>
                </c:pt>
                <c:pt idx="2312">
                  <c:v>-7.8060466927434305E-2</c:v>
                </c:pt>
                <c:pt idx="2313">
                  <c:v>-1.65963650938039E-3</c:v>
                </c:pt>
                <c:pt idx="2314">
                  <c:v>0.24092225560386801</c:v>
                </c:pt>
                <c:pt idx="2315">
                  <c:v>-6.4054616620890003E-3</c:v>
                </c:pt>
                <c:pt idx="2316">
                  <c:v>-3.2076475950750798E-2</c:v>
                </c:pt>
                <c:pt idx="2317">
                  <c:v>-9.7719644168704697E-2</c:v>
                </c:pt>
                <c:pt idx="2318">
                  <c:v>3.4220550889045901E-3</c:v>
                </c:pt>
                <c:pt idx="2319">
                  <c:v>-3.9097697196141597E-2</c:v>
                </c:pt>
                <c:pt idx="2320">
                  <c:v>-0.17494993393653599</c:v>
                </c:pt>
                <c:pt idx="2321">
                  <c:v>-0.20133794817144801</c:v>
                </c:pt>
                <c:pt idx="2322">
                  <c:v>3.7141371761497198E-2</c:v>
                </c:pt>
                <c:pt idx="2323">
                  <c:v>-2.0985686106287801E-2</c:v>
                </c:pt>
                <c:pt idx="2324">
                  <c:v>-7.9890903656457901E-2</c:v>
                </c:pt>
                <c:pt idx="2325">
                  <c:v>-5.78509417716955E-3</c:v>
                </c:pt>
                <c:pt idx="2326">
                  <c:v>-7.8607775272059796E-2</c:v>
                </c:pt>
                <c:pt idx="2327">
                  <c:v>-3.0043131441283701E-2</c:v>
                </c:pt>
                <c:pt idx="2328">
                  <c:v>-4.7513462553982998E-2</c:v>
                </c:pt>
                <c:pt idx="2329">
                  <c:v>8.1567061750063494E-2</c:v>
                </c:pt>
                <c:pt idx="2330">
                  <c:v>0.123389894632726</c:v>
                </c:pt>
                <c:pt idx="2331">
                  <c:v>-3.3643324561922802E-2</c:v>
                </c:pt>
                <c:pt idx="2332">
                  <c:v>0.103633070096397</c:v>
                </c:pt>
                <c:pt idx="2333">
                  <c:v>-3.9794751964674198E-2</c:v>
                </c:pt>
                <c:pt idx="2334">
                  <c:v>6.0526222921849303E-2</c:v>
                </c:pt>
                <c:pt idx="2335">
                  <c:v>-3.91107704064204E-2</c:v>
                </c:pt>
                <c:pt idx="2336">
                  <c:v>-7.79632482206285E-2</c:v>
                </c:pt>
                <c:pt idx="2337">
                  <c:v>1.18894680714776E-2</c:v>
                </c:pt>
                <c:pt idx="2338">
                  <c:v>-2.5889400085888199E-2</c:v>
                </c:pt>
                <c:pt idx="2339">
                  <c:v>-4.6913064716894902E-2</c:v>
                </c:pt>
                <c:pt idx="2340">
                  <c:v>-1.04978844163872E-2</c:v>
                </c:pt>
                <c:pt idx="2341">
                  <c:v>5.7929115537179499E-2</c:v>
                </c:pt>
                <c:pt idx="2342">
                  <c:v>-4.9575999476563701E-2</c:v>
                </c:pt>
                <c:pt idx="2343">
                  <c:v>-9.7917865590408902E-3</c:v>
                </c:pt>
                <c:pt idx="2344">
                  <c:v>-7.6700303949154502E-2</c:v>
                </c:pt>
                <c:pt idx="2345">
                  <c:v>-8.8410789962534205E-3</c:v>
                </c:pt>
                <c:pt idx="2346">
                  <c:v>-0.15106116320403301</c:v>
                </c:pt>
                <c:pt idx="2347">
                  <c:v>-3.1047424035911299E-2</c:v>
                </c:pt>
                <c:pt idx="2348">
                  <c:v>-8.6953346877810297E-2</c:v>
                </c:pt>
                <c:pt idx="2349">
                  <c:v>6.57392667954859E-3</c:v>
                </c:pt>
                <c:pt idx="2350">
                  <c:v>-4.1101226467389097E-2</c:v>
                </c:pt>
                <c:pt idx="2351">
                  <c:v>8.0238728681718996E-2</c:v>
                </c:pt>
                <c:pt idx="2352">
                  <c:v>3.8995741180419999E-2</c:v>
                </c:pt>
                <c:pt idx="2353">
                  <c:v>0.100058066224066</c:v>
                </c:pt>
                <c:pt idx="2354">
                  <c:v>6.9002210208744003E-2</c:v>
                </c:pt>
                <c:pt idx="2355">
                  <c:v>-6.4358244591449704E-2</c:v>
                </c:pt>
                <c:pt idx="2356">
                  <c:v>-0.262689358340705</c:v>
                </c:pt>
                <c:pt idx="2357">
                  <c:v>8.0169726609462102E-2</c:v>
                </c:pt>
                <c:pt idx="2358">
                  <c:v>-4.2003505936698098E-2</c:v>
                </c:pt>
                <c:pt idx="2359">
                  <c:v>-0.10252747656911999</c:v>
                </c:pt>
                <c:pt idx="2360">
                  <c:v>7.5390962895204999E-2</c:v>
                </c:pt>
                <c:pt idx="2361">
                  <c:v>-4.9096378619541498E-2</c:v>
                </c:pt>
                <c:pt idx="2362">
                  <c:v>7.7334881135391803E-2</c:v>
                </c:pt>
                <c:pt idx="2363">
                  <c:v>2.0040078358544398E-2</c:v>
                </c:pt>
                <c:pt idx="2364">
                  <c:v>-3.0774927693932402E-2</c:v>
                </c:pt>
                <c:pt idx="2365">
                  <c:v>-8.3998682572049801E-2</c:v>
                </c:pt>
                <c:pt idx="2366">
                  <c:v>-4.6968789787655403E-2</c:v>
                </c:pt>
                <c:pt idx="2367">
                  <c:v>-2.7233249144413399E-2</c:v>
                </c:pt>
                <c:pt idx="2368">
                  <c:v>-4.1249982038230798E-2</c:v>
                </c:pt>
                <c:pt idx="2369">
                  <c:v>2.8860523172757401E-2</c:v>
                </c:pt>
                <c:pt idx="2370">
                  <c:v>9.0526457772602598E-2</c:v>
                </c:pt>
                <c:pt idx="2371">
                  <c:v>4.24324871909567E-2</c:v>
                </c:pt>
                <c:pt idx="2372">
                  <c:v>-0.18764401800278699</c:v>
                </c:pt>
                <c:pt idx="2373">
                  <c:v>-0.122230360799453</c:v>
                </c:pt>
                <c:pt idx="2374">
                  <c:v>-2.3552726264579601E-2</c:v>
                </c:pt>
                <c:pt idx="2375">
                  <c:v>1.0736941248803001E-2</c:v>
                </c:pt>
                <c:pt idx="2376">
                  <c:v>1.47133473366523E-2</c:v>
                </c:pt>
                <c:pt idx="2377">
                  <c:v>-3.4326646334957203E-2</c:v>
                </c:pt>
                <c:pt idx="2378">
                  <c:v>-3.2619652368057701E-2</c:v>
                </c:pt>
                <c:pt idx="2379">
                  <c:v>-6.6682002217161696E-2</c:v>
                </c:pt>
                <c:pt idx="2380">
                  <c:v>-4.8400880191352698E-2</c:v>
                </c:pt>
                <c:pt idx="2381">
                  <c:v>-1.02502244808962E-2</c:v>
                </c:pt>
                <c:pt idx="2382">
                  <c:v>1.6024791673164201E-2</c:v>
                </c:pt>
                <c:pt idx="2383">
                  <c:v>-5.5253299294159702E-2</c:v>
                </c:pt>
                <c:pt idx="2384">
                  <c:v>5.7556034894934001E-2</c:v>
                </c:pt>
                <c:pt idx="2385">
                  <c:v>-7.2239031883135907E-2</c:v>
                </c:pt>
                <c:pt idx="2386">
                  <c:v>8.5734107573372895E-2</c:v>
                </c:pt>
                <c:pt idx="2387">
                  <c:v>1.55501086629943E-2</c:v>
                </c:pt>
                <c:pt idx="2388">
                  <c:v>-2.9691291657447199E-2</c:v>
                </c:pt>
                <c:pt idx="2389">
                  <c:v>-1.8890535404854501E-2</c:v>
                </c:pt>
                <c:pt idx="2390">
                  <c:v>-2.1361864096432401E-2</c:v>
                </c:pt>
                <c:pt idx="2391">
                  <c:v>-2.6251423414306502E-2</c:v>
                </c:pt>
                <c:pt idx="2392">
                  <c:v>-4.7404412812737098E-3</c:v>
                </c:pt>
                <c:pt idx="2393">
                  <c:v>-9.5830337732927304E-2</c:v>
                </c:pt>
                <c:pt idx="2394">
                  <c:v>-6.5409895456878295E-2</c:v>
                </c:pt>
                <c:pt idx="2395">
                  <c:v>7.9764641695262206E-2</c:v>
                </c:pt>
                <c:pt idx="2396">
                  <c:v>-4.3307773940162199E-2</c:v>
                </c:pt>
                <c:pt idx="2397">
                  <c:v>-3.9195533496692497E-2</c:v>
                </c:pt>
                <c:pt idx="2398">
                  <c:v>-5.4322514349751203E-2</c:v>
                </c:pt>
                <c:pt idx="2399">
                  <c:v>6.3611114183609999E-2</c:v>
                </c:pt>
                <c:pt idx="2400">
                  <c:v>-3.1887850790072399E-2</c:v>
                </c:pt>
                <c:pt idx="2401">
                  <c:v>-5.1996774667741399E-2</c:v>
                </c:pt>
                <c:pt idx="2402">
                  <c:v>0.25049339589986502</c:v>
                </c:pt>
                <c:pt idx="2403">
                  <c:v>-3.2520188763377297E-2</c:v>
                </c:pt>
                <c:pt idx="2404">
                  <c:v>-4.6722313511127203E-3</c:v>
                </c:pt>
                <c:pt idx="2405">
                  <c:v>-6.7299181404243E-2</c:v>
                </c:pt>
                <c:pt idx="2406">
                  <c:v>2.7983694600459698E-3</c:v>
                </c:pt>
                <c:pt idx="2407">
                  <c:v>-2.1345589712553601E-2</c:v>
                </c:pt>
                <c:pt idx="2408">
                  <c:v>-4.1519432387008899E-2</c:v>
                </c:pt>
                <c:pt idx="2409">
                  <c:v>0.117905156867084</c:v>
                </c:pt>
                <c:pt idx="2410">
                  <c:v>1.9070486906933599E-2</c:v>
                </c:pt>
                <c:pt idx="2411">
                  <c:v>0.13946462815590899</c:v>
                </c:pt>
                <c:pt idx="2412">
                  <c:v>-0.10532757654996899</c:v>
                </c:pt>
                <c:pt idx="2413">
                  <c:v>0.15423880330438999</c:v>
                </c:pt>
                <c:pt idx="2414">
                  <c:v>-3.2381992058308398E-2</c:v>
                </c:pt>
                <c:pt idx="2415">
                  <c:v>-4.1603336681041499E-2</c:v>
                </c:pt>
                <c:pt idx="2416">
                  <c:v>3.7037557484776301E-2</c:v>
                </c:pt>
                <c:pt idx="2417">
                  <c:v>-6.6068881044149194E-2</c:v>
                </c:pt>
                <c:pt idx="2418">
                  <c:v>5.1499602060118797E-3</c:v>
                </c:pt>
                <c:pt idx="2419">
                  <c:v>-0.56608672202775201</c:v>
                </c:pt>
                <c:pt idx="2420">
                  <c:v>1.91644967185081E-2</c:v>
                </c:pt>
                <c:pt idx="2421">
                  <c:v>-3.2453730742477503E-2</c:v>
                </c:pt>
                <c:pt idx="2422">
                  <c:v>-6.0627772369390001E-2</c:v>
                </c:pt>
                <c:pt idx="2423">
                  <c:v>0.12202369077347699</c:v>
                </c:pt>
                <c:pt idx="2424">
                  <c:v>-6.3034552462837304E-2</c:v>
                </c:pt>
                <c:pt idx="2425">
                  <c:v>-6.1855742328308601E-2</c:v>
                </c:pt>
                <c:pt idx="2426">
                  <c:v>0.12276118717717199</c:v>
                </c:pt>
                <c:pt idx="2427">
                  <c:v>2.5013899516649101E-2</c:v>
                </c:pt>
                <c:pt idx="2428">
                  <c:v>-5.5979944920618897E-3</c:v>
                </c:pt>
                <c:pt idx="2429">
                  <c:v>-2.3019775660700698E-2</c:v>
                </c:pt>
                <c:pt idx="2430">
                  <c:v>-4.6244395993937801E-2</c:v>
                </c:pt>
                <c:pt idx="2431">
                  <c:v>-6.2686786936726704E-2</c:v>
                </c:pt>
                <c:pt idx="2432">
                  <c:v>-6.9731656478015006E-2</c:v>
                </c:pt>
                <c:pt idx="2433">
                  <c:v>0.194186734982016</c:v>
                </c:pt>
                <c:pt idx="2434">
                  <c:v>-4.09183203992756E-2</c:v>
                </c:pt>
                <c:pt idx="2435">
                  <c:v>-2.60752287550936E-3</c:v>
                </c:pt>
                <c:pt idx="2436">
                  <c:v>9.3902505724702906E-2</c:v>
                </c:pt>
                <c:pt idx="2437">
                  <c:v>-6.3666088482924502E-2</c:v>
                </c:pt>
                <c:pt idx="2438">
                  <c:v>-6.08724428850227E-2</c:v>
                </c:pt>
                <c:pt idx="2439">
                  <c:v>-6.2764450890084894E-2</c:v>
                </c:pt>
                <c:pt idx="2440">
                  <c:v>-9.4708096223774501E-3</c:v>
                </c:pt>
                <c:pt idx="2441">
                  <c:v>-4.4273451792324899E-2</c:v>
                </c:pt>
                <c:pt idx="2442">
                  <c:v>5.9838974691571997E-2</c:v>
                </c:pt>
                <c:pt idx="2443">
                  <c:v>-6.3091601804318401E-2</c:v>
                </c:pt>
                <c:pt idx="2444">
                  <c:v>-0.102591394313998</c:v>
                </c:pt>
                <c:pt idx="2445">
                  <c:v>-8.0662495185503502E-2</c:v>
                </c:pt>
                <c:pt idx="2446">
                  <c:v>-3.7070192496981798E-2</c:v>
                </c:pt>
                <c:pt idx="2447">
                  <c:v>-7.7590100577434207E-2</c:v>
                </c:pt>
                <c:pt idx="2448">
                  <c:v>-8.0069103815638698E-5</c:v>
                </c:pt>
                <c:pt idx="2449">
                  <c:v>0.450140044724054</c:v>
                </c:pt>
                <c:pt idx="2450">
                  <c:v>-0.210005075851356</c:v>
                </c:pt>
                <c:pt idx="2451">
                  <c:v>-7.8171344647543606E-2</c:v>
                </c:pt>
                <c:pt idx="2452">
                  <c:v>-2.7129138992480199E-2</c:v>
                </c:pt>
                <c:pt idx="2453">
                  <c:v>-0.127852604881356</c:v>
                </c:pt>
                <c:pt idx="2454">
                  <c:v>-6.4116253954925803E-2</c:v>
                </c:pt>
                <c:pt idx="2455">
                  <c:v>1.90505554573228E-3</c:v>
                </c:pt>
                <c:pt idx="2456">
                  <c:v>2.3996226267824401E-2</c:v>
                </c:pt>
                <c:pt idx="2457">
                  <c:v>1.8125028094278399E-2</c:v>
                </c:pt>
                <c:pt idx="2458">
                  <c:v>-5.2367725244823603E-2</c:v>
                </c:pt>
                <c:pt idx="2459">
                  <c:v>-2.0679801246958899E-2</c:v>
                </c:pt>
                <c:pt idx="2460">
                  <c:v>0.16210336678569201</c:v>
                </c:pt>
                <c:pt idx="2461">
                  <c:v>-0.13821130874558299</c:v>
                </c:pt>
                <c:pt idx="2462">
                  <c:v>1.7558905615848299E-2</c:v>
                </c:pt>
                <c:pt idx="2463">
                  <c:v>-9.2220584929015595E-2</c:v>
                </c:pt>
                <c:pt idx="2464">
                  <c:v>8.9281346942488696E-2</c:v>
                </c:pt>
                <c:pt idx="2465">
                  <c:v>-6.5092533597866306E-2</c:v>
                </c:pt>
                <c:pt idx="2466">
                  <c:v>-0.13089830104801101</c:v>
                </c:pt>
                <c:pt idx="2467">
                  <c:v>-6.1400826890957397E-2</c:v>
                </c:pt>
                <c:pt idx="2468">
                  <c:v>6.2771216984021494E-2</c:v>
                </c:pt>
                <c:pt idx="2469">
                  <c:v>-1.5268232577181401E-3</c:v>
                </c:pt>
                <c:pt idx="2470">
                  <c:v>-8.2999396766624906E-2</c:v>
                </c:pt>
                <c:pt idx="2471">
                  <c:v>-1.7363873353918501E-2</c:v>
                </c:pt>
                <c:pt idx="2472">
                  <c:v>0.15019399043974499</c:v>
                </c:pt>
                <c:pt idx="2473">
                  <c:v>-1.53415881747581E-2</c:v>
                </c:pt>
                <c:pt idx="2474">
                  <c:v>5.8296621742767799E-2</c:v>
                </c:pt>
                <c:pt idx="2475">
                  <c:v>-1.65055817983157E-2</c:v>
                </c:pt>
                <c:pt idx="2476">
                  <c:v>7.2593595118291901E-2</c:v>
                </c:pt>
                <c:pt idx="2477">
                  <c:v>-9.5868472244324803E-3</c:v>
                </c:pt>
                <c:pt idx="2478">
                  <c:v>4.6463552800988196E-3</c:v>
                </c:pt>
                <c:pt idx="2479">
                  <c:v>-0.148097287684332</c:v>
                </c:pt>
                <c:pt idx="2480">
                  <c:v>-0.10913966042705001</c:v>
                </c:pt>
                <c:pt idx="2481">
                  <c:v>-9.2165909968231E-2</c:v>
                </c:pt>
                <c:pt idx="2482">
                  <c:v>-3.3293697435948601E-2</c:v>
                </c:pt>
                <c:pt idx="2483">
                  <c:v>0.116312289276888</c:v>
                </c:pt>
                <c:pt idx="2484">
                  <c:v>0.113336388312804</c:v>
                </c:pt>
                <c:pt idx="2485">
                  <c:v>-7.78625807323481E-2</c:v>
                </c:pt>
                <c:pt idx="2486">
                  <c:v>-2.7531742238082298E-2</c:v>
                </c:pt>
                <c:pt idx="2487">
                  <c:v>-0.11678642003827901</c:v>
                </c:pt>
                <c:pt idx="2488">
                  <c:v>-6.7192854272333201E-3</c:v>
                </c:pt>
                <c:pt idx="2489">
                  <c:v>-9.0002080473626997E-2</c:v>
                </c:pt>
                <c:pt idx="2490">
                  <c:v>-0.10447967743986</c:v>
                </c:pt>
                <c:pt idx="2491">
                  <c:v>4.1997320998658997E-3</c:v>
                </c:pt>
                <c:pt idx="2492">
                  <c:v>2.4809840820214598E-3</c:v>
                </c:pt>
                <c:pt idx="2493">
                  <c:v>7.4158906898956503E-2</c:v>
                </c:pt>
                <c:pt idx="2494">
                  <c:v>-8.4021886873660606E-2</c:v>
                </c:pt>
                <c:pt idx="2495">
                  <c:v>4.6606682356564698E-3</c:v>
                </c:pt>
                <c:pt idx="2496">
                  <c:v>8.0864234873600602E-2</c:v>
                </c:pt>
                <c:pt idx="2497">
                  <c:v>9.2573427667730399E-2</c:v>
                </c:pt>
                <c:pt idx="2498">
                  <c:v>-1.48140812039621E-3</c:v>
                </c:pt>
                <c:pt idx="2499">
                  <c:v>1.01138158354965E-2</c:v>
                </c:pt>
                <c:pt idx="2500">
                  <c:v>-6.3573722528582604E-3</c:v>
                </c:pt>
                <c:pt idx="2501">
                  <c:v>1.4791790157340201E-2</c:v>
                </c:pt>
                <c:pt idx="2502">
                  <c:v>-7.1720870485663099E-2</c:v>
                </c:pt>
                <c:pt idx="2503">
                  <c:v>-7.1766509213393406E-2</c:v>
                </c:pt>
                <c:pt idx="2504">
                  <c:v>-5.3464484537224501E-2</c:v>
                </c:pt>
                <c:pt idx="2505">
                  <c:v>-4.1896399994021401E-2</c:v>
                </c:pt>
                <c:pt idx="2506">
                  <c:v>-9.7214024668567794E-2</c:v>
                </c:pt>
                <c:pt idx="2507">
                  <c:v>7.3972873976829098E-2</c:v>
                </c:pt>
                <c:pt idx="2508">
                  <c:v>-9.4816260228313395E-2</c:v>
                </c:pt>
                <c:pt idx="2509">
                  <c:v>-1.6906994037492899E-2</c:v>
                </c:pt>
                <c:pt idx="2510">
                  <c:v>-7.5214751665496807E-2</c:v>
                </c:pt>
                <c:pt idx="2511">
                  <c:v>-2.52221208741688E-3</c:v>
                </c:pt>
                <c:pt idx="2512">
                  <c:v>6.3025821586268904E-3</c:v>
                </c:pt>
                <c:pt idx="2513">
                  <c:v>8.2068192277408705E-2</c:v>
                </c:pt>
                <c:pt idx="2514">
                  <c:v>-3.9511948540327198E-2</c:v>
                </c:pt>
                <c:pt idx="2515">
                  <c:v>1.45703150594061E-2</c:v>
                </c:pt>
                <c:pt idx="2516">
                  <c:v>-0.102957266694678</c:v>
                </c:pt>
                <c:pt idx="2517">
                  <c:v>7.9206360957956107E-2</c:v>
                </c:pt>
                <c:pt idx="2518">
                  <c:v>2.43576685163562E-2</c:v>
                </c:pt>
                <c:pt idx="2519">
                  <c:v>0.18458387488627401</c:v>
                </c:pt>
                <c:pt idx="2520">
                  <c:v>8.2783552832045096E-2</c:v>
                </c:pt>
                <c:pt idx="2521">
                  <c:v>-0.108137864929727</c:v>
                </c:pt>
                <c:pt idx="2522">
                  <c:v>-0.171636601479388</c:v>
                </c:pt>
                <c:pt idx="2523">
                  <c:v>-5.8434950620866601E-2</c:v>
                </c:pt>
                <c:pt idx="2524">
                  <c:v>-0.15120041246750701</c:v>
                </c:pt>
                <c:pt idx="2525">
                  <c:v>-8.7670723125386402E-2</c:v>
                </c:pt>
                <c:pt idx="2526">
                  <c:v>8.7857318736706005E-2</c:v>
                </c:pt>
                <c:pt idx="2527">
                  <c:v>8.7650372641379093E-3</c:v>
                </c:pt>
                <c:pt idx="2528">
                  <c:v>6.8200429417769798E-2</c:v>
                </c:pt>
                <c:pt idx="2529">
                  <c:v>-2.57787714130497E-3</c:v>
                </c:pt>
                <c:pt idx="2530">
                  <c:v>-4.7951272660795602E-2</c:v>
                </c:pt>
                <c:pt idx="2531">
                  <c:v>8.4408851844663998E-2</c:v>
                </c:pt>
                <c:pt idx="2532">
                  <c:v>3.5856477476584402E-2</c:v>
                </c:pt>
                <c:pt idx="2533">
                  <c:v>-1.1974099172783199E-2</c:v>
                </c:pt>
                <c:pt idx="2534">
                  <c:v>-3.37575173803248E-2</c:v>
                </c:pt>
                <c:pt idx="2535">
                  <c:v>-7.7674110314943895E-2</c:v>
                </c:pt>
                <c:pt idx="2536">
                  <c:v>-5.5254520567881799E-2</c:v>
                </c:pt>
                <c:pt idx="2537">
                  <c:v>-0.115117563549423</c:v>
                </c:pt>
                <c:pt idx="2538">
                  <c:v>-0.139911634645808</c:v>
                </c:pt>
                <c:pt idx="2539">
                  <c:v>1.45613083228886E-2</c:v>
                </c:pt>
                <c:pt idx="2540">
                  <c:v>-4.40135671416488E-2</c:v>
                </c:pt>
                <c:pt idx="2541">
                  <c:v>-0.23791393322044899</c:v>
                </c:pt>
                <c:pt idx="2542">
                  <c:v>-2.72642503473941E-2</c:v>
                </c:pt>
                <c:pt idx="2543">
                  <c:v>-0.111613749214302</c:v>
                </c:pt>
                <c:pt idx="2544">
                  <c:v>8.6845283194047204E-2</c:v>
                </c:pt>
                <c:pt idx="2545">
                  <c:v>-5.9189736458044699E-2</c:v>
                </c:pt>
                <c:pt idx="2546">
                  <c:v>-7.3932108891687803E-2</c:v>
                </c:pt>
                <c:pt idx="2547">
                  <c:v>2.0918901995937499E-2</c:v>
                </c:pt>
                <c:pt idx="2548">
                  <c:v>9.91598477591253E-2</c:v>
                </c:pt>
                <c:pt idx="2549">
                  <c:v>-7.1892513826033302E-2</c:v>
                </c:pt>
                <c:pt idx="2550">
                  <c:v>-4.21120536449404E-3</c:v>
                </c:pt>
                <c:pt idx="2551">
                  <c:v>-3.6529148077770301E-2</c:v>
                </c:pt>
                <c:pt idx="2552">
                  <c:v>-7.8328010249721896E-3</c:v>
                </c:pt>
                <c:pt idx="2553">
                  <c:v>-7.6048862177117399E-2</c:v>
                </c:pt>
                <c:pt idx="2554">
                  <c:v>-2.3841393616345699E-2</c:v>
                </c:pt>
                <c:pt idx="2555">
                  <c:v>-4.9617139657415002E-2</c:v>
                </c:pt>
                <c:pt idx="2556">
                  <c:v>-9.7768413718202204E-2</c:v>
                </c:pt>
                <c:pt idx="2557">
                  <c:v>-3.6455215890994097E-2</c:v>
                </c:pt>
                <c:pt idx="2558">
                  <c:v>-2.2373571223344201E-4</c:v>
                </c:pt>
                <c:pt idx="2559">
                  <c:v>-6.3176593369482795E-2</c:v>
                </c:pt>
                <c:pt idx="2560">
                  <c:v>-4.1790562943861999E-2</c:v>
                </c:pt>
                <c:pt idx="2561">
                  <c:v>6.1414380864288597E-3</c:v>
                </c:pt>
                <c:pt idx="2562">
                  <c:v>-6.1329262783392999E-2</c:v>
                </c:pt>
                <c:pt idx="2563">
                  <c:v>-8.9349789506002295E-2</c:v>
                </c:pt>
                <c:pt idx="2564">
                  <c:v>1.9695416048239899E-3</c:v>
                </c:pt>
                <c:pt idx="2565">
                  <c:v>-8.7786330179861594E-2</c:v>
                </c:pt>
                <c:pt idx="2566">
                  <c:v>-4.1842449374942497E-2</c:v>
                </c:pt>
                <c:pt idx="2567">
                  <c:v>0.116513626458144</c:v>
                </c:pt>
                <c:pt idx="2568">
                  <c:v>5.8764676295858499E-2</c:v>
                </c:pt>
                <c:pt idx="2569">
                  <c:v>0.163096402037719</c:v>
                </c:pt>
                <c:pt idx="2570">
                  <c:v>-8.2037405450562595E-2</c:v>
                </c:pt>
                <c:pt idx="2571">
                  <c:v>-1.7794883369054701E-2</c:v>
                </c:pt>
                <c:pt idx="2572">
                  <c:v>-1.8078942890289398E-2</c:v>
                </c:pt>
                <c:pt idx="2573">
                  <c:v>-0.104538714756909</c:v>
                </c:pt>
                <c:pt idx="2574">
                  <c:v>-3.1699036270689302E-3</c:v>
                </c:pt>
                <c:pt idx="2575">
                  <c:v>4.1671106913150298E-2</c:v>
                </c:pt>
                <c:pt idx="2576">
                  <c:v>4.72972285631919E-2</c:v>
                </c:pt>
                <c:pt idx="2577">
                  <c:v>-0.127030833446685</c:v>
                </c:pt>
                <c:pt idx="2578">
                  <c:v>1.2209928418493599E-2</c:v>
                </c:pt>
                <c:pt idx="2579">
                  <c:v>9.7341915201607995E-2</c:v>
                </c:pt>
                <c:pt idx="2580">
                  <c:v>-4.04547695552058E-2</c:v>
                </c:pt>
                <c:pt idx="2581">
                  <c:v>-2.4213951497056699E-2</c:v>
                </c:pt>
                <c:pt idx="2582">
                  <c:v>-8.17605659157827E-3</c:v>
                </c:pt>
                <c:pt idx="2583">
                  <c:v>-5.9402444689148098E-2</c:v>
                </c:pt>
                <c:pt idx="2584">
                  <c:v>4.2348228613422897E-2</c:v>
                </c:pt>
                <c:pt idx="2585">
                  <c:v>-0.12529954261482201</c:v>
                </c:pt>
                <c:pt idx="2586">
                  <c:v>4.5421436324572198E-2</c:v>
                </c:pt>
                <c:pt idx="2587">
                  <c:v>-0.10550473275283501</c:v>
                </c:pt>
                <c:pt idx="2588">
                  <c:v>-4.9377474167258103E-3</c:v>
                </c:pt>
                <c:pt idx="2589">
                  <c:v>-5.8256522695486999E-2</c:v>
                </c:pt>
                <c:pt idx="2590">
                  <c:v>-4.1209329323535798E-2</c:v>
                </c:pt>
                <c:pt idx="2591">
                  <c:v>-0.14353893991544101</c:v>
                </c:pt>
                <c:pt idx="2592">
                  <c:v>2.2548109215238199E-2</c:v>
                </c:pt>
                <c:pt idx="2593">
                  <c:v>-0.13198950008096</c:v>
                </c:pt>
                <c:pt idx="2594">
                  <c:v>-2.0051195692431599E-2</c:v>
                </c:pt>
                <c:pt idx="2595">
                  <c:v>-5.45980797784935E-2</c:v>
                </c:pt>
                <c:pt idx="2596">
                  <c:v>-3.95906067191465E-2</c:v>
                </c:pt>
                <c:pt idx="2597">
                  <c:v>4.7969572199716197E-2</c:v>
                </c:pt>
                <c:pt idx="2598">
                  <c:v>-4.1676293063936498E-2</c:v>
                </c:pt>
                <c:pt idx="2599">
                  <c:v>-7.1394356717435804E-3</c:v>
                </c:pt>
                <c:pt idx="2600">
                  <c:v>7.6768393476551303E-2</c:v>
                </c:pt>
                <c:pt idx="2601">
                  <c:v>-1.6451037702954498E-2</c:v>
                </c:pt>
                <c:pt idx="2602">
                  <c:v>4.1124907368948797E-2</c:v>
                </c:pt>
                <c:pt idx="2603">
                  <c:v>-0.106219523698387</c:v>
                </c:pt>
                <c:pt idx="2604">
                  <c:v>-5.5771298185893797E-2</c:v>
                </c:pt>
                <c:pt idx="2605">
                  <c:v>-6.3767714713490506E-2</c:v>
                </c:pt>
                <c:pt idx="2606">
                  <c:v>-3.2972747595376703E-2</c:v>
                </c:pt>
                <c:pt idx="2607">
                  <c:v>-0.103880220073095</c:v>
                </c:pt>
                <c:pt idx="2608">
                  <c:v>6.3038126001018196E-3</c:v>
                </c:pt>
                <c:pt idx="2609">
                  <c:v>-0.147178717416168</c:v>
                </c:pt>
                <c:pt idx="2610">
                  <c:v>-0.122305682177342</c:v>
                </c:pt>
                <c:pt idx="2611">
                  <c:v>-7.5828820160233498E-2</c:v>
                </c:pt>
                <c:pt idx="2612">
                  <c:v>-0.117371553957916</c:v>
                </c:pt>
                <c:pt idx="2613">
                  <c:v>-3.0645656275396501E-2</c:v>
                </c:pt>
                <c:pt idx="2614">
                  <c:v>-0.100222108526534</c:v>
                </c:pt>
                <c:pt idx="2615">
                  <c:v>-5.5025463933584498E-2</c:v>
                </c:pt>
                <c:pt idx="2616">
                  <c:v>6.6022821345281804E-3</c:v>
                </c:pt>
                <c:pt idx="2617">
                  <c:v>-6.3627806178937305E-2</c:v>
                </c:pt>
                <c:pt idx="2618">
                  <c:v>5.9245535252907502E-2</c:v>
                </c:pt>
                <c:pt idx="2619">
                  <c:v>0.12893895600064201</c:v>
                </c:pt>
                <c:pt idx="2620">
                  <c:v>7.0093569955105304E-3</c:v>
                </c:pt>
                <c:pt idx="2621">
                  <c:v>2.1737296084882699E-3</c:v>
                </c:pt>
                <c:pt idx="2622">
                  <c:v>-2.9735828330422501E-2</c:v>
                </c:pt>
                <c:pt idx="2623">
                  <c:v>-0.10501303949624</c:v>
                </c:pt>
                <c:pt idx="2624">
                  <c:v>-8.8570473173759504E-2</c:v>
                </c:pt>
                <c:pt idx="2625">
                  <c:v>-6.6929375307386102E-2</c:v>
                </c:pt>
                <c:pt idx="2626">
                  <c:v>-9.8356633739733496E-2</c:v>
                </c:pt>
                <c:pt idx="2627">
                  <c:v>8.5983213736981604E-2</c:v>
                </c:pt>
                <c:pt idx="2628">
                  <c:v>-3.2275785815609297E-2</c:v>
                </c:pt>
                <c:pt idx="2629">
                  <c:v>0.11213981192371</c:v>
                </c:pt>
                <c:pt idx="2630">
                  <c:v>-1.78656996575359E-2</c:v>
                </c:pt>
                <c:pt idx="2631">
                  <c:v>0.114302414574834</c:v>
                </c:pt>
                <c:pt idx="2632">
                  <c:v>-0.114112879191115</c:v>
                </c:pt>
                <c:pt idx="2633">
                  <c:v>-4.44143037071685E-2</c:v>
                </c:pt>
                <c:pt idx="2634">
                  <c:v>-0.14798057125111</c:v>
                </c:pt>
                <c:pt idx="2635">
                  <c:v>-4.0387759541578E-2</c:v>
                </c:pt>
                <c:pt idx="2636">
                  <c:v>3.6949249319258498E-2</c:v>
                </c:pt>
                <c:pt idx="2637">
                  <c:v>-0.101605964634629</c:v>
                </c:pt>
                <c:pt idx="2638">
                  <c:v>-9.55556862987859E-2</c:v>
                </c:pt>
                <c:pt idx="2639">
                  <c:v>-8.8386415679722496E-2</c:v>
                </c:pt>
                <c:pt idx="2640">
                  <c:v>-3.10792590247937E-2</c:v>
                </c:pt>
                <c:pt idx="2641">
                  <c:v>-3.7162419221551203E-2</c:v>
                </c:pt>
                <c:pt idx="2642">
                  <c:v>1.9693090521737001E-2</c:v>
                </c:pt>
                <c:pt idx="2643">
                  <c:v>-2.01954918763123E-2</c:v>
                </c:pt>
                <c:pt idx="2644">
                  <c:v>-0.221586866519312</c:v>
                </c:pt>
                <c:pt idx="2645">
                  <c:v>-6.9623555374651994E-2</c:v>
                </c:pt>
                <c:pt idx="2646">
                  <c:v>-1.7575710629804699E-2</c:v>
                </c:pt>
                <c:pt idx="2647">
                  <c:v>-7.9401569662506305E-2</c:v>
                </c:pt>
                <c:pt idx="2648">
                  <c:v>-6.7918233510369894E-2</c:v>
                </c:pt>
                <c:pt idx="2649">
                  <c:v>-3.3099325586053198E-2</c:v>
                </c:pt>
                <c:pt idx="2650">
                  <c:v>-8.6523264798548105E-2</c:v>
                </c:pt>
                <c:pt idx="2651">
                  <c:v>-7.9172299659798107E-2</c:v>
                </c:pt>
                <c:pt idx="2652">
                  <c:v>8.1905325446083296E-2</c:v>
                </c:pt>
                <c:pt idx="2653">
                  <c:v>-1.9643127936947599E-2</c:v>
                </c:pt>
                <c:pt idx="2654">
                  <c:v>-1.5871174868724601E-2</c:v>
                </c:pt>
                <c:pt idx="2655">
                  <c:v>-9.3847221697833702E-2</c:v>
                </c:pt>
                <c:pt idx="2656">
                  <c:v>-7.3848397000575397E-2</c:v>
                </c:pt>
                <c:pt idx="2657">
                  <c:v>-2.71141650907545E-2</c:v>
                </c:pt>
                <c:pt idx="2658">
                  <c:v>-7.9917728800487503E-2</c:v>
                </c:pt>
                <c:pt idx="2659">
                  <c:v>-2.96549070727803E-2</c:v>
                </c:pt>
                <c:pt idx="2660">
                  <c:v>0.13352349192691401</c:v>
                </c:pt>
                <c:pt idx="2661">
                  <c:v>-0.18308309126615199</c:v>
                </c:pt>
                <c:pt idx="2662">
                  <c:v>4.58753406431507E-2</c:v>
                </c:pt>
                <c:pt idx="2663">
                  <c:v>-4.0139833051431303E-2</c:v>
                </c:pt>
                <c:pt idx="2664">
                  <c:v>-3.2750135004698103E-2</c:v>
                </c:pt>
                <c:pt idx="2665">
                  <c:v>-9.9093566752181894E-2</c:v>
                </c:pt>
                <c:pt idx="2666">
                  <c:v>0.35488218983164399</c:v>
                </c:pt>
                <c:pt idx="2667">
                  <c:v>-4.3992575910536402E-2</c:v>
                </c:pt>
                <c:pt idx="2668">
                  <c:v>-9.1076396975987406E-2</c:v>
                </c:pt>
                <c:pt idx="2669">
                  <c:v>4.0486237511934101E-2</c:v>
                </c:pt>
                <c:pt idx="2670">
                  <c:v>2.1348514247104999E-2</c:v>
                </c:pt>
                <c:pt idx="2671">
                  <c:v>0.102538083313737</c:v>
                </c:pt>
                <c:pt idx="2672">
                  <c:v>-5.1937523269206302E-2</c:v>
                </c:pt>
                <c:pt idx="2673">
                  <c:v>-3.9039966022770899E-2</c:v>
                </c:pt>
                <c:pt idx="2674">
                  <c:v>-1.6329241581375199E-2</c:v>
                </c:pt>
                <c:pt idx="2675">
                  <c:v>-8.8416848751067298E-2</c:v>
                </c:pt>
                <c:pt idx="2676">
                  <c:v>-5.5719136025635899E-2</c:v>
                </c:pt>
                <c:pt idx="2677">
                  <c:v>-2.9353131299675501E-2</c:v>
                </c:pt>
                <c:pt idx="2678">
                  <c:v>-7.1724313788234198E-2</c:v>
                </c:pt>
                <c:pt idx="2679">
                  <c:v>9.1711226264035196E-3</c:v>
                </c:pt>
                <c:pt idx="2680">
                  <c:v>-0.109837059593883</c:v>
                </c:pt>
                <c:pt idx="2681">
                  <c:v>-2.1395565875031299E-2</c:v>
                </c:pt>
                <c:pt idx="2682">
                  <c:v>-0.135619215191702</c:v>
                </c:pt>
                <c:pt idx="2683">
                  <c:v>-2.9015144911075399E-2</c:v>
                </c:pt>
                <c:pt idx="2684">
                  <c:v>-2.9349924969446699E-2</c:v>
                </c:pt>
                <c:pt idx="2685">
                  <c:v>-4.99279045232024E-2</c:v>
                </c:pt>
                <c:pt idx="2686">
                  <c:v>-8.8420949331128498E-2</c:v>
                </c:pt>
                <c:pt idx="2687">
                  <c:v>-3.6185142968130399E-2</c:v>
                </c:pt>
                <c:pt idx="2688">
                  <c:v>-6.7954792993424995E-2</c:v>
                </c:pt>
                <c:pt idx="2689">
                  <c:v>-0.14178588745297799</c:v>
                </c:pt>
                <c:pt idx="2690">
                  <c:v>-9.1351992011912103E-2</c:v>
                </c:pt>
                <c:pt idx="2691">
                  <c:v>-7.2577462528136599E-2</c:v>
                </c:pt>
                <c:pt idx="2692">
                  <c:v>4.7166444977017698E-2</c:v>
                </c:pt>
                <c:pt idx="2693">
                  <c:v>-2.16688272504202E-2</c:v>
                </c:pt>
                <c:pt idx="2694">
                  <c:v>-4.2894943404951903E-2</c:v>
                </c:pt>
                <c:pt idx="2695">
                  <c:v>-6.1514272090166203E-2</c:v>
                </c:pt>
                <c:pt idx="2696">
                  <c:v>-2.25840502054186E-2</c:v>
                </c:pt>
                <c:pt idx="2697">
                  <c:v>-4.0750226641043802E-2</c:v>
                </c:pt>
                <c:pt idx="2698">
                  <c:v>-2.3351494566900201E-2</c:v>
                </c:pt>
                <c:pt idx="2699">
                  <c:v>-8.9416266547463194E-2</c:v>
                </c:pt>
                <c:pt idx="2700">
                  <c:v>-6.4499220558900602E-2</c:v>
                </c:pt>
                <c:pt idx="2701">
                  <c:v>7.2611040108529999E-3</c:v>
                </c:pt>
                <c:pt idx="2702">
                  <c:v>1.85545969158767E-2</c:v>
                </c:pt>
                <c:pt idx="2703">
                  <c:v>0.25751314418850202</c:v>
                </c:pt>
                <c:pt idx="2704">
                  <c:v>-3.0793568928825E-2</c:v>
                </c:pt>
                <c:pt idx="2705">
                  <c:v>-7.4733170679352603E-2</c:v>
                </c:pt>
                <c:pt idx="2706">
                  <c:v>0.13824581093854199</c:v>
                </c:pt>
                <c:pt idx="2707">
                  <c:v>9.2353717438289403E-3</c:v>
                </c:pt>
                <c:pt idx="2708">
                  <c:v>-2.0013148774429699E-2</c:v>
                </c:pt>
                <c:pt idx="2709">
                  <c:v>1.7844890169735499E-2</c:v>
                </c:pt>
                <c:pt idx="2710">
                  <c:v>8.5061957894267501E-2</c:v>
                </c:pt>
                <c:pt idx="2711">
                  <c:v>-7.0906196215882594E-2</c:v>
                </c:pt>
                <c:pt idx="2712">
                  <c:v>-4.7459870214164597E-2</c:v>
                </c:pt>
                <c:pt idx="2713">
                  <c:v>-7.9172318814775294E-2</c:v>
                </c:pt>
                <c:pt idx="2714">
                  <c:v>-8.6434870425186702E-2</c:v>
                </c:pt>
                <c:pt idx="2715">
                  <c:v>0.149093348391581</c:v>
                </c:pt>
                <c:pt idx="2716">
                  <c:v>-4.8540986766205697E-2</c:v>
                </c:pt>
                <c:pt idx="2717">
                  <c:v>-6.4905753266062405E-2</c:v>
                </c:pt>
                <c:pt idx="2718">
                  <c:v>-5.7049617123889E-2</c:v>
                </c:pt>
                <c:pt idx="2719">
                  <c:v>3.33469776042268E-2</c:v>
                </c:pt>
                <c:pt idx="2720">
                  <c:v>-9.0432428300721804E-2</c:v>
                </c:pt>
                <c:pt idx="2721">
                  <c:v>0.26673328070975</c:v>
                </c:pt>
                <c:pt idx="2722">
                  <c:v>6.5389084765978796E-3</c:v>
                </c:pt>
                <c:pt idx="2723">
                  <c:v>-1.4304380408533201E-2</c:v>
                </c:pt>
                <c:pt idx="2724">
                  <c:v>5.2229360214032503E-2</c:v>
                </c:pt>
                <c:pt idx="2725">
                  <c:v>-6.7523546404274298E-2</c:v>
                </c:pt>
                <c:pt idx="2726">
                  <c:v>0.130996285320402</c:v>
                </c:pt>
                <c:pt idx="2727">
                  <c:v>6.1686471696932997E-2</c:v>
                </c:pt>
                <c:pt idx="2728">
                  <c:v>-1.8110740934598201E-2</c:v>
                </c:pt>
                <c:pt idx="2729">
                  <c:v>5.6646134882723402E-2</c:v>
                </c:pt>
                <c:pt idx="2730">
                  <c:v>-2.4158864227994799E-2</c:v>
                </c:pt>
                <c:pt idx="2731">
                  <c:v>8.9345226730168596E-3</c:v>
                </c:pt>
                <c:pt idx="2732">
                  <c:v>-2.3473452282766899E-2</c:v>
                </c:pt>
                <c:pt idx="2733">
                  <c:v>2.0124585085907799E-2</c:v>
                </c:pt>
                <c:pt idx="2734">
                  <c:v>-7.5087722944348706E-2</c:v>
                </c:pt>
                <c:pt idx="2735">
                  <c:v>-2.5011376334967701E-2</c:v>
                </c:pt>
                <c:pt idx="2736">
                  <c:v>-6.3265985766176605E-2</c:v>
                </c:pt>
                <c:pt idx="2737">
                  <c:v>1.3503252708059001E-2</c:v>
                </c:pt>
                <c:pt idx="2738">
                  <c:v>-7.8622537328694606E-2</c:v>
                </c:pt>
                <c:pt idx="2739">
                  <c:v>-1.0051746199021499E-2</c:v>
                </c:pt>
                <c:pt idx="2740">
                  <c:v>3.1689835707865703E-2</c:v>
                </c:pt>
                <c:pt idx="2741">
                  <c:v>9.5825984561058106E-2</c:v>
                </c:pt>
                <c:pt idx="2742">
                  <c:v>-8.9285225294442896E-2</c:v>
                </c:pt>
                <c:pt idx="2743">
                  <c:v>-3.15969894290173E-2</c:v>
                </c:pt>
                <c:pt idx="2744">
                  <c:v>-3.5805346433201999E-3</c:v>
                </c:pt>
                <c:pt idx="2745">
                  <c:v>-1.8265998269238401E-2</c:v>
                </c:pt>
                <c:pt idx="2746">
                  <c:v>-1.19543813250891E-2</c:v>
                </c:pt>
                <c:pt idx="2747">
                  <c:v>6.2631123931221402E-2</c:v>
                </c:pt>
                <c:pt idx="2748">
                  <c:v>-0.14644474213022801</c:v>
                </c:pt>
                <c:pt idx="2749">
                  <c:v>3.10900187169709E-2</c:v>
                </c:pt>
                <c:pt idx="2750">
                  <c:v>0.25317295620169</c:v>
                </c:pt>
                <c:pt idx="2751">
                  <c:v>-4.6454212420687898E-3</c:v>
                </c:pt>
                <c:pt idx="2752">
                  <c:v>-3.4481958371248601E-2</c:v>
                </c:pt>
                <c:pt idx="2753">
                  <c:v>-7.6750449923226299E-2</c:v>
                </c:pt>
                <c:pt idx="2754">
                  <c:v>-4.92515534020663E-2</c:v>
                </c:pt>
                <c:pt idx="2755">
                  <c:v>-7.4257044237010697E-2</c:v>
                </c:pt>
                <c:pt idx="2756">
                  <c:v>0.14812330985434799</c:v>
                </c:pt>
                <c:pt idx="2757">
                  <c:v>-0.20214989798430499</c:v>
                </c:pt>
                <c:pt idx="2758">
                  <c:v>-1.66935775412318E-2</c:v>
                </c:pt>
                <c:pt idx="2759">
                  <c:v>-0.13994043429415501</c:v>
                </c:pt>
                <c:pt idx="2760">
                  <c:v>9.8417606242051604E-4</c:v>
                </c:pt>
                <c:pt idx="2761">
                  <c:v>-2.1368802838198399E-2</c:v>
                </c:pt>
                <c:pt idx="2762">
                  <c:v>-3.2132951150130901E-2</c:v>
                </c:pt>
                <c:pt idx="2763">
                  <c:v>1.82553172011506E-2</c:v>
                </c:pt>
                <c:pt idx="2764">
                  <c:v>-3.36813352823278E-2</c:v>
                </c:pt>
                <c:pt idx="2765">
                  <c:v>-6.7460164176004894E-2</c:v>
                </c:pt>
                <c:pt idx="2766">
                  <c:v>-5.5568717375123797E-2</c:v>
                </c:pt>
                <c:pt idx="2767">
                  <c:v>-7.8390999442530307E-2</c:v>
                </c:pt>
                <c:pt idx="2768">
                  <c:v>-1.2385882413915399E-2</c:v>
                </c:pt>
                <c:pt idx="2769">
                  <c:v>-3.20869586974162E-2</c:v>
                </c:pt>
                <c:pt idx="2770">
                  <c:v>-0.125020562333853</c:v>
                </c:pt>
                <c:pt idx="2771">
                  <c:v>2.7864881767226499E-2</c:v>
                </c:pt>
                <c:pt idx="2772">
                  <c:v>2.62054609674802E-2</c:v>
                </c:pt>
                <c:pt idx="2773">
                  <c:v>-3.2961309997635801E-2</c:v>
                </c:pt>
                <c:pt idx="2774">
                  <c:v>-1.00275857301986E-2</c:v>
                </c:pt>
                <c:pt idx="2775">
                  <c:v>5.0741055623893402E-2</c:v>
                </c:pt>
                <c:pt idx="2776">
                  <c:v>-0.17409081206952001</c:v>
                </c:pt>
                <c:pt idx="2777">
                  <c:v>5.7363084400971202E-2</c:v>
                </c:pt>
                <c:pt idx="2778">
                  <c:v>-9.8286461154781804E-2</c:v>
                </c:pt>
                <c:pt idx="2779">
                  <c:v>-2.3576803622234799E-2</c:v>
                </c:pt>
                <c:pt idx="2780">
                  <c:v>-1.0243309304923001E-2</c:v>
                </c:pt>
                <c:pt idx="2781">
                  <c:v>-3.9766051370815299E-2</c:v>
                </c:pt>
                <c:pt idx="2782">
                  <c:v>3.3291424570059298E-2</c:v>
                </c:pt>
                <c:pt idx="2783">
                  <c:v>-2.4485018136856801E-2</c:v>
                </c:pt>
                <c:pt idx="2784">
                  <c:v>0.20379945584911999</c:v>
                </c:pt>
                <c:pt idx="2785">
                  <c:v>7.15483808930788E-2</c:v>
                </c:pt>
                <c:pt idx="2786">
                  <c:v>-3.9083827821832201E-2</c:v>
                </c:pt>
                <c:pt idx="2787">
                  <c:v>1.4223780682876001E-2</c:v>
                </c:pt>
                <c:pt idx="2788">
                  <c:v>-6.8381776120448406E-2</c:v>
                </c:pt>
                <c:pt idx="2789">
                  <c:v>9.2889968074500104E-2</c:v>
                </c:pt>
                <c:pt idx="2790">
                  <c:v>-2.5402427830496999E-2</c:v>
                </c:pt>
                <c:pt idx="2791">
                  <c:v>-8.1225075194670801E-2</c:v>
                </c:pt>
                <c:pt idx="2792">
                  <c:v>-5.5279459963880798E-2</c:v>
                </c:pt>
                <c:pt idx="2793">
                  <c:v>6.7429836226633497E-2</c:v>
                </c:pt>
                <c:pt idx="2794">
                  <c:v>-3.2255628328302401E-2</c:v>
                </c:pt>
                <c:pt idx="2795">
                  <c:v>1.9011293577601202E-2</c:v>
                </c:pt>
                <c:pt idx="2796">
                  <c:v>-2.6605668235512199E-2</c:v>
                </c:pt>
                <c:pt idx="2797">
                  <c:v>-7.0454840268380906E-2</c:v>
                </c:pt>
                <c:pt idx="2798">
                  <c:v>4.5153277174568601E-2</c:v>
                </c:pt>
                <c:pt idx="2799">
                  <c:v>2.70092006533682E-2</c:v>
                </c:pt>
                <c:pt idx="2800">
                  <c:v>-2.2853083856999998E-2</c:v>
                </c:pt>
                <c:pt idx="2801">
                  <c:v>-5.9410529340592398E-2</c:v>
                </c:pt>
                <c:pt idx="2802">
                  <c:v>-5.7738716595465298E-2</c:v>
                </c:pt>
                <c:pt idx="2803">
                  <c:v>3.7382373548432199E-2</c:v>
                </c:pt>
                <c:pt idx="2804">
                  <c:v>0.101781568189932</c:v>
                </c:pt>
                <c:pt idx="2805">
                  <c:v>-0.13522706352817501</c:v>
                </c:pt>
                <c:pt idx="2806">
                  <c:v>-4.27036546504755E-2</c:v>
                </c:pt>
                <c:pt idx="2807">
                  <c:v>6.8021615183432999E-2</c:v>
                </c:pt>
                <c:pt idx="2808">
                  <c:v>-8.9579807621934293E-2</c:v>
                </c:pt>
                <c:pt idx="2809">
                  <c:v>-5.1992268466891601E-3</c:v>
                </c:pt>
                <c:pt idx="2810">
                  <c:v>-2.1439570886803601E-2</c:v>
                </c:pt>
                <c:pt idx="2811">
                  <c:v>-5.8283875942635203E-3</c:v>
                </c:pt>
                <c:pt idx="2812">
                  <c:v>0.24899061261895</c:v>
                </c:pt>
                <c:pt idx="2813">
                  <c:v>1.8977124691430099E-2</c:v>
                </c:pt>
                <c:pt idx="2814">
                  <c:v>-4.8288351690414899E-2</c:v>
                </c:pt>
                <c:pt idx="2815">
                  <c:v>9.5932638565257005E-3</c:v>
                </c:pt>
                <c:pt idx="2816">
                  <c:v>-8.3278556568410905E-2</c:v>
                </c:pt>
                <c:pt idx="2817">
                  <c:v>2.2217579504818698E-2</c:v>
                </c:pt>
                <c:pt idx="2818">
                  <c:v>-7.9866428934093597E-2</c:v>
                </c:pt>
                <c:pt idx="2819">
                  <c:v>-2.8851154593339399E-2</c:v>
                </c:pt>
                <c:pt idx="2820">
                  <c:v>-5.6699993463344499E-2</c:v>
                </c:pt>
                <c:pt idx="2821">
                  <c:v>4.4816267914209E-2</c:v>
                </c:pt>
                <c:pt idx="2822">
                  <c:v>0.11804528392331699</c:v>
                </c:pt>
                <c:pt idx="2823">
                  <c:v>-2.9816823454760701E-2</c:v>
                </c:pt>
                <c:pt idx="2824">
                  <c:v>-8.9175172443328996E-2</c:v>
                </c:pt>
                <c:pt idx="2825">
                  <c:v>-4.8638754592114503E-2</c:v>
                </c:pt>
                <c:pt idx="2826">
                  <c:v>-4.8333852088706698E-2</c:v>
                </c:pt>
                <c:pt idx="2827">
                  <c:v>-8.5340267847338502E-2</c:v>
                </c:pt>
                <c:pt idx="2828">
                  <c:v>-6.12708354921256E-2</c:v>
                </c:pt>
                <c:pt idx="2829">
                  <c:v>-6.39214544685096E-3</c:v>
                </c:pt>
                <c:pt idx="2830">
                  <c:v>-8.0650362497392394E-2</c:v>
                </c:pt>
                <c:pt idx="2831">
                  <c:v>4.9397559879015097E-2</c:v>
                </c:pt>
                <c:pt idx="2832">
                  <c:v>6.5720724710447001E-2</c:v>
                </c:pt>
                <c:pt idx="2833">
                  <c:v>-6.71330784762567E-2</c:v>
                </c:pt>
                <c:pt idx="2834">
                  <c:v>3.0810255792722799E-2</c:v>
                </c:pt>
                <c:pt idx="2835">
                  <c:v>2.51771244618464E-2</c:v>
                </c:pt>
                <c:pt idx="2836">
                  <c:v>-2.46730480530237E-2</c:v>
                </c:pt>
                <c:pt idx="2837">
                  <c:v>-8.3583487163551198E-2</c:v>
                </c:pt>
                <c:pt idx="2838">
                  <c:v>0.16029719726348499</c:v>
                </c:pt>
                <c:pt idx="2839">
                  <c:v>-5.9813826560481502E-2</c:v>
                </c:pt>
                <c:pt idx="2840">
                  <c:v>-6.5124095437552001E-2</c:v>
                </c:pt>
                <c:pt idx="2841">
                  <c:v>4.02168535722289E-2</c:v>
                </c:pt>
                <c:pt idx="2842">
                  <c:v>-1.7130871664361901E-2</c:v>
                </c:pt>
                <c:pt idx="2843">
                  <c:v>-2.02349014693626E-2</c:v>
                </c:pt>
                <c:pt idx="2844">
                  <c:v>-2.2564257319637598E-2</c:v>
                </c:pt>
                <c:pt idx="2845">
                  <c:v>-6.76130934530077E-2</c:v>
                </c:pt>
                <c:pt idx="2846">
                  <c:v>-6.3454376212051897E-2</c:v>
                </c:pt>
                <c:pt idx="2847">
                  <c:v>-0.105354094192985</c:v>
                </c:pt>
                <c:pt idx="2848">
                  <c:v>4.7082988187987097E-2</c:v>
                </c:pt>
                <c:pt idx="2849">
                  <c:v>-7.3601562945242397E-3</c:v>
                </c:pt>
                <c:pt idx="2850">
                  <c:v>-5.2224518630084503E-2</c:v>
                </c:pt>
                <c:pt idx="2851">
                  <c:v>0.207806019959206</c:v>
                </c:pt>
                <c:pt idx="2852">
                  <c:v>6.1741557047253301E-2</c:v>
                </c:pt>
                <c:pt idx="2853">
                  <c:v>1.4216898194777399E-2</c:v>
                </c:pt>
                <c:pt idx="2854">
                  <c:v>-0.114972764586148</c:v>
                </c:pt>
                <c:pt idx="2855">
                  <c:v>-4.8951428938709199E-2</c:v>
                </c:pt>
                <c:pt idx="2856">
                  <c:v>3.2822310776909398E-2</c:v>
                </c:pt>
                <c:pt idx="2857">
                  <c:v>-4.0521752807205901E-2</c:v>
                </c:pt>
                <c:pt idx="2858">
                  <c:v>-2.6347041157537298E-3</c:v>
                </c:pt>
                <c:pt idx="2859">
                  <c:v>-0.10606910826657601</c:v>
                </c:pt>
                <c:pt idx="2860">
                  <c:v>8.7287424304231601E-2</c:v>
                </c:pt>
                <c:pt idx="2861">
                  <c:v>-5.6683583611528497E-2</c:v>
                </c:pt>
                <c:pt idx="2862">
                  <c:v>8.6007698019911594E-2</c:v>
                </c:pt>
                <c:pt idx="2863">
                  <c:v>-5.5102771688154903E-2</c:v>
                </c:pt>
                <c:pt idx="2864">
                  <c:v>-3.3328923212203598E-2</c:v>
                </c:pt>
                <c:pt idx="2865">
                  <c:v>-5.3748251496275899E-2</c:v>
                </c:pt>
                <c:pt idx="2866">
                  <c:v>-6.5333221454280596E-2</c:v>
                </c:pt>
                <c:pt idx="2867">
                  <c:v>0.19320746777700501</c:v>
                </c:pt>
                <c:pt idx="2868">
                  <c:v>-6.6851348493020005E-2</c:v>
                </c:pt>
                <c:pt idx="2869">
                  <c:v>7.3663512475492104E-2</c:v>
                </c:pt>
                <c:pt idx="2870">
                  <c:v>-6.3226398587235402E-2</c:v>
                </c:pt>
                <c:pt idx="2871">
                  <c:v>-6.2904733307949101E-2</c:v>
                </c:pt>
                <c:pt idx="2872">
                  <c:v>4.7297393844303299E-4</c:v>
                </c:pt>
                <c:pt idx="2873">
                  <c:v>0.11073929187904299</c:v>
                </c:pt>
                <c:pt idx="2874">
                  <c:v>-3.8631478498565699E-2</c:v>
                </c:pt>
                <c:pt idx="2875">
                  <c:v>2.8405654591361799E-2</c:v>
                </c:pt>
                <c:pt idx="2876">
                  <c:v>-3.9899355706255697E-2</c:v>
                </c:pt>
                <c:pt idx="2877">
                  <c:v>-1.2800408726362501E-2</c:v>
                </c:pt>
                <c:pt idx="2878">
                  <c:v>6.1128299255616803E-2</c:v>
                </c:pt>
                <c:pt idx="2879">
                  <c:v>-3.1219759924542099E-2</c:v>
                </c:pt>
                <c:pt idx="2880">
                  <c:v>-9.0041167823855503E-2</c:v>
                </c:pt>
                <c:pt idx="2881">
                  <c:v>-8.0233484961767396E-2</c:v>
                </c:pt>
                <c:pt idx="2882">
                  <c:v>-7.6469737026768E-2</c:v>
                </c:pt>
                <c:pt idx="2883">
                  <c:v>-5.9931799445365599E-2</c:v>
                </c:pt>
                <c:pt idx="2884">
                  <c:v>2.4514202322337499E-2</c:v>
                </c:pt>
                <c:pt idx="2885">
                  <c:v>-3.1957525334393999E-2</c:v>
                </c:pt>
                <c:pt idx="2886">
                  <c:v>-9.6561367737422202E-2</c:v>
                </c:pt>
                <c:pt idx="2887">
                  <c:v>-1.4983534698401999E-2</c:v>
                </c:pt>
                <c:pt idx="2888">
                  <c:v>-7.1002011929204301E-3</c:v>
                </c:pt>
                <c:pt idx="2889">
                  <c:v>-4.4328099398112997E-2</c:v>
                </c:pt>
                <c:pt idx="2890">
                  <c:v>-1.29467116600708E-2</c:v>
                </c:pt>
                <c:pt idx="2891">
                  <c:v>-4.4144299718133197E-2</c:v>
                </c:pt>
                <c:pt idx="2892">
                  <c:v>-6.7751026023216795E-2</c:v>
                </c:pt>
                <c:pt idx="2893">
                  <c:v>-1.7184294215356399E-2</c:v>
                </c:pt>
                <c:pt idx="2894">
                  <c:v>-7.83639338995155E-2</c:v>
                </c:pt>
                <c:pt idx="2895">
                  <c:v>6.3001473743406103E-2</c:v>
                </c:pt>
                <c:pt idx="2896">
                  <c:v>-3.9854263830784803E-2</c:v>
                </c:pt>
                <c:pt idx="2897">
                  <c:v>-0.102383272074273</c:v>
                </c:pt>
                <c:pt idx="2898">
                  <c:v>-9.9190086613427705E-3</c:v>
                </c:pt>
                <c:pt idx="2899">
                  <c:v>-0.113050436463045</c:v>
                </c:pt>
                <c:pt idx="2900">
                  <c:v>-0.11391511481195001</c:v>
                </c:pt>
                <c:pt idx="2901">
                  <c:v>2.0655884373041999E-2</c:v>
                </c:pt>
                <c:pt idx="2902">
                  <c:v>-5.3429519488391398E-2</c:v>
                </c:pt>
                <c:pt idx="2903">
                  <c:v>-9.1675007759953103E-2</c:v>
                </c:pt>
                <c:pt idx="2904">
                  <c:v>0.1063046678873</c:v>
                </c:pt>
                <c:pt idx="2905">
                  <c:v>-6.4703052112787596E-2</c:v>
                </c:pt>
                <c:pt idx="2906">
                  <c:v>1.7273019807202399E-2</c:v>
                </c:pt>
                <c:pt idx="2907">
                  <c:v>-7.8800784337709706E-2</c:v>
                </c:pt>
                <c:pt idx="2908">
                  <c:v>5.9516930024106096E-4</c:v>
                </c:pt>
                <c:pt idx="2909">
                  <c:v>-6.2842173884034999E-2</c:v>
                </c:pt>
                <c:pt idx="2910">
                  <c:v>-3.9615049590787002E-2</c:v>
                </c:pt>
                <c:pt idx="2911">
                  <c:v>-0.102371388362466</c:v>
                </c:pt>
                <c:pt idx="2912">
                  <c:v>-7.2721039444441096E-2</c:v>
                </c:pt>
                <c:pt idx="2913">
                  <c:v>5.8027672296780998E-2</c:v>
                </c:pt>
                <c:pt idx="2914">
                  <c:v>-0.14666063607768201</c:v>
                </c:pt>
                <c:pt idx="2915">
                  <c:v>-7.12613720011923E-2</c:v>
                </c:pt>
                <c:pt idx="2916">
                  <c:v>2.7574594564514499E-3</c:v>
                </c:pt>
                <c:pt idx="2917">
                  <c:v>-2.66988648616397E-2</c:v>
                </c:pt>
                <c:pt idx="2918">
                  <c:v>4.1130370462704E-2</c:v>
                </c:pt>
                <c:pt idx="2919">
                  <c:v>-5.6292047387195503E-2</c:v>
                </c:pt>
                <c:pt idx="2920">
                  <c:v>-6.2602061107423196E-2</c:v>
                </c:pt>
                <c:pt idx="2921">
                  <c:v>-2.2755921805056398E-2</c:v>
                </c:pt>
                <c:pt idx="2922">
                  <c:v>-9.2823021856779597E-2</c:v>
                </c:pt>
                <c:pt idx="2923">
                  <c:v>-0.106913385663018</c:v>
                </c:pt>
                <c:pt idx="2924">
                  <c:v>-6.8958816305001697E-2</c:v>
                </c:pt>
                <c:pt idx="2925">
                  <c:v>-1.6715678272064799E-2</c:v>
                </c:pt>
                <c:pt idx="2926">
                  <c:v>-2.8377107443581899E-2</c:v>
                </c:pt>
                <c:pt idx="2927">
                  <c:v>-4.0497214196777903E-2</c:v>
                </c:pt>
                <c:pt idx="2928">
                  <c:v>-6.9248545653444204E-4</c:v>
                </c:pt>
                <c:pt idx="2929">
                  <c:v>-0.148360263410897</c:v>
                </c:pt>
                <c:pt idx="2930">
                  <c:v>5.1071299391294298E-3</c:v>
                </c:pt>
                <c:pt idx="2931">
                  <c:v>9.61396845989793E-2</c:v>
                </c:pt>
                <c:pt idx="2932">
                  <c:v>-9.8808637992880796E-2</c:v>
                </c:pt>
                <c:pt idx="2933">
                  <c:v>-0.140424673761153</c:v>
                </c:pt>
                <c:pt idx="2934">
                  <c:v>-0.105819689690445</c:v>
                </c:pt>
                <c:pt idx="2935">
                  <c:v>-3.5884816178965599E-2</c:v>
                </c:pt>
                <c:pt idx="2936">
                  <c:v>-7.6369864037317799E-3</c:v>
                </c:pt>
                <c:pt idx="2937">
                  <c:v>-2.6962625072979302E-4</c:v>
                </c:pt>
                <c:pt idx="2938">
                  <c:v>-2.77937428896156E-2</c:v>
                </c:pt>
                <c:pt idx="2939">
                  <c:v>-2.3206497381313099E-2</c:v>
                </c:pt>
                <c:pt idx="2940">
                  <c:v>3.4429845495041397E-2</c:v>
                </c:pt>
                <c:pt idx="2941">
                  <c:v>0.192768552783398</c:v>
                </c:pt>
                <c:pt idx="2942">
                  <c:v>0.116039170644836</c:v>
                </c:pt>
                <c:pt idx="2943">
                  <c:v>-1.92800354081895E-2</c:v>
                </c:pt>
                <c:pt idx="2944">
                  <c:v>-1.53294259119878E-2</c:v>
                </c:pt>
                <c:pt idx="2945">
                  <c:v>7.7111571379050198E-2</c:v>
                </c:pt>
                <c:pt idx="2946">
                  <c:v>-3.8341217670707202E-2</c:v>
                </c:pt>
                <c:pt idx="2947">
                  <c:v>5.3008883287069403E-2</c:v>
                </c:pt>
                <c:pt idx="2948">
                  <c:v>-1.8546196985665699E-2</c:v>
                </c:pt>
                <c:pt idx="2949">
                  <c:v>-5.4659464950375998E-2</c:v>
                </c:pt>
                <c:pt idx="2950">
                  <c:v>-3.4587283598437303E-2</c:v>
                </c:pt>
                <c:pt idx="2951">
                  <c:v>-3.4988386031098898E-2</c:v>
                </c:pt>
                <c:pt idx="2952">
                  <c:v>-6.2387996209231703E-2</c:v>
                </c:pt>
                <c:pt idx="2953">
                  <c:v>-3.9868512472913203E-2</c:v>
                </c:pt>
                <c:pt idx="2954">
                  <c:v>-1.4185627999577999E-2</c:v>
                </c:pt>
                <c:pt idx="2955">
                  <c:v>3.0879055356409801E-3</c:v>
                </c:pt>
                <c:pt idx="2956">
                  <c:v>0.15500823623143001</c:v>
                </c:pt>
                <c:pt idx="2957">
                  <c:v>-1.50932684815102E-2</c:v>
                </c:pt>
                <c:pt idx="2958">
                  <c:v>-6.5396154236682796E-2</c:v>
                </c:pt>
                <c:pt idx="2959">
                  <c:v>-1.60076970360041E-2</c:v>
                </c:pt>
                <c:pt idx="2960">
                  <c:v>-0.164231696347554</c:v>
                </c:pt>
                <c:pt idx="2961">
                  <c:v>-6.1341099061449397E-2</c:v>
                </c:pt>
                <c:pt idx="2962">
                  <c:v>-9.7142885701163806E-2</c:v>
                </c:pt>
                <c:pt idx="2963">
                  <c:v>-9.0138521389302895E-2</c:v>
                </c:pt>
                <c:pt idx="2964">
                  <c:v>-5.0126551974013701E-2</c:v>
                </c:pt>
                <c:pt idx="2965">
                  <c:v>-4.2032478417788802E-2</c:v>
                </c:pt>
                <c:pt idx="2966">
                  <c:v>-6.8787044686695595E-2</c:v>
                </c:pt>
                <c:pt idx="2967">
                  <c:v>-5.7046647177690701E-2</c:v>
                </c:pt>
                <c:pt idx="2968">
                  <c:v>-7.8397171237401905E-2</c:v>
                </c:pt>
                <c:pt idx="2969">
                  <c:v>7.26457384525414E-3</c:v>
                </c:pt>
                <c:pt idx="2970">
                  <c:v>-6.1249485808104097E-2</c:v>
                </c:pt>
                <c:pt idx="2971">
                  <c:v>4.1404713932013899E-2</c:v>
                </c:pt>
                <c:pt idx="2972">
                  <c:v>4.2503489519123902E-2</c:v>
                </c:pt>
                <c:pt idx="2973">
                  <c:v>8.1708311553008207E-3</c:v>
                </c:pt>
                <c:pt idx="2974">
                  <c:v>-0.107464327342329</c:v>
                </c:pt>
                <c:pt idx="2975">
                  <c:v>-0.16094224974849999</c:v>
                </c:pt>
                <c:pt idx="2976">
                  <c:v>-4.6099185932277499E-2</c:v>
                </c:pt>
                <c:pt idx="2977">
                  <c:v>-0.16758520612021899</c:v>
                </c:pt>
                <c:pt idx="2978">
                  <c:v>-6.1957282131022097E-3</c:v>
                </c:pt>
                <c:pt idx="2979">
                  <c:v>4.0498956442339001E-2</c:v>
                </c:pt>
                <c:pt idx="2980">
                  <c:v>-1.9515190337780399E-2</c:v>
                </c:pt>
                <c:pt idx="2981">
                  <c:v>-4.8276873020468798E-2</c:v>
                </c:pt>
                <c:pt idx="2982">
                  <c:v>-3.5342045097744197E-2</c:v>
                </c:pt>
                <c:pt idx="2983">
                  <c:v>-6.5225330756885705E-2</c:v>
                </c:pt>
                <c:pt idx="2984">
                  <c:v>-7.1982127158304501E-2</c:v>
                </c:pt>
                <c:pt idx="2985">
                  <c:v>-0.10514524226753599</c:v>
                </c:pt>
                <c:pt idx="2986">
                  <c:v>-5.0494851252174101E-2</c:v>
                </c:pt>
                <c:pt idx="2987">
                  <c:v>-6.8737095980359306E-2</c:v>
                </c:pt>
                <c:pt idx="2988">
                  <c:v>-0.109476766693187</c:v>
                </c:pt>
                <c:pt idx="2989">
                  <c:v>-8.1835726337180503E-2</c:v>
                </c:pt>
                <c:pt idx="2990">
                  <c:v>-7.1714242797552799E-2</c:v>
                </c:pt>
                <c:pt idx="2991">
                  <c:v>-2.25245586693914E-2</c:v>
                </c:pt>
                <c:pt idx="2992">
                  <c:v>-7.2689503741836196E-3</c:v>
                </c:pt>
                <c:pt idx="2993">
                  <c:v>-8.6436824606655804E-2</c:v>
                </c:pt>
                <c:pt idx="2994">
                  <c:v>1.2682650181902001E-2</c:v>
                </c:pt>
                <c:pt idx="2995">
                  <c:v>-4.9030605264168699E-2</c:v>
                </c:pt>
                <c:pt idx="2996">
                  <c:v>-5.9228226588830403E-2</c:v>
                </c:pt>
                <c:pt idx="2997">
                  <c:v>-0.109288686887308</c:v>
                </c:pt>
                <c:pt idx="2998">
                  <c:v>-4.0042700087831798E-2</c:v>
                </c:pt>
                <c:pt idx="2999">
                  <c:v>-7.1032190705557802E-2</c:v>
                </c:pt>
                <c:pt idx="3000">
                  <c:v>-0.17316460711541001</c:v>
                </c:pt>
                <c:pt idx="3001">
                  <c:v>-0.225549336138156</c:v>
                </c:pt>
                <c:pt idx="3002">
                  <c:v>-0.119049167057618</c:v>
                </c:pt>
                <c:pt idx="3003">
                  <c:v>-9.0456160715595094E-3</c:v>
                </c:pt>
                <c:pt idx="3004">
                  <c:v>8.1158238711341604E-2</c:v>
                </c:pt>
                <c:pt idx="3005">
                  <c:v>-2.9746149268229199E-2</c:v>
                </c:pt>
                <c:pt idx="3006">
                  <c:v>4.1014611942155298E-2</c:v>
                </c:pt>
                <c:pt idx="3007">
                  <c:v>5.9594830300041798E-2</c:v>
                </c:pt>
                <c:pt idx="3008">
                  <c:v>5.31551894494076E-2</c:v>
                </c:pt>
                <c:pt idx="3009">
                  <c:v>4.1545628128840696E-3</c:v>
                </c:pt>
                <c:pt idx="3010">
                  <c:v>-0.117328908614923</c:v>
                </c:pt>
                <c:pt idx="3011">
                  <c:v>-1.6500928256979502E-2</c:v>
                </c:pt>
                <c:pt idx="3012">
                  <c:v>-7.0915620893161196E-2</c:v>
                </c:pt>
                <c:pt idx="3013">
                  <c:v>-8.8832109032121104E-2</c:v>
                </c:pt>
                <c:pt idx="3014">
                  <c:v>-0.14904271692969401</c:v>
                </c:pt>
                <c:pt idx="3015">
                  <c:v>-4.3015679337088402E-4</c:v>
                </c:pt>
                <c:pt idx="3016">
                  <c:v>-9.4877854408579806E-2</c:v>
                </c:pt>
                <c:pt idx="3017">
                  <c:v>-2.1699123817887401E-2</c:v>
                </c:pt>
                <c:pt idx="3018">
                  <c:v>-4.5205037970199598E-2</c:v>
                </c:pt>
                <c:pt idx="3019">
                  <c:v>-2.3469105714276E-2</c:v>
                </c:pt>
                <c:pt idx="3020">
                  <c:v>-0.108952631943009</c:v>
                </c:pt>
                <c:pt idx="3021">
                  <c:v>-5.2572575072389301E-3</c:v>
                </c:pt>
                <c:pt idx="3022">
                  <c:v>-1.77158159996091E-2</c:v>
                </c:pt>
                <c:pt idx="3023">
                  <c:v>-3.5338550204856198E-2</c:v>
                </c:pt>
                <c:pt idx="3024">
                  <c:v>-0.12732036433841401</c:v>
                </c:pt>
                <c:pt idx="3025">
                  <c:v>-0.11852934343782601</c:v>
                </c:pt>
                <c:pt idx="3026">
                  <c:v>1.55207788207772E-2</c:v>
                </c:pt>
                <c:pt idx="3027">
                  <c:v>3.5768532155181297E-2</c:v>
                </c:pt>
                <c:pt idx="3028">
                  <c:v>-8.7271169760732903E-2</c:v>
                </c:pt>
                <c:pt idx="3029">
                  <c:v>-9.3850077206603502E-2</c:v>
                </c:pt>
                <c:pt idx="3030">
                  <c:v>2.4523606916657701E-2</c:v>
                </c:pt>
                <c:pt idx="3031">
                  <c:v>-1.3524363257561201E-2</c:v>
                </c:pt>
                <c:pt idx="3032">
                  <c:v>-5.5771114220432197E-2</c:v>
                </c:pt>
                <c:pt idx="3033">
                  <c:v>1.6447280332299901E-2</c:v>
                </c:pt>
                <c:pt idx="3034">
                  <c:v>6.7261822173421096E-2</c:v>
                </c:pt>
                <c:pt idx="3035">
                  <c:v>-7.4526501391257896E-2</c:v>
                </c:pt>
                <c:pt idx="3036">
                  <c:v>8.9217182627464794E-2</c:v>
                </c:pt>
                <c:pt idx="3037">
                  <c:v>0.105228928020454</c:v>
                </c:pt>
                <c:pt idx="3038">
                  <c:v>-9.5234512145913705E-2</c:v>
                </c:pt>
                <c:pt idx="3039">
                  <c:v>6.6293197323046699E-2</c:v>
                </c:pt>
                <c:pt idx="3040">
                  <c:v>-1.6944543123194E-2</c:v>
                </c:pt>
                <c:pt idx="3041">
                  <c:v>6.78289334839111E-2</c:v>
                </c:pt>
                <c:pt idx="3042">
                  <c:v>-5.8730575476309901E-2</c:v>
                </c:pt>
                <c:pt idx="3043">
                  <c:v>-7.2638784718604299E-2</c:v>
                </c:pt>
                <c:pt idx="3044">
                  <c:v>4.7458316984108101E-2</c:v>
                </c:pt>
                <c:pt idx="3045">
                  <c:v>-0.120008771567855</c:v>
                </c:pt>
                <c:pt idx="3046">
                  <c:v>1.27392561147763E-2</c:v>
                </c:pt>
                <c:pt idx="3047">
                  <c:v>-8.8909495455014906E-2</c:v>
                </c:pt>
                <c:pt idx="3048">
                  <c:v>-6.83515615316619E-2</c:v>
                </c:pt>
                <c:pt idx="3049">
                  <c:v>2.68828392713081E-2</c:v>
                </c:pt>
                <c:pt idx="3050">
                  <c:v>-6.1662071214820799E-2</c:v>
                </c:pt>
                <c:pt idx="3051">
                  <c:v>-1.6548545512848501E-2</c:v>
                </c:pt>
                <c:pt idx="3052">
                  <c:v>-2.05691821007443E-2</c:v>
                </c:pt>
                <c:pt idx="3053">
                  <c:v>-6.03764431466427E-2</c:v>
                </c:pt>
                <c:pt idx="3054">
                  <c:v>-5.9610265066232203E-2</c:v>
                </c:pt>
                <c:pt idx="3055">
                  <c:v>6.8503560728311499E-2</c:v>
                </c:pt>
                <c:pt idx="3056">
                  <c:v>-7.0224342837950496E-2</c:v>
                </c:pt>
                <c:pt idx="3057">
                  <c:v>-0.116711473163257</c:v>
                </c:pt>
                <c:pt idx="3058">
                  <c:v>-7.0120293556680494E-2</c:v>
                </c:pt>
                <c:pt idx="3059">
                  <c:v>-0.10907485256534701</c:v>
                </c:pt>
                <c:pt idx="3060">
                  <c:v>5.3007121973117903E-2</c:v>
                </c:pt>
                <c:pt idx="3061">
                  <c:v>-0.102630377374769</c:v>
                </c:pt>
                <c:pt idx="3062">
                  <c:v>-4.0422354689822797E-2</c:v>
                </c:pt>
                <c:pt idx="3063">
                  <c:v>2.28008740793335E-2</c:v>
                </c:pt>
                <c:pt idx="3064">
                  <c:v>-0.119212804351817</c:v>
                </c:pt>
                <c:pt idx="3065">
                  <c:v>-7.9721167932263803E-2</c:v>
                </c:pt>
                <c:pt idx="3066">
                  <c:v>-7.8976411504772401E-2</c:v>
                </c:pt>
                <c:pt idx="3067">
                  <c:v>-3.0808665014466999E-2</c:v>
                </c:pt>
                <c:pt idx="3068">
                  <c:v>0.107619439573958</c:v>
                </c:pt>
                <c:pt idx="3069">
                  <c:v>-5.2543565364878503E-2</c:v>
                </c:pt>
                <c:pt idx="3070">
                  <c:v>3.87476068489363E-2</c:v>
                </c:pt>
                <c:pt idx="3071">
                  <c:v>6.04483038251757E-2</c:v>
                </c:pt>
                <c:pt idx="3072">
                  <c:v>-3.5773534961955497E-2</c:v>
                </c:pt>
                <c:pt idx="3073">
                  <c:v>-0.15804898227993999</c:v>
                </c:pt>
                <c:pt idx="3074">
                  <c:v>2.3120628300178601E-2</c:v>
                </c:pt>
                <c:pt idx="3075">
                  <c:v>-9.9284501964640406E-2</c:v>
                </c:pt>
                <c:pt idx="3076">
                  <c:v>4.97448946871843E-2</c:v>
                </c:pt>
                <c:pt idx="3077">
                  <c:v>-9.4393568298460906E-2</c:v>
                </c:pt>
                <c:pt idx="3078">
                  <c:v>-1.0444327423362799E-2</c:v>
                </c:pt>
                <c:pt idx="3079">
                  <c:v>-0.11447999113685201</c:v>
                </c:pt>
                <c:pt idx="3080">
                  <c:v>1.34001495750669E-2</c:v>
                </c:pt>
                <c:pt idx="3081">
                  <c:v>-4.7495516857154002E-2</c:v>
                </c:pt>
                <c:pt idx="3082">
                  <c:v>-8.9299586220732002E-2</c:v>
                </c:pt>
                <c:pt idx="3083">
                  <c:v>-9.9639365326280996E-2</c:v>
                </c:pt>
                <c:pt idx="3084">
                  <c:v>1.28675783798684E-2</c:v>
                </c:pt>
                <c:pt idx="3085">
                  <c:v>-8.9853090054066206E-2</c:v>
                </c:pt>
                <c:pt idx="3086">
                  <c:v>-9.7090290487523503E-2</c:v>
                </c:pt>
                <c:pt idx="3087">
                  <c:v>-4.1323025620618702E-3</c:v>
                </c:pt>
                <c:pt idx="3088">
                  <c:v>-2.6829183710002098E-2</c:v>
                </c:pt>
                <c:pt idx="3089">
                  <c:v>-4.8642612970124503E-2</c:v>
                </c:pt>
                <c:pt idx="3090">
                  <c:v>3.4713448977925901E-2</c:v>
                </c:pt>
                <c:pt idx="3091">
                  <c:v>-2.7163705413433301E-2</c:v>
                </c:pt>
                <c:pt idx="3092">
                  <c:v>-0.16616476129718399</c:v>
                </c:pt>
                <c:pt idx="3093">
                  <c:v>-4.1297346352061802E-2</c:v>
                </c:pt>
                <c:pt idx="3094">
                  <c:v>-3.0925919125589701E-2</c:v>
                </c:pt>
                <c:pt idx="3095">
                  <c:v>0.17145836385393401</c:v>
                </c:pt>
                <c:pt idx="3096">
                  <c:v>-4.9944966754391203E-2</c:v>
                </c:pt>
                <c:pt idx="3097">
                  <c:v>-0.109152402928002</c:v>
                </c:pt>
                <c:pt idx="3098">
                  <c:v>-3.2015811552605902E-3</c:v>
                </c:pt>
                <c:pt idx="3099">
                  <c:v>-4.4132373774340601E-2</c:v>
                </c:pt>
                <c:pt idx="3100">
                  <c:v>0.11386904981373</c:v>
                </c:pt>
                <c:pt idx="3101">
                  <c:v>-0.100948720388367</c:v>
                </c:pt>
                <c:pt idx="3102">
                  <c:v>-4.0641873890529603E-2</c:v>
                </c:pt>
                <c:pt idx="3103">
                  <c:v>6.7377106062232406E-2</c:v>
                </c:pt>
                <c:pt idx="3104">
                  <c:v>-6.3609030035293807E-2</c:v>
                </c:pt>
                <c:pt idx="3105">
                  <c:v>-7.9810075356525595E-2</c:v>
                </c:pt>
                <c:pt idx="3106">
                  <c:v>-7.4597939702187893E-2</c:v>
                </c:pt>
                <c:pt idx="3107">
                  <c:v>-5.6785577780160197E-2</c:v>
                </c:pt>
                <c:pt idx="3108">
                  <c:v>-8.6956224036626395E-2</c:v>
                </c:pt>
                <c:pt idx="3109">
                  <c:v>-1.02030445552757E-2</c:v>
                </c:pt>
                <c:pt idx="3110">
                  <c:v>-3.4050206152437E-2</c:v>
                </c:pt>
                <c:pt idx="3111">
                  <c:v>-6.1172963382658103E-2</c:v>
                </c:pt>
                <c:pt idx="3112">
                  <c:v>-9.7149667743723397E-2</c:v>
                </c:pt>
                <c:pt idx="3113">
                  <c:v>-8.5517377701170197E-2</c:v>
                </c:pt>
                <c:pt idx="3114">
                  <c:v>5.0576860060983699E-2</c:v>
                </c:pt>
                <c:pt idx="3115">
                  <c:v>4.7239990777237402E-2</c:v>
                </c:pt>
                <c:pt idx="3116">
                  <c:v>-0.185025830313402</c:v>
                </c:pt>
                <c:pt idx="3117">
                  <c:v>-5.6069186127699802E-2</c:v>
                </c:pt>
                <c:pt idx="3118">
                  <c:v>-8.0911181593728898E-2</c:v>
                </c:pt>
                <c:pt idx="3119">
                  <c:v>9.6389498938176405E-3</c:v>
                </c:pt>
                <c:pt idx="3120">
                  <c:v>-1.5034954876805199E-2</c:v>
                </c:pt>
                <c:pt idx="3121">
                  <c:v>2.77698115940632E-2</c:v>
                </c:pt>
                <c:pt idx="3122">
                  <c:v>-1.38221197533515E-2</c:v>
                </c:pt>
                <c:pt idx="3123">
                  <c:v>-0.103795187509931</c:v>
                </c:pt>
                <c:pt idx="3124">
                  <c:v>-1.9499033525821802E-2</c:v>
                </c:pt>
                <c:pt idx="3125">
                  <c:v>0.11346292865542</c:v>
                </c:pt>
                <c:pt idx="3126">
                  <c:v>-0.108153524170525</c:v>
                </c:pt>
                <c:pt idx="3127">
                  <c:v>-7.5870937859117596E-2</c:v>
                </c:pt>
                <c:pt idx="3128">
                  <c:v>6.7370359551652799E-3</c:v>
                </c:pt>
                <c:pt idx="3129">
                  <c:v>1.28085148596186E-2</c:v>
                </c:pt>
                <c:pt idx="3130">
                  <c:v>5.8255519157420999E-2</c:v>
                </c:pt>
                <c:pt idx="3131">
                  <c:v>-0.11328906929322401</c:v>
                </c:pt>
                <c:pt idx="3132">
                  <c:v>2.37867031318304E-2</c:v>
                </c:pt>
                <c:pt idx="3133">
                  <c:v>1.45963523822443E-2</c:v>
                </c:pt>
                <c:pt idx="3134">
                  <c:v>-5.4365867713349801E-2</c:v>
                </c:pt>
                <c:pt idx="3135">
                  <c:v>-1.47229450927497E-2</c:v>
                </c:pt>
                <c:pt idx="3136">
                  <c:v>-8.3140072712978103E-2</c:v>
                </c:pt>
                <c:pt idx="3137">
                  <c:v>-0.11612555481499801</c:v>
                </c:pt>
                <c:pt idx="3138">
                  <c:v>9.6748223842937797E-2</c:v>
                </c:pt>
                <c:pt idx="3139">
                  <c:v>-2.62217288550755E-2</c:v>
                </c:pt>
                <c:pt idx="3140">
                  <c:v>-7.3199056063336002E-2</c:v>
                </c:pt>
                <c:pt idx="3141">
                  <c:v>-4.9399005043311697E-2</c:v>
                </c:pt>
                <c:pt idx="3142">
                  <c:v>-3.5831072438338801E-2</c:v>
                </c:pt>
                <c:pt idx="3143">
                  <c:v>4.42141540253633E-2</c:v>
                </c:pt>
                <c:pt idx="3144">
                  <c:v>-0.11183642401028</c:v>
                </c:pt>
                <c:pt idx="3145">
                  <c:v>-0.16714520965384799</c:v>
                </c:pt>
                <c:pt idx="3146">
                  <c:v>0.149346028926266</c:v>
                </c:pt>
                <c:pt idx="3147">
                  <c:v>0.20351987613131001</c:v>
                </c:pt>
                <c:pt idx="3148">
                  <c:v>-8.46889718440966E-2</c:v>
                </c:pt>
                <c:pt idx="3149">
                  <c:v>-1.67993786090932E-2</c:v>
                </c:pt>
                <c:pt idx="3150">
                  <c:v>-1.6820248622641601E-2</c:v>
                </c:pt>
                <c:pt idx="3151">
                  <c:v>4.8357654513234899E-2</c:v>
                </c:pt>
                <c:pt idx="3152">
                  <c:v>5.7866481586206202E-3</c:v>
                </c:pt>
                <c:pt idx="3153">
                  <c:v>-0.10720570477215</c:v>
                </c:pt>
                <c:pt idx="3154">
                  <c:v>-4.4528307700478102E-2</c:v>
                </c:pt>
                <c:pt idx="3155">
                  <c:v>-5.7424412958972902E-3</c:v>
                </c:pt>
                <c:pt idx="3156">
                  <c:v>3.3664009014744401E-3</c:v>
                </c:pt>
                <c:pt idx="3157">
                  <c:v>-7.0647466592204103E-3</c:v>
                </c:pt>
                <c:pt idx="3158">
                  <c:v>0.168452273947336</c:v>
                </c:pt>
                <c:pt idx="3159">
                  <c:v>-8.3783235775620704E-2</c:v>
                </c:pt>
                <c:pt idx="3160">
                  <c:v>0.22737374740524499</c:v>
                </c:pt>
                <c:pt idx="3161">
                  <c:v>-5.9621294821099E-2</c:v>
                </c:pt>
                <c:pt idx="3162">
                  <c:v>1.7505540870720499E-2</c:v>
                </c:pt>
                <c:pt idx="3163">
                  <c:v>2.4180418636099401E-2</c:v>
                </c:pt>
                <c:pt idx="3164">
                  <c:v>-0.12875339330164701</c:v>
                </c:pt>
                <c:pt idx="3165">
                  <c:v>-2.0763815771056598E-2</c:v>
                </c:pt>
                <c:pt idx="3166">
                  <c:v>-7.2281203655093898E-2</c:v>
                </c:pt>
                <c:pt idx="3167">
                  <c:v>-8.1827829119430498E-2</c:v>
                </c:pt>
                <c:pt idx="3168">
                  <c:v>-2.7322651645356202E-3</c:v>
                </c:pt>
                <c:pt idx="3169">
                  <c:v>-6.7295717050564405E-2</c:v>
                </c:pt>
                <c:pt idx="3170">
                  <c:v>-1.6271883693146801E-2</c:v>
                </c:pt>
                <c:pt idx="3171">
                  <c:v>-9.9274275838773504E-2</c:v>
                </c:pt>
                <c:pt idx="3172">
                  <c:v>0.13124579967962599</c:v>
                </c:pt>
                <c:pt idx="3173">
                  <c:v>-9.1460677147532393E-2</c:v>
                </c:pt>
                <c:pt idx="3174">
                  <c:v>-1.7110713149434399E-2</c:v>
                </c:pt>
                <c:pt idx="3175">
                  <c:v>0.12163450734869199</c:v>
                </c:pt>
                <c:pt idx="3176">
                  <c:v>-3.50535662635236E-2</c:v>
                </c:pt>
                <c:pt idx="3177">
                  <c:v>-9.7132910924293506E-2</c:v>
                </c:pt>
                <c:pt idx="3178">
                  <c:v>-5.7133471578030302E-2</c:v>
                </c:pt>
                <c:pt idx="3179">
                  <c:v>-0.128627650135969</c:v>
                </c:pt>
                <c:pt idx="3180">
                  <c:v>9.4492563283052902E-2</c:v>
                </c:pt>
                <c:pt idx="3181">
                  <c:v>-2.859475815431E-2</c:v>
                </c:pt>
                <c:pt idx="3182">
                  <c:v>-0.27012381665386498</c:v>
                </c:pt>
                <c:pt idx="3183">
                  <c:v>-8.0430687459436698E-2</c:v>
                </c:pt>
                <c:pt idx="3184">
                  <c:v>3.8408022198988001E-3</c:v>
                </c:pt>
                <c:pt idx="3185">
                  <c:v>6.343923554335E-2</c:v>
                </c:pt>
                <c:pt idx="3186">
                  <c:v>-8.0586732939762502E-3</c:v>
                </c:pt>
                <c:pt idx="3187">
                  <c:v>-6.5385317936223195E-2</c:v>
                </c:pt>
                <c:pt idx="3188">
                  <c:v>-2.9881455170182002E-2</c:v>
                </c:pt>
                <c:pt idx="3189">
                  <c:v>-0.16466063535508199</c:v>
                </c:pt>
                <c:pt idx="3190">
                  <c:v>-0.16091564895928001</c:v>
                </c:pt>
                <c:pt idx="3191">
                  <c:v>-6.2790011925135197E-2</c:v>
                </c:pt>
                <c:pt idx="3192">
                  <c:v>-1.35407121923841E-2</c:v>
                </c:pt>
                <c:pt idx="3193">
                  <c:v>-4.8699669901583996E-3</c:v>
                </c:pt>
                <c:pt idx="3194">
                  <c:v>-8.3045482645600202E-2</c:v>
                </c:pt>
                <c:pt idx="3195">
                  <c:v>3.0123773613183899E-2</c:v>
                </c:pt>
                <c:pt idx="3196">
                  <c:v>-3.4100283818458102E-2</c:v>
                </c:pt>
                <c:pt idx="3197">
                  <c:v>-0.109080491697451</c:v>
                </c:pt>
                <c:pt idx="3198">
                  <c:v>4.2018035515701199E-2</c:v>
                </c:pt>
                <c:pt idx="3199">
                  <c:v>1.4464547777755901E-2</c:v>
                </c:pt>
                <c:pt idx="3200">
                  <c:v>7.7958819317115194E-2</c:v>
                </c:pt>
                <c:pt idx="3201">
                  <c:v>-9.3093980055647799E-2</c:v>
                </c:pt>
                <c:pt idx="3202">
                  <c:v>-2.38407971482246E-2</c:v>
                </c:pt>
                <c:pt idx="3203">
                  <c:v>1.8204216642328901E-2</c:v>
                </c:pt>
                <c:pt idx="3204">
                  <c:v>-0.128276470693031</c:v>
                </c:pt>
                <c:pt idx="3205">
                  <c:v>3.7698889537336001E-2</c:v>
                </c:pt>
                <c:pt idx="3206">
                  <c:v>-0.13582237799083199</c:v>
                </c:pt>
                <c:pt idx="3207">
                  <c:v>-2.94034523306816E-2</c:v>
                </c:pt>
                <c:pt idx="3208">
                  <c:v>-0.191941361390009</c:v>
                </c:pt>
                <c:pt idx="3209">
                  <c:v>-1.03954708655181E-2</c:v>
                </c:pt>
                <c:pt idx="3210">
                  <c:v>4.3413056974404E-2</c:v>
                </c:pt>
                <c:pt idx="3211">
                  <c:v>-4.8718998153656698E-2</c:v>
                </c:pt>
                <c:pt idx="3212">
                  <c:v>-4.66979219665173E-2</c:v>
                </c:pt>
                <c:pt idx="3213">
                  <c:v>-0.12672295229359101</c:v>
                </c:pt>
                <c:pt idx="3214">
                  <c:v>2.9969382996233298E-3</c:v>
                </c:pt>
                <c:pt idx="3215">
                  <c:v>-3.4268969010960298E-2</c:v>
                </c:pt>
                <c:pt idx="3216">
                  <c:v>5.8611546930911203E-2</c:v>
                </c:pt>
                <c:pt idx="3217">
                  <c:v>-4.2172827434105997E-3</c:v>
                </c:pt>
                <c:pt idx="3218">
                  <c:v>2.47457614480497E-2</c:v>
                </c:pt>
                <c:pt idx="3219">
                  <c:v>5.1777458618913003E-2</c:v>
                </c:pt>
                <c:pt idx="3220">
                  <c:v>-4.9294317095608199E-2</c:v>
                </c:pt>
                <c:pt idx="3221">
                  <c:v>7.6628593688938401E-2</c:v>
                </c:pt>
                <c:pt idx="3222">
                  <c:v>0.16113802793108001</c:v>
                </c:pt>
                <c:pt idx="3223">
                  <c:v>-1.9228397044871701E-2</c:v>
                </c:pt>
                <c:pt idx="3224">
                  <c:v>9.7363287586854405E-2</c:v>
                </c:pt>
                <c:pt idx="3225">
                  <c:v>-0.189754594090287</c:v>
                </c:pt>
                <c:pt idx="3226">
                  <c:v>2.93158484734235E-3</c:v>
                </c:pt>
                <c:pt idx="3227">
                  <c:v>-6.8465179962696104E-2</c:v>
                </c:pt>
                <c:pt idx="3228">
                  <c:v>-4.6418184471121102E-2</c:v>
                </c:pt>
                <c:pt idx="3229">
                  <c:v>-7.4595034976256094E-2</c:v>
                </c:pt>
                <c:pt idx="3230">
                  <c:v>3.3023141064576003E-2</c:v>
                </c:pt>
                <c:pt idx="3231">
                  <c:v>1.9780375339684599E-2</c:v>
                </c:pt>
                <c:pt idx="3232">
                  <c:v>-7.3938795597637594E-2</c:v>
                </c:pt>
                <c:pt idx="3233">
                  <c:v>3.35465745551735E-2</c:v>
                </c:pt>
                <c:pt idx="3234">
                  <c:v>1.11654503487237E-2</c:v>
                </c:pt>
                <c:pt idx="3235">
                  <c:v>2.7645473873824301E-2</c:v>
                </c:pt>
                <c:pt idx="3236">
                  <c:v>1.0039757401337999E-2</c:v>
                </c:pt>
                <c:pt idx="3237">
                  <c:v>-9.9601690972707296E-2</c:v>
                </c:pt>
                <c:pt idx="3238">
                  <c:v>-0.141076607964574</c:v>
                </c:pt>
                <c:pt idx="3239">
                  <c:v>-0.107707268654873</c:v>
                </c:pt>
                <c:pt idx="3240">
                  <c:v>-5.6532638939113901E-2</c:v>
                </c:pt>
                <c:pt idx="3241">
                  <c:v>-0.12956682545204101</c:v>
                </c:pt>
                <c:pt idx="3242">
                  <c:v>-3.7316099721400597E-2</c:v>
                </c:pt>
                <c:pt idx="3243">
                  <c:v>1.05590542119964E-2</c:v>
                </c:pt>
                <c:pt idx="3244">
                  <c:v>-1.30632592789821E-2</c:v>
                </c:pt>
                <c:pt idx="3245">
                  <c:v>-0.13788692083110399</c:v>
                </c:pt>
                <c:pt idx="3246">
                  <c:v>-0.10889625496215299</c:v>
                </c:pt>
                <c:pt idx="3247">
                  <c:v>5.4559023098644098E-2</c:v>
                </c:pt>
                <c:pt idx="3248">
                  <c:v>-0.20784177762959699</c:v>
                </c:pt>
                <c:pt idx="3249">
                  <c:v>-4.2946474182094199E-2</c:v>
                </c:pt>
                <c:pt idx="3250">
                  <c:v>-5.60187007520234E-2</c:v>
                </c:pt>
                <c:pt idx="3251">
                  <c:v>1.73813299536523E-2</c:v>
                </c:pt>
                <c:pt idx="3252">
                  <c:v>0.11275726195260299</c:v>
                </c:pt>
                <c:pt idx="3253">
                  <c:v>-0.11413320113528801</c:v>
                </c:pt>
                <c:pt idx="3254">
                  <c:v>-4.1910794199666597E-2</c:v>
                </c:pt>
                <c:pt idx="3255">
                  <c:v>-5.1873028504383398E-2</c:v>
                </c:pt>
                <c:pt idx="3256">
                  <c:v>3.4380779790737399E-2</c:v>
                </c:pt>
                <c:pt idx="3257">
                  <c:v>5.6396062888080002E-3</c:v>
                </c:pt>
                <c:pt idx="3258">
                  <c:v>-5.0591493069895903E-2</c:v>
                </c:pt>
                <c:pt idx="3259">
                  <c:v>-9.1211772924032694E-2</c:v>
                </c:pt>
                <c:pt idx="3260">
                  <c:v>-5.2291758251818997E-2</c:v>
                </c:pt>
                <c:pt idx="3261">
                  <c:v>6.3069425027389797E-2</c:v>
                </c:pt>
                <c:pt idx="3262">
                  <c:v>-0.11002772916595301</c:v>
                </c:pt>
                <c:pt idx="3263">
                  <c:v>-7.6477368823328007E-2</c:v>
                </c:pt>
                <c:pt idx="3264">
                  <c:v>2.48363227262773E-2</c:v>
                </c:pt>
                <c:pt idx="3265">
                  <c:v>4.7161170122045301E-5</c:v>
                </c:pt>
                <c:pt idx="3266">
                  <c:v>-0.12631351554465201</c:v>
                </c:pt>
                <c:pt idx="3267">
                  <c:v>-1.1493858963887301E-2</c:v>
                </c:pt>
                <c:pt idx="3268">
                  <c:v>-7.6920506807398106E-2</c:v>
                </c:pt>
                <c:pt idx="3269">
                  <c:v>-3.8698672542967199E-3</c:v>
                </c:pt>
                <c:pt idx="3270">
                  <c:v>-9.5961881567073498E-2</c:v>
                </c:pt>
                <c:pt idx="3271">
                  <c:v>-2.6762507827568199E-2</c:v>
                </c:pt>
                <c:pt idx="3272">
                  <c:v>-9.1957243220373505E-2</c:v>
                </c:pt>
                <c:pt idx="3273">
                  <c:v>6.9157435956993807E-2</c:v>
                </c:pt>
                <c:pt idx="3274">
                  <c:v>-5.1706574060110802E-3</c:v>
                </c:pt>
                <c:pt idx="3275">
                  <c:v>4.2869988891055803E-2</c:v>
                </c:pt>
                <c:pt idx="3276">
                  <c:v>-7.0440973464788406E-2</c:v>
                </c:pt>
                <c:pt idx="3277">
                  <c:v>-5.23412676010864E-2</c:v>
                </c:pt>
                <c:pt idx="3278">
                  <c:v>6.5015336516083299E-4</c:v>
                </c:pt>
                <c:pt idx="3279">
                  <c:v>4.4694320561431397E-2</c:v>
                </c:pt>
                <c:pt idx="3280">
                  <c:v>-1.47666226468264E-2</c:v>
                </c:pt>
                <c:pt idx="3281">
                  <c:v>0.21198267991509001</c:v>
                </c:pt>
                <c:pt idx="3282">
                  <c:v>-6.6936058054179307E-2</c:v>
                </c:pt>
                <c:pt idx="3283">
                  <c:v>-6.9564476626780405E-2</c:v>
                </c:pt>
                <c:pt idx="3284">
                  <c:v>9.6750758242602998E-4</c:v>
                </c:pt>
                <c:pt idx="3285">
                  <c:v>7.3419802092075798E-2</c:v>
                </c:pt>
                <c:pt idx="3286">
                  <c:v>-0.137536314659678</c:v>
                </c:pt>
                <c:pt idx="3287">
                  <c:v>-4.1055280112889399E-2</c:v>
                </c:pt>
                <c:pt idx="3288">
                  <c:v>2.5401912209268599E-3</c:v>
                </c:pt>
                <c:pt idx="3289">
                  <c:v>-3.7791510934259698E-2</c:v>
                </c:pt>
                <c:pt idx="3290">
                  <c:v>-0.12885768846919801</c:v>
                </c:pt>
                <c:pt idx="3291">
                  <c:v>-2.7313925145310902E-2</c:v>
                </c:pt>
                <c:pt idx="3292">
                  <c:v>-9.0924731146566594E-3</c:v>
                </c:pt>
                <c:pt idx="3293">
                  <c:v>5.7658331187004898E-2</c:v>
                </c:pt>
                <c:pt idx="3294">
                  <c:v>-2.9777867692112998E-2</c:v>
                </c:pt>
                <c:pt idx="3295">
                  <c:v>-4.8839208024343599E-2</c:v>
                </c:pt>
                <c:pt idx="3296">
                  <c:v>-1.3224006090935899E-2</c:v>
                </c:pt>
                <c:pt idx="3297">
                  <c:v>0.165438780006641</c:v>
                </c:pt>
                <c:pt idx="3298">
                  <c:v>2.9321854612707199E-3</c:v>
                </c:pt>
                <c:pt idx="3299">
                  <c:v>-4.5866108296930698E-2</c:v>
                </c:pt>
                <c:pt idx="3300">
                  <c:v>-3.7712202327115002E-2</c:v>
                </c:pt>
                <c:pt idx="3301">
                  <c:v>7.9210887032603594E-2</c:v>
                </c:pt>
                <c:pt idx="3302">
                  <c:v>-0.11838364938684399</c:v>
                </c:pt>
                <c:pt idx="3303">
                  <c:v>7.2909425710960801E-3</c:v>
                </c:pt>
                <c:pt idx="3304">
                  <c:v>-5.26314789847264E-2</c:v>
                </c:pt>
                <c:pt idx="3305">
                  <c:v>-1.4338165380548801E-2</c:v>
                </c:pt>
                <c:pt idx="3306">
                  <c:v>-8.0574900230976396E-2</c:v>
                </c:pt>
                <c:pt idx="3307">
                  <c:v>-9.0494506379221698E-2</c:v>
                </c:pt>
                <c:pt idx="3308">
                  <c:v>-2.9890137305458499E-2</c:v>
                </c:pt>
                <c:pt idx="3309">
                  <c:v>2.3499873314032801E-2</c:v>
                </c:pt>
                <c:pt idx="3310">
                  <c:v>2.1225339059015799E-2</c:v>
                </c:pt>
                <c:pt idx="3311">
                  <c:v>-5.85570065576375E-2</c:v>
                </c:pt>
                <c:pt idx="3312">
                  <c:v>-1.44534850653653E-2</c:v>
                </c:pt>
                <c:pt idx="3313">
                  <c:v>-7.4552996273937702E-2</c:v>
                </c:pt>
                <c:pt idx="3314">
                  <c:v>0.121786891681316</c:v>
                </c:pt>
                <c:pt idx="3315">
                  <c:v>-5.9683175908113603E-2</c:v>
                </c:pt>
                <c:pt idx="3316">
                  <c:v>-6.5572695612439197E-2</c:v>
                </c:pt>
                <c:pt idx="3317">
                  <c:v>9.1075792314342999E-2</c:v>
                </c:pt>
                <c:pt idx="3318">
                  <c:v>-8.6138058189719799E-2</c:v>
                </c:pt>
                <c:pt idx="3319">
                  <c:v>-6.6697833984783905E-2</c:v>
                </c:pt>
                <c:pt idx="3320">
                  <c:v>2.9239259956171701E-2</c:v>
                </c:pt>
                <c:pt idx="3321">
                  <c:v>5.5250193656493501E-2</c:v>
                </c:pt>
                <c:pt idx="3322">
                  <c:v>-7.6231407072803001E-2</c:v>
                </c:pt>
                <c:pt idx="3323">
                  <c:v>-6.6513551565439101E-3</c:v>
                </c:pt>
                <c:pt idx="3324">
                  <c:v>-1.7827529175458601E-2</c:v>
                </c:pt>
                <c:pt idx="3325">
                  <c:v>5.71685758574016E-2</c:v>
                </c:pt>
                <c:pt idx="3326">
                  <c:v>1.49107699671323E-2</c:v>
                </c:pt>
                <c:pt idx="3327">
                  <c:v>-8.9955041974508099E-2</c:v>
                </c:pt>
                <c:pt idx="3328">
                  <c:v>-8.1173792202030803E-2</c:v>
                </c:pt>
                <c:pt idx="3329">
                  <c:v>-9.9419529299432E-2</c:v>
                </c:pt>
                <c:pt idx="3330">
                  <c:v>6.3805673370739099E-2</c:v>
                </c:pt>
                <c:pt idx="3331">
                  <c:v>0.18626090100060799</c:v>
                </c:pt>
                <c:pt idx="3332">
                  <c:v>-6.1495073002132201E-2</c:v>
                </c:pt>
                <c:pt idx="3333">
                  <c:v>4.2450121421053297E-2</c:v>
                </c:pt>
                <c:pt idx="3334">
                  <c:v>3.8845189442097798E-2</c:v>
                </c:pt>
                <c:pt idx="3335">
                  <c:v>-5.92031172429337E-2</c:v>
                </c:pt>
                <c:pt idx="3336">
                  <c:v>4.4413710363538299E-2</c:v>
                </c:pt>
                <c:pt idx="3337">
                  <c:v>0.13394253411655299</c:v>
                </c:pt>
                <c:pt idx="3338">
                  <c:v>7.9250951917109597E-2</c:v>
                </c:pt>
                <c:pt idx="3339">
                  <c:v>-4.6237539601561304E-3</c:v>
                </c:pt>
                <c:pt idx="3340">
                  <c:v>9.7846134119963707E-2</c:v>
                </c:pt>
                <c:pt idx="3341">
                  <c:v>-1.2352773215535099E-2</c:v>
                </c:pt>
                <c:pt idx="3342">
                  <c:v>4.31161998378169E-2</c:v>
                </c:pt>
                <c:pt idx="3343">
                  <c:v>-0.112425576907545</c:v>
                </c:pt>
                <c:pt idx="3344">
                  <c:v>0.15239731220441</c:v>
                </c:pt>
                <c:pt idx="3345">
                  <c:v>-4.4486051291490199E-2</c:v>
                </c:pt>
                <c:pt idx="3346">
                  <c:v>-1.1834985092148601E-2</c:v>
                </c:pt>
                <c:pt idx="3347">
                  <c:v>-8.91245800353309E-2</c:v>
                </c:pt>
                <c:pt idx="3348">
                  <c:v>-4.5359469022221398E-2</c:v>
                </c:pt>
                <c:pt idx="3349">
                  <c:v>-0.120715806265159</c:v>
                </c:pt>
                <c:pt idx="3350">
                  <c:v>-0.110997008529094</c:v>
                </c:pt>
                <c:pt idx="3351">
                  <c:v>6.4972798268720502E-2</c:v>
                </c:pt>
                <c:pt idx="3352">
                  <c:v>-4.4300391873202102E-2</c:v>
                </c:pt>
                <c:pt idx="3353">
                  <c:v>-0.13870376510294599</c:v>
                </c:pt>
                <c:pt idx="3354">
                  <c:v>2.9896933328997101E-2</c:v>
                </c:pt>
                <c:pt idx="3355">
                  <c:v>-2.0895583358885101E-2</c:v>
                </c:pt>
                <c:pt idx="3356">
                  <c:v>-2.0198841346632999E-2</c:v>
                </c:pt>
                <c:pt idx="3357">
                  <c:v>0.140462302478427</c:v>
                </c:pt>
                <c:pt idx="3358">
                  <c:v>-9.5867690400334396E-2</c:v>
                </c:pt>
                <c:pt idx="3359">
                  <c:v>-9.8138423375235803E-2</c:v>
                </c:pt>
                <c:pt idx="3360">
                  <c:v>-6.5192632737884004E-2</c:v>
                </c:pt>
                <c:pt idx="3361">
                  <c:v>0.10693062636132999</c:v>
                </c:pt>
                <c:pt idx="3362">
                  <c:v>2.97507793008416E-2</c:v>
                </c:pt>
                <c:pt idx="3363">
                  <c:v>-4.3957895039774498E-3</c:v>
                </c:pt>
                <c:pt idx="3364">
                  <c:v>5.5017152416465501E-2</c:v>
                </c:pt>
                <c:pt idx="3365">
                  <c:v>6.3087664670700094E-2</c:v>
                </c:pt>
                <c:pt idx="3366">
                  <c:v>-2.0072058637769199E-2</c:v>
                </c:pt>
                <c:pt idx="3367">
                  <c:v>-9.8197544270083995E-2</c:v>
                </c:pt>
                <c:pt idx="3368">
                  <c:v>-3.0683378593301398E-2</c:v>
                </c:pt>
                <c:pt idx="3369">
                  <c:v>6.9522421723044996E-3</c:v>
                </c:pt>
                <c:pt idx="3370">
                  <c:v>-9.5469238942168702E-2</c:v>
                </c:pt>
                <c:pt idx="3371">
                  <c:v>-8.5420482202190201E-2</c:v>
                </c:pt>
                <c:pt idx="3372">
                  <c:v>5.4256567023014797E-2</c:v>
                </c:pt>
                <c:pt idx="3373">
                  <c:v>-5.2333278169450097E-2</c:v>
                </c:pt>
                <c:pt idx="3374">
                  <c:v>-7.5611480216499797E-3</c:v>
                </c:pt>
                <c:pt idx="3375">
                  <c:v>-5.6563148353882702E-2</c:v>
                </c:pt>
                <c:pt idx="3376">
                  <c:v>2.5371829776164E-2</c:v>
                </c:pt>
                <c:pt idx="3377">
                  <c:v>-2.8224802445983199E-2</c:v>
                </c:pt>
                <c:pt idx="3378">
                  <c:v>6.8477571410259204E-3</c:v>
                </c:pt>
                <c:pt idx="3379">
                  <c:v>-4.5482793129351301E-2</c:v>
                </c:pt>
                <c:pt idx="3380">
                  <c:v>3.2463951435980597E-2</c:v>
                </c:pt>
                <c:pt idx="3381">
                  <c:v>-2.4824965773921001E-2</c:v>
                </c:pt>
                <c:pt idx="3382">
                  <c:v>-7.6920988023611706E-2</c:v>
                </c:pt>
                <c:pt idx="3383">
                  <c:v>5.7458934020456098E-2</c:v>
                </c:pt>
                <c:pt idx="3384">
                  <c:v>1.98706714779684E-2</c:v>
                </c:pt>
                <c:pt idx="3385">
                  <c:v>6.9823768449381899E-3</c:v>
                </c:pt>
                <c:pt idx="3386">
                  <c:v>-3.3578094908374802E-2</c:v>
                </c:pt>
                <c:pt idx="3387">
                  <c:v>2.82649061087819E-2</c:v>
                </c:pt>
                <c:pt idx="3388">
                  <c:v>-7.5670470839978202E-2</c:v>
                </c:pt>
                <c:pt idx="3389">
                  <c:v>-1.3701116951580199E-2</c:v>
                </c:pt>
                <c:pt idx="3390">
                  <c:v>-0.17238095800000799</c:v>
                </c:pt>
                <c:pt idx="3391">
                  <c:v>-6.6189676703369393E-2</c:v>
                </c:pt>
                <c:pt idx="3392">
                  <c:v>-5.2366077908382998E-2</c:v>
                </c:pt>
                <c:pt idx="3393">
                  <c:v>-9.7595454508709906E-2</c:v>
                </c:pt>
                <c:pt idx="3394">
                  <c:v>0.40493947597506402</c:v>
                </c:pt>
                <c:pt idx="3395">
                  <c:v>1.27229737462695E-2</c:v>
                </c:pt>
                <c:pt idx="3396">
                  <c:v>-8.4207134589570701E-2</c:v>
                </c:pt>
                <c:pt idx="3397">
                  <c:v>-0.140290387108822</c:v>
                </c:pt>
                <c:pt idx="3398">
                  <c:v>-3.1905328487115803E-2</c:v>
                </c:pt>
                <c:pt idx="3399">
                  <c:v>7.7089420747900497E-2</c:v>
                </c:pt>
                <c:pt idx="3400">
                  <c:v>-0.11207979748558</c:v>
                </c:pt>
                <c:pt idx="3401">
                  <c:v>-1.91863021585723E-2</c:v>
                </c:pt>
                <c:pt idx="3402">
                  <c:v>2.4748038690858301E-2</c:v>
                </c:pt>
                <c:pt idx="3403">
                  <c:v>-3.7510735838355701E-2</c:v>
                </c:pt>
                <c:pt idx="3404">
                  <c:v>-3.7056160854219498E-2</c:v>
                </c:pt>
                <c:pt idx="3405">
                  <c:v>0.270280623852723</c:v>
                </c:pt>
                <c:pt idx="3406">
                  <c:v>-5.1925704893890597E-2</c:v>
                </c:pt>
                <c:pt idx="3407">
                  <c:v>4.3412303977748798E-2</c:v>
                </c:pt>
                <c:pt idx="3408">
                  <c:v>-3.25812379969097E-2</c:v>
                </c:pt>
                <c:pt idx="3409">
                  <c:v>4.9818316497755297E-2</c:v>
                </c:pt>
                <c:pt idx="3410">
                  <c:v>8.2153710206096502E-3</c:v>
                </c:pt>
                <c:pt idx="3411">
                  <c:v>2.7910653195946499E-2</c:v>
                </c:pt>
                <c:pt idx="3412">
                  <c:v>-9.0338400168761303E-3</c:v>
                </c:pt>
                <c:pt idx="3413">
                  <c:v>6.8326330455015197E-2</c:v>
                </c:pt>
                <c:pt idx="3414">
                  <c:v>-1.4942262677077E-2</c:v>
                </c:pt>
                <c:pt idx="3415">
                  <c:v>0.13649613680876799</c:v>
                </c:pt>
                <c:pt idx="3416">
                  <c:v>-9.0631523907227104E-2</c:v>
                </c:pt>
                <c:pt idx="3417">
                  <c:v>-5.8320544388901198E-2</c:v>
                </c:pt>
                <c:pt idx="3418">
                  <c:v>3.6562560721831602E-2</c:v>
                </c:pt>
                <c:pt idx="3419">
                  <c:v>0.22430335004394</c:v>
                </c:pt>
                <c:pt idx="3420">
                  <c:v>0.13625963886891501</c:v>
                </c:pt>
                <c:pt idx="3421">
                  <c:v>-4.5952079397411097E-2</c:v>
                </c:pt>
                <c:pt idx="3422">
                  <c:v>-5.3922664612392701E-2</c:v>
                </c:pt>
                <c:pt idx="3423">
                  <c:v>-1.37877336198198E-2</c:v>
                </c:pt>
                <c:pt idx="3424">
                  <c:v>-1.8381940712683498E-2</c:v>
                </c:pt>
                <c:pt idx="3425">
                  <c:v>-7.8415847960791901E-2</c:v>
                </c:pt>
                <c:pt idx="3426">
                  <c:v>-0.14743308856995399</c:v>
                </c:pt>
                <c:pt idx="3427">
                  <c:v>-6.3700462685048406E-2</c:v>
                </c:pt>
                <c:pt idx="3428">
                  <c:v>-1.54193069463275E-2</c:v>
                </c:pt>
                <c:pt idx="3429">
                  <c:v>0.10657960975464</c:v>
                </c:pt>
                <c:pt idx="3430">
                  <c:v>9.9055709580300206E-3</c:v>
                </c:pt>
                <c:pt idx="3431">
                  <c:v>-8.5662520053055892E-3</c:v>
                </c:pt>
                <c:pt idx="3432">
                  <c:v>3.5125574906846403E-2</c:v>
                </c:pt>
                <c:pt idx="3433">
                  <c:v>-2.8231076154581199E-2</c:v>
                </c:pt>
                <c:pt idx="3434">
                  <c:v>-6.8818404344087397E-2</c:v>
                </c:pt>
                <c:pt idx="3435">
                  <c:v>2.2443856601683802E-2</c:v>
                </c:pt>
                <c:pt idx="3436">
                  <c:v>-1.3699537734920501E-2</c:v>
                </c:pt>
                <c:pt idx="3437">
                  <c:v>-0.13924654364060299</c:v>
                </c:pt>
                <c:pt idx="3438">
                  <c:v>-1.15405141403775E-2</c:v>
                </c:pt>
                <c:pt idx="3439">
                  <c:v>-9.76859928750482E-2</c:v>
                </c:pt>
                <c:pt idx="3440">
                  <c:v>3.4024318854510398E-2</c:v>
                </c:pt>
                <c:pt idx="3441">
                  <c:v>0.114402160510005</c:v>
                </c:pt>
                <c:pt idx="3442">
                  <c:v>-3.95588097619557E-2</c:v>
                </c:pt>
                <c:pt idx="3443">
                  <c:v>-9.0839899361392404E-2</c:v>
                </c:pt>
                <c:pt idx="3444">
                  <c:v>-3.1849739238331197E-2</c:v>
                </c:pt>
                <c:pt idx="3445">
                  <c:v>-2.3955673323063898E-3</c:v>
                </c:pt>
                <c:pt idx="3446">
                  <c:v>8.4490757892359304E-3</c:v>
                </c:pt>
                <c:pt idx="3447">
                  <c:v>-8.2327663387435898E-2</c:v>
                </c:pt>
                <c:pt idx="3448">
                  <c:v>-0.132690245183542</c:v>
                </c:pt>
                <c:pt idx="3449">
                  <c:v>1.41521522879664E-2</c:v>
                </c:pt>
                <c:pt idx="3450">
                  <c:v>-3.4732512018491597E-2</c:v>
                </c:pt>
                <c:pt idx="3451">
                  <c:v>-6.92282218457239E-2</c:v>
                </c:pt>
                <c:pt idx="3452">
                  <c:v>-2.7257004019673101E-2</c:v>
                </c:pt>
                <c:pt idx="3453">
                  <c:v>-0.127895052269449</c:v>
                </c:pt>
                <c:pt idx="3454">
                  <c:v>-0.112898107617125</c:v>
                </c:pt>
                <c:pt idx="3455">
                  <c:v>1.02706187513641E-2</c:v>
                </c:pt>
                <c:pt idx="3456">
                  <c:v>-5.40197417140309E-2</c:v>
                </c:pt>
                <c:pt idx="3457">
                  <c:v>-7.29811037725039E-2</c:v>
                </c:pt>
                <c:pt idx="3458">
                  <c:v>-6.4970141891119895E-2</c:v>
                </c:pt>
                <c:pt idx="3459">
                  <c:v>4.4286194671992803E-2</c:v>
                </c:pt>
                <c:pt idx="3460">
                  <c:v>-0.122837798977307</c:v>
                </c:pt>
                <c:pt idx="3461">
                  <c:v>-8.1782545984678406E-2</c:v>
                </c:pt>
                <c:pt idx="3462">
                  <c:v>6.95648679200946E-2</c:v>
                </c:pt>
                <c:pt idx="3463">
                  <c:v>-0.117032580752726</c:v>
                </c:pt>
                <c:pt idx="3464">
                  <c:v>-6.9144108743159904E-2</c:v>
                </c:pt>
                <c:pt idx="3465">
                  <c:v>1.7230647200494598E-2</c:v>
                </c:pt>
                <c:pt idx="3466">
                  <c:v>-0.109234926393402</c:v>
                </c:pt>
                <c:pt idx="3467">
                  <c:v>0.111041172291545</c:v>
                </c:pt>
                <c:pt idx="3468">
                  <c:v>-0.111246091579402</c:v>
                </c:pt>
                <c:pt idx="3469">
                  <c:v>-5.6942068195278098E-2</c:v>
                </c:pt>
                <c:pt idx="3470">
                  <c:v>-1.6391177306068101E-2</c:v>
                </c:pt>
                <c:pt idx="3471">
                  <c:v>-3.2730983513539903E-2</c:v>
                </c:pt>
                <c:pt idx="3472">
                  <c:v>-3.0728992591524399E-2</c:v>
                </c:pt>
                <c:pt idx="3473">
                  <c:v>-4.7184026413167303E-2</c:v>
                </c:pt>
                <c:pt idx="3474">
                  <c:v>-7.5205945727456799E-2</c:v>
                </c:pt>
                <c:pt idx="3475">
                  <c:v>5.9939778158348403E-2</c:v>
                </c:pt>
                <c:pt idx="3476">
                  <c:v>0.17807631381593</c:v>
                </c:pt>
                <c:pt idx="3477">
                  <c:v>-9.56558091941586E-2</c:v>
                </c:pt>
                <c:pt idx="3478">
                  <c:v>-0.27955712126981702</c:v>
                </c:pt>
                <c:pt idx="3479">
                  <c:v>5.5105216116297498E-2</c:v>
                </c:pt>
                <c:pt idx="3480">
                  <c:v>-3.0752026944269598E-2</c:v>
                </c:pt>
                <c:pt idx="3481">
                  <c:v>3.9315901713431203E-2</c:v>
                </c:pt>
                <c:pt idx="3482">
                  <c:v>-8.3344632599390997E-2</c:v>
                </c:pt>
                <c:pt idx="3483">
                  <c:v>-2.1946181995565101E-2</c:v>
                </c:pt>
                <c:pt idx="3484">
                  <c:v>3.3439029187363203E-2</c:v>
                </c:pt>
                <c:pt idx="3485">
                  <c:v>2.43752301922937E-2</c:v>
                </c:pt>
                <c:pt idx="3486">
                  <c:v>-8.48782743766332E-2</c:v>
                </c:pt>
                <c:pt idx="3487">
                  <c:v>5.6182801051273899E-2</c:v>
                </c:pt>
                <c:pt idx="3488">
                  <c:v>3.1455302220362698E-2</c:v>
                </c:pt>
                <c:pt idx="3489">
                  <c:v>7.0667392987938393E-2</c:v>
                </c:pt>
                <c:pt idx="3490">
                  <c:v>7.6154905761646893E-2</c:v>
                </c:pt>
                <c:pt idx="3491">
                  <c:v>-1.1575758373991701E-2</c:v>
                </c:pt>
                <c:pt idx="3492">
                  <c:v>-3.3564695190303702E-2</c:v>
                </c:pt>
                <c:pt idx="3493">
                  <c:v>-2.5120397450914201E-2</c:v>
                </c:pt>
                <c:pt idx="3494">
                  <c:v>-7.2280340108766203E-2</c:v>
                </c:pt>
                <c:pt idx="3495">
                  <c:v>1.0253944532111699E-2</c:v>
                </c:pt>
                <c:pt idx="3496">
                  <c:v>1.0075965099900899E-2</c:v>
                </c:pt>
                <c:pt idx="3497">
                  <c:v>-6.3438622858196694E-2</c:v>
                </c:pt>
                <c:pt idx="3498">
                  <c:v>-6.8175356605443896E-2</c:v>
                </c:pt>
                <c:pt idx="3499">
                  <c:v>-3.3005379883650897E-2</c:v>
                </c:pt>
                <c:pt idx="3500">
                  <c:v>-7.1891288565455902E-2</c:v>
                </c:pt>
                <c:pt idx="3501">
                  <c:v>-3.7482223848783698E-2</c:v>
                </c:pt>
                <c:pt idx="3502">
                  <c:v>-5.4133711112634798E-2</c:v>
                </c:pt>
                <c:pt idx="3503">
                  <c:v>0.114401902751688</c:v>
                </c:pt>
                <c:pt idx="3504">
                  <c:v>-4.2022792345051997E-2</c:v>
                </c:pt>
                <c:pt idx="3505">
                  <c:v>-6.1569713332012603E-2</c:v>
                </c:pt>
                <c:pt idx="3506">
                  <c:v>-5.3962515113824799E-2</c:v>
                </c:pt>
                <c:pt idx="3507">
                  <c:v>-2.8919466020224299E-2</c:v>
                </c:pt>
                <c:pt idx="3508">
                  <c:v>-6.5976506803184301E-2</c:v>
                </c:pt>
                <c:pt idx="3509">
                  <c:v>-7.5541581371594696E-2</c:v>
                </c:pt>
                <c:pt idx="3510">
                  <c:v>-3.01231095389616E-2</c:v>
                </c:pt>
                <c:pt idx="3511">
                  <c:v>-2.7964603967464401E-2</c:v>
                </c:pt>
                <c:pt idx="3512">
                  <c:v>-0.14777303715744</c:v>
                </c:pt>
                <c:pt idx="3513">
                  <c:v>-1.63400894178789E-3</c:v>
                </c:pt>
                <c:pt idx="3514">
                  <c:v>-6.3501306389887296E-2</c:v>
                </c:pt>
                <c:pt idx="3515">
                  <c:v>2.1560762329225502E-2</c:v>
                </c:pt>
                <c:pt idx="3516">
                  <c:v>-3.8826694111772801E-2</c:v>
                </c:pt>
                <c:pt idx="3517">
                  <c:v>-0.12601937700502899</c:v>
                </c:pt>
                <c:pt idx="3518">
                  <c:v>4.2044946514325297E-2</c:v>
                </c:pt>
                <c:pt idx="3519">
                  <c:v>-5.8289357649649702E-2</c:v>
                </c:pt>
                <c:pt idx="3520">
                  <c:v>-2.5050474763170301E-2</c:v>
                </c:pt>
                <c:pt idx="3521">
                  <c:v>-7.3759658847826898E-2</c:v>
                </c:pt>
                <c:pt idx="3522">
                  <c:v>8.6283318021538796E-2</c:v>
                </c:pt>
                <c:pt idx="3523">
                  <c:v>3.3208921795775802E-2</c:v>
                </c:pt>
                <c:pt idx="3524">
                  <c:v>-6.4600057041678496E-2</c:v>
                </c:pt>
                <c:pt idx="3525">
                  <c:v>-2.01178225627094E-2</c:v>
                </c:pt>
                <c:pt idx="3526">
                  <c:v>-8.2477545699024504E-2</c:v>
                </c:pt>
                <c:pt idx="3527">
                  <c:v>-6.6678696698014406E-2</c:v>
                </c:pt>
                <c:pt idx="3528">
                  <c:v>0.129386208850577</c:v>
                </c:pt>
                <c:pt idx="3529">
                  <c:v>-8.1581224915875994E-2</c:v>
                </c:pt>
                <c:pt idx="3530">
                  <c:v>-1.19772234431732E-2</c:v>
                </c:pt>
                <c:pt idx="3531">
                  <c:v>1.5091409638374701E-3</c:v>
                </c:pt>
                <c:pt idx="3532">
                  <c:v>-3.9990001577852E-2</c:v>
                </c:pt>
                <c:pt idx="3533">
                  <c:v>-8.8158081197414098E-2</c:v>
                </c:pt>
                <c:pt idx="3534">
                  <c:v>5.7226913542704601E-2</c:v>
                </c:pt>
                <c:pt idx="3535">
                  <c:v>2.6857030070032401E-2</c:v>
                </c:pt>
                <c:pt idx="3536">
                  <c:v>-1.5261590726806801E-2</c:v>
                </c:pt>
                <c:pt idx="3537">
                  <c:v>-7.2128635584919998E-2</c:v>
                </c:pt>
                <c:pt idx="3538">
                  <c:v>-1.6276341224053E-4</c:v>
                </c:pt>
                <c:pt idx="3539">
                  <c:v>4.7465999072373997E-2</c:v>
                </c:pt>
                <c:pt idx="3540">
                  <c:v>-0.14393988557136</c:v>
                </c:pt>
                <c:pt idx="3541">
                  <c:v>-7.5759614997066302E-3</c:v>
                </c:pt>
                <c:pt idx="3542">
                  <c:v>-0.12245905968427</c:v>
                </c:pt>
                <c:pt idx="3543">
                  <c:v>-3.3116818231436099E-2</c:v>
                </c:pt>
                <c:pt idx="3544">
                  <c:v>-6.6620567400987901E-2</c:v>
                </c:pt>
                <c:pt idx="3545">
                  <c:v>-0.17374977914505901</c:v>
                </c:pt>
                <c:pt idx="3546">
                  <c:v>-5.1047775787888702E-2</c:v>
                </c:pt>
                <c:pt idx="3547">
                  <c:v>-3.1812535255554102E-2</c:v>
                </c:pt>
                <c:pt idx="3548">
                  <c:v>4.5093926938250199E-2</c:v>
                </c:pt>
                <c:pt idx="3549">
                  <c:v>5.8411758149914797E-2</c:v>
                </c:pt>
                <c:pt idx="3550">
                  <c:v>-2.82729039733907E-2</c:v>
                </c:pt>
                <c:pt idx="3551">
                  <c:v>-0.160688273951131</c:v>
                </c:pt>
                <c:pt idx="3552">
                  <c:v>0.10776169340123599</c:v>
                </c:pt>
                <c:pt idx="3553">
                  <c:v>2.3767579768116501E-2</c:v>
                </c:pt>
                <c:pt idx="3554">
                  <c:v>1.3691488673323701E-2</c:v>
                </c:pt>
                <c:pt idx="3555">
                  <c:v>-0.15619571138230701</c:v>
                </c:pt>
                <c:pt idx="3556">
                  <c:v>-9.6472385801527893E-2</c:v>
                </c:pt>
                <c:pt idx="3557">
                  <c:v>-0.15917279581176499</c:v>
                </c:pt>
                <c:pt idx="3558">
                  <c:v>-8.1661616550264604E-2</c:v>
                </c:pt>
                <c:pt idx="3559">
                  <c:v>-2.9256781604514601E-2</c:v>
                </c:pt>
                <c:pt idx="3560">
                  <c:v>-6.1031094264063897E-2</c:v>
                </c:pt>
                <c:pt idx="3561">
                  <c:v>5.8311804543014198E-2</c:v>
                </c:pt>
                <c:pt idx="3562">
                  <c:v>-6.1705131607335602E-2</c:v>
                </c:pt>
                <c:pt idx="3563">
                  <c:v>-9.5908938450524103E-2</c:v>
                </c:pt>
                <c:pt idx="3564">
                  <c:v>-1.0885577532730999E-3</c:v>
                </c:pt>
                <c:pt idx="3565">
                  <c:v>1.41055992369656E-2</c:v>
                </c:pt>
                <c:pt idx="3566">
                  <c:v>-4.7025534636606602E-3</c:v>
                </c:pt>
                <c:pt idx="3567">
                  <c:v>-6.4772924767336995E-2</c:v>
                </c:pt>
                <c:pt idx="3568">
                  <c:v>-2.0201807748946098E-2</c:v>
                </c:pt>
                <c:pt idx="3569">
                  <c:v>-4.8775203778244999E-2</c:v>
                </c:pt>
                <c:pt idx="3570">
                  <c:v>-8.3606446123952502E-2</c:v>
                </c:pt>
                <c:pt idx="3571">
                  <c:v>-8.4885114132084993E-2</c:v>
                </c:pt>
                <c:pt idx="3572">
                  <c:v>-6.07880332523081E-3</c:v>
                </c:pt>
                <c:pt idx="3573">
                  <c:v>-0.121440717057549</c:v>
                </c:pt>
                <c:pt idx="3574">
                  <c:v>7.0401282594520595E-2</c:v>
                </c:pt>
                <c:pt idx="3575">
                  <c:v>0.145272866850613</c:v>
                </c:pt>
                <c:pt idx="3576">
                  <c:v>4.9730062434698602E-2</c:v>
                </c:pt>
                <c:pt idx="3577">
                  <c:v>0.141895841560538</c:v>
                </c:pt>
                <c:pt idx="3578">
                  <c:v>4.24534856654573E-2</c:v>
                </c:pt>
                <c:pt idx="3579">
                  <c:v>-2.10258335797242E-2</c:v>
                </c:pt>
                <c:pt idx="3580">
                  <c:v>-0.111978611443678</c:v>
                </c:pt>
                <c:pt idx="3581">
                  <c:v>-3.9220667841473003E-2</c:v>
                </c:pt>
                <c:pt idx="3582">
                  <c:v>-1.45059918002444E-2</c:v>
                </c:pt>
                <c:pt idx="3583">
                  <c:v>-0.12062333780493099</c:v>
                </c:pt>
                <c:pt idx="3584">
                  <c:v>1.1962857398396301E-2</c:v>
                </c:pt>
                <c:pt idx="3585">
                  <c:v>-9.5620941803491497E-2</c:v>
                </c:pt>
                <c:pt idx="3586">
                  <c:v>1.18865252636713E-2</c:v>
                </c:pt>
                <c:pt idx="3587">
                  <c:v>-0.11095811341348601</c:v>
                </c:pt>
                <c:pt idx="3588">
                  <c:v>-4.3985629217924101E-2</c:v>
                </c:pt>
                <c:pt idx="3589">
                  <c:v>-0.133883219095805</c:v>
                </c:pt>
                <c:pt idx="3590">
                  <c:v>-4.6108809834992201E-2</c:v>
                </c:pt>
                <c:pt idx="3591">
                  <c:v>-3.4433825492465403E-2</c:v>
                </c:pt>
                <c:pt idx="3592">
                  <c:v>7.6538093690294906E-2</c:v>
                </c:pt>
                <c:pt idx="3593">
                  <c:v>-0.10380493093552901</c:v>
                </c:pt>
                <c:pt idx="3594">
                  <c:v>-9.5409081722234404E-2</c:v>
                </c:pt>
                <c:pt idx="3595">
                  <c:v>3.1627122589034301E-2</c:v>
                </c:pt>
                <c:pt idx="3596">
                  <c:v>-3.2057568958300003E-2</c:v>
                </c:pt>
                <c:pt idx="3597">
                  <c:v>-5.5301244977856698E-2</c:v>
                </c:pt>
                <c:pt idx="3598">
                  <c:v>5.1536188309726498E-2</c:v>
                </c:pt>
                <c:pt idx="3599">
                  <c:v>-2.7769329175966601E-2</c:v>
                </c:pt>
                <c:pt idx="3600">
                  <c:v>-2.47129487161049E-2</c:v>
                </c:pt>
                <c:pt idx="3601">
                  <c:v>-8.8320477707788406E-2</c:v>
                </c:pt>
                <c:pt idx="3602">
                  <c:v>-0.108029976060633</c:v>
                </c:pt>
                <c:pt idx="3603">
                  <c:v>5.4524426542195997E-2</c:v>
                </c:pt>
                <c:pt idx="3604">
                  <c:v>0.11892739938142501</c:v>
                </c:pt>
                <c:pt idx="3605">
                  <c:v>-0.164440005893635</c:v>
                </c:pt>
                <c:pt idx="3606">
                  <c:v>-3.03506860967095E-2</c:v>
                </c:pt>
                <c:pt idx="3607">
                  <c:v>-2.1526206717354099E-2</c:v>
                </c:pt>
                <c:pt idx="3608">
                  <c:v>3.3036014256171399E-2</c:v>
                </c:pt>
                <c:pt idx="3609">
                  <c:v>-6.0453081478026903E-3</c:v>
                </c:pt>
                <c:pt idx="3610">
                  <c:v>-4.9184951150502698E-2</c:v>
                </c:pt>
                <c:pt idx="3611">
                  <c:v>5.2217751773764802E-2</c:v>
                </c:pt>
                <c:pt idx="3612">
                  <c:v>1.8224381897208999E-2</c:v>
                </c:pt>
                <c:pt idx="3613">
                  <c:v>-4.1534699138995101E-2</c:v>
                </c:pt>
                <c:pt idx="3614">
                  <c:v>-7.7666089625744797E-2</c:v>
                </c:pt>
                <c:pt idx="3615">
                  <c:v>5.1605467559572703E-2</c:v>
                </c:pt>
                <c:pt idx="3616">
                  <c:v>-2.5101185859782899E-2</c:v>
                </c:pt>
                <c:pt idx="3617">
                  <c:v>7.1869979422229904E-2</c:v>
                </c:pt>
                <c:pt idx="3618">
                  <c:v>-2.6105792873931201E-2</c:v>
                </c:pt>
                <c:pt idx="3619">
                  <c:v>-9.6088603864615998E-2</c:v>
                </c:pt>
                <c:pt idx="3620">
                  <c:v>-3.6315534391983199E-2</c:v>
                </c:pt>
                <c:pt idx="3621">
                  <c:v>-1.97450684431493E-2</c:v>
                </c:pt>
                <c:pt idx="3622">
                  <c:v>-2.1073557906388998E-2</c:v>
                </c:pt>
                <c:pt idx="3623">
                  <c:v>-6.8219474300318203E-2</c:v>
                </c:pt>
                <c:pt idx="3624">
                  <c:v>8.4711151528053599E-2</c:v>
                </c:pt>
                <c:pt idx="3625">
                  <c:v>0.15275422878383799</c:v>
                </c:pt>
                <c:pt idx="3626">
                  <c:v>0.20448077335707401</c:v>
                </c:pt>
                <c:pt idx="3627">
                  <c:v>9.1973702895169901E-2</c:v>
                </c:pt>
                <c:pt idx="3628">
                  <c:v>3.6155396106592803E-2</c:v>
                </c:pt>
                <c:pt idx="3629">
                  <c:v>-2.0683813288199501E-2</c:v>
                </c:pt>
                <c:pt idx="3630">
                  <c:v>0.23091424345235501</c:v>
                </c:pt>
                <c:pt idx="3631">
                  <c:v>-1.19367149057821E-2</c:v>
                </c:pt>
                <c:pt idx="3632">
                  <c:v>-4.13938055244953E-2</c:v>
                </c:pt>
                <c:pt idx="3633">
                  <c:v>-5.6673849710422899E-2</c:v>
                </c:pt>
                <c:pt idx="3634">
                  <c:v>-5.5456192319709899E-2</c:v>
                </c:pt>
                <c:pt idx="3635">
                  <c:v>-0.12784045203078601</c:v>
                </c:pt>
                <c:pt idx="3636">
                  <c:v>1.7020680984636299E-4</c:v>
                </c:pt>
                <c:pt idx="3637">
                  <c:v>0.218374076244124</c:v>
                </c:pt>
                <c:pt idx="3638">
                  <c:v>2.5905395641308001E-2</c:v>
                </c:pt>
                <c:pt idx="3639">
                  <c:v>-9.38093313226291E-2</c:v>
                </c:pt>
                <c:pt idx="3640">
                  <c:v>-1.7672312642996998E-2</c:v>
                </c:pt>
                <c:pt idx="3641">
                  <c:v>-2.6362592439631301E-2</c:v>
                </c:pt>
                <c:pt idx="3642">
                  <c:v>-2.55885976587358E-2</c:v>
                </c:pt>
                <c:pt idx="3643">
                  <c:v>-5.1903243857760899E-2</c:v>
                </c:pt>
                <c:pt idx="3644">
                  <c:v>1.6910908513667201E-2</c:v>
                </c:pt>
                <c:pt idx="3645">
                  <c:v>-7.9106835992767799E-2</c:v>
                </c:pt>
                <c:pt idx="3646">
                  <c:v>-0.109683112702463</c:v>
                </c:pt>
                <c:pt idx="3647">
                  <c:v>3.4235338682898402E-2</c:v>
                </c:pt>
                <c:pt idx="3648">
                  <c:v>5.4080220350338798E-2</c:v>
                </c:pt>
                <c:pt idx="3649">
                  <c:v>1.53384440770727E-2</c:v>
                </c:pt>
                <c:pt idx="3650">
                  <c:v>-6.5168778666649302E-2</c:v>
                </c:pt>
                <c:pt idx="3651">
                  <c:v>-9.1163931988695907E-2</c:v>
                </c:pt>
                <c:pt idx="3652">
                  <c:v>-1.6891418343858401E-3</c:v>
                </c:pt>
                <c:pt idx="3653">
                  <c:v>-4.6324387384352399E-2</c:v>
                </c:pt>
                <c:pt idx="3654">
                  <c:v>-0.12954512055091799</c:v>
                </c:pt>
                <c:pt idx="3655">
                  <c:v>-1.21019238344608E-2</c:v>
                </c:pt>
                <c:pt idx="3656">
                  <c:v>-8.0013240873331198E-2</c:v>
                </c:pt>
                <c:pt idx="3657">
                  <c:v>-0.123076874228002</c:v>
                </c:pt>
                <c:pt idx="3658">
                  <c:v>-5.72725272085641E-2</c:v>
                </c:pt>
                <c:pt idx="3659">
                  <c:v>-3.9140513557880403E-2</c:v>
                </c:pt>
                <c:pt idx="3660">
                  <c:v>-7.7883753999119995E-2</c:v>
                </c:pt>
                <c:pt idx="3661">
                  <c:v>8.2324284566226403E-4</c:v>
                </c:pt>
                <c:pt idx="3662">
                  <c:v>-2.1483829268353499E-2</c:v>
                </c:pt>
                <c:pt idx="3663">
                  <c:v>-5.0518572911242296E-3</c:v>
                </c:pt>
                <c:pt idx="3664">
                  <c:v>5.4927438959766497E-2</c:v>
                </c:pt>
                <c:pt idx="3665">
                  <c:v>-2.8154401697882699E-2</c:v>
                </c:pt>
                <c:pt idx="3666">
                  <c:v>-9.1522218047373399E-2</c:v>
                </c:pt>
                <c:pt idx="3667">
                  <c:v>0.16822438205047699</c:v>
                </c:pt>
                <c:pt idx="3668">
                  <c:v>-3.8325889989260502E-2</c:v>
                </c:pt>
                <c:pt idx="3669">
                  <c:v>-8.4269375633750698E-2</c:v>
                </c:pt>
                <c:pt idx="3670">
                  <c:v>6.0841518511956003E-2</c:v>
                </c:pt>
                <c:pt idx="3671">
                  <c:v>-2.0386258527258502E-2</c:v>
                </c:pt>
                <c:pt idx="3672">
                  <c:v>-4.94625209267507E-2</c:v>
                </c:pt>
                <c:pt idx="3673">
                  <c:v>0.14393635095783899</c:v>
                </c:pt>
                <c:pt idx="3674">
                  <c:v>-0.116118385703829</c:v>
                </c:pt>
                <c:pt idx="3675">
                  <c:v>-9.3977050982761795E-2</c:v>
                </c:pt>
                <c:pt idx="3676">
                  <c:v>3.2242603340849399E-2</c:v>
                </c:pt>
                <c:pt idx="3677">
                  <c:v>1.1635681139177999E-2</c:v>
                </c:pt>
                <c:pt idx="3678">
                  <c:v>-6.3608700030658702E-2</c:v>
                </c:pt>
                <c:pt idx="3679">
                  <c:v>5.6051896944015996E-3</c:v>
                </c:pt>
                <c:pt idx="3680">
                  <c:v>-3.6494474597176002E-2</c:v>
                </c:pt>
                <c:pt idx="3681">
                  <c:v>0.22744535791259199</c:v>
                </c:pt>
                <c:pt idx="3682">
                  <c:v>-0.10838524190511301</c:v>
                </c:pt>
                <c:pt idx="3683">
                  <c:v>-8.4044340366586007E-2</c:v>
                </c:pt>
                <c:pt idx="3684">
                  <c:v>2.6927169018057001E-2</c:v>
                </c:pt>
                <c:pt idx="3685">
                  <c:v>-3.5087710099294803E-2</c:v>
                </c:pt>
                <c:pt idx="3686">
                  <c:v>-0.164936136121281</c:v>
                </c:pt>
                <c:pt idx="3687">
                  <c:v>-6.0372928825914898E-2</c:v>
                </c:pt>
                <c:pt idx="3688">
                  <c:v>-0.12935322703694399</c:v>
                </c:pt>
                <c:pt idx="3689">
                  <c:v>-4.8464544138455197E-2</c:v>
                </c:pt>
                <c:pt idx="3690">
                  <c:v>-5.53184508505895E-2</c:v>
                </c:pt>
                <c:pt idx="3691">
                  <c:v>-0.166421977445183</c:v>
                </c:pt>
                <c:pt idx="3692">
                  <c:v>-4.0125172272160697E-2</c:v>
                </c:pt>
                <c:pt idx="3693">
                  <c:v>-1.7725992244312001E-2</c:v>
                </c:pt>
                <c:pt idx="3694">
                  <c:v>1.8925233435943802E-2</c:v>
                </c:pt>
                <c:pt idx="3695">
                  <c:v>-1.35778861000322E-2</c:v>
                </c:pt>
                <c:pt idx="3696">
                  <c:v>-2.6911557575811401E-2</c:v>
                </c:pt>
                <c:pt idx="3697">
                  <c:v>-3.4424626555019003E-2</c:v>
                </c:pt>
                <c:pt idx="3698">
                  <c:v>7.6260876496156996E-2</c:v>
                </c:pt>
                <c:pt idx="3699">
                  <c:v>-5.1696148913816103E-2</c:v>
                </c:pt>
                <c:pt idx="3700">
                  <c:v>-2.06941622762589E-2</c:v>
                </c:pt>
                <c:pt idx="3701">
                  <c:v>-8.6562961348999296E-2</c:v>
                </c:pt>
                <c:pt idx="3702">
                  <c:v>1.69613874400305E-2</c:v>
                </c:pt>
                <c:pt idx="3703">
                  <c:v>2.3297637198060901E-3</c:v>
                </c:pt>
                <c:pt idx="3704">
                  <c:v>-2.5077601061441999E-2</c:v>
                </c:pt>
                <c:pt idx="3705">
                  <c:v>-7.25845259549764E-2</c:v>
                </c:pt>
                <c:pt idx="3706">
                  <c:v>-0.10607313505129499</c:v>
                </c:pt>
                <c:pt idx="3707">
                  <c:v>2.71207553843427E-2</c:v>
                </c:pt>
                <c:pt idx="3708">
                  <c:v>-7.9488125736752097E-2</c:v>
                </c:pt>
                <c:pt idx="3709">
                  <c:v>6.6489706354043498E-2</c:v>
                </c:pt>
                <c:pt idx="3710">
                  <c:v>4.9386598477061797E-2</c:v>
                </c:pt>
                <c:pt idx="3711">
                  <c:v>5.2364133468119096E-3</c:v>
                </c:pt>
                <c:pt idx="3712">
                  <c:v>2.15646009146599E-2</c:v>
                </c:pt>
                <c:pt idx="3713">
                  <c:v>-0.11719927369437499</c:v>
                </c:pt>
                <c:pt idx="3714">
                  <c:v>-5.2718970502623599E-2</c:v>
                </c:pt>
                <c:pt idx="3715">
                  <c:v>5.64724461104174E-2</c:v>
                </c:pt>
                <c:pt idx="3716">
                  <c:v>-8.5947007048668297E-2</c:v>
                </c:pt>
                <c:pt idx="3717">
                  <c:v>4.0105734232928299E-2</c:v>
                </c:pt>
                <c:pt idx="3718">
                  <c:v>-3.8278309894158397E-2</c:v>
                </c:pt>
                <c:pt idx="3719">
                  <c:v>-5.9964833376493103E-2</c:v>
                </c:pt>
                <c:pt idx="3720">
                  <c:v>-6.7898535809776603E-2</c:v>
                </c:pt>
                <c:pt idx="3721">
                  <c:v>-0.12942460953771201</c:v>
                </c:pt>
                <c:pt idx="3722">
                  <c:v>-1.6145725468867101E-2</c:v>
                </c:pt>
                <c:pt idx="3723">
                  <c:v>-8.4910184208027303E-2</c:v>
                </c:pt>
                <c:pt idx="3724">
                  <c:v>0.118655385831361</c:v>
                </c:pt>
                <c:pt idx="3725">
                  <c:v>9.6392596761615004E-2</c:v>
                </c:pt>
                <c:pt idx="3726">
                  <c:v>0.202104636565163</c:v>
                </c:pt>
                <c:pt idx="3727">
                  <c:v>-5.5823784722636403E-2</c:v>
                </c:pt>
                <c:pt idx="3728">
                  <c:v>-5.22855153353321E-2</c:v>
                </c:pt>
                <c:pt idx="3729">
                  <c:v>-3.8700258359140698E-2</c:v>
                </c:pt>
                <c:pt idx="3730">
                  <c:v>-6.1621966088676303E-2</c:v>
                </c:pt>
                <c:pt idx="3731">
                  <c:v>-7.6040423459538403E-2</c:v>
                </c:pt>
                <c:pt idx="3732">
                  <c:v>-3.6170114851869599E-2</c:v>
                </c:pt>
                <c:pt idx="3733">
                  <c:v>-7.7490255191480506E-2</c:v>
                </c:pt>
                <c:pt idx="3734">
                  <c:v>-5.6759980337339797E-2</c:v>
                </c:pt>
                <c:pt idx="3735">
                  <c:v>-5.0584846581308802E-2</c:v>
                </c:pt>
                <c:pt idx="3736">
                  <c:v>-8.7618497678128002E-2</c:v>
                </c:pt>
                <c:pt idx="3737">
                  <c:v>-5.3678743916297997E-2</c:v>
                </c:pt>
                <c:pt idx="3738">
                  <c:v>3.7317795238884302E-2</c:v>
                </c:pt>
                <c:pt idx="3739">
                  <c:v>-1.1170296670025301E-2</c:v>
                </c:pt>
                <c:pt idx="3740">
                  <c:v>-4.2767842760797599E-2</c:v>
                </c:pt>
                <c:pt idx="3741">
                  <c:v>-0.13841864650375399</c:v>
                </c:pt>
                <c:pt idx="3742">
                  <c:v>3.3333959114287402E-2</c:v>
                </c:pt>
                <c:pt idx="3743">
                  <c:v>-3.6691230679133803E-2</c:v>
                </c:pt>
                <c:pt idx="3744">
                  <c:v>-1.0626126576125799E-2</c:v>
                </c:pt>
                <c:pt idx="3745">
                  <c:v>-9.3350084940833994E-2</c:v>
                </c:pt>
                <c:pt idx="3746">
                  <c:v>-2.94787784077934E-2</c:v>
                </c:pt>
                <c:pt idx="3747">
                  <c:v>8.2768844831059105E-2</c:v>
                </c:pt>
                <c:pt idx="3748">
                  <c:v>5.3292514775699303E-2</c:v>
                </c:pt>
                <c:pt idx="3749">
                  <c:v>-3.7713233756955199E-3</c:v>
                </c:pt>
                <c:pt idx="3750">
                  <c:v>-0.107616471504248</c:v>
                </c:pt>
                <c:pt idx="3751">
                  <c:v>2.9780902690187201E-2</c:v>
                </c:pt>
                <c:pt idx="3752">
                  <c:v>5.1663062635346299E-2</c:v>
                </c:pt>
                <c:pt idx="3753">
                  <c:v>7.9484856156266694E-3</c:v>
                </c:pt>
                <c:pt idx="3754">
                  <c:v>-5.2907750056346202E-2</c:v>
                </c:pt>
                <c:pt idx="3755">
                  <c:v>1.5071953443480401E-2</c:v>
                </c:pt>
                <c:pt idx="3756">
                  <c:v>-6.42967533458281E-2</c:v>
                </c:pt>
                <c:pt idx="3757">
                  <c:v>8.5033590650223107E-3</c:v>
                </c:pt>
                <c:pt idx="3758">
                  <c:v>0.10802617555897299</c:v>
                </c:pt>
                <c:pt idx="3759">
                  <c:v>-0.149816592715417</c:v>
                </c:pt>
                <c:pt idx="3760">
                  <c:v>5.4642299695903999E-2</c:v>
                </c:pt>
                <c:pt idx="3761">
                  <c:v>-6.0705095120014499E-2</c:v>
                </c:pt>
                <c:pt idx="3762">
                  <c:v>-7.1286156344633894E-2</c:v>
                </c:pt>
                <c:pt idx="3763">
                  <c:v>0.12022754785696101</c:v>
                </c:pt>
                <c:pt idx="3764">
                  <c:v>-4.4740385233909698E-2</c:v>
                </c:pt>
                <c:pt idx="3765">
                  <c:v>-4.91852449089158E-2</c:v>
                </c:pt>
                <c:pt idx="3766">
                  <c:v>-2.5474587716978199E-2</c:v>
                </c:pt>
                <c:pt idx="3767">
                  <c:v>-8.2856487496203002E-2</c:v>
                </c:pt>
                <c:pt idx="3768">
                  <c:v>-5.6124606388312501E-2</c:v>
                </c:pt>
                <c:pt idx="3769">
                  <c:v>-6.1129127144464897E-2</c:v>
                </c:pt>
                <c:pt idx="3770">
                  <c:v>7.5820611364934001E-3</c:v>
                </c:pt>
                <c:pt idx="3771">
                  <c:v>5.7714943479117799E-2</c:v>
                </c:pt>
                <c:pt idx="3772">
                  <c:v>1.6282635165191899E-2</c:v>
                </c:pt>
                <c:pt idx="3773">
                  <c:v>-2.6425145003822901E-2</c:v>
                </c:pt>
                <c:pt idx="3774">
                  <c:v>-9.5799721773820706E-2</c:v>
                </c:pt>
                <c:pt idx="3775">
                  <c:v>-5.0846282936306303E-2</c:v>
                </c:pt>
                <c:pt idx="3776">
                  <c:v>-9.0315275024019898E-2</c:v>
                </c:pt>
                <c:pt idx="3777">
                  <c:v>8.1221135034086293E-3</c:v>
                </c:pt>
                <c:pt idx="3778">
                  <c:v>-1.65607167919006E-2</c:v>
                </c:pt>
                <c:pt idx="3779">
                  <c:v>-2.9233447201781001E-2</c:v>
                </c:pt>
                <c:pt idx="3780">
                  <c:v>-6.7527176386763102E-2</c:v>
                </c:pt>
                <c:pt idx="3781">
                  <c:v>-0.10114027075436199</c:v>
                </c:pt>
                <c:pt idx="3782">
                  <c:v>9.1145636624911897E-4</c:v>
                </c:pt>
                <c:pt idx="3783">
                  <c:v>-5.6571997338534401E-2</c:v>
                </c:pt>
                <c:pt idx="3784">
                  <c:v>-0.14468304602548901</c:v>
                </c:pt>
                <c:pt idx="3785">
                  <c:v>-0.12126315746748401</c:v>
                </c:pt>
                <c:pt idx="3786">
                  <c:v>-3.9485161040323298E-2</c:v>
                </c:pt>
                <c:pt idx="3787">
                  <c:v>-4.7253810102594301E-2</c:v>
                </c:pt>
                <c:pt idx="3788">
                  <c:v>-3.6609844078015798E-2</c:v>
                </c:pt>
                <c:pt idx="3789">
                  <c:v>1.7180257319016502E-2</c:v>
                </c:pt>
                <c:pt idx="3790">
                  <c:v>5.4503434796073301E-2</c:v>
                </c:pt>
                <c:pt idx="3791">
                  <c:v>-8.3243164902064806E-2</c:v>
                </c:pt>
                <c:pt idx="3792">
                  <c:v>7.8375480619482296E-2</c:v>
                </c:pt>
                <c:pt idx="3793">
                  <c:v>8.28207871358266E-3</c:v>
                </c:pt>
                <c:pt idx="3794">
                  <c:v>-6.6056381173280193E-2</c:v>
                </c:pt>
                <c:pt idx="3795">
                  <c:v>-1.5848390450769599E-2</c:v>
                </c:pt>
                <c:pt idx="3796">
                  <c:v>-9.6016758726365795E-2</c:v>
                </c:pt>
                <c:pt idx="3797">
                  <c:v>-4.2189702685514703E-2</c:v>
                </c:pt>
                <c:pt idx="3798">
                  <c:v>-8.7439829141724004E-2</c:v>
                </c:pt>
                <c:pt idx="3799">
                  <c:v>-3.2487969533908E-2</c:v>
                </c:pt>
                <c:pt idx="3800">
                  <c:v>-6.9501741107819398E-2</c:v>
                </c:pt>
                <c:pt idx="3801">
                  <c:v>5.5810226503610699E-2</c:v>
                </c:pt>
                <c:pt idx="3802">
                  <c:v>-4.3354458213800103E-3</c:v>
                </c:pt>
                <c:pt idx="3803">
                  <c:v>-0.11191662302355899</c:v>
                </c:pt>
                <c:pt idx="3804">
                  <c:v>-4.9573966613937898E-2</c:v>
                </c:pt>
                <c:pt idx="3805">
                  <c:v>-1.34069675798987E-3</c:v>
                </c:pt>
                <c:pt idx="3806">
                  <c:v>-7.6501114116902094E-2</c:v>
                </c:pt>
                <c:pt idx="3807">
                  <c:v>-1.6245260175320901E-2</c:v>
                </c:pt>
                <c:pt idx="3808">
                  <c:v>-3.2898300229116599E-2</c:v>
                </c:pt>
                <c:pt idx="3809">
                  <c:v>-8.5975735789555002E-2</c:v>
                </c:pt>
                <c:pt idx="3810">
                  <c:v>3.87885582210954E-2</c:v>
                </c:pt>
                <c:pt idx="3811">
                  <c:v>-8.12057309792973E-2</c:v>
                </c:pt>
                <c:pt idx="3812">
                  <c:v>-8.1366123564172305E-2</c:v>
                </c:pt>
                <c:pt idx="3813">
                  <c:v>0.124951516714602</c:v>
                </c:pt>
                <c:pt idx="3814">
                  <c:v>3.6758742711402399E-2</c:v>
                </c:pt>
                <c:pt idx="3815">
                  <c:v>-3.3897780753193302E-2</c:v>
                </c:pt>
                <c:pt idx="3816">
                  <c:v>3.3101748818291199E-2</c:v>
                </c:pt>
                <c:pt idx="3817">
                  <c:v>-5.3673367371404303E-2</c:v>
                </c:pt>
                <c:pt idx="3818">
                  <c:v>-0.294264086833466</c:v>
                </c:pt>
                <c:pt idx="3819">
                  <c:v>1.6273544731647299E-2</c:v>
                </c:pt>
                <c:pt idx="3820">
                  <c:v>-6.2338555404584099E-2</c:v>
                </c:pt>
                <c:pt idx="3821">
                  <c:v>-0.14081389762971999</c:v>
                </c:pt>
                <c:pt idx="3822">
                  <c:v>-2.4149795684056799E-2</c:v>
                </c:pt>
                <c:pt idx="3823">
                  <c:v>-1.8194340434429399E-2</c:v>
                </c:pt>
                <c:pt idx="3824">
                  <c:v>-7.6690779465799594E-2</c:v>
                </c:pt>
                <c:pt idx="3825">
                  <c:v>-5.47019577183789E-2</c:v>
                </c:pt>
                <c:pt idx="3826">
                  <c:v>0.18536911373744799</c:v>
                </c:pt>
                <c:pt idx="3827">
                  <c:v>-1.19215361696163E-2</c:v>
                </c:pt>
                <c:pt idx="3828">
                  <c:v>-5.5350064270025499E-2</c:v>
                </c:pt>
                <c:pt idx="3829">
                  <c:v>-5.91772971427664E-2</c:v>
                </c:pt>
                <c:pt idx="3830">
                  <c:v>6.3159211222913597E-2</c:v>
                </c:pt>
                <c:pt idx="3831">
                  <c:v>-8.9231941812606397E-4</c:v>
                </c:pt>
                <c:pt idx="3832">
                  <c:v>-1.06356171567006E-2</c:v>
                </c:pt>
                <c:pt idx="3833">
                  <c:v>-0.102996697145233</c:v>
                </c:pt>
                <c:pt idx="3834">
                  <c:v>4.2791173150519099E-2</c:v>
                </c:pt>
                <c:pt idx="3835">
                  <c:v>1.2459371712688801E-2</c:v>
                </c:pt>
                <c:pt idx="3836">
                  <c:v>-6.3370707015240904E-2</c:v>
                </c:pt>
                <c:pt idx="3837">
                  <c:v>-1.9906057692873302E-2</c:v>
                </c:pt>
                <c:pt idx="3838">
                  <c:v>-7.3294338949075694E-2</c:v>
                </c:pt>
                <c:pt idx="3839">
                  <c:v>-7.7509338448030499E-2</c:v>
                </c:pt>
                <c:pt idx="3840">
                  <c:v>-7.1581768695084605E-2</c:v>
                </c:pt>
                <c:pt idx="3841">
                  <c:v>-4.1095843601417499E-2</c:v>
                </c:pt>
                <c:pt idx="3842">
                  <c:v>-5.1827475989826503E-2</c:v>
                </c:pt>
                <c:pt idx="3843">
                  <c:v>-6.8845952840532298E-2</c:v>
                </c:pt>
                <c:pt idx="3844">
                  <c:v>-5.2634160495131303E-2</c:v>
                </c:pt>
                <c:pt idx="3845">
                  <c:v>0.110686984962585</c:v>
                </c:pt>
                <c:pt idx="3846">
                  <c:v>-7.3733048488066694E-2</c:v>
                </c:pt>
                <c:pt idx="3847">
                  <c:v>-8.8998700322895793E-2</c:v>
                </c:pt>
                <c:pt idx="3848">
                  <c:v>-8.8594488779571101E-2</c:v>
                </c:pt>
                <c:pt idx="3849">
                  <c:v>-3.22717091332363E-2</c:v>
                </c:pt>
                <c:pt idx="3850">
                  <c:v>1.87938505337737E-2</c:v>
                </c:pt>
                <c:pt idx="3851">
                  <c:v>7.2122085296046898E-2</c:v>
                </c:pt>
                <c:pt idx="3852">
                  <c:v>-7.0457781354732199E-2</c:v>
                </c:pt>
                <c:pt idx="3853">
                  <c:v>-0.13738118681730799</c:v>
                </c:pt>
                <c:pt idx="3854">
                  <c:v>3.8410784869701502E-2</c:v>
                </c:pt>
                <c:pt idx="3855">
                  <c:v>-3.5943488638117103E-2</c:v>
                </c:pt>
                <c:pt idx="3856">
                  <c:v>-6.86128254362499E-2</c:v>
                </c:pt>
                <c:pt idx="3857">
                  <c:v>-4.29366035054599E-2</c:v>
                </c:pt>
                <c:pt idx="3858">
                  <c:v>-4.5455410308475698E-2</c:v>
                </c:pt>
                <c:pt idx="3859">
                  <c:v>-2.50444454519352E-2</c:v>
                </c:pt>
                <c:pt idx="3860">
                  <c:v>6.6749385273595002E-2</c:v>
                </c:pt>
                <c:pt idx="3861">
                  <c:v>-2.3037494072621501E-2</c:v>
                </c:pt>
                <c:pt idx="3862">
                  <c:v>-8.4410385540755903E-2</c:v>
                </c:pt>
                <c:pt idx="3863">
                  <c:v>-0.102096444691992</c:v>
                </c:pt>
                <c:pt idx="3864">
                  <c:v>4.1182540219541201E-2</c:v>
                </c:pt>
                <c:pt idx="3865">
                  <c:v>8.1487152322896605E-3</c:v>
                </c:pt>
                <c:pt idx="3866">
                  <c:v>9.7743669280865794E-2</c:v>
                </c:pt>
                <c:pt idx="3867">
                  <c:v>4.0110736745652402E-2</c:v>
                </c:pt>
                <c:pt idx="3868">
                  <c:v>-5.1371908596525601E-2</c:v>
                </c:pt>
                <c:pt idx="3869">
                  <c:v>-5.4990146779526398E-2</c:v>
                </c:pt>
                <c:pt idx="3870">
                  <c:v>1.33091748651992E-2</c:v>
                </c:pt>
                <c:pt idx="3871">
                  <c:v>2.3752831562056501E-2</c:v>
                </c:pt>
                <c:pt idx="3872">
                  <c:v>-0.102491361681481</c:v>
                </c:pt>
                <c:pt idx="3873">
                  <c:v>9.7395156736563807E-2</c:v>
                </c:pt>
                <c:pt idx="3874">
                  <c:v>2.99016719500678E-2</c:v>
                </c:pt>
                <c:pt idx="3875">
                  <c:v>-3.4326661619345201E-2</c:v>
                </c:pt>
                <c:pt idx="3876">
                  <c:v>-3.4370781233192801E-2</c:v>
                </c:pt>
                <c:pt idx="3877">
                  <c:v>2.1762102762146199E-2</c:v>
                </c:pt>
                <c:pt idx="3878">
                  <c:v>-4.2264330217193398E-2</c:v>
                </c:pt>
                <c:pt idx="3879">
                  <c:v>-7.5082111099084706E-2</c:v>
                </c:pt>
                <c:pt idx="3880">
                  <c:v>-4.4992033216466602E-2</c:v>
                </c:pt>
                <c:pt idx="3881">
                  <c:v>-5.0838414565875602E-2</c:v>
                </c:pt>
                <c:pt idx="3882">
                  <c:v>-4.92196478005269E-2</c:v>
                </c:pt>
                <c:pt idx="3883">
                  <c:v>-0.103055099938613</c:v>
                </c:pt>
                <c:pt idx="3884">
                  <c:v>3.4136631349872999E-2</c:v>
                </c:pt>
                <c:pt idx="3885">
                  <c:v>-0.170493311348208</c:v>
                </c:pt>
                <c:pt idx="3886">
                  <c:v>-3.8778601687287299E-2</c:v>
                </c:pt>
                <c:pt idx="3887">
                  <c:v>-7.0187535710770604E-2</c:v>
                </c:pt>
                <c:pt idx="3888">
                  <c:v>-8.8733844051947799E-2</c:v>
                </c:pt>
                <c:pt idx="3889">
                  <c:v>0.119569117368658</c:v>
                </c:pt>
                <c:pt idx="3890">
                  <c:v>-0.15053726910740201</c:v>
                </c:pt>
                <c:pt idx="3891">
                  <c:v>9.1964641068658495E-2</c:v>
                </c:pt>
                <c:pt idx="3892">
                  <c:v>-7.9259016703828997E-2</c:v>
                </c:pt>
                <c:pt idx="3893">
                  <c:v>-2.6817914975864301E-2</c:v>
                </c:pt>
                <c:pt idx="3894">
                  <c:v>-0.13826126942306799</c:v>
                </c:pt>
                <c:pt idx="3895">
                  <c:v>5.44768928388564E-2</c:v>
                </c:pt>
                <c:pt idx="3896">
                  <c:v>-1.6659597995249499E-2</c:v>
                </c:pt>
                <c:pt idx="3897">
                  <c:v>7.0140729744564603E-2</c:v>
                </c:pt>
                <c:pt idx="3898">
                  <c:v>-0.11070575517570599</c:v>
                </c:pt>
                <c:pt idx="3899">
                  <c:v>2.2973879092315699E-2</c:v>
                </c:pt>
                <c:pt idx="3900">
                  <c:v>2.6211166342206701E-2</c:v>
                </c:pt>
                <c:pt idx="3901">
                  <c:v>0.23011272246074499</c:v>
                </c:pt>
                <c:pt idx="3902">
                  <c:v>0.17232740299063301</c:v>
                </c:pt>
                <c:pt idx="3903">
                  <c:v>-0.13299458234928299</c:v>
                </c:pt>
                <c:pt idx="3904">
                  <c:v>-0.12916083163124001</c:v>
                </c:pt>
                <c:pt idx="3905">
                  <c:v>-0.12800869071361001</c:v>
                </c:pt>
                <c:pt idx="3906">
                  <c:v>-4.5674762261726599E-2</c:v>
                </c:pt>
                <c:pt idx="3907">
                  <c:v>1.6089584660082999E-2</c:v>
                </c:pt>
                <c:pt idx="3908">
                  <c:v>-1.9716722323004799E-2</c:v>
                </c:pt>
                <c:pt idx="3909">
                  <c:v>-8.1625877476787997E-2</c:v>
                </c:pt>
                <c:pt idx="3910">
                  <c:v>-5.6783521608507699E-2</c:v>
                </c:pt>
                <c:pt idx="3911">
                  <c:v>-4.1777937614968501E-2</c:v>
                </c:pt>
                <c:pt idx="3912">
                  <c:v>7.9520934714176802E-2</c:v>
                </c:pt>
                <c:pt idx="3913">
                  <c:v>0.10861864766078801</c:v>
                </c:pt>
                <c:pt idx="3914">
                  <c:v>-2.9513396148403499E-2</c:v>
                </c:pt>
                <c:pt idx="3915">
                  <c:v>5.7915697623045902E-2</c:v>
                </c:pt>
                <c:pt idx="3916">
                  <c:v>-6.6947578652065701E-2</c:v>
                </c:pt>
                <c:pt idx="3917">
                  <c:v>8.9445496280555793E-3</c:v>
                </c:pt>
                <c:pt idx="3918">
                  <c:v>-6.5366440637197001E-2</c:v>
                </c:pt>
                <c:pt idx="3919">
                  <c:v>-8.1966148322508495E-2</c:v>
                </c:pt>
                <c:pt idx="3920">
                  <c:v>-2.1272219856036199E-2</c:v>
                </c:pt>
                <c:pt idx="3921">
                  <c:v>-7.4960203759025595E-2</c:v>
                </c:pt>
                <c:pt idx="3922">
                  <c:v>4.86436461943534E-2</c:v>
                </c:pt>
                <c:pt idx="3923">
                  <c:v>-0.10647717398331</c:v>
                </c:pt>
                <c:pt idx="3924">
                  <c:v>0.15657654268151</c:v>
                </c:pt>
                <c:pt idx="3925">
                  <c:v>-8.09859837032922E-2</c:v>
                </c:pt>
                <c:pt idx="3926">
                  <c:v>1.02179355223608E-2</c:v>
                </c:pt>
                <c:pt idx="3927">
                  <c:v>-8.9001031356972696E-2</c:v>
                </c:pt>
                <c:pt idx="3928">
                  <c:v>2.48439923433121E-2</c:v>
                </c:pt>
                <c:pt idx="3929">
                  <c:v>4.70496748706495E-3</c:v>
                </c:pt>
                <c:pt idx="3930">
                  <c:v>-1.41119412910919E-2</c:v>
                </c:pt>
                <c:pt idx="3931">
                  <c:v>2.72745617040826E-4</c:v>
                </c:pt>
                <c:pt idx="3932">
                  <c:v>-7.1073029516357494E-2</c:v>
                </c:pt>
                <c:pt idx="3933">
                  <c:v>-0.11592416401441399</c:v>
                </c:pt>
                <c:pt idx="3934">
                  <c:v>0.119261435364847</c:v>
                </c:pt>
                <c:pt idx="3935">
                  <c:v>-3.3268536571989103E-2</c:v>
                </c:pt>
                <c:pt idx="3936">
                  <c:v>-0.109989283846678</c:v>
                </c:pt>
                <c:pt idx="3937">
                  <c:v>-4.4425154789698801E-2</c:v>
                </c:pt>
                <c:pt idx="3938">
                  <c:v>2.5577726543262201E-2</c:v>
                </c:pt>
                <c:pt idx="3939">
                  <c:v>9.1568704330597904E-3</c:v>
                </c:pt>
                <c:pt idx="3940">
                  <c:v>3.7393138851821398E-2</c:v>
                </c:pt>
                <c:pt idx="3941">
                  <c:v>4.1366995553162603E-2</c:v>
                </c:pt>
                <c:pt idx="3942">
                  <c:v>-0.17753479599129801</c:v>
                </c:pt>
                <c:pt idx="3943">
                  <c:v>-6.6195089309420793E-2</c:v>
                </c:pt>
                <c:pt idx="3944">
                  <c:v>-0.120616305672729</c:v>
                </c:pt>
                <c:pt idx="3945">
                  <c:v>0.22081867838168001</c:v>
                </c:pt>
                <c:pt idx="3946">
                  <c:v>-1.12374451026129E-2</c:v>
                </c:pt>
                <c:pt idx="3947">
                  <c:v>0.115750807612783</c:v>
                </c:pt>
                <c:pt idx="3948">
                  <c:v>-4.3977552344101903E-2</c:v>
                </c:pt>
                <c:pt idx="3949">
                  <c:v>-3.3951408287001598E-2</c:v>
                </c:pt>
                <c:pt idx="3950">
                  <c:v>-6.6398083618199003E-2</c:v>
                </c:pt>
                <c:pt idx="3951">
                  <c:v>-5.7795229462976203E-2</c:v>
                </c:pt>
                <c:pt idx="3952">
                  <c:v>2.5970195611987101E-2</c:v>
                </c:pt>
                <c:pt idx="3953">
                  <c:v>-8.1717923346619897E-2</c:v>
                </c:pt>
                <c:pt idx="3954">
                  <c:v>-2.7645458265722001E-2</c:v>
                </c:pt>
                <c:pt idx="3955">
                  <c:v>-2.2639554859566102E-2</c:v>
                </c:pt>
                <c:pt idx="3956">
                  <c:v>-0.157801351253164</c:v>
                </c:pt>
                <c:pt idx="3957">
                  <c:v>-4.6144099020036598E-2</c:v>
                </c:pt>
                <c:pt idx="3958">
                  <c:v>-0.156031392327907</c:v>
                </c:pt>
                <c:pt idx="3959">
                  <c:v>-7.6092850725158798E-2</c:v>
                </c:pt>
                <c:pt idx="3960">
                  <c:v>-7.7054179736650893E-2</c:v>
                </c:pt>
                <c:pt idx="3961">
                  <c:v>-5.20345943984548E-2</c:v>
                </c:pt>
                <c:pt idx="3962">
                  <c:v>-8.9031405398686495E-2</c:v>
                </c:pt>
                <c:pt idx="3963">
                  <c:v>-2.1732847686562799E-2</c:v>
                </c:pt>
                <c:pt idx="3964">
                  <c:v>-9.2105354720546401E-2</c:v>
                </c:pt>
                <c:pt idx="3965">
                  <c:v>4.7445401105606202E-2</c:v>
                </c:pt>
                <c:pt idx="3966">
                  <c:v>-7.3122279634265694E-2</c:v>
                </c:pt>
                <c:pt idx="3967">
                  <c:v>5.78031184287724E-2</c:v>
                </c:pt>
                <c:pt idx="3968">
                  <c:v>-5.2672461308595998E-3</c:v>
                </c:pt>
                <c:pt idx="3969">
                  <c:v>6.9315659882507302E-3</c:v>
                </c:pt>
                <c:pt idx="3970">
                  <c:v>-1.3483084447216199E-2</c:v>
                </c:pt>
                <c:pt idx="3971">
                  <c:v>-1.28720169642831E-2</c:v>
                </c:pt>
                <c:pt idx="3972">
                  <c:v>0.123158276765063</c:v>
                </c:pt>
                <c:pt idx="3973">
                  <c:v>-9.8616032924930999E-2</c:v>
                </c:pt>
                <c:pt idx="3974">
                  <c:v>7.2430168517530397E-2</c:v>
                </c:pt>
                <c:pt idx="3975">
                  <c:v>-7.0715426277920407E-2</c:v>
                </c:pt>
                <c:pt idx="3976">
                  <c:v>2.26587664346782E-2</c:v>
                </c:pt>
                <c:pt idx="3977">
                  <c:v>2.0297982689084101E-2</c:v>
                </c:pt>
                <c:pt idx="3978">
                  <c:v>0.154984664594048</c:v>
                </c:pt>
                <c:pt idx="3979">
                  <c:v>2.10696008093336E-3</c:v>
                </c:pt>
                <c:pt idx="3980">
                  <c:v>-6.8360944225241305E-2</c:v>
                </c:pt>
                <c:pt idx="3981">
                  <c:v>-0.17519700773960201</c:v>
                </c:pt>
                <c:pt idx="3982">
                  <c:v>-9.0662783389294805E-3</c:v>
                </c:pt>
                <c:pt idx="3983">
                  <c:v>-6.02731224145536E-3</c:v>
                </c:pt>
                <c:pt idx="3984">
                  <c:v>1.8337233395890901E-2</c:v>
                </c:pt>
                <c:pt idx="3985">
                  <c:v>-9.85603550643388E-2</c:v>
                </c:pt>
                <c:pt idx="3986">
                  <c:v>-6.9220419833731006E-2</c:v>
                </c:pt>
                <c:pt idx="3987">
                  <c:v>-6.3791273799163106E-2</c:v>
                </c:pt>
                <c:pt idx="3988">
                  <c:v>-1.6503610154810399E-2</c:v>
                </c:pt>
                <c:pt idx="3989">
                  <c:v>-0.106481023958708</c:v>
                </c:pt>
                <c:pt idx="3990">
                  <c:v>-4.27025997026238E-2</c:v>
                </c:pt>
                <c:pt idx="3991">
                  <c:v>-8.7544277268817097E-2</c:v>
                </c:pt>
                <c:pt idx="3992">
                  <c:v>2.1050296457849199E-2</c:v>
                </c:pt>
                <c:pt idx="3993">
                  <c:v>3.18586612834428E-2</c:v>
                </c:pt>
                <c:pt idx="3994">
                  <c:v>9.8044255517937308E-3</c:v>
                </c:pt>
                <c:pt idx="3995">
                  <c:v>0.105891292912552</c:v>
                </c:pt>
                <c:pt idx="3996">
                  <c:v>-0.119362219623348</c:v>
                </c:pt>
                <c:pt idx="3997">
                  <c:v>-8.9762594706996896E-3</c:v>
                </c:pt>
                <c:pt idx="3998">
                  <c:v>-5.9649506015563999E-2</c:v>
                </c:pt>
                <c:pt idx="3999">
                  <c:v>-6.6225697505547701E-2</c:v>
                </c:pt>
                <c:pt idx="4000">
                  <c:v>-4.6989658603521903E-2</c:v>
                </c:pt>
                <c:pt idx="4001">
                  <c:v>-8.6229203599629003E-2</c:v>
                </c:pt>
                <c:pt idx="4002">
                  <c:v>-3.9383532529688701E-3</c:v>
                </c:pt>
                <c:pt idx="4003">
                  <c:v>-9.4097779816797508E-3</c:v>
                </c:pt>
                <c:pt idx="4004">
                  <c:v>-0.16657416567581401</c:v>
                </c:pt>
                <c:pt idx="4005">
                  <c:v>6.2657727845165198E-2</c:v>
                </c:pt>
                <c:pt idx="4006">
                  <c:v>-0.163181114221671</c:v>
                </c:pt>
                <c:pt idx="4007">
                  <c:v>3.78901417276492E-2</c:v>
                </c:pt>
                <c:pt idx="4008">
                  <c:v>-1.37710075120987E-2</c:v>
                </c:pt>
                <c:pt idx="4009">
                  <c:v>-6.9879815636609194E-2</c:v>
                </c:pt>
                <c:pt idx="4010">
                  <c:v>-1.15856462393911E-2</c:v>
                </c:pt>
                <c:pt idx="4011">
                  <c:v>-1.2136310272635099E-2</c:v>
                </c:pt>
                <c:pt idx="4012">
                  <c:v>-0.12427268453302701</c:v>
                </c:pt>
                <c:pt idx="4013">
                  <c:v>-8.1802158616211401E-2</c:v>
                </c:pt>
                <c:pt idx="4014">
                  <c:v>-0.138166511340057</c:v>
                </c:pt>
                <c:pt idx="4015">
                  <c:v>-3.0786053837952701E-2</c:v>
                </c:pt>
                <c:pt idx="4016">
                  <c:v>-0.11056871164538901</c:v>
                </c:pt>
                <c:pt idx="4017">
                  <c:v>6.4652162685732997E-2</c:v>
                </c:pt>
                <c:pt idx="4018">
                  <c:v>-4.3154591824653601E-2</c:v>
                </c:pt>
                <c:pt idx="4019">
                  <c:v>4.3707316628841801E-2</c:v>
                </c:pt>
                <c:pt idx="4020">
                  <c:v>8.6653651103790502E-2</c:v>
                </c:pt>
                <c:pt idx="4021">
                  <c:v>-4.3037761975607901E-2</c:v>
                </c:pt>
                <c:pt idx="4022">
                  <c:v>4.52195861181552E-2</c:v>
                </c:pt>
                <c:pt idx="4023">
                  <c:v>-6.3886258747355207E-2</c:v>
                </c:pt>
                <c:pt idx="4024">
                  <c:v>-3.57371924852501E-3</c:v>
                </c:pt>
                <c:pt idx="4025">
                  <c:v>-0.192103673971665</c:v>
                </c:pt>
                <c:pt idx="4026">
                  <c:v>-5.4132722180266803E-3</c:v>
                </c:pt>
                <c:pt idx="4027">
                  <c:v>-8.3121837942643495E-2</c:v>
                </c:pt>
                <c:pt idx="4028">
                  <c:v>-7.7850719194099596E-2</c:v>
                </c:pt>
                <c:pt idx="4029">
                  <c:v>6.5040058047819593E-2</c:v>
                </c:pt>
                <c:pt idx="4030">
                  <c:v>-7.1137343642611497E-2</c:v>
                </c:pt>
                <c:pt idx="4031">
                  <c:v>-6.4956234514452803E-3</c:v>
                </c:pt>
                <c:pt idx="4032">
                  <c:v>-6.7387519840300697E-2</c:v>
                </c:pt>
                <c:pt idx="4033">
                  <c:v>6.6211018334689301E-2</c:v>
                </c:pt>
                <c:pt idx="4034">
                  <c:v>-7.0468633323590005E-2</c:v>
                </c:pt>
                <c:pt idx="4035">
                  <c:v>1.3254031055330601E-2</c:v>
                </c:pt>
                <c:pt idx="4036">
                  <c:v>-9.9963094845810105E-2</c:v>
                </c:pt>
                <c:pt idx="4037">
                  <c:v>-0.10329839144198399</c:v>
                </c:pt>
                <c:pt idx="4038">
                  <c:v>-3.5571413176548099E-2</c:v>
                </c:pt>
                <c:pt idx="4039">
                  <c:v>-0.144284398047343</c:v>
                </c:pt>
                <c:pt idx="4040">
                  <c:v>-4.4860591533152999E-2</c:v>
                </c:pt>
                <c:pt idx="4041">
                  <c:v>-8.0132455872998793E-3</c:v>
                </c:pt>
                <c:pt idx="4042">
                  <c:v>3.2377272354971801E-2</c:v>
                </c:pt>
                <c:pt idx="4043">
                  <c:v>9.4830366302429206E-2</c:v>
                </c:pt>
                <c:pt idx="4044">
                  <c:v>-3.2664553284753599E-3</c:v>
                </c:pt>
                <c:pt idx="4045">
                  <c:v>0.20938550123954799</c:v>
                </c:pt>
                <c:pt idx="4046">
                  <c:v>-6.5223922511492604E-4</c:v>
                </c:pt>
                <c:pt idx="4047">
                  <c:v>-8.9495805924073593E-2</c:v>
                </c:pt>
                <c:pt idx="4048">
                  <c:v>-5.8169446821127103E-2</c:v>
                </c:pt>
                <c:pt idx="4049">
                  <c:v>-0.109049373412172</c:v>
                </c:pt>
                <c:pt idx="4050">
                  <c:v>-0.14059018428390799</c:v>
                </c:pt>
                <c:pt idx="4051">
                  <c:v>9.4487388842542194E-2</c:v>
                </c:pt>
                <c:pt idx="4052">
                  <c:v>-0.100460458809793</c:v>
                </c:pt>
                <c:pt idx="4053">
                  <c:v>-6.4136338544336993E-2</c:v>
                </c:pt>
                <c:pt idx="4054">
                  <c:v>7.3706526560890504E-3</c:v>
                </c:pt>
                <c:pt idx="4055">
                  <c:v>1.11933608844943E-2</c:v>
                </c:pt>
                <c:pt idx="4056">
                  <c:v>2.0160420877088501E-2</c:v>
                </c:pt>
                <c:pt idx="4057">
                  <c:v>5.5443272467707402E-2</c:v>
                </c:pt>
                <c:pt idx="4058">
                  <c:v>-6.6771721078581897E-2</c:v>
                </c:pt>
                <c:pt idx="4059">
                  <c:v>-1.7431856681759499E-2</c:v>
                </c:pt>
                <c:pt idx="4060">
                  <c:v>0.16071004146088599</c:v>
                </c:pt>
                <c:pt idx="4061">
                  <c:v>-0.11648285707364101</c:v>
                </c:pt>
                <c:pt idx="4062">
                  <c:v>-3.2230916099690497E-2</c:v>
                </c:pt>
                <c:pt idx="4063">
                  <c:v>-8.6960622368468202E-2</c:v>
                </c:pt>
                <c:pt idx="4064">
                  <c:v>-3.8050762033598098E-2</c:v>
                </c:pt>
                <c:pt idx="4065">
                  <c:v>-5.3814472595260697E-2</c:v>
                </c:pt>
                <c:pt idx="4066">
                  <c:v>3.66617471434907E-2</c:v>
                </c:pt>
                <c:pt idx="4067">
                  <c:v>-8.8522091236419506E-2</c:v>
                </c:pt>
                <c:pt idx="4068">
                  <c:v>3.9497826847229703E-2</c:v>
                </c:pt>
                <c:pt idx="4069">
                  <c:v>-3.4178989506373499E-2</c:v>
                </c:pt>
                <c:pt idx="4070">
                  <c:v>1.7621966672577601E-2</c:v>
                </c:pt>
                <c:pt idx="4071">
                  <c:v>-0.12763221053690499</c:v>
                </c:pt>
                <c:pt idx="4072">
                  <c:v>-8.2328482242388604E-2</c:v>
                </c:pt>
                <c:pt idx="4073">
                  <c:v>-0.105796643179859</c:v>
                </c:pt>
                <c:pt idx="4074">
                  <c:v>-7.9176849963920895E-2</c:v>
                </c:pt>
                <c:pt idx="4075">
                  <c:v>-6.6199932189308103E-3</c:v>
                </c:pt>
                <c:pt idx="4076">
                  <c:v>5.2764937271118299E-2</c:v>
                </c:pt>
                <c:pt idx="4077">
                  <c:v>-0.11356574675697401</c:v>
                </c:pt>
                <c:pt idx="4078">
                  <c:v>-9.4342231437808594E-2</c:v>
                </c:pt>
                <c:pt idx="4079">
                  <c:v>-5.6090207946686697E-2</c:v>
                </c:pt>
                <c:pt idx="4080">
                  <c:v>0.108300849824445</c:v>
                </c:pt>
                <c:pt idx="4081">
                  <c:v>-6.0106926642951898E-2</c:v>
                </c:pt>
                <c:pt idx="4082">
                  <c:v>0.141752837609918</c:v>
                </c:pt>
                <c:pt idx="4083">
                  <c:v>-0.211341517004145</c:v>
                </c:pt>
                <c:pt idx="4084">
                  <c:v>2.0881125110551398E-2</c:v>
                </c:pt>
                <c:pt idx="4085">
                  <c:v>-6.1753833330222101E-2</c:v>
                </c:pt>
                <c:pt idx="4086">
                  <c:v>-1.7277625020517998E-2</c:v>
                </c:pt>
                <c:pt idx="4087">
                  <c:v>-0.205542239887922</c:v>
                </c:pt>
                <c:pt idx="4088">
                  <c:v>-2.9601681085662999E-2</c:v>
                </c:pt>
                <c:pt idx="4089">
                  <c:v>-5.6489290384988101E-2</c:v>
                </c:pt>
                <c:pt idx="4090">
                  <c:v>8.5532926428998096E-2</c:v>
                </c:pt>
                <c:pt idx="4091">
                  <c:v>-4.3283261266797303E-2</c:v>
                </c:pt>
                <c:pt idx="4092">
                  <c:v>-2.649429007898E-2</c:v>
                </c:pt>
                <c:pt idx="4093">
                  <c:v>-6.1489354310872997E-2</c:v>
                </c:pt>
                <c:pt idx="4094">
                  <c:v>1.32689581301362E-2</c:v>
                </c:pt>
                <c:pt idx="4095">
                  <c:v>6.6686929175763701E-2</c:v>
                </c:pt>
                <c:pt idx="4096">
                  <c:v>-3.5884301475514101E-2</c:v>
                </c:pt>
                <c:pt idx="4097">
                  <c:v>-6.9164238895557298E-2</c:v>
                </c:pt>
                <c:pt idx="4098">
                  <c:v>0.117469841649031</c:v>
                </c:pt>
                <c:pt idx="4099">
                  <c:v>-7.0850901526425106E-2</c:v>
                </c:pt>
                <c:pt idx="4100">
                  <c:v>-4.9276058591315702E-2</c:v>
                </c:pt>
                <c:pt idx="4101">
                  <c:v>4.5405697020656902E-2</c:v>
                </c:pt>
                <c:pt idx="4102">
                  <c:v>-5.8775249266616897E-2</c:v>
                </c:pt>
                <c:pt idx="4103">
                  <c:v>-9.8967756856920292E-3</c:v>
                </c:pt>
                <c:pt idx="4104">
                  <c:v>-3.04973429462976E-2</c:v>
                </c:pt>
                <c:pt idx="4105">
                  <c:v>1.6642224154392E-2</c:v>
                </c:pt>
                <c:pt idx="4106">
                  <c:v>2.55336038679728E-2</c:v>
                </c:pt>
                <c:pt idx="4107">
                  <c:v>-6.7563438593372993E-2</c:v>
                </c:pt>
                <c:pt idx="4108">
                  <c:v>7.7832491113394298E-2</c:v>
                </c:pt>
                <c:pt idx="4109">
                  <c:v>-9.2093778854612104E-2</c:v>
                </c:pt>
                <c:pt idx="4110">
                  <c:v>4.66656652062074E-2</c:v>
                </c:pt>
                <c:pt idx="4111">
                  <c:v>-1.9463280692805899E-2</c:v>
                </c:pt>
                <c:pt idx="4112">
                  <c:v>-8.2890703389619305E-2</c:v>
                </c:pt>
                <c:pt idx="4113">
                  <c:v>-5.7270135210574197E-2</c:v>
                </c:pt>
                <c:pt idx="4114">
                  <c:v>4.9668778338016802E-3</c:v>
                </c:pt>
                <c:pt idx="4115">
                  <c:v>1.61150994906114E-2</c:v>
                </c:pt>
                <c:pt idx="4116">
                  <c:v>-1.37495719452225E-2</c:v>
                </c:pt>
                <c:pt idx="4117">
                  <c:v>-2.2057537925166799E-2</c:v>
                </c:pt>
                <c:pt idx="4118">
                  <c:v>-7.5565720692707394E-2</c:v>
                </c:pt>
                <c:pt idx="4119">
                  <c:v>-4.9066721220264703E-2</c:v>
                </c:pt>
                <c:pt idx="4120">
                  <c:v>-4.3944898082059998E-4</c:v>
                </c:pt>
                <c:pt idx="4121">
                  <c:v>-5.6879532082034799E-2</c:v>
                </c:pt>
                <c:pt idx="4122">
                  <c:v>1.96592852090678E-2</c:v>
                </c:pt>
                <c:pt idx="4123">
                  <c:v>-0.21953419765144</c:v>
                </c:pt>
                <c:pt idx="4124">
                  <c:v>-6.1568851950872798E-2</c:v>
                </c:pt>
                <c:pt idx="4125">
                  <c:v>4.7832692770495698E-2</c:v>
                </c:pt>
                <c:pt idx="4126">
                  <c:v>3.4064058168683999E-2</c:v>
                </c:pt>
                <c:pt idx="4127">
                  <c:v>-8.60067829756508E-2</c:v>
                </c:pt>
                <c:pt idx="4128">
                  <c:v>2.1730075407457899E-2</c:v>
                </c:pt>
                <c:pt idx="4129">
                  <c:v>-4.9245750926827396E-3</c:v>
                </c:pt>
                <c:pt idx="4130">
                  <c:v>-1.5920964142283701E-2</c:v>
                </c:pt>
                <c:pt idx="4131">
                  <c:v>1.6093771488409701E-2</c:v>
                </c:pt>
                <c:pt idx="4132">
                  <c:v>0.30722205994854601</c:v>
                </c:pt>
                <c:pt idx="4133">
                  <c:v>2.90525866833251E-2</c:v>
                </c:pt>
                <c:pt idx="4134">
                  <c:v>-0.12599864945865699</c:v>
                </c:pt>
                <c:pt idx="4135">
                  <c:v>-7.0552026585191094E-2</c:v>
                </c:pt>
                <c:pt idx="4136">
                  <c:v>-0.151304502213054</c:v>
                </c:pt>
                <c:pt idx="4137">
                  <c:v>-0.110250881315323</c:v>
                </c:pt>
                <c:pt idx="4138">
                  <c:v>-0.11384540222273801</c:v>
                </c:pt>
                <c:pt idx="4139">
                  <c:v>-2.11239078836787E-2</c:v>
                </c:pt>
                <c:pt idx="4140">
                  <c:v>-0.201893428696333</c:v>
                </c:pt>
                <c:pt idx="4141">
                  <c:v>-8.7054351058308804E-2</c:v>
                </c:pt>
                <c:pt idx="4142">
                  <c:v>-6.2627218170600699E-2</c:v>
                </c:pt>
                <c:pt idx="4143">
                  <c:v>-8.2915974311032606E-2</c:v>
                </c:pt>
                <c:pt idx="4144">
                  <c:v>2.86373413758154E-2</c:v>
                </c:pt>
                <c:pt idx="4145">
                  <c:v>-6.1855909424048498E-2</c:v>
                </c:pt>
                <c:pt idx="4146">
                  <c:v>-0.10530143575111101</c:v>
                </c:pt>
                <c:pt idx="4147">
                  <c:v>1.29039028985014E-2</c:v>
                </c:pt>
                <c:pt idx="4148">
                  <c:v>-1.1780746725342801E-3</c:v>
                </c:pt>
                <c:pt idx="4149">
                  <c:v>-8.0623202736313196E-2</c:v>
                </c:pt>
                <c:pt idx="4150">
                  <c:v>-6.6316208898863999E-2</c:v>
                </c:pt>
                <c:pt idx="4151">
                  <c:v>-6.1361204460534502E-2</c:v>
                </c:pt>
                <c:pt idx="4152">
                  <c:v>1.9663596392390102E-2</c:v>
                </c:pt>
                <c:pt idx="4153">
                  <c:v>-0.14061820240019199</c:v>
                </c:pt>
                <c:pt idx="4154">
                  <c:v>-3.0467797219320601E-2</c:v>
                </c:pt>
                <c:pt idx="4155">
                  <c:v>8.9080126466947199E-2</c:v>
                </c:pt>
                <c:pt idx="4156">
                  <c:v>0.14415097765139301</c:v>
                </c:pt>
                <c:pt idx="4157">
                  <c:v>-6.1488431562804799E-2</c:v>
                </c:pt>
                <c:pt idx="4158">
                  <c:v>9.2172064447267693E-2</c:v>
                </c:pt>
                <c:pt idx="4159">
                  <c:v>-3.0585431545239E-2</c:v>
                </c:pt>
                <c:pt idx="4160">
                  <c:v>-2.5100700239145901E-2</c:v>
                </c:pt>
                <c:pt idx="4161">
                  <c:v>-2.1416609209555099E-2</c:v>
                </c:pt>
                <c:pt idx="4162">
                  <c:v>-3.0213966010037101E-2</c:v>
                </c:pt>
                <c:pt idx="4163">
                  <c:v>-9.8228590123633303E-2</c:v>
                </c:pt>
                <c:pt idx="4164">
                  <c:v>-8.4808621936955902E-2</c:v>
                </c:pt>
                <c:pt idx="4165">
                  <c:v>-6.2858842718021002E-2</c:v>
                </c:pt>
                <c:pt idx="4166">
                  <c:v>-1.29567837863336E-2</c:v>
                </c:pt>
                <c:pt idx="4167">
                  <c:v>1.43185451579146E-2</c:v>
                </c:pt>
                <c:pt idx="4168">
                  <c:v>-0.10022328783269401</c:v>
                </c:pt>
                <c:pt idx="4169">
                  <c:v>-3.8144303408416597E-2</c:v>
                </c:pt>
                <c:pt idx="4170">
                  <c:v>-7.7031694235119894E-2</c:v>
                </c:pt>
                <c:pt idx="4171">
                  <c:v>-8.6573999194194506E-2</c:v>
                </c:pt>
                <c:pt idx="4172">
                  <c:v>2.0311930957285899E-2</c:v>
                </c:pt>
                <c:pt idx="4173">
                  <c:v>-7.9244306350151603E-2</c:v>
                </c:pt>
                <c:pt idx="4174">
                  <c:v>-0.21407285890800801</c:v>
                </c:pt>
                <c:pt idx="4175">
                  <c:v>-9.3163542468207794E-2</c:v>
                </c:pt>
                <c:pt idx="4176">
                  <c:v>1.3205930392772699E-2</c:v>
                </c:pt>
                <c:pt idx="4177">
                  <c:v>-1.07803631408343E-2</c:v>
                </c:pt>
                <c:pt idx="4178">
                  <c:v>-2.27536220980777E-2</c:v>
                </c:pt>
                <c:pt idx="4179">
                  <c:v>-0.367591257877949</c:v>
                </c:pt>
                <c:pt idx="4180">
                  <c:v>5.8274647310904398E-2</c:v>
                </c:pt>
                <c:pt idx="4181">
                  <c:v>-8.4930370328881302E-2</c:v>
                </c:pt>
                <c:pt idx="4182">
                  <c:v>-7.5400226877460994E-2</c:v>
                </c:pt>
                <c:pt idx="4183">
                  <c:v>-5.7248823350463801E-2</c:v>
                </c:pt>
                <c:pt idx="4184">
                  <c:v>-1.56334857712279E-2</c:v>
                </c:pt>
                <c:pt idx="4185">
                  <c:v>-0.110582486737215</c:v>
                </c:pt>
                <c:pt idx="4186">
                  <c:v>-4.4444164827652302E-2</c:v>
                </c:pt>
                <c:pt idx="4187">
                  <c:v>-4.7299969576743102E-2</c:v>
                </c:pt>
                <c:pt idx="4188">
                  <c:v>8.0144411207632202E-2</c:v>
                </c:pt>
                <c:pt idx="4189">
                  <c:v>0.11505946638589699</c:v>
                </c:pt>
                <c:pt idx="4190">
                  <c:v>1.8804927812786001E-2</c:v>
                </c:pt>
                <c:pt idx="4191">
                  <c:v>2.4515226955507799E-2</c:v>
                </c:pt>
                <c:pt idx="4192">
                  <c:v>-0.124263582678561</c:v>
                </c:pt>
                <c:pt idx="4193">
                  <c:v>4.8151614175010203E-2</c:v>
                </c:pt>
                <c:pt idx="4194">
                  <c:v>-7.2223224161396303E-3</c:v>
                </c:pt>
                <c:pt idx="4195">
                  <c:v>-8.4397103137340501E-2</c:v>
                </c:pt>
                <c:pt idx="4196">
                  <c:v>4.2450013679419002E-2</c:v>
                </c:pt>
                <c:pt idx="4197">
                  <c:v>-7.5418413587448704E-2</c:v>
                </c:pt>
                <c:pt idx="4198">
                  <c:v>-1.2421720849364E-2</c:v>
                </c:pt>
                <c:pt idx="4199">
                  <c:v>-9.2413628468987596E-2</c:v>
                </c:pt>
                <c:pt idx="4200">
                  <c:v>-5.7197443178172797E-2</c:v>
                </c:pt>
                <c:pt idx="4201">
                  <c:v>4.2408174596344503E-3</c:v>
                </c:pt>
                <c:pt idx="4202">
                  <c:v>-5.5018181579997702E-2</c:v>
                </c:pt>
                <c:pt idx="4203">
                  <c:v>-1.21412868006514E-2</c:v>
                </c:pt>
                <c:pt idx="4204">
                  <c:v>-8.0853781994133705E-2</c:v>
                </c:pt>
                <c:pt idx="4205">
                  <c:v>-0.116626973211789</c:v>
                </c:pt>
                <c:pt idx="4206">
                  <c:v>-4.5077104201176601E-3</c:v>
                </c:pt>
                <c:pt idx="4207">
                  <c:v>-0.12860604771390499</c:v>
                </c:pt>
                <c:pt idx="4208">
                  <c:v>-9.5908540794725994E-2</c:v>
                </c:pt>
                <c:pt idx="4209">
                  <c:v>-2.9324068200855501E-2</c:v>
                </c:pt>
                <c:pt idx="4210">
                  <c:v>-0.28476854373760402</c:v>
                </c:pt>
                <c:pt idx="4211">
                  <c:v>-0.11929326299373801</c:v>
                </c:pt>
                <c:pt idx="4212">
                  <c:v>-8.3011737121914606E-2</c:v>
                </c:pt>
                <c:pt idx="4213">
                  <c:v>-5.5468971516302402E-2</c:v>
                </c:pt>
                <c:pt idx="4214">
                  <c:v>5.923588394083E-2</c:v>
                </c:pt>
                <c:pt idx="4215">
                  <c:v>-8.7980749195139707E-2</c:v>
                </c:pt>
                <c:pt idx="4216">
                  <c:v>-6.3762691413907099E-2</c:v>
                </c:pt>
                <c:pt idx="4217">
                  <c:v>-2.5276237969333901E-2</c:v>
                </c:pt>
                <c:pt idx="4218">
                  <c:v>-2.6110617265612899E-2</c:v>
                </c:pt>
                <c:pt idx="4219">
                  <c:v>-9.7525709599685803E-2</c:v>
                </c:pt>
                <c:pt idx="4220">
                  <c:v>5.4977963298587597E-2</c:v>
                </c:pt>
                <c:pt idx="4221">
                  <c:v>-5.0203970406562E-2</c:v>
                </c:pt>
                <c:pt idx="4222">
                  <c:v>-4.09464686943979E-2</c:v>
                </c:pt>
                <c:pt idx="4223">
                  <c:v>9.1442873996953694E-2</c:v>
                </c:pt>
                <c:pt idx="4224">
                  <c:v>-7.2119976341914693E-2</c:v>
                </c:pt>
                <c:pt idx="4225">
                  <c:v>4.1465250708337301E-2</c:v>
                </c:pt>
                <c:pt idx="4226">
                  <c:v>-0.16097407360454399</c:v>
                </c:pt>
                <c:pt idx="4227">
                  <c:v>-7.6242329243071602E-2</c:v>
                </c:pt>
                <c:pt idx="4228">
                  <c:v>-2.3338935471716799E-2</c:v>
                </c:pt>
                <c:pt idx="4229">
                  <c:v>-8.3382057932573694E-2</c:v>
                </c:pt>
                <c:pt idx="4230">
                  <c:v>-2.3614080634803102E-2</c:v>
                </c:pt>
                <c:pt idx="4231">
                  <c:v>-1.49702968725203E-2</c:v>
                </c:pt>
                <c:pt idx="4232">
                  <c:v>2.2136222086880999E-2</c:v>
                </c:pt>
                <c:pt idx="4233">
                  <c:v>-1.78130626245467E-2</c:v>
                </c:pt>
                <c:pt idx="4234">
                  <c:v>-9.7969314429286997E-2</c:v>
                </c:pt>
                <c:pt idx="4235">
                  <c:v>9.1909733808742899E-2</c:v>
                </c:pt>
                <c:pt idx="4236">
                  <c:v>0.124836106182747</c:v>
                </c:pt>
                <c:pt idx="4237">
                  <c:v>2.3046886836682198E-2</c:v>
                </c:pt>
                <c:pt idx="4238">
                  <c:v>-1.09134103154496E-4</c:v>
                </c:pt>
                <c:pt idx="4239">
                  <c:v>2.6373684080358999E-2</c:v>
                </c:pt>
                <c:pt idx="4240">
                  <c:v>-3.8409136866431701E-2</c:v>
                </c:pt>
                <c:pt idx="4241">
                  <c:v>-8.0336493900317104E-3</c:v>
                </c:pt>
                <c:pt idx="4242">
                  <c:v>-4.2073648693378402E-2</c:v>
                </c:pt>
                <c:pt idx="4243">
                  <c:v>-0.12665041795111301</c:v>
                </c:pt>
                <c:pt idx="4244">
                  <c:v>-1.4947494448754199E-2</c:v>
                </c:pt>
                <c:pt idx="4245">
                  <c:v>-0.138794672741859</c:v>
                </c:pt>
                <c:pt idx="4246">
                  <c:v>-2.91786932062639E-2</c:v>
                </c:pt>
                <c:pt idx="4247">
                  <c:v>-0.104554318348829</c:v>
                </c:pt>
                <c:pt idx="4248">
                  <c:v>1.6558730034692999E-2</c:v>
                </c:pt>
                <c:pt idx="4249">
                  <c:v>-2.7733776962305601E-2</c:v>
                </c:pt>
                <c:pt idx="4250">
                  <c:v>0.43979534703436501</c:v>
                </c:pt>
                <c:pt idx="4251">
                  <c:v>3.1734900368930702E-2</c:v>
                </c:pt>
                <c:pt idx="4252">
                  <c:v>-0.106540505712898</c:v>
                </c:pt>
                <c:pt idx="4253">
                  <c:v>-7.4567280640458505E-2</c:v>
                </c:pt>
                <c:pt idx="4254">
                  <c:v>-0.18027463399549201</c:v>
                </c:pt>
                <c:pt idx="4255">
                  <c:v>-0.10379274122681401</c:v>
                </c:pt>
                <c:pt idx="4256">
                  <c:v>3.5152478665581001E-2</c:v>
                </c:pt>
                <c:pt idx="4257">
                  <c:v>-1.58383132701179E-2</c:v>
                </c:pt>
                <c:pt idx="4258">
                  <c:v>-8.4575339682012404E-2</c:v>
                </c:pt>
                <c:pt idx="4259">
                  <c:v>-2.9383969424249499E-2</c:v>
                </c:pt>
                <c:pt idx="4260">
                  <c:v>-8.7199677628042593E-3</c:v>
                </c:pt>
                <c:pt idx="4261">
                  <c:v>8.9864909123296092E-3</c:v>
                </c:pt>
                <c:pt idx="4262">
                  <c:v>-2.7426992869313199E-2</c:v>
                </c:pt>
                <c:pt idx="4263">
                  <c:v>3.8914632936586799E-2</c:v>
                </c:pt>
                <c:pt idx="4264">
                  <c:v>4.1508014037166398E-2</c:v>
                </c:pt>
                <c:pt idx="4265">
                  <c:v>-6.6866162881005706E-2</c:v>
                </c:pt>
                <c:pt idx="4266">
                  <c:v>-3.7800076044539402E-2</c:v>
                </c:pt>
                <c:pt idx="4267">
                  <c:v>1.8050610255004401E-2</c:v>
                </c:pt>
                <c:pt idx="4268">
                  <c:v>-4.6003423298899698E-2</c:v>
                </c:pt>
                <c:pt idx="4269">
                  <c:v>-0.11870249656300599</c:v>
                </c:pt>
                <c:pt idx="4270">
                  <c:v>-1.10905165534261E-2</c:v>
                </c:pt>
                <c:pt idx="4271">
                  <c:v>-5.6295543843989798E-2</c:v>
                </c:pt>
                <c:pt idx="4272">
                  <c:v>-1.0927010642881801E-2</c:v>
                </c:pt>
                <c:pt idx="4273">
                  <c:v>7.7755912437716304E-2</c:v>
                </c:pt>
                <c:pt idx="4274">
                  <c:v>-0.13262364503537799</c:v>
                </c:pt>
                <c:pt idx="4275">
                  <c:v>8.3868340259692295E-2</c:v>
                </c:pt>
                <c:pt idx="4276">
                  <c:v>0.137519252894299</c:v>
                </c:pt>
                <c:pt idx="4277">
                  <c:v>2.4598458402308201E-2</c:v>
                </c:pt>
                <c:pt idx="4278">
                  <c:v>-0.122145465616275</c:v>
                </c:pt>
                <c:pt idx="4279">
                  <c:v>1.1297643708204E-2</c:v>
                </c:pt>
                <c:pt idx="4280">
                  <c:v>-2.0360113835606E-2</c:v>
                </c:pt>
                <c:pt idx="4281">
                  <c:v>0.25319016124117599</c:v>
                </c:pt>
                <c:pt idx="4282">
                  <c:v>-7.5176741401639505E-2</c:v>
                </c:pt>
                <c:pt idx="4283">
                  <c:v>-8.1213654351319797E-4</c:v>
                </c:pt>
                <c:pt idx="4284">
                  <c:v>4.90025000408707E-2</c:v>
                </c:pt>
                <c:pt idx="4285">
                  <c:v>-8.8853200141255001E-2</c:v>
                </c:pt>
                <c:pt idx="4286">
                  <c:v>-8.9592528500785001E-2</c:v>
                </c:pt>
                <c:pt idx="4287">
                  <c:v>-6.2468267849856901E-2</c:v>
                </c:pt>
                <c:pt idx="4288">
                  <c:v>-1.82754676845658E-2</c:v>
                </c:pt>
                <c:pt idx="4289">
                  <c:v>-3.4358972592947602E-2</c:v>
                </c:pt>
                <c:pt idx="4290">
                  <c:v>-0.20221131283698099</c:v>
                </c:pt>
                <c:pt idx="4291">
                  <c:v>-2.7393741892821798E-2</c:v>
                </c:pt>
                <c:pt idx="4292">
                  <c:v>-4.69902657704271E-2</c:v>
                </c:pt>
                <c:pt idx="4293">
                  <c:v>5.88172692199143E-2</c:v>
                </c:pt>
                <c:pt idx="4294">
                  <c:v>-9.7307001064895496E-2</c:v>
                </c:pt>
                <c:pt idx="4295">
                  <c:v>-0.16596559054169599</c:v>
                </c:pt>
                <c:pt idx="4296">
                  <c:v>-0.120109351931685</c:v>
                </c:pt>
                <c:pt idx="4297">
                  <c:v>-5.9684265943445801E-2</c:v>
                </c:pt>
                <c:pt idx="4298">
                  <c:v>1.5970407102937401E-2</c:v>
                </c:pt>
                <c:pt idx="4299">
                  <c:v>-9.9945182248694295E-2</c:v>
                </c:pt>
                <c:pt idx="4300">
                  <c:v>-5.0610856208999501E-2</c:v>
                </c:pt>
                <c:pt idx="4301">
                  <c:v>-9.1375175195805597E-2</c:v>
                </c:pt>
                <c:pt idx="4302">
                  <c:v>2.8512809068784499E-2</c:v>
                </c:pt>
                <c:pt idx="4303">
                  <c:v>-2.2944569124172501E-3</c:v>
                </c:pt>
                <c:pt idx="4304">
                  <c:v>-0.117048071109876</c:v>
                </c:pt>
                <c:pt idx="4305">
                  <c:v>1.7613706447585601E-3</c:v>
                </c:pt>
                <c:pt idx="4306">
                  <c:v>-2.74224931883458E-2</c:v>
                </c:pt>
                <c:pt idx="4307">
                  <c:v>0.109792011003774</c:v>
                </c:pt>
                <c:pt idx="4308">
                  <c:v>0.13867379524410001</c:v>
                </c:pt>
                <c:pt idx="4309">
                  <c:v>2.93434932834531E-2</c:v>
                </c:pt>
                <c:pt idx="4310">
                  <c:v>2.23544069511874E-2</c:v>
                </c:pt>
                <c:pt idx="4311">
                  <c:v>4.4344649381343103E-2</c:v>
                </c:pt>
                <c:pt idx="4312">
                  <c:v>-0.20265475759120999</c:v>
                </c:pt>
                <c:pt idx="4313">
                  <c:v>-8.7172624244472793E-2</c:v>
                </c:pt>
                <c:pt idx="4314">
                  <c:v>-5.63596898965599E-2</c:v>
                </c:pt>
                <c:pt idx="4315">
                  <c:v>2.0893667832232201E-2</c:v>
                </c:pt>
                <c:pt idx="4316">
                  <c:v>-3.43607785740652E-3</c:v>
                </c:pt>
                <c:pt idx="4317">
                  <c:v>9.55683651886741E-3</c:v>
                </c:pt>
                <c:pt idx="4318">
                  <c:v>-0.180874753119141</c:v>
                </c:pt>
                <c:pt idx="4319">
                  <c:v>9.27835304294478E-2</c:v>
                </c:pt>
                <c:pt idx="4320">
                  <c:v>-7.5668072815657794E-2</c:v>
                </c:pt>
                <c:pt idx="4321">
                  <c:v>-0.14692183253042801</c:v>
                </c:pt>
                <c:pt idx="4322">
                  <c:v>-0.13098273096666199</c:v>
                </c:pt>
                <c:pt idx="4323">
                  <c:v>-2.3296927893439599E-2</c:v>
                </c:pt>
                <c:pt idx="4324">
                  <c:v>-0.110175585114599</c:v>
                </c:pt>
                <c:pt idx="4325">
                  <c:v>-0.15409992522305299</c:v>
                </c:pt>
                <c:pt idx="4326">
                  <c:v>1.80953470468914E-3</c:v>
                </c:pt>
                <c:pt idx="4327">
                  <c:v>-0.116768873129277</c:v>
                </c:pt>
                <c:pt idx="4328">
                  <c:v>1.2566461265382901E-2</c:v>
                </c:pt>
                <c:pt idx="4329">
                  <c:v>-5.7911294799618297E-2</c:v>
                </c:pt>
                <c:pt idx="4330">
                  <c:v>-2.7997208297920299E-2</c:v>
                </c:pt>
                <c:pt idx="4331">
                  <c:v>0.14228112529463999</c:v>
                </c:pt>
                <c:pt idx="4332">
                  <c:v>8.9669314120271806E-2</c:v>
                </c:pt>
                <c:pt idx="4333">
                  <c:v>1.4245044111619099E-2</c:v>
                </c:pt>
                <c:pt idx="4334">
                  <c:v>-2.6879699075736101E-2</c:v>
                </c:pt>
                <c:pt idx="4335">
                  <c:v>3.0834683644982899E-2</c:v>
                </c:pt>
                <c:pt idx="4336">
                  <c:v>-5.3789123761693397E-2</c:v>
                </c:pt>
                <c:pt idx="4337">
                  <c:v>4.29977616768005E-2</c:v>
                </c:pt>
                <c:pt idx="4338">
                  <c:v>4.5270093996580697E-2</c:v>
                </c:pt>
                <c:pt idx="4339">
                  <c:v>7.1723962620458395E-2</c:v>
                </c:pt>
                <c:pt idx="4340">
                  <c:v>4.6762815204500499E-2</c:v>
                </c:pt>
                <c:pt idx="4341">
                  <c:v>-6.7350648328622101E-2</c:v>
                </c:pt>
                <c:pt idx="4342">
                  <c:v>-8.2821342411867796E-2</c:v>
                </c:pt>
                <c:pt idx="4343">
                  <c:v>-3.4762969175280198E-2</c:v>
                </c:pt>
                <c:pt idx="4344">
                  <c:v>-0.13292185592986999</c:v>
                </c:pt>
                <c:pt idx="4345">
                  <c:v>-8.0520995427963996E-2</c:v>
                </c:pt>
                <c:pt idx="4346">
                  <c:v>3.0514790366060799E-3</c:v>
                </c:pt>
                <c:pt idx="4347">
                  <c:v>-7.1160341881897807E-2</c:v>
                </c:pt>
                <c:pt idx="4348">
                  <c:v>-6.04950603104104E-3</c:v>
                </c:pt>
                <c:pt idx="4349">
                  <c:v>-7.2771690626552796E-2</c:v>
                </c:pt>
                <c:pt idx="4350">
                  <c:v>4.2388047849764E-2</c:v>
                </c:pt>
                <c:pt idx="4351">
                  <c:v>2.9303202066991201E-2</c:v>
                </c:pt>
                <c:pt idx="4352">
                  <c:v>-6.6466756692713999E-2</c:v>
                </c:pt>
                <c:pt idx="4353">
                  <c:v>1.8123632117406498E-2</c:v>
                </c:pt>
                <c:pt idx="4354">
                  <c:v>-7.7723169370608899E-2</c:v>
                </c:pt>
                <c:pt idx="4355">
                  <c:v>0.104735690718535</c:v>
                </c:pt>
                <c:pt idx="4356">
                  <c:v>0.15309940416124099</c:v>
                </c:pt>
                <c:pt idx="4357">
                  <c:v>9.9998827969558099E-2</c:v>
                </c:pt>
                <c:pt idx="4358">
                  <c:v>4.57722766100499E-3</c:v>
                </c:pt>
                <c:pt idx="4359">
                  <c:v>-6.2384362617333301E-2</c:v>
                </c:pt>
                <c:pt idx="4360">
                  <c:v>-2.1172984555262201E-3</c:v>
                </c:pt>
                <c:pt idx="4361">
                  <c:v>-6.3073298451540097E-2</c:v>
                </c:pt>
                <c:pt idx="4362">
                  <c:v>-1.84882972754776E-2</c:v>
                </c:pt>
                <c:pt idx="4363">
                  <c:v>0.15709067474525301</c:v>
                </c:pt>
                <c:pt idx="4364">
                  <c:v>7.15950727997416E-3</c:v>
                </c:pt>
                <c:pt idx="4365">
                  <c:v>-3.7032233999294601E-3</c:v>
                </c:pt>
                <c:pt idx="4366">
                  <c:v>0.13853884481265399</c:v>
                </c:pt>
                <c:pt idx="4367">
                  <c:v>-6.2674784059538496E-2</c:v>
                </c:pt>
                <c:pt idx="4368">
                  <c:v>-0.26383574085831502</c:v>
                </c:pt>
                <c:pt idx="4369">
                  <c:v>-5.6380331868410797E-3</c:v>
                </c:pt>
                <c:pt idx="4370">
                  <c:v>-7.2856495524927595E-2</c:v>
                </c:pt>
                <c:pt idx="4371">
                  <c:v>8.2829085529932706E-2</c:v>
                </c:pt>
                <c:pt idx="4372">
                  <c:v>-2.26859135037989E-2</c:v>
                </c:pt>
                <c:pt idx="4373">
                  <c:v>6.13105097664155E-2</c:v>
                </c:pt>
                <c:pt idx="4374">
                  <c:v>-2.9978194644527001E-2</c:v>
                </c:pt>
                <c:pt idx="4375">
                  <c:v>-2.8069911997306501E-2</c:v>
                </c:pt>
                <c:pt idx="4376">
                  <c:v>5.61012994837711E-2</c:v>
                </c:pt>
                <c:pt idx="4377">
                  <c:v>-5.3827522666628297E-2</c:v>
                </c:pt>
                <c:pt idx="4378">
                  <c:v>-7.2665748447141396E-2</c:v>
                </c:pt>
                <c:pt idx="4379">
                  <c:v>-3.1210300577396499E-2</c:v>
                </c:pt>
                <c:pt idx="4380">
                  <c:v>-1.3345051261146599E-2</c:v>
                </c:pt>
                <c:pt idx="4381">
                  <c:v>-0.114654983123297</c:v>
                </c:pt>
                <c:pt idx="4382">
                  <c:v>-3.90778550934359E-2</c:v>
                </c:pt>
                <c:pt idx="4383">
                  <c:v>-1.73213774546035E-2</c:v>
                </c:pt>
                <c:pt idx="4384">
                  <c:v>-2.57676237210447E-2</c:v>
                </c:pt>
                <c:pt idx="4385">
                  <c:v>1.3715713204438099E-2</c:v>
                </c:pt>
                <c:pt idx="4386">
                  <c:v>-0.138228340678717</c:v>
                </c:pt>
                <c:pt idx="4387">
                  <c:v>-6.8553324640928004E-2</c:v>
                </c:pt>
                <c:pt idx="4388">
                  <c:v>7.2414105744219803E-2</c:v>
                </c:pt>
                <c:pt idx="4389">
                  <c:v>4.7017048234197403E-2</c:v>
                </c:pt>
                <c:pt idx="4390">
                  <c:v>-9.0152489723138302E-2</c:v>
                </c:pt>
                <c:pt idx="4391">
                  <c:v>-2.7230240264541E-2</c:v>
                </c:pt>
                <c:pt idx="4392">
                  <c:v>2.28950203986109E-2</c:v>
                </c:pt>
                <c:pt idx="4393">
                  <c:v>7.96363665288089E-2</c:v>
                </c:pt>
                <c:pt idx="4394">
                  <c:v>-0.15046173463961601</c:v>
                </c:pt>
                <c:pt idx="4395">
                  <c:v>0.16727073838881301</c:v>
                </c:pt>
                <c:pt idx="4396">
                  <c:v>-7.4578767778730196E-2</c:v>
                </c:pt>
                <c:pt idx="4397">
                  <c:v>5.6911515967937198E-2</c:v>
                </c:pt>
                <c:pt idx="4398">
                  <c:v>-2.9470581164150501E-2</c:v>
                </c:pt>
                <c:pt idx="4399">
                  <c:v>-8.9320061228057995E-2</c:v>
                </c:pt>
                <c:pt idx="4400">
                  <c:v>-0.157334326478415</c:v>
                </c:pt>
                <c:pt idx="4401">
                  <c:v>-2.2910123326695099E-2</c:v>
                </c:pt>
                <c:pt idx="4402">
                  <c:v>-2.6455499614514499E-2</c:v>
                </c:pt>
                <c:pt idx="4403">
                  <c:v>-1.9424457726382901E-2</c:v>
                </c:pt>
                <c:pt idx="4404">
                  <c:v>0.25575576859822302</c:v>
                </c:pt>
                <c:pt idx="4405">
                  <c:v>-6.7679451511274594E-2</c:v>
                </c:pt>
                <c:pt idx="4406">
                  <c:v>8.9762092954330797E-3</c:v>
                </c:pt>
                <c:pt idx="4407">
                  <c:v>-0.110759484685892</c:v>
                </c:pt>
                <c:pt idx="4408">
                  <c:v>-0.128776630721954</c:v>
                </c:pt>
                <c:pt idx="4409">
                  <c:v>-7.8293675725924494E-2</c:v>
                </c:pt>
                <c:pt idx="4410">
                  <c:v>-0.122261231770789</c:v>
                </c:pt>
                <c:pt idx="4411">
                  <c:v>-4.2703709186901598E-2</c:v>
                </c:pt>
                <c:pt idx="4412">
                  <c:v>-8.8280753363927794E-2</c:v>
                </c:pt>
                <c:pt idx="4413">
                  <c:v>-7.8925761055066906E-2</c:v>
                </c:pt>
                <c:pt idx="4414">
                  <c:v>4.8776787770190601E-2</c:v>
                </c:pt>
                <c:pt idx="4415">
                  <c:v>6.0371821135185598E-2</c:v>
                </c:pt>
                <c:pt idx="4416">
                  <c:v>-1.4887413476206901E-2</c:v>
                </c:pt>
                <c:pt idx="4417">
                  <c:v>2.3938839397293198E-2</c:v>
                </c:pt>
                <c:pt idx="4418">
                  <c:v>-8.4855320968338296E-2</c:v>
                </c:pt>
                <c:pt idx="4419">
                  <c:v>-5.9998992677242798E-2</c:v>
                </c:pt>
                <c:pt idx="4420">
                  <c:v>1.5452300090767999E-2</c:v>
                </c:pt>
                <c:pt idx="4421">
                  <c:v>-7.5490335996962102E-2</c:v>
                </c:pt>
                <c:pt idx="4422">
                  <c:v>-3.3654132382252101E-2</c:v>
                </c:pt>
                <c:pt idx="4423">
                  <c:v>-6.2077598596195199E-3</c:v>
                </c:pt>
                <c:pt idx="4424">
                  <c:v>0.27667167568478901</c:v>
                </c:pt>
                <c:pt idx="4425">
                  <c:v>6.0378427210671298E-2</c:v>
                </c:pt>
                <c:pt idx="4426">
                  <c:v>4.8723728551838298E-3</c:v>
                </c:pt>
                <c:pt idx="4427">
                  <c:v>1.7089106021825499E-2</c:v>
                </c:pt>
                <c:pt idx="4428">
                  <c:v>-4.8244190227878299E-2</c:v>
                </c:pt>
                <c:pt idx="4429">
                  <c:v>-7.0561420285345705E-2</c:v>
                </c:pt>
                <c:pt idx="4430">
                  <c:v>1.5437218365678801E-2</c:v>
                </c:pt>
                <c:pt idx="4431">
                  <c:v>-0.12469086211809401</c:v>
                </c:pt>
                <c:pt idx="4432">
                  <c:v>-8.7745382609654102E-2</c:v>
                </c:pt>
                <c:pt idx="4433">
                  <c:v>1.35121574205384E-2</c:v>
                </c:pt>
                <c:pt idx="4434">
                  <c:v>-4.72669288005578E-2</c:v>
                </c:pt>
                <c:pt idx="4435">
                  <c:v>-6.2458810501464498E-2</c:v>
                </c:pt>
                <c:pt idx="4436">
                  <c:v>-7.0033942213896694E-2</c:v>
                </c:pt>
                <c:pt idx="4437">
                  <c:v>-8.2984309869017295E-2</c:v>
                </c:pt>
                <c:pt idx="4438">
                  <c:v>-4.3432747145987903E-2</c:v>
                </c:pt>
                <c:pt idx="4439">
                  <c:v>-0.110592301112796</c:v>
                </c:pt>
                <c:pt idx="4440">
                  <c:v>2.0690346553351401E-2</c:v>
                </c:pt>
                <c:pt idx="4441">
                  <c:v>-4.9596999616908603E-2</c:v>
                </c:pt>
                <c:pt idx="4442">
                  <c:v>1.05916141728697E-2</c:v>
                </c:pt>
                <c:pt idx="4443">
                  <c:v>-7.5421050522240102E-2</c:v>
                </c:pt>
                <c:pt idx="4444">
                  <c:v>9.9399310171837604E-2</c:v>
                </c:pt>
                <c:pt idx="4445">
                  <c:v>1.5120131732129701E-2</c:v>
                </c:pt>
                <c:pt idx="4446">
                  <c:v>-5.9914714956520697E-2</c:v>
                </c:pt>
                <c:pt idx="4447">
                  <c:v>1.09565812760239E-2</c:v>
                </c:pt>
                <c:pt idx="4448">
                  <c:v>5.0433086837242201E-2</c:v>
                </c:pt>
                <c:pt idx="4449">
                  <c:v>-3.8176817481014397E-2</c:v>
                </c:pt>
                <c:pt idx="4450">
                  <c:v>-5.4066982493559103E-2</c:v>
                </c:pt>
                <c:pt idx="4451">
                  <c:v>5.3022097232208402E-2</c:v>
                </c:pt>
                <c:pt idx="4452">
                  <c:v>-5.5487933248239897E-2</c:v>
                </c:pt>
                <c:pt idx="4453">
                  <c:v>-1.1930611580575999E-2</c:v>
                </c:pt>
                <c:pt idx="4454">
                  <c:v>-8.0893271892860802E-2</c:v>
                </c:pt>
                <c:pt idx="4455">
                  <c:v>-2.2196857973853E-3</c:v>
                </c:pt>
                <c:pt idx="4456">
                  <c:v>-0.17062639834169699</c:v>
                </c:pt>
                <c:pt idx="4457">
                  <c:v>3.3155633722510701E-2</c:v>
                </c:pt>
                <c:pt idx="4458">
                  <c:v>0.14268482755994799</c:v>
                </c:pt>
                <c:pt idx="4459">
                  <c:v>4.32086263310252E-2</c:v>
                </c:pt>
                <c:pt idx="4460">
                  <c:v>-7.28304872822267E-2</c:v>
                </c:pt>
                <c:pt idx="4461">
                  <c:v>-9.8478051521418294E-2</c:v>
                </c:pt>
                <c:pt idx="4462">
                  <c:v>-6.6246200384469503E-2</c:v>
                </c:pt>
                <c:pt idx="4463">
                  <c:v>0.16419870379082099</c:v>
                </c:pt>
                <c:pt idx="4464">
                  <c:v>0.15068982864163699</c:v>
                </c:pt>
                <c:pt idx="4465">
                  <c:v>-8.8879797624854498E-2</c:v>
                </c:pt>
                <c:pt idx="4466">
                  <c:v>-3.0936946049028101E-2</c:v>
                </c:pt>
                <c:pt idx="4467">
                  <c:v>7.1416554507735003E-3</c:v>
                </c:pt>
                <c:pt idx="4468">
                  <c:v>-7.6681676887266903E-2</c:v>
                </c:pt>
                <c:pt idx="4469">
                  <c:v>0.12919629649220499</c:v>
                </c:pt>
                <c:pt idx="4470">
                  <c:v>-0.102083735388857</c:v>
                </c:pt>
                <c:pt idx="4471">
                  <c:v>-3.6035016637788998E-2</c:v>
                </c:pt>
                <c:pt idx="4472">
                  <c:v>-0.107482175135962</c:v>
                </c:pt>
                <c:pt idx="4473">
                  <c:v>-2.5266283019251799E-2</c:v>
                </c:pt>
                <c:pt idx="4474">
                  <c:v>8.6786422122413498E-2</c:v>
                </c:pt>
                <c:pt idx="4475">
                  <c:v>7.2261439827405703E-3</c:v>
                </c:pt>
                <c:pt idx="4476">
                  <c:v>-7.1555308437252704E-2</c:v>
                </c:pt>
                <c:pt idx="4477">
                  <c:v>-8.9966612358922199E-2</c:v>
                </c:pt>
                <c:pt idx="4478">
                  <c:v>4.1204776696632797E-3</c:v>
                </c:pt>
                <c:pt idx="4479">
                  <c:v>7.6547344956217095E-2</c:v>
                </c:pt>
                <c:pt idx="4480">
                  <c:v>-9.57103995096764E-2</c:v>
                </c:pt>
                <c:pt idx="4481">
                  <c:v>-2.2984417893965801E-2</c:v>
                </c:pt>
                <c:pt idx="4482">
                  <c:v>-7.8453414891717106E-3</c:v>
                </c:pt>
                <c:pt idx="4483">
                  <c:v>-5.6571156843844499E-2</c:v>
                </c:pt>
                <c:pt idx="4484">
                  <c:v>5.7718290316488598E-2</c:v>
                </c:pt>
                <c:pt idx="4485">
                  <c:v>-5.1663235277374001E-2</c:v>
                </c:pt>
                <c:pt idx="4486">
                  <c:v>-3.1402474838323299E-2</c:v>
                </c:pt>
                <c:pt idx="4487">
                  <c:v>6.3278048471580903E-2</c:v>
                </c:pt>
                <c:pt idx="4488">
                  <c:v>-6.0604156423892198E-2</c:v>
                </c:pt>
                <c:pt idx="4489">
                  <c:v>-0.11981771808469199</c:v>
                </c:pt>
                <c:pt idx="4490">
                  <c:v>-0.16581186504374701</c:v>
                </c:pt>
                <c:pt idx="4491">
                  <c:v>-0.108441392315876</c:v>
                </c:pt>
                <c:pt idx="4492">
                  <c:v>4.63603520295921E-2</c:v>
                </c:pt>
                <c:pt idx="4493">
                  <c:v>-9.3154437493617501E-2</c:v>
                </c:pt>
                <c:pt idx="4494">
                  <c:v>2.8719231937386298E-2</c:v>
                </c:pt>
                <c:pt idx="4495">
                  <c:v>2.0710500517775E-2</c:v>
                </c:pt>
                <c:pt idx="4496">
                  <c:v>-7.0582153308428097E-2</c:v>
                </c:pt>
                <c:pt idx="4497">
                  <c:v>-0.18790199891755199</c:v>
                </c:pt>
                <c:pt idx="4498">
                  <c:v>-0.117178091795891</c:v>
                </c:pt>
                <c:pt idx="4499">
                  <c:v>-6.9606809355374097E-2</c:v>
                </c:pt>
                <c:pt idx="4500">
                  <c:v>-2.31784837422646E-2</c:v>
                </c:pt>
                <c:pt idx="4501">
                  <c:v>-9.7315261138256795E-2</c:v>
                </c:pt>
                <c:pt idx="4502">
                  <c:v>-5.5135584644370197E-2</c:v>
                </c:pt>
                <c:pt idx="4503">
                  <c:v>5.5520128933026498E-2</c:v>
                </c:pt>
                <c:pt idx="4504">
                  <c:v>9.6033503129400594E-2</c:v>
                </c:pt>
                <c:pt idx="4505">
                  <c:v>-0.141647017441662</c:v>
                </c:pt>
                <c:pt idx="4506">
                  <c:v>-8.7219637521822199E-2</c:v>
                </c:pt>
                <c:pt idx="4507">
                  <c:v>-2.2252794298766299E-2</c:v>
                </c:pt>
                <c:pt idx="4508">
                  <c:v>0.102017749730828</c:v>
                </c:pt>
                <c:pt idx="4509">
                  <c:v>-6.4533702760544806E-2</c:v>
                </c:pt>
                <c:pt idx="4510">
                  <c:v>6.6183993121890203E-2</c:v>
                </c:pt>
                <c:pt idx="4511">
                  <c:v>-1.8403136755543899E-2</c:v>
                </c:pt>
                <c:pt idx="4512">
                  <c:v>-6.5199523411235E-2</c:v>
                </c:pt>
                <c:pt idx="4513">
                  <c:v>-6.9761744365085795E-2</c:v>
                </c:pt>
                <c:pt idx="4514">
                  <c:v>-1.85743553937581E-2</c:v>
                </c:pt>
                <c:pt idx="4515">
                  <c:v>-6.7700785312750297E-2</c:v>
                </c:pt>
                <c:pt idx="4516">
                  <c:v>4.6774190131339197E-2</c:v>
                </c:pt>
                <c:pt idx="4517">
                  <c:v>2.69187513459439E-2</c:v>
                </c:pt>
                <c:pt idx="4518">
                  <c:v>-6.5661838405205203E-2</c:v>
                </c:pt>
                <c:pt idx="4519">
                  <c:v>-9.2366454168940806E-2</c:v>
                </c:pt>
                <c:pt idx="4520">
                  <c:v>7.5726774487240994E-2</c:v>
                </c:pt>
                <c:pt idx="4521">
                  <c:v>6.5764026242852006E-2</c:v>
                </c:pt>
                <c:pt idx="4522">
                  <c:v>-6.2636828859086599E-2</c:v>
                </c:pt>
                <c:pt idx="4523">
                  <c:v>0.12660570888224101</c:v>
                </c:pt>
                <c:pt idx="4524">
                  <c:v>-0.12690759296870699</c:v>
                </c:pt>
                <c:pt idx="4525">
                  <c:v>-7.1684054144768097E-2</c:v>
                </c:pt>
                <c:pt idx="4526">
                  <c:v>3.81145770596358E-2</c:v>
                </c:pt>
                <c:pt idx="4527">
                  <c:v>-1.9973935892958899E-2</c:v>
                </c:pt>
                <c:pt idx="4528">
                  <c:v>-5.2509495824926603E-2</c:v>
                </c:pt>
                <c:pt idx="4529">
                  <c:v>-4.8854627108489996E-3</c:v>
                </c:pt>
                <c:pt idx="4530">
                  <c:v>-6.1958990770965401E-2</c:v>
                </c:pt>
                <c:pt idx="4531">
                  <c:v>5.6278610256221398E-2</c:v>
                </c:pt>
                <c:pt idx="4532">
                  <c:v>-2.0827192266450498E-2</c:v>
                </c:pt>
                <c:pt idx="4533">
                  <c:v>-0.125756862294536</c:v>
                </c:pt>
                <c:pt idx="4534">
                  <c:v>-6.33697765629853E-2</c:v>
                </c:pt>
                <c:pt idx="4535">
                  <c:v>-1.3224033699534799E-2</c:v>
                </c:pt>
                <c:pt idx="4536">
                  <c:v>-0.13879315565553299</c:v>
                </c:pt>
                <c:pt idx="4537">
                  <c:v>-5.4301141891934399E-2</c:v>
                </c:pt>
                <c:pt idx="4538">
                  <c:v>1.1007489531245101E-2</c:v>
                </c:pt>
                <c:pt idx="4539">
                  <c:v>-7.4689431333361297E-2</c:v>
                </c:pt>
                <c:pt idx="4540">
                  <c:v>5.2483550400200599E-2</c:v>
                </c:pt>
                <c:pt idx="4541">
                  <c:v>-1.8032735612244701E-2</c:v>
                </c:pt>
                <c:pt idx="4542">
                  <c:v>-1.0700037551613299E-2</c:v>
                </c:pt>
                <c:pt idx="4543">
                  <c:v>-4.9952341671476198E-2</c:v>
                </c:pt>
                <c:pt idx="4544">
                  <c:v>-2.48732474293458E-2</c:v>
                </c:pt>
                <c:pt idx="4545">
                  <c:v>-8.7612723785754895E-2</c:v>
                </c:pt>
                <c:pt idx="4546">
                  <c:v>8.5064812056314699E-3</c:v>
                </c:pt>
                <c:pt idx="4547">
                  <c:v>-8.4416701466001803E-2</c:v>
                </c:pt>
                <c:pt idx="4548">
                  <c:v>-0.161928588329249</c:v>
                </c:pt>
                <c:pt idx="4549">
                  <c:v>-6.3131084213849498E-2</c:v>
                </c:pt>
                <c:pt idx="4550">
                  <c:v>-0.13225288713818201</c:v>
                </c:pt>
                <c:pt idx="4551">
                  <c:v>-3.5929913245179398E-2</c:v>
                </c:pt>
                <c:pt idx="4552">
                  <c:v>-5.8660523108249797E-2</c:v>
                </c:pt>
                <c:pt idx="4553">
                  <c:v>-0.134858009751611</c:v>
                </c:pt>
                <c:pt idx="4554">
                  <c:v>-4.08725053319587E-2</c:v>
                </c:pt>
                <c:pt idx="4555">
                  <c:v>-4.07763913547061E-2</c:v>
                </c:pt>
                <c:pt idx="4556">
                  <c:v>-8.0422564204786398E-2</c:v>
                </c:pt>
                <c:pt idx="4557">
                  <c:v>2.2400481108386199E-2</c:v>
                </c:pt>
                <c:pt idx="4558">
                  <c:v>-0.24204316846626101</c:v>
                </c:pt>
                <c:pt idx="4559">
                  <c:v>-7.0535605723027806E-2</c:v>
                </c:pt>
                <c:pt idx="4560">
                  <c:v>-3.3373640735068703E-2</c:v>
                </c:pt>
                <c:pt idx="4561">
                  <c:v>-3.9708952545193903E-2</c:v>
                </c:pt>
                <c:pt idx="4562">
                  <c:v>-8.0475123795055795E-2</c:v>
                </c:pt>
                <c:pt idx="4563">
                  <c:v>-1.42675776182744E-2</c:v>
                </c:pt>
                <c:pt idx="4564">
                  <c:v>9.1277551764664899E-2</c:v>
                </c:pt>
                <c:pt idx="4565">
                  <c:v>-1.06088882134117E-2</c:v>
                </c:pt>
                <c:pt idx="4566">
                  <c:v>-0.102289742552174</c:v>
                </c:pt>
                <c:pt idx="4567">
                  <c:v>6.7600822047848105E-2</c:v>
                </c:pt>
                <c:pt idx="4568">
                  <c:v>-6.5960955009953401E-2</c:v>
                </c:pt>
                <c:pt idx="4569">
                  <c:v>-5.9239549831859903E-2</c:v>
                </c:pt>
                <c:pt idx="4570">
                  <c:v>-2.79388795740649E-2</c:v>
                </c:pt>
                <c:pt idx="4571">
                  <c:v>-1.3377063207190801E-2</c:v>
                </c:pt>
                <c:pt idx="4572">
                  <c:v>-3.8113701012493499E-2</c:v>
                </c:pt>
                <c:pt idx="4573">
                  <c:v>2.3312020437270299E-2</c:v>
                </c:pt>
                <c:pt idx="4574">
                  <c:v>6.3526117984968903E-3</c:v>
                </c:pt>
                <c:pt idx="4575">
                  <c:v>-0.12844455027382301</c:v>
                </c:pt>
                <c:pt idx="4576">
                  <c:v>-0.104210585431917</c:v>
                </c:pt>
                <c:pt idx="4577">
                  <c:v>-6.0378821207534E-3</c:v>
                </c:pt>
                <c:pt idx="4578">
                  <c:v>-0.20658369249094799</c:v>
                </c:pt>
                <c:pt idx="4579">
                  <c:v>-6.4406936775847995E-2</c:v>
                </c:pt>
                <c:pt idx="4580">
                  <c:v>-0.10061350781124399</c:v>
                </c:pt>
                <c:pt idx="4581">
                  <c:v>-8.8793916769118297E-2</c:v>
                </c:pt>
                <c:pt idx="4582">
                  <c:v>-3.7718476396037197E-2</c:v>
                </c:pt>
                <c:pt idx="4583">
                  <c:v>-5.6908720890386497E-2</c:v>
                </c:pt>
                <c:pt idx="4584">
                  <c:v>-1.46439302286705E-2</c:v>
                </c:pt>
                <c:pt idx="4585">
                  <c:v>-3.9975262748699301E-3</c:v>
                </c:pt>
                <c:pt idx="4586">
                  <c:v>-8.3951737519987205E-2</c:v>
                </c:pt>
                <c:pt idx="4587">
                  <c:v>-4.4099484194427802E-2</c:v>
                </c:pt>
                <c:pt idx="4588">
                  <c:v>3.4114251854933997E-2</c:v>
                </c:pt>
                <c:pt idx="4589">
                  <c:v>-5.6502993210116002E-2</c:v>
                </c:pt>
                <c:pt idx="4590">
                  <c:v>-0.17717674036688499</c:v>
                </c:pt>
                <c:pt idx="4591">
                  <c:v>-9.0141005872774294E-2</c:v>
                </c:pt>
                <c:pt idx="4592">
                  <c:v>-5.5027300208970502E-2</c:v>
                </c:pt>
                <c:pt idx="4593">
                  <c:v>-6.1701652230155397E-2</c:v>
                </c:pt>
                <c:pt idx="4594">
                  <c:v>2.4673094045029501E-2</c:v>
                </c:pt>
                <c:pt idx="4595">
                  <c:v>-3.9903737267306602E-2</c:v>
                </c:pt>
                <c:pt idx="4596">
                  <c:v>5.9518527461641199E-2</c:v>
                </c:pt>
                <c:pt idx="4597">
                  <c:v>-0.109321043918764</c:v>
                </c:pt>
                <c:pt idx="4598">
                  <c:v>-0.105938844266704</c:v>
                </c:pt>
                <c:pt idx="4599">
                  <c:v>2.9781838484446198E-3</c:v>
                </c:pt>
                <c:pt idx="4600">
                  <c:v>-6.30334875218308E-2</c:v>
                </c:pt>
                <c:pt idx="4601">
                  <c:v>-3.2827234062445997E-2</c:v>
                </c:pt>
                <c:pt idx="4602">
                  <c:v>1.7347689838942401E-2</c:v>
                </c:pt>
                <c:pt idx="4603">
                  <c:v>0.15311231395571001</c:v>
                </c:pt>
                <c:pt idx="4604">
                  <c:v>0.102556070458451</c:v>
                </c:pt>
                <c:pt idx="4605">
                  <c:v>3.1036554630250499E-2</c:v>
                </c:pt>
                <c:pt idx="4606">
                  <c:v>1.2876683366271501E-2</c:v>
                </c:pt>
                <c:pt idx="4607">
                  <c:v>0.10185785460192701</c:v>
                </c:pt>
                <c:pt idx="4608">
                  <c:v>-5.2459741448184397E-2</c:v>
                </c:pt>
                <c:pt idx="4609">
                  <c:v>-0.20247543186254399</c:v>
                </c:pt>
                <c:pt idx="4610">
                  <c:v>-3.05009508576033E-2</c:v>
                </c:pt>
                <c:pt idx="4611">
                  <c:v>-0.107625702908898</c:v>
                </c:pt>
                <c:pt idx="4612">
                  <c:v>6.8817799474665299E-3</c:v>
                </c:pt>
                <c:pt idx="4613">
                  <c:v>1.3284700992013401E-3</c:v>
                </c:pt>
                <c:pt idx="4614">
                  <c:v>-0.14491488889287299</c:v>
                </c:pt>
                <c:pt idx="4615">
                  <c:v>2.9224214944252799E-2</c:v>
                </c:pt>
                <c:pt idx="4616">
                  <c:v>-8.1965155561523104E-2</c:v>
                </c:pt>
                <c:pt idx="4617">
                  <c:v>-6.55446038136107E-2</c:v>
                </c:pt>
                <c:pt idx="4618">
                  <c:v>-8.9226390978733902E-2</c:v>
                </c:pt>
                <c:pt idx="4619">
                  <c:v>-1.98544286163598E-2</c:v>
                </c:pt>
                <c:pt idx="4620">
                  <c:v>-0.108072230036744</c:v>
                </c:pt>
                <c:pt idx="4621">
                  <c:v>-7.0039535080340401E-2</c:v>
                </c:pt>
                <c:pt idx="4622">
                  <c:v>-3.6484268782764701E-2</c:v>
                </c:pt>
                <c:pt idx="4623">
                  <c:v>-6.8968799047005397E-2</c:v>
                </c:pt>
                <c:pt idx="4624">
                  <c:v>-0.168488147925001</c:v>
                </c:pt>
                <c:pt idx="4625">
                  <c:v>6.8692185649430497E-3</c:v>
                </c:pt>
                <c:pt idx="4626">
                  <c:v>6.3086970743366803E-3</c:v>
                </c:pt>
                <c:pt idx="4627">
                  <c:v>4.6820694845948196E-3</c:v>
                </c:pt>
                <c:pt idx="4628">
                  <c:v>-7.1207922630276393E-2</c:v>
                </c:pt>
                <c:pt idx="4629">
                  <c:v>-3.6028608822760197E-2</c:v>
                </c:pt>
                <c:pt idx="4630">
                  <c:v>7.0148172085883906E-2</c:v>
                </c:pt>
                <c:pt idx="4631">
                  <c:v>1.8783823230217301E-3</c:v>
                </c:pt>
                <c:pt idx="4632">
                  <c:v>-1.5941465571936299E-2</c:v>
                </c:pt>
                <c:pt idx="4633">
                  <c:v>-3.0424373721417399E-2</c:v>
                </c:pt>
                <c:pt idx="4634">
                  <c:v>-0.15426100018376199</c:v>
                </c:pt>
                <c:pt idx="4635">
                  <c:v>0.23295437990944201</c:v>
                </c:pt>
                <c:pt idx="4636">
                  <c:v>-2.1330382914722001E-2</c:v>
                </c:pt>
                <c:pt idx="4637">
                  <c:v>-0.110768750525869</c:v>
                </c:pt>
                <c:pt idx="4638">
                  <c:v>7.2546030456801497E-2</c:v>
                </c:pt>
                <c:pt idx="4639">
                  <c:v>-0.17623349504291799</c:v>
                </c:pt>
                <c:pt idx="4640">
                  <c:v>-7.2111108394609297E-2</c:v>
                </c:pt>
                <c:pt idx="4641">
                  <c:v>-2.7736073863324301E-2</c:v>
                </c:pt>
                <c:pt idx="4642">
                  <c:v>0.173283130036614</c:v>
                </c:pt>
                <c:pt idx="4643">
                  <c:v>-2.9413541395593198E-2</c:v>
                </c:pt>
                <c:pt idx="4644">
                  <c:v>-9.7815382304460699E-2</c:v>
                </c:pt>
                <c:pt idx="4645">
                  <c:v>-1.30719450947669E-3</c:v>
                </c:pt>
                <c:pt idx="4646">
                  <c:v>6.0166411002177803E-2</c:v>
                </c:pt>
                <c:pt idx="4647">
                  <c:v>-3.8506999559884597E-2</c:v>
                </c:pt>
                <c:pt idx="4648">
                  <c:v>-7.2815073382249906E-2</c:v>
                </c:pt>
                <c:pt idx="4649">
                  <c:v>0.141351797163285</c:v>
                </c:pt>
                <c:pt idx="4650">
                  <c:v>-0.138892115094503</c:v>
                </c:pt>
                <c:pt idx="4651">
                  <c:v>9.7342789605007404E-2</c:v>
                </c:pt>
                <c:pt idx="4652">
                  <c:v>-8.3758820676626697E-2</c:v>
                </c:pt>
                <c:pt idx="4653">
                  <c:v>-4.4413253235506801E-2</c:v>
                </c:pt>
                <c:pt idx="4654">
                  <c:v>4.5151469268627203E-2</c:v>
                </c:pt>
                <c:pt idx="4655">
                  <c:v>-1.68621532356426E-2</c:v>
                </c:pt>
                <c:pt idx="4656">
                  <c:v>2.5960525156395201E-2</c:v>
                </c:pt>
                <c:pt idx="4657">
                  <c:v>-5.1695289033322203E-3</c:v>
                </c:pt>
                <c:pt idx="4658">
                  <c:v>-7.7430959011193706E-2</c:v>
                </c:pt>
                <c:pt idx="4659">
                  <c:v>4.5278278604152797E-3</c:v>
                </c:pt>
                <c:pt idx="4660">
                  <c:v>-4.4765581453230403E-2</c:v>
                </c:pt>
                <c:pt idx="4661">
                  <c:v>-0.185671965098124</c:v>
                </c:pt>
                <c:pt idx="4662">
                  <c:v>5.6064522174867903E-3</c:v>
                </c:pt>
                <c:pt idx="4663">
                  <c:v>-0.115375352268922</c:v>
                </c:pt>
                <c:pt idx="4664">
                  <c:v>6.8474445054465399E-2</c:v>
                </c:pt>
                <c:pt idx="4665">
                  <c:v>-0.112173082243956</c:v>
                </c:pt>
                <c:pt idx="4666">
                  <c:v>-9.3157705550639805E-2</c:v>
                </c:pt>
                <c:pt idx="4667">
                  <c:v>4.8179122167173504E-3</c:v>
                </c:pt>
                <c:pt idx="4668">
                  <c:v>-4.4290618200339103E-2</c:v>
                </c:pt>
                <c:pt idx="4669">
                  <c:v>9.3516585731538999E-3</c:v>
                </c:pt>
                <c:pt idx="4670">
                  <c:v>4.0719343728938803E-2</c:v>
                </c:pt>
                <c:pt idx="4671">
                  <c:v>-5.7447650223683602E-2</c:v>
                </c:pt>
                <c:pt idx="4672">
                  <c:v>-3.3967430520777803E-2</c:v>
                </c:pt>
                <c:pt idx="4673">
                  <c:v>-8.7610274449704498E-2</c:v>
                </c:pt>
                <c:pt idx="4674">
                  <c:v>-1.69273662192122E-2</c:v>
                </c:pt>
                <c:pt idx="4675">
                  <c:v>6.0833038622404502E-2</c:v>
                </c:pt>
                <c:pt idx="4676">
                  <c:v>1.35334470747361E-2</c:v>
                </c:pt>
                <c:pt idx="4677">
                  <c:v>-8.8406795650814607E-2</c:v>
                </c:pt>
                <c:pt idx="4678">
                  <c:v>-8.6436461189791203E-2</c:v>
                </c:pt>
                <c:pt idx="4679">
                  <c:v>2.1876770924854402E-2</c:v>
                </c:pt>
                <c:pt idx="4680">
                  <c:v>-3.2644585256916998E-2</c:v>
                </c:pt>
                <c:pt idx="4681">
                  <c:v>-3.1093012350878801E-2</c:v>
                </c:pt>
                <c:pt idx="4682">
                  <c:v>-0.14747047002587399</c:v>
                </c:pt>
                <c:pt idx="4683">
                  <c:v>-4.1725481710289003E-2</c:v>
                </c:pt>
                <c:pt idx="4684">
                  <c:v>-0.132604598179312</c:v>
                </c:pt>
                <c:pt idx="4685">
                  <c:v>2.6205590458594899E-2</c:v>
                </c:pt>
                <c:pt idx="4686">
                  <c:v>-6.7333181918080201E-2</c:v>
                </c:pt>
                <c:pt idx="4687">
                  <c:v>0.19323584828461601</c:v>
                </c:pt>
                <c:pt idx="4688">
                  <c:v>-5.81436166240046E-2</c:v>
                </c:pt>
                <c:pt idx="4689">
                  <c:v>-8.9550852610076795E-2</c:v>
                </c:pt>
                <c:pt idx="4690">
                  <c:v>4.3797421920489299E-2</c:v>
                </c:pt>
                <c:pt idx="4691">
                  <c:v>2.6876284374171899E-2</c:v>
                </c:pt>
                <c:pt idx="4692">
                  <c:v>0.132887582505019</c:v>
                </c:pt>
                <c:pt idx="4693">
                  <c:v>-3.6380811239167699E-2</c:v>
                </c:pt>
                <c:pt idx="4694">
                  <c:v>-2.9391991182455598E-2</c:v>
                </c:pt>
                <c:pt idx="4695">
                  <c:v>-0.126319489053347</c:v>
                </c:pt>
                <c:pt idx="4696">
                  <c:v>-0.101892453430379</c:v>
                </c:pt>
                <c:pt idx="4697">
                  <c:v>-1.55837149318216E-4</c:v>
                </c:pt>
                <c:pt idx="4698">
                  <c:v>-5.9091669761647501E-2</c:v>
                </c:pt>
                <c:pt idx="4699">
                  <c:v>-3.2554860500515502E-2</c:v>
                </c:pt>
                <c:pt idx="4700">
                  <c:v>-6.62378116677802E-2</c:v>
                </c:pt>
                <c:pt idx="4701">
                  <c:v>-0.170636658187337</c:v>
                </c:pt>
                <c:pt idx="4702">
                  <c:v>-6.0825082255874498E-2</c:v>
                </c:pt>
                <c:pt idx="4703">
                  <c:v>1.7646037991638299E-2</c:v>
                </c:pt>
                <c:pt idx="4704">
                  <c:v>-0.11504580436597101</c:v>
                </c:pt>
                <c:pt idx="4705">
                  <c:v>-7.9075407362311403E-2</c:v>
                </c:pt>
                <c:pt idx="4706">
                  <c:v>1.4466146101478099E-2</c:v>
                </c:pt>
                <c:pt idx="4707">
                  <c:v>3.9359941850920101E-2</c:v>
                </c:pt>
                <c:pt idx="4708">
                  <c:v>-6.8329145232053398E-2</c:v>
                </c:pt>
                <c:pt idx="4709">
                  <c:v>5.3368846572936099E-2</c:v>
                </c:pt>
                <c:pt idx="4710">
                  <c:v>-0.11095301643586999</c:v>
                </c:pt>
                <c:pt idx="4711">
                  <c:v>4.0852076530049998E-2</c:v>
                </c:pt>
                <c:pt idx="4712">
                  <c:v>0.103652479745157</c:v>
                </c:pt>
                <c:pt idx="4713">
                  <c:v>2.95336528021624E-2</c:v>
                </c:pt>
                <c:pt idx="4714">
                  <c:v>-4.6423052791828602E-2</c:v>
                </c:pt>
                <c:pt idx="4715">
                  <c:v>-3.4786458827590599E-2</c:v>
                </c:pt>
                <c:pt idx="4716">
                  <c:v>6.6634379201175001E-2</c:v>
                </c:pt>
                <c:pt idx="4717">
                  <c:v>-9.9091015952052594E-2</c:v>
                </c:pt>
                <c:pt idx="4718">
                  <c:v>-0.183233972865258</c:v>
                </c:pt>
                <c:pt idx="4719">
                  <c:v>-8.9139691678758098E-2</c:v>
                </c:pt>
                <c:pt idx="4720">
                  <c:v>-3.0949991448544299E-2</c:v>
                </c:pt>
                <c:pt idx="4721">
                  <c:v>-0.102736874914915</c:v>
                </c:pt>
                <c:pt idx="4722">
                  <c:v>3.9023226371129198E-2</c:v>
                </c:pt>
                <c:pt idx="4723">
                  <c:v>-1.45971464688381E-2</c:v>
                </c:pt>
                <c:pt idx="4724">
                  <c:v>-3.20856025231002E-2</c:v>
                </c:pt>
                <c:pt idx="4725">
                  <c:v>2.5970709208539899E-2</c:v>
                </c:pt>
                <c:pt idx="4726">
                  <c:v>6.2635915296023206E-2</c:v>
                </c:pt>
                <c:pt idx="4727">
                  <c:v>-0.11251396568944</c:v>
                </c:pt>
                <c:pt idx="4728">
                  <c:v>-0.10143279276153901</c:v>
                </c:pt>
                <c:pt idx="4729">
                  <c:v>-3.6757950862238403E-2</c:v>
                </c:pt>
                <c:pt idx="4730">
                  <c:v>1.5251759841259401E-2</c:v>
                </c:pt>
                <c:pt idx="4731">
                  <c:v>-5.5373116851304999E-2</c:v>
                </c:pt>
                <c:pt idx="4732">
                  <c:v>-2.1074341351378801E-2</c:v>
                </c:pt>
                <c:pt idx="4733">
                  <c:v>-3.3038370362703501E-4</c:v>
                </c:pt>
                <c:pt idx="4734">
                  <c:v>4.5368498865194298E-2</c:v>
                </c:pt>
                <c:pt idx="4735">
                  <c:v>0.20877207495314301</c:v>
                </c:pt>
                <c:pt idx="4736">
                  <c:v>-1.9399393924068399E-2</c:v>
                </c:pt>
                <c:pt idx="4737">
                  <c:v>-0.21147396503402799</c:v>
                </c:pt>
                <c:pt idx="4738">
                  <c:v>-0.104981095233792</c:v>
                </c:pt>
                <c:pt idx="4739">
                  <c:v>-6.0164088788888598E-2</c:v>
                </c:pt>
                <c:pt idx="4740">
                  <c:v>2.9023673243940201E-2</c:v>
                </c:pt>
                <c:pt idx="4741">
                  <c:v>4.0399213492161596E-3</c:v>
                </c:pt>
                <c:pt idx="4742">
                  <c:v>-2.347082074178E-3</c:v>
                </c:pt>
                <c:pt idx="4743">
                  <c:v>8.8287461969341202E-2</c:v>
                </c:pt>
                <c:pt idx="4744">
                  <c:v>-7.8022364977397493E-2</c:v>
                </c:pt>
                <c:pt idx="4745">
                  <c:v>6.2703620902477802E-2</c:v>
                </c:pt>
                <c:pt idx="4746">
                  <c:v>-1.7822521227659E-2</c:v>
                </c:pt>
                <c:pt idx="4747">
                  <c:v>0.25933830134245101</c:v>
                </c:pt>
                <c:pt idx="4748">
                  <c:v>-0.102323459552287</c:v>
                </c:pt>
                <c:pt idx="4749">
                  <c:v>-0.104808857919222</c:v>
                </c:pt>
                <c:pt idx="4750">
                  <c:v>-7.2871104871112799E-2</c:v>
                </c:pt>
                <c:pt idx="4751">
                  <c:v>7.3228742797549998E-2</c:v>
                </c:pt>
                <c:pt idx="4752">
                  <c:v>-4.4115005156655203E-3</c:v>
                </c:pt>
                <c:pt idx="4753">
                  <c:v>-5.49435339448721E-2</c:v>
                </c:pt>
                <c:pt idx="4754">
                  <c:v>-6.8447766195488299E-2</c:v>
                </c:pt>
                <c:pt idx="4755">
                  <c:v>0.103051401823397</c:v>
                </c:pt>
                <c:pt idx="4756">
                  <c:v>0.109266897154375</c:v>
                </c:pt>
                <c:pt idx="4757">
                  <c:v>6.56110477631522E-2</c:v>
                </c:pt>
                <c:pt idx="4758">
                  <c:v>-5.1783765800089497E-2</c:v>
                </c:pt>
                <c:pt idx="4759">
                  <c:v>-7.6207177058041295E-2</c:v>
                </c:pt>
                <c:pt idx="4760">
                  <c:v>-2.45145588491225E-2</c:v>
                </c:pt>
                <c:pt idx="4761">
                  <c:v>-0.10743728751885501</c:v>
                </c:pt>
                <c:pt idx="4762">
                  <c:v>-0.116291030133834</c:v>
                </c:pt>
                <c:pt idx="4763">
                  <c:v>3.1039406436057099E-2</c:v>
                </c:pt>
                <c:pt idx="4764">
                  <c:v>1.7823351270256398E-2</c:v>
                </c:pt>
                <c:pt idx="4765">
                  <c:v>5.5906270392026301E-2</c:v>
                </c:pt>
                <c:pt idx="4766">
                  <c:v>5.8039280136688902E-2</c:v>
                </c:pt>
                <c:pt idx="4767">
                  <c:v>-8.9833705480237405E-2</c:v>
                </c:pt>
                <c:pt idx="4768">
                  <c:v>2.7998996773469301E-2</c:v>
                </c:pt>
                <c:pt idx="4769">
                  <c:v>-7.4602969437963296E-2</c:v>
                </c:pt>
                <c:pt idx="4770">
                  <c:v>-6.6881095337691904E-2</c:v>
                </c:pt>
                <c:pt idx="4771">
                  <c:v>-0.11530974655109</c:v>
                </c:pt>
                <c:pt idx="4772">
                  <c:v>3.9913516471896697E-3</c:v>
                </c:pt>
                <c:pt idx="4773">
                  <c:v>7.1107695458811904E-2</c:v>
                </c:pt>
                <c:pt idx="4774">
                  <c:v>-6.4937507705965694E-2</c:v>
                </c:pt>
                <c:pt idx="4775">
                  <c:v>-5.3714114516242098E-2</c:v>
                </c:pt>
                <c:pt idx="4776">
                  <c:v>-8.5385882221770806E-2</c:v>
                </c:pt>
                <c:pt idx="4777">
                  <c:v>1.84048827932832E-2</c:v>
                </c:pt>
                <c:pt idx="4778">
                  <c:v>0.14845362290842001</c:v>
                </c:pt>
                <c:pt idx="4779">
                  <c:v>7.5078362402031501E-2</c:v>
                </c:pt>
                <c:pt idx="4780">
                  <c:v>9.5182891656760304E-2</c:v>
                </c:pt>
                <c:pt idx="4781">
                  <c:v>-0.14017969558304899</c:v>
                </c:pt>
                <c:pt idx="4782">
                  <c:v>-1.25478137150461E-2</c:v>
                </c:pt>
                <c:pt idx="4783">
                  <c:v>-0.116572425014192</c:v>
                </c:pt>
                <c:pt idx="4784">
                  <c:v>-5.2290397725275099E-2</c:v>
                </c:pt>
                <c:pt idx="4785">
                  <c:v>-0.159134217895883</c:v>
                </c:pt>
                <c:pt idx="4786">
                  <c:v>-2.1335695559061602E-3</c:v>
                </c:pt>
                <c:pt idx="4787">
                  <c:v>3.43874660537438E-2</c:v>
                </c:pt>
                <c:pt idx="4788">
                  <c:v>-0.21030095281724701</c:v>
                </c:pt>
                <c:pt idx="4789">
                  <c:v>-2.3698698319289099E-2</c:v>
                </c:pt>
                <c:pt idx="4790">
                  <c:v>1.9958196757938799E-2</c:v>
                </c:pt>
                <c:pt idx="4791">
                  <c:v>-6.8136340769287401E-2</c:v>
                </c:pt>
                <c:pt idx="4792">
                  <c:v>6.6221284960013393E-2</c:v>
                </c:pt>
                <c:pt idx="4793">
                  <c:v>6.6246312918165602E-3</c:v>
                </c:pt>
                <c:pt idx="4794">
                  <c:v>4.8638063273016598E-2</c:v>
                </c:pt>
                <c:pt idx="4795">
                  <c:v>-5.7941560342065698E-2</c:v>
                </c:pt>
                <c:pt idx="4796">
                  <c:v>2.40124852406964E-2</c:v>
                </c:pt>
                <c:pt idx="4797">
                  <c:v>-4.6619983117085297E-2</c:v>
                </c:pt>
                <c:pt idx="4798">
                  <c:v>9.7287836202326599E-3</c:v>
                </c:pt>
                <c:pt idx="4799">
                  <c:v>-3.8865498048328298E-2</c:v>
                </c:pt>
                <c:pt idx="4800">
                  <c:v>7.0812960449700299E-2</c:v>
                </c:pt>
                <c:pt idx="4801">
                  <c:v>1.64017266488896E-2</c:v>
                </c:pt>
                <c:pt idx="4802">
                  <c:v>-0.145498502184393</c:v>
                </c:pt>
                <c:pt idx="4803">
                  <c:v>-0.130355183576216</c:v>
                </c:pt>
                <c:pt idx="4804">
                  <c:v>1.27422687552148E-3</c:v>
                </c:pt>
                <c:pt idx="4805">
                  <c:v>-4.5773264827643899E-2</c:v>
                </c:pt>
                <c:pt idx="4806">
                  <c:v>-3.7593312706152703E-2</c:v>
                </c:pt>
                <c:pt idx="4807">
                  <c:v>-0.13026461634453201</c:v>
                </c:pt>
                <c:pt idx="4808">
                  <c:v>-1.92829040027842E-2</c:v>
                </c:pt>
                <c:pt idx="4809">
                  <c:v>2.4645589187826101E-2</c:v>
                </c:pt>
                <c:pt idx="4810">
                  <c:v>4.3837125455532998E-2</c:v>
                </c:pt>
                <c:pt idx="4811">
                  <c:v>-0.15873007451152199</c:v>
                </c:pt>
                <c:pt idx="4812">
                  <c:v>-1.7530121881712501E-2</c:v>
                </c:pt>
                <c:pt idx="4813">
                  <c:v>-2.4837757511999601E-2</c:v>
                </c:pt>
                <c:pt idx="4814">
                  <c:v>8.3737626564763801E-3</c:v>
                </c:pt>
                <c:pt idx="4815">
                  <c:v>-0.120484080432126</c:v>
                </c:pt>
                <c:pt idx="4816">
                  <c:v>-7.6261127598715298E-2</c:v>
                </c:pt>
                <c:pt idx="4817">
                  <c:v>5.1371206000386999E-2</c:v>
                </c:pt>
                <c:pt idx="4818">
                  <c:v>-1.4514241347463001E-4</c:v>
                </c:pt>
                <c:pt idx="4819">
                  <c:v>4.5166371575772898E-2</c:v>
                </c:pt>
                <c:pt idx="4820">
                  <c:v>2.28317474464124E-2</c:v>
                </c:pt>
                <c:pt idx="4821">
                  <c:v>4.6224048724164697E-2</c:v>
                </c:pt>
                <c:pt idx="4822">
                  <c:v>-8.19538001974216E-2</c:v>
                </c:pt>
                <c:pt idx="4823">
                  <c:v>-2.3257110843348801E-2</c:v>
                </c:pt>
                <c:pt idx="4824">
                  <c:v>-4.3744879949646702E-2</c:v>
                </c:pt>
                <c:pt idx="4825">
                  <c:v>-5.0853646280226698E-2</c:v>
                </c:pt>
                <c:pt idx="4826">
                  <c:v>-5.8340946060070599E-2</c:v>
                </c:pt>
                <c:pt idx="4827">
                  <c:v>-3.0952036508654902E-2</c:v>
                </c:pt>
                <c:pt idx="4828">
                  <c:v>8.8950545408819099E-3</c:v>
                </c:pt>
                <c:pt idx="4829">
                  <c:v>0.26482214604869803</c:v>
                </c:pt>
                <c:pt idx="4830">
                  <c:v>4.9021641032372699E-2</c:v>
                </c:pt>
                <c:pt idx="4831">
                  <c:v>6.7577190731679296E-2</c:v>
                </c:pt>
                <c:pt idx="4832">
                  <c:v>-0.18090572765882301</c:v>
                </c:pt>
                <c:pt idx="4833">
                  <c:v>-0.26555065431993602</c:v>
                </c:pt>
                <c:pt idx="4834">
                  <c:v>1.67105439488173E-2</c:v>
                </c:pt>
                <c:pt idx="4835">
                  <c:v>-4.4913542197200202E-4</c:v>
                </c:pt>
                <c:pt idx="4836">
                  <c:v>0.15680241965062999</c:v>
                </c:pt>
                <c:pt idx="4837">
                  <c:v>-3.5236710186364199E-2</c:v>
                </c:pt>
                <c:pt idx="4838">
                  <c:v>-0.10729109403057099</c:v>
                </c:pt>
                <c:pt idx="4839">
                  <c:v>-9.8407588337209098E-2</c:v>
                </c:pt>
                <c:pt idx="4840">
                  <c:v>2.4763558245235899E-2</c:v>
                </c:pt>
                <c:pt idx="4841">
                  <c:v>-5.87601557496535E-2</c:v>
                </c:pt>
                <c:pt idx="4842">
                  <c:v>-7.6001065416724203E-2</c:v>
                </c:pt>
                <c:pt idx="4843">
                  <c:v>3.8987567825229198E-2</c:v>
                </c:pt>
                <c:pt idx="4844">
                  <c:v>-1.98912063142433E-2</c:v>
                </c:pt>
                <c:pt idx="4845">
                  <c:v>1.89169232060209E-2</c:v>
                </c:pt>
                <c:pt idx="4846">
                  <c:v>-5.9321890328776702E-2</c:v>
                </c:pt>
                <c:pt idx="4847">
                  <c:v>-0.104872557617676</c:v>
                </c:pt>
                <c:pt idx="4848">
                  <c:v>-0.17116237117198899</c:v>
                </c:pt>
                <c:pt idx="4849">
                  <c:v>-0.12963497727560599</c:v>
                </c:pt>
                <c:pt idx="4850">
                  <c:v>0.25350642262596101</c:v>
                </c:pt>
                <c:pt idx="4851">
                  <c:v>-3.4635607535513202E-2</c:v>
                </c:pt>
                <c:pt idx="4852">
                  <c:v>-0.10256016867444399</c:v>
                </c:pt>
                <c:pt idx="4853">
                  <c:v>-5.6497425008990902E-2</c:v>
                </c:pt>
                <c:pt idx="4854">
                  <c:v>-1.7409762478475699E-2</c:v>
                </c:pt>
                <c:pt idx="4855">
                  <c:v>-2.8496447842761601E-2</c:v>
                </c:pt>
                <c:pt idx="4856">
                  <c:v>-0.163832781737836</c:v>
                </c:pt>
                <c:pt idx="4857">
                  <c:v>-6.0721131606881001E-2</c:v>
                </c:pt>
                <c:pt idx="4858">
                  <c:v>-2.7753628873391299E-2</c:v>
                </c:pt>
                <c:pt idx="4859">
                  <c:v>0.385379588110768</c:v>
                </c:pt>
                <c:pt idx="4860">
                  <c:v>-0.120660385602405</c:v>
                </c:pt>
                <c:pt idx="4861">
                  <c:v>6.7411292034873505E-2</c:v>
                </c:pt>
                <c:pt idx="4862">
                  <c:v>-5.5253716384760801E-2</c:v>
                </c:pt>
                <c:pt idx="4863">
                  <c:v>-0.15563636463892799</c:v>
                </c:pt>
                <c:pt idx="4864">
                  <c:v>-0.10100746825684701</c:v>
                </c:pt>
                <c:pt idx="4865">
                  <c:v>-8.1671671466087198E-2</c:v>
                </c:pt>
                <c:pt idx="4866">
                  <c:v>2.50123640915128E-2</c:v>
                </c:pt>
                <c:pt idx="4867">
                  <c:v>-0.149828348657712</c:v>
                </c:pt>
                <c:pt idx="4868">
                  <c:v>-0.16131627707967899</c:v>
                </c:pt>
                <c:pt idx="4869">
                  <c:v>-0.19371463099474501</c:v>
                </c:pt>
                <c:pt idx="4870">
                  <c:v>-3.5984374093915902E-2</c:v>
                </c:pt>
                <c:pt idx="4871">
                  <c:v>-5.1138243931042403E-2</c:v>
                </c:pt>
                <c:pt idx="4872">
                  <c:v>-0.134787643761374</c:v>
                </c:pt>
                <c:pt idx="4873">
                  <c:v>9.85349914319507E-2</c:v>
                </c:pt>
                <c:pt idx="4874">
                  <c:v>-6.0453034043878702E-2</c:v>
                </c:pt>
                <c:pt idx="4875">
                  <c:v>-8.0467608302308605E-2</c:v>
                </c:pt>
                <c:pt idx="4876">
                  <c:v>-6.1124715002020699E-2</c:v>
                </c:pt>
                <c:pt idx="4877">
                  <c:v>0.109954896534881</c:v>
                </c:pt>
                <c:pt idx="4878">
                  <c:v>-3.95559978280344E-2</c:v>
                </c:pt>
                <c:pt idx="4879">
                  <c:v>-5.5188889867987499E-2</c:v>
                </c:pt>
                <c:pt idx="4880">
                  <c:v>1.30859613755341E-2</c:v>
                </c:pt>
                <c:pt idx="4881">
                  <c:v>-2.3058694608376E-2</c:v>
                </c:pt>
                <c:pt idx="4882">
                  <c:v>-7.1412509850007105E-2</c:v>
                </c:pt>
                <c:pt idx="4883">
                  <c:v>-3.3055529801263403E-2</c:v>
                </c:pt>
                <c:pt idx="4884">
                  <c:v>2.0985155578355098E-2</c:v>
                </c:pt>
                <c:pt idx="4885">
                  <c:v>-0.115221766864535</c:v>
                </c:pt>
                <c:pt idx="4886">
                  <c:v>-9.61511181142152E-2</c:v>
                </c:pt>
                <c:pt idx="4887">
                  <c:v>-1.51821300121613E-2</c:v>
                </c:pt>
                <c:pt idx="4888">
                  <c:v>-0.12577150769992301</c:v>
                </c:pt>
                <c:pt idx="4889">
                  <c:v>3.8432744401658801E-2</c:v>
                </c:pt>
                <c:pt idx="4890">
                  <c:v>0.164698100562754</c:v>
                </c:pt>
                <c:pt idx="4891">
                  <c:v>-9.3273966227545899E-2</c:v>
                </c:pt>
                <c:pt idx="4892">
                  <c:v>5.9785605935660499E-2</c:v>
                </c:pt>
                <c:pt idx="4893">
                  <c:v>8.7746832555764903E-2</c:v>
                </c:pt>
                <c:pt idx="4894">
                  <c:v>0.11983887780057299</c:v>
                </c:pt>
                <c:pt idx="4895">
                  <c:v>5.7450015575009103E-2</c:v>
                </c:pt>
                <c:pt idx="4896">
                  <c:v>8.5637009947706802E-2</c:v>
                </c:pt>
                <c:pt idx="4897">
                  <c:v>-6.8078384261183594E-2</c:v>
                </c:pt>
                <c:pt idx="4898">
                  <c:v>-0.16506630623671001</c:v>
                </c:pt>
                <c:pt idx="4899">
                  <c:v>-9.8726871008663494E-2</c:v>
                </c:pt>
                <c:pt idx="4900">
                  <c:v>-0.12583274285552001</c:v>
                </c:pt>
                <c:pt idx="4901">
                  <c:v>0.16643816880067</c:v>
                </c:pt>
                <c:pt idx="4902">
                  <c:v>-1.39769586768628E-2</c:v>
                </c:pt>
                <c:pt idx="4903">
                  <c:v>-3.5772448988862698E-2</c:v>
                </c:pt>
                <c:pt idx="4904">
                  <c:v>1.9908149838268899E-2</c:v>
                </c:pt>
                <c:pt idx="4905">
                  <c:v>0.20436821337445599</c:v>
                </c:pt>
                <c:pt idx="4906">
                  <c:v>-9.9937551384547504E-2</c:v>
                </c:pt>
                <c:pt idx="4907">
                  <c:v>-2.2459152485552601E-2</c:v>
                </c:pt>
                <c:pt idx="4908">
                  <c:v>-0.12995076530694599</c:v>
                </c:pt>
                <c:pt idx="4909">
                  <c:v>-4.54247281253757E-2</c:v>
                </c:pt>
                <c:pt idx="4910">
                  <c:v>5.3968009548106502E-2</c:v>
                </c:pt>
                <c:pt idx="4911">
                  <c:v>2.4226062221713598E-2</c:v>
                </c:pt>
                <c:pt idx="4912">
                  <c:v>4.2788593804901097E-2</c:v>
                </c:pt>
                <c:pt idx="4913">
                  <c:v>-2.7010100988222902E-2</c:v>
                </c:pt>
                <c:pt idx="4914">
                  <c:v>1.36913351597645E-3</c:v>
                </c:pt>
                <c:pt idx="4915">
                  <c:v>5.20812350940991E-2</c:v>
                </c:pt>
                <c:pt idx="4916">
                  <c:v>2.4234316719286199E-2</c:v>
                </c:pt>
                <c:pt idx="4917">
                  <c:v>-0.19510019892174801</c:v>
                </c:pt>
                <c:pt idx="4918">
                  <c:v>-0.100463052436182</c:v>
                </c:pt>
                <c:pt idx="4919">
                  <c:v>-2.5401001227748101E-2</c:v>
                </c:pt>
                <c:pt idx="4920">
                  <c:v>0.102777365417888</c:v>
                </c:pt>
                <c:pt idx="4921">
                  <c:v>2.1732291189792401E-2</c:v>
                </c:pt>
                <c:pt idx="4922">
                  <c:v>-2.7121514088197098E-2</c:v>
                </c:pt>
                <c:pt idx="4923">
                  <c:v>-3.0286069451869398E-2</c:v>
                </c:pt>
                <c:pt idx="4924">
                  <c:v>2.7345093114355699E-2</c:v>
                </c:pt>
                <c:pt idx="4925">
                  <c:v>2.6090685828580502E-2</c:v>
                </c:pt>
                <c:pt idx="4926">
                  <c:v>1.2611683375959099E-2</c:v>
                </c:pt>
                <c:pt idx="4927">
                  <c:v>-3.7958442499297397E-2</c:v>
                </c:pt>
                <c:pt idx="4928">
                  <c:v>-0.155384299278674</c:v>
                </c:pt>
                <c:pt idx="4929">
                  <c:v>-1.7653909380458199E-2</c:v>
                </c:pt>
                <c:pt idx="4930">
                  <c:v>-9.5495501170157499E-3</c:v>
                </c:pt>
                <c:pt idx="4931">
                  <c:v>-6.2590925066574599E-2</c:v>
                </c:pt>
                <c:pt idx="4932">
                  <c:v>-4.58410179153423E-2</c:v>
                </c:pt>
                <c:pt idx="4933">
                  <c:v>-6.5670989261645801E-2</c:v>
                </c:pt>
                <c:pt idx="4934">
                  <c:v>5.7967554911497701E-2</c:v>
                </c:pt>
                <c:pt idx="4935">
                  <c:v>-0.247113773107972</c:v>
                </c:pt>
                <c:pt idx="4936">
                  <c:v>-0.16081980260369</c:v>
                </c:pt>
                <c:pt idx="4937">
                  <c:v>-8.7487247739517198E-3</c:v>
                </c:pt>
                <c:pt idx="4938">
                  <c:v>-0.11980255861651599</c:v>
                </c:pt>
                <c:pt idx="4939">
                  <c:v>3.0093447221499802E-3</c:v>
                </c:pt>
                <c:pt idx="4940">
                  <c:v>-9.88172596677757E-2</c:v>
                </c:pt>
                <c:pt idx="4941">
                  <c:v>-5.9223161271500402E-2</c:v>
                </c:pt>
                <c:pt idx="4942">
                  <c:v>-7.2478070843907005E-2</c:v>
                </c:pt>
                <c:pt idx="4943">
                  <c:v>-1.6426906861775101E-2</c:v>
                </c:pt>
                <c:pt idx="4944">
                  <c:v>-0.103304996433373</c:v>
                </c:pt>
                <c:pt idx="4945">
                  <c:v>1.53027329730948E-2</c:v>
                </c:pt>
                <c:pt idx="4946">
                  <c:v>3.9319614949665301E-2</c:v>
                </c:pt>
                <c:pt idx="4947">
                  <c:v>-0.138831962726994</c:v>
                </c:pt>
                <c:pt idx="4948">
                  <c:v>-2.0635910989910598E-2</c:v>
                </c:pt>
                <c:pt idx="4949">
                  <c:v>-0.123783438741058</c:v>
                </c:pt>
                <c:pt idx="4950">
                  <c:v>-0.110639311764256</c:v>
                </c:pt>
                <c:pt idx="4951">
                  <c:v>-9.3415523715368196E-2</c:v>
                </c:pt>
                <c:pt idx="4952">
                  <c:v>1.10506751772386E-2</c:v>
                </c:pt>
                <c:pt idx="4953">
                  <c:v>-4.4099086883115E-2</c:v>
                </c:pt>
                <c:pt idx="4954">
                  <c:v>-6.0709872938647699E-2</c:v>
                </c:pt>
                <c:pt idx="4955">
                  <c:v>-3.9114369605834497E-2</c:v>
                </c:pt>
                <c:pt idx="4956">
                  <c:v>-2.7152512737371699E-2</c:v>
                </c:pt>
                <c:pt idx="4957">
                  <c:v>3.6638224018805197E-2</c:v>
                </c:pt>
                <c:pt idx="4958">
                  <c:v>0.11816414945315799</c:v>
                </c:pt>
                <c:pt idx="4959">
                  <c:v>-3.17059338909687E-2</c:v>
                </c:pt>
                <c:pt idx="4960">
                  <c:v>-5.91603252408852E-2</c:v>
                </c:pt>
                <c:pt idx="4961">
                  <c:v>-2.0763347681518801E-2</c:v>
                </c:pt>
                <c:pt idx="4962">
                  <c:v>-5.1344427288965398E-2</c:v>
                </c:pt>
                <c:pt idx="4963">
                  <c:v>-7.2932926913073196E-2</c:v>
                </c:pt>
                <c:pt idx="4964">
                  <c:v>-0.104060214388454</c:v>
                </c:pt>
                <c:pt idx="4965">
                  <c:v>3.3250243751278503E-2</c:v>
                </c:pt>
                <c:pt idx="4966">
                  <c:v>2.66984861704813E-2</c:v>
                </c:pt>
                <c:pt idx="4967">
                  <c:v>4.4483027560370501E-2</c:v>
                </c:pt>
                <c:pt idx="4968">
                  <c:v>3.0560840648576001E-2</c:v>
                </c:pt>
                <c:pt idx="4969">
                  <c:v>-5.1201074433289598E-2</c:v>
                </c:pt>
                <c:pt idx="4970">
                  <c:v>0.19170138875206399</c:v>
                </c:pt>
                <c:pt idx="4971">
                  <c:v>-4.88336011159358E-2</c:v>
                </c:pt>
                <c:pt idx="4972">
                  <c:v>-6.0141222243224497E-2</c:v>
                </c:pt>
                <c:pt idx="4973">
                  <c:v>0.14225087693347799</c:v>
                </c:pt>
                <c:pt idx="4974">
                  <c:v>-3.8849850493455997E-2</c:v>
                </c:pt>
                <c:pt idx="4975">
                  <c:v>-8.2632821785004803E-3</c:v>
                </c:pt>
                <c:pt idx="4976">
                  <c:v>-7.56033294422567E-2</c:v>
                </c:pt>
                <c:pt idx="4977">
                  <c:v>4.3626198535952697E-2</c:v>
                </c:pt>
                <c:pt idx="4978">
                  <c:v>-2.3547778631534101E-2</c:v>
                </c:pt>
                <c:pt idx="4979">
                  <c:v>1.6167447493988799E-2</c:v>
                </c:pt>
                <c:pt idx="4980">
                  <c:v>-0.102827483834983</c:v>
                </c:pt>
                <c:pt idx="4981">
                  <c:v>-0.14024854545684801</c:v>
                </c:pt>
                <c:pt idx="4982">
                  <c:v>-0.112351606474451</c:v>
                </c:pt>
                <c:pt idx="4983">
                  <c:v>-0.106954286494473</c:v>
                </c:pt>
                <c:pt idx="4984">
                  <c:v>0.112518126773564</c:v>
                </c:pt>
                <c:pt idx="4985">
                  <c:v>-2.6972075507014599E-2</c:v>
                </c:pt>
                <c:pt idx="4986">
                  <c:v>2.6325346599310101E-2</c:v>
                </c:pt>
                <c:pt idx="4987">
                  <c:v>8.7259576583938306E-2</c:v>
                </c:pt>
                <c:pt idx="4988">
                  <c:v>-5.9449062954444201E-2</c:v>
                </c:pt>
                <c:pt idx="4989">
                  <c:v>-2.62579063233019E-2</c:v>
                </c:pt>
                <c:pt idx="4990">
                  <c:v>5.1271503186789899E-2</c:v>
                </c:pt>
                <c:pt idx="4991">
                  <c:v>3.2040996916625999E-2</c:v>
                </c:pt>
                <c:pt idx="4992">
                  <c:v>-6.2647391954090595E-2</c:v>
                </c:pt>
                <c:pt idx="4993">
                  <c:v>-7.4122565695606797E-3</c:v>
                </c:pt>
                <c:pt idx="4994">
                  <c:v>-3.1305310632769E-2</c:v>
                </c:pt>
                <c:pt idx="4995">
                  <c:v>-0.107683989423714</c:v>
                </c:pt>
                <c:pt idx="4996">
                  <c:v>-3.69010784283672E-2</c:v>
                </c:pt>
                <c:pt idx="4997">
                  <c:v>1.1774164175770701E-3</c:v>
                </c:pt>
                <c:pt idx="4998">
                  <c:v>7.5228813086010097E-3</c:v>
                </c:pt>
                <c:pt idx="4999">
                  <c:v>-4.3231177119743301E-2</c:v>
                </c:pt>
                <c:pt idx="5000">
                  <c:v>-1.24812899947759E-2</c:v>
                </c:pt>
                <c:pt idx="5001">
                  <c:v>5.61382355310878E-2</c:v>
                </c:pt>
                <c:pt idx="5002">
                  <c:v>0.109290495981809</c:v>
                </c:pt>
                <c:pt idx="5003">
                  <c:v>-0.111259537401907</c:v>
                </c:pt>
                <c:pt idx="5004">
                  <c:v>-8.25102604693599E-2</c:v>
                </c:pt>
                <c:pt idx="5005">
                  <c:v>3.32530820245154E-2</c:v>
                </c:pt>
                <c:pt idx="5006">
                  <c:v>-5.70097283332789E-2</c:v>
                </c:pt>
                <c:pt idx="5007">
                  <c:v>-1.3217800147684099E-2</c:v>
                </c:pt>
                <c:pt idx="5008">
                  <c:v>-3.6574017130554602E-2</c:v>
                </c:pt>
                <c:pt idx="5009">
                  <c:v>-9.3982707315913794E-2</c:v>
                </c:pt>
                <c:pt idx="5010">
                  <c:v>4.0852874264206897E-2</c:v>
                </c:pt>
                <c:pt idx="5011">
                  <c:v>7.4061876964170104E-2</c:v>
                </c:pt>
                <c:pt idx="5012">
                  <c:v>2.6012721706411699E-2</c:v>
                </c:pt>
                <c:pt idx="5013">
                  <c:v>-2.64904707837967E-2</c:v>
                </c:pt>
                <c:pt idx="5014">
                  <c:v>5.0451108066572402E-2</c:v>
                </c:pt>
                <c:pt idx="5015">
                  <c:v>-9.0217816825571603E-2</c:v>
                </c:pt>
                <c:pt idx="5016">
                  <c:v>0.11699684048081301</c:v>
                </c:pt>
                <c:pt idx="5017">
                  <c:v>-3.4035582688627399E-3</c:v>
                </c:pt>
                <c:pt idx="5018">
                  <c:v>-0.16317509957747001</c:v>
                </c:pt>
                <c:pt idx="5019">
                  <c:v>-1.9889381063859599E-2</c:v>
                </c:pt>
                <c:pt idx="5020">
                  <c:v>8.6268797294859006E-2</c:v>
                </c:pt>
                <c:pt idx="5021">
                  <c:v>4.4585820520373102E-3</c:v>
                </c:pt>
                <c:pt idx="5022">
                  <c:v>1.0566250338151E-4</c:v>
                </c:pt>
                <c:pt idx="5023">
                  <c:v>-0.182727722550101</c:v>
                </c:pt>
                <c:pt idx="5024">
                  <c:v>-0.108108660384098</c:v>
                </c:pt>
                <c:pt idx="5025">
                  <c:v>-3.3530241929959501E-2</c:v>
                </c:pt>
                <c:pt idx="5026">
                  <c:v>-4.8775970886748801E-2</c:v>
                </c:pt>
                <c:pt idx="5027">
                  <c:v>6.5969766045211195E-2</c:v>
                </c:pt>
                <c:pt idx="5028">
                  <c:v>-4.0687828117347301E-2</c:v>
                </c:pt>
                <c:pt idx="5029">
                  <c:v>5.9563785257334502E-2</c:v>
                </c:pt>
                <c:pt idx="5030">
                  <c:v>-0.18130288636245401</c:v>
                </c:pt>
                <c:pt idx="5031">
                  <c:v>-2.3534054430033501E-2</c:v>
                </c:pt>
                <c:pt idx="5032">
                  <c:v>-4.1620580548055799E-2</c:v>
                </c:pt>
                <c:pt idx="5033">
                  <c:v>-5.84703281134935E-3</c:v>
                </c:pt>
                <c:pt idx="5034">
                  <c:v>-4.7739538882445302E-2</c:v>
                </c:pt>
                <c:pt idx="5035">
                  <c:v>-7.4057267840031707E-2</c:v>
                </c:pt>
                <c:pt idx="5036">
                  <c:v>1.3239104618830501E-2</c:v>
                </c:pt>
                <c:pt idx="5037">
                  <c:v>-6.5074079133213794E-2</c:v>
                </c:pt>
                <c:pt idx="5038">
                  <c:v>-5.4845586860889903E-2</c:v>
                </c:pt>
                <c:pt idx="5039">
                  <c:v>1.80201925073291E-2</c:v>
                </c:pt>
                <c:pt idx="5040">
                  <c:v>-6.3882663948202599E-3</c:v>
                </c:pt>
                <c:pt idx="5041">
                  <c:v>0.27626332949702098</c:v>
                </c:pt>
                <c:pt idx="5042">
                  <c:v>-8.55301957690697E-2</c:v>
                </c:pt>
                <c:pt idx="5043">
                  <c:v>0.25040007729420399</c:v>
                </c:pt>
                <c:pt idx="5044">
                  <c:v>-6.7174688705433604E-3</c:v>
                </c:pt>
                <c:pt idx="5045">
                  <c:v>-5.5641890701248399E-2</c:v>
                </c:pt>
                <c:pt idx="5046">
                  <c:v>4.7481492919216897E-2</c:v>
                </c:pt>
                <c:pt idx="5047">
                  <c:v>8.6125210107701897E-2</c:v>
                </c:pt>
                <c:pt idx="5048">
                  <c:v>-9.5824841870421701E-2</c:v>
                </c:pt>
                <c:pt idx="5049">
                  <c:v>-2.8986957246225999E-2</c:v>
                </c:pt>
                <c:pt idx="5050">
                  <c:v>-6.3421185637156305E-2</c:v>
                </c:pt>
                <c:pt idx="5051">
                  <c:v>1.6534169077089302E-2</c:v>
                </c:pt>
                <c:pt idx="5052">
                  <c:v>-0.11950815056629201</c:v>
                </c:pt>
                <c:pt idx="5053">
                  <c:v>-0.12883794267634799</c:v>
                </c:pt>
                <c:pt idx="5054">
                  <c:v>-2.7243938837876201E-2</c:v>
                </c:pt>
                <c:pt idx="5055">
                  <c:v>0.158910384243861</c:v>
                </c:pt>
                <c:pt idx="5056">
                  <c:v>6.0902782571234902E-3</c:v>
                </c:pt>
                <c:pt idx="5057">
                  <c:v>-4.5370616692879999E-2</c:v>
                </c:pt>
                <c:pt idx="5058">
                  <c:v>-8.4012617245777604E-2</c:v>
                </c:pt>
                <c:pt idx="5059">
                  <c:v>0.18365681199238901</c:v>
                </c:pt>
                <c:pt idx="5060">
                  <c:v>0.22415154914878299</c:v>
                </c:pt>
                <c:pt idx="5061">
                  <c:v>-0.132022204866965</c:v>
                </c:pt>
                <c:pt idx="5062">
                  <c:v>-8.2112610140541206E-2</c:v>
                </c:pt>
                <c:pt idx="5063">
                  <c:v>8.2595215157340404E-2</c:v>
                </c:pt>
                <c:pt idx="5064">
                  <c:v>-5.8505282966502897E-2</c:v>
                </c:pt>
                <c:pt idx="5065">
                  <c:v>-2.2126821043693599E-2</c:v>
                </c:pt>
                <c:pt idx="5066">
                  <c:v>-0.129881128468114</c:v>
                </c:pt>
                <c:pt idx="5067">
                  <c:v>0.162885068464072</c:v>
                </c:pt>
                <c:pt idx="5068">
                  <c:v>-3.36929724383594E-3</c:v>
                </c:pt>
                <c:pt idx="5069">
                  <c:v>-0.24961787786689299</c:v>
                </c:pt>
                <c:pt idx="5070">
                  <c:v>-0.11870282021263701</c:v>
                </c:pt>
                <c:pt idx="5071">
                  <c:v>-1.7631681255221701E-2</c:v>
                </c:pt>
                <c:pt idx="5072">
                  <c:v>2.4670794558312E-2</c:v>
                </c:pt>
                <c:pt idx="5073">
                  <c:v>-1.19129631373127E-3</c:v>
                </c:pt>
                <c:pt idx="5074">
                  <c:v>5.7043054471937402E-2</c:v>
                </c:pt>
                <c:pt idx="5075">
                  <c:v>5.3182056410362201E-2</c:v>
                </c:pt>
                <c:pt idx="5076">
                  <c:v>-5.8775142693288998E-2</c:v>
                </c:pt>
                <c:pt idx="5077">
                  <c:v>8.0166076300554501E-2</c:v>
                </c:pt>
                <c:pt idx="5078">
                  <c:v>-6.3133938824958796E-2</c:v>
                </c:pt>
                <c:pt idx="5079">
                  <c:v>-0.103906895005259</c:v>
                </c:pt>
                <c:pt idx="5080">
                  <c:v>-0.13093644534266199</c:v>
                </c:pt>
                <c:pt idx="5081">
                  <c:v>2.3082196311829499E-2</c:v>
                </c:pt>
                <c:pt idx="5082">
                  <c:v>-3.7458564173762803E-2</c:v>
                </c:pt>
                <c:pt idx="5083">
                  <c:v>-0.120600142123552</c:v>
                </c:pt>
                <c:pt idx="5084">
                  <c:v>-2.52039211864119E-2</c:v>
                </c:pt>
                <c:pt idx="5085">
                  <c:v>1.7915819744654699E-2</c:v>
                </c:pt>
                <c:pt idx="5086">
                  <c:v>-5.3512067031530997E-2</c:v>
                </c:pt>
                <c:pt idx="5087">
                  <c:v>-0.16819917191007999</c:v>
                </c:pt>
                <c:pt idx="5088">
                  <c:v>-1.3697307892567101E-2</c:v>
                </c:pt>
                <c:pt idx="5089">
                  <c:v>6.3162409138177694E-2</c:v>
                </c:pt>
                <c:pt idx="5090">
                  <c:v>1.9452962515105199E-2</c:v>
                </c:pt>
                <c:pt idx="5091">
                  <c:v>7.6176764953895096E-2</c:v>
                </c:pt>
                <c:pt idx="5092">
                  <c:v>-5.36698767090256E-2</c:v>
                </c:pt>
                <c:pt idx="5093">
                  <c:v>-0.11430240014158401</c:v>
                </c:pt>
                <c:pt idx="5094">
                  <c:v>-2.7112215973789801E-2</c:v>
                </c:pt>
                <c:pt idx="5095">
                  <c:v>-1.0700565305275399E-2</c:v>
                </c:pt>
                <c:pt idx="5096">
                  <c:v>1.8747941653224999E-2</c:v>
                </c:pt>
                <c:pt idx="5097">
                  <c:v>-6.8890407544964602E-2</c:v>
                </c:pt>
                <c:pt idx="5098">
                  <c:v>0.10043334609003</c:v>
                </c:pt>
                <c:pt idx="5099">
                  <c:v>1.14024730786753E-2</c:v>
                </c:pt>
                <c:pt idx="5100">
                  <c:v>-2.42685809212464E-2</c:v>
                </c:pt>
                <c:pt idx="5101">
                  <c:v>-9.0296059161547093E-2</c:v>
                </c:pt>
                <c:pt idx="5102">
                  <c:v>2.62695881016306E-2</c:v>
                </c:pt>
                <c:pt idx="5103">
                  <c:v>-4.8264799399816198E-2</c:v>
                </c:pt>
                <c:pt idx="5104">
                  <c:v>-5.0853041931314499E-2</c:v>
                </c:pt>
                <c:pt idx="5105">
                  <c:v>-2.9680782180272501E-2</c:v>
                </c:pt>
                <c:pt idx="5106">
                  <c:v>-5.6632707107786097E-2</c:v>
                </c:pt>
                <c:pt idx="5107">
                  <c:v>-7.7366660103859203E-2</c:v>
                </c:pt>
                <c:pt idx="5108">
                  <c:v>4.9036362383088096E-3</c:v>
                </c:pt>
                <c:pt idx="5109">
                  <c:v>-9.4246926766800201E-2</c:v>
                </c:pt>
                <c:pt idx="5110">
                  <c:v>-5.7220029046192201E-2</c:v>
                </c:pt>
                <c:pt idx="5111">
                  <c:v>-8.13049411461675E-2</c:v>
                </c:pt>
                <c:pt idx="5112">
                  <c:v>4.2130094912060699E-3</c:v>
                </c:pt>
                <c:pt idx="5113">
                  <c:v>1.7814430434635899E-2</c:v>
                </c:pt>
                <c:pt idx="5114">
                  <c:v>7.5424562071262401E-3</c:v>
                </c:pt>
                <c:pt idx="5115">
                  <c:v>-4.3522036592671398E-3</c:v>
                </c:pt>
                <c:pt idx="5116">
                  <c:v>-3.2693888827334497E-2</c:v>
                </c:pt>
                <c:pt idx="5117">
                  <c:v>-0.258462022126349</c:v>
                </c:pt>
                <c:pt idx="5118">
                  <c:v>4.2283323800782001E-2</c:v>
                </c:pt>
                <c:pt idx="5119">
                  <c:v>-4.5689428915371998E-2</c:v>
                </c:pt>
                <c:pt idx="5120">
                  <c:v>-9.9945200366403406E-2</c:v>
                </c:pt>
                <c:pt idx="5121">
                  <c:v>-1.6585961009707401E-2</c:v>
                </c:pt>
                <c:pt idx="5122">
                  <c:v>-5.8131543574281103E-2</c:v>
                </c:pt>
                <c:pt idx="5123">
                  <c:v>-0.16183778133248</c:v>
                </c:pt>
                <c:pt idx="5124">
                  <c:v>-7.4359576154241006E-2</c:v>
                </c:pt>
                <c:pt idx="5125">
                  <c:v>-2.0421425499836901E-2</c:v>
                </c:pt>
                <c:pt idx="5126">
                  <c:v>0.16733351724867501</c:v>
                </c:pt>
                <c:pt idx="5127">
                  <c:v>7.9223084888123005E-2</c:v>
                </c:pt>
                <c:pt idx="5128">
                  <c:v>-8.8671274547909504E-2</c:v>
                </c:pt>
                <c:pt idx="5129">
                  <c:v>1.6960803147071601E-2</c:v>
                </c:pt>
                <c:pt idx="5130">
                  <c:v>-3.1324799930818999E-2</c:v>
                </c:pt>
                <c:pt idx="5131">
                  <c:v>1.9448855065471401E-3</c:v>
                </c:pt>
                <c:pt idx="5132">
                  <c:v>-5.1058128637945899E-2</c:v>
                </c:pt>
                <c:pt idx="5133">
                  <c:v>-0.12804645393194899</c:v>
                </c:pt>
                <c:pt idx="5134">
                  <c:v>-8.1360376750079205E-2</c:v>
                </c:pt>
                <c:pt idx="5135">
                  <c:v>1.95199253210241E-2</c:v>
                </c:pt>
                <c:pt idx="5136">
                  <c:v>-8.8743784960159097E-2</c:v>
                </c:pt>
                <c:pt idx="5137">
                  <c:v>-9.3335138015788709E-3</c:v>
                </c:pt>
                <c:pt idx="5138">
                  <c:v>-4.6676852922911599E-2</c:v>
                </c:pt>
                <c:pt idx="5139">
                  <c:v>1.11273880921781E-2</c:v>
                </c:pt>
                <c:pt idx="5140">
                  <c:v>1.1649790014844901E-3</c:v>
                </c:pt>
                <c:pt idx="5141">
                  <c:v>-6.7569630669598105E-2</c:v>
                </c:pt>
                <c:pt idx="5142">
                  <c:v>6.4783566050407707E-2</c:v>
                </c:pt>
                <c:pt idx="5143">
                  <c:v>8.7466818509271994E-3</c:v>
                </c:pt>
                <c:pt idx="5144">
                  <c:v>-8.8289222249029506E-2</c:v>
                </c:pt>
                <c:pt idx="5145">
                  <c:v>-3.8373778576238998E-2</c:v>
                </c:pt>
                <c:pt idx="5146">
                  <c:v>-0.14619419220226201</c:v>
                </c:pt>
                <c:pt idx="5147">
                  <c:v>-2.0881046838342202E-2</c:v>
                </c:pt>
                <c:pt idx="5148">
                  <c:v>-1.80064392118773E-2</c:v>
                </c:pt>
                <c:pt idx="5149">
                  <c:v>-9.1986115047669501E-2</c:v>
                </c:pt>
                <c:pt idx="5150">
                  <c:v>0.16940702418065101</c:v>
                </c:pt>
                <c:pt idx="5151">
                  <c:v>-7.5877980332497999E-2</c:v>
                </c:pt>
                <c:pt idx="5152">
                  <c:v>4.3312120146709703E-2</c:v>
                </c:pt>
                <c:pt idx="5153">
                  <c:v>-6.77839455676921E-2</c:v>
                </c:pt>
                <c:pt idx="5154">
                  <c:v>-4.5610554626094304E-3</c:v>
                </c:pt>
                <c:pt idx="5155">
                  <c:v>1.63851788419551E-2</c:v>
                </c:pt>
                <c:pt idx="5156">
                  <c:v>-0.19415429929976799</c:v>
                </c:pt>
                <c:pt idx="5157">
                  <c:v>-0.12947815857546</c:v>
                </c:pt>
                <c:pt idx="5158">
                  <c:v>-4.5813547281784203E-2</c:v>
                </c:pt>
                <c:pt idx="5159">
                  <c:v>3.74731498568526E-2</c:v>
                </c:pt>
                <c:pt idx="5160">
                  <c:v>-9.1236357823848202E-2</c:v>
                </c:pt>
                <c:pt idx="5161">
                  <c:v>6.03165177124243E-3</c:v>
                </c:pt>
                <c:pt idx="5162">
                  <c:v>-6.70151804089993E-2</c:v>
                </c:pt>
                <c:pt idx="5163">
                  <c:v>-6.20289240757428E-2</c:v>
                </c:pt>
                <c:pt idx="5164">
                  <c:v>-4.9730435763169802E-2</c:v>
                </c:pt>
                <c:pt idx="5165">
                  <c:v>-3.2669154723804703E-2</c:v>
                </c:pt>
                <c:pt idx="5166">
                  <c:v>5.2295840928602302E-2</c:v>
                </c:pt>
                <c:pt idx="5167">
                  <c:v>-7.8920390969057203E-2</c:v>
                </c:pt>
                <c:pt idx="5168">
                  <c:v>1.72370913550512E-2</c:v>
                </c:pt>
                <c:pt idx="5169">
                  <c:v>-7.2932484927291E-2</c:v>
                </c:pt>
                <c:pt idx="5170">
                  <c:v>1.9346919647753098E-2</c:v>
                </c:pt>
                <c:pt idx="5171">
                  <c:v>-0.12712940792078101</c:v>
                </c:pt>
                <c:pt idx="5172">
                  <c:v>1.11704148438694E-2</c:v>
                </c:pt>
                <c:pt idx="5173">
                  <c:v>-9.9803751372886204E-2</c:v>
                </c:pt>
                <c:pt idx="5174">
                  <c:v>-0.15483581486793299</c:v>
                </c:pt>
                <c:pt idx="5175">
                  <c:v>-9.0426575290495095E-2</c:v>
                </c:pt>
                <c:pt idx="5176">
                  <c:v>-1.04943239021296E-2</c:v>
                </c:pt>
                <c:pt idx="5177">
                  <c:v>1.12265399335119E-2</c:v>
                </c:pt>
                <c:pt idx="5178">
                  <c:v>-9.0034691311142705E-3</c:v>
                </c:pt>
                <c:pt idx="5179">
                  <c:v>8.25030945479686E-2</c:v>
                </c:pt>
                <c:pt idx="5180">
                  <c:v>-9.6601078389701597E-2</c:v>
                </c:pt>
                <c:pt idx="5181">
                  <c:v>-4.3440387492634798E-2</c:v>
                </c:pt>
                <c:pt idx="5182">
                  <c:v>-8.6942062344830304E-2</c:v>
                </c:pt>
                <c:pt idx="5183">
                  <c:v>-5.4214722164061001E-2</c:v>
                </c:pt>
                <c:pt idx="5184">
                  <c:v>0.110768060875463</c:v>
                </c:pt>
                <c:pt idx="5185">
                  <c:v>-0.114112870942329</c:v>
                </c:pt>
                <c:pt idx="5186">
                  <c:v>8.0066352775629603E-3</c:v>
                </c:pt>
                <c:pt idx="5187">
                  <c:v>-2.5617396115465301E-2</c:v>
                </c:pt>
                <c:pt idx="5188">
                  <c:v>-0.10001806555673599</c:v>
                </c:pt>
                <c:pt idx="5189">
                  <c:v>-9.1226563092203797E-2</c:v>
                </c:pt>
                <c:pt idx="5190">
                  <c:v>-2.25877680854429E-2</c:v>
                </c:pt>
                <c:pt idx="5191">
                  <c:v>0.16371472977616899</c:v>
                </c:pt>
                <c:pt idx="5192">
                  <c:v>4.3576127859850503E-2</c:v>
                </c:pt>
                <c:pt idx="5193">
                  <c:v>-1.4633895449509099E-2</c:v>
                </c:pt>
                <c:pt idx="5194">
                  <c:v>-2.04401867287363E-2</c:v>
                </c:pt>
                <c:pt idx="5195">
                  <c:v>2.09203555956377E-2</c:v>
                </c:pt>
                <c:pt idx="5196">
                  <c:v>-2.9268553593405001E-2</c:v>
                </c:pt>
                <c:pt idx="5197">
                  <c:v>-8.0823337689010594E-2</c:v>
                </c:pt>
                <c:pt idx="5198">
                  <c:v>1.6312536315147098E-2</c:v>
                </c:pt>
                <c:pt idx="5199">
                  <c:v>-0.23784834913358799</c:v>
                </c:pt>
                <c:pt idx="5200">
                  <c:v>-2.4748473808974901E-2</c:v>
                </c:pt>
                <c:pt idx="5201">
                  <c:v>0.118751216306015</c:v>
                </c:pt>
                <c:pt idx="5202">
                  <c:v>1.8736913274596E-2</c:v>
                </c:pt>
                <c:pt idx="5203">
                  <c:v>-7.6148593973146106E-2</c:v>
                </c:pt>
                <c:pt idx="5204">
                  <c:v>-3.8551231925427303E-2</c:v>
                </c:pt>
                <c:pt idx="5205">
                  <c:v>1.45443028578391E-2</c:v>
                </c:pt>
                <c:pt idx="5206">
                  <c:v>-8.9790974942398599E-2</c:v>
                </c:pt>
                <c:pt idx="5207">
                  <c:v>-3.2033465507679701E-2</c:v>
                </c:pt>
                <c:pt idx="5208">
                  <c:v>3.5395803856716597E-2</c:v>
                </c:pt>
                <c:pt idx="5209">
                  <c:v>-0.11534153709398801</c:v>
                </c:pt>
                <c:pt idx="5210">
                  <c:v>-0.12852367175791701</c:v>
                </c:pt>
                <c:pt idx="5211">
                  <c:v>-6.7478938118902904E-2</c:v>
                </c:pt>
                <c:pt idx="5212">
                  <c:v>0.16535780558923199</c:v>
                </c:pt>
                <c:pt idx="5213">
                  <c:v>-1.3378884725771201E-2</c:v>
                </c:pt>
                <c:pt idx="5214">
                  <c:v>-0.17149675435948999</c:v>
                </c:pt>
                <c:pt idx="5215">
                  <c:v>5.7491026891601599E-2</c:v>
                </c:pt>
                <c:pt idx="5216">
                  <c:v>3.07882832432416E-3</c:v>
                </c:pt>
                <c:pt idx="5217">
                  <c:v>-0.10911941668378999</c:v>
                </c:pt>
                <c:pt idx="5218">
                  <c:v>8.5010305845836208E-3</c:v>
                </c:pt>
                <c:pt idx="5219">
                  <c:v>-1.2350405303869201E-2</c:v>
                </c:pt>
                <c:pt idx="5220">
                  <c:v>-0.124252711601421</c:v>
                </c:pt>
                <c:pt idx="5221">
                  <c:v>-1.9200481697873299E-2</c:v>
                </c:pt>
                <c:pt idx="5222">
                  <c:v>5.9155261626565397E-2</c:v>
                </c:pt>
                <c:pt idx="5223">
                  <c:v>3.9269350865621E-2</c:v>
                </c:pt>
                <c:pt idx="5224">
                  <c:v>3.9677138818678501E-2</c:v>
                </c:pt>
                <c:pt idx="5225">
                  <c:v>-6.8178440234329493E-2</c:v>
                </c:pt>
                <c:pt idx="5226">
                  <c:v>-2.0948032951998201E-2</c:v>
                </c:pt>
                <c:pt idx="5227">
                  <c:v>0.26892259853556499</c:v>
                </c:pt>
                <c:pt idx="5228">
                  <c:v>-2.81894424568465E-2</c:v>
                </c:pt>
                <c:pt idx="5229">
                  <c:v>2.5863453517988699E-2</c:v>
                </c:pt>
                <c:pt idx="5230">
                  <c:v>3.8382492412551997E-2</c:v>
                </c:pt>
                <c:pt idx="5231">
                  <c:v>-2.4510592633856E-2</c:v>
                </c:pt>
                <c:pt idx="5232">
                  <c:v>-3.1402790492718298E-3</c:v>
                </c:pt>
                <c:pt idx="5233">
                  <c:v>-0.102321600173492</c:v>
                </c:pt>
                <c:pt idx="5234">
                  <c:v>6.2274721540391403E-2</c:v>
                </c:pt>
                <c:pt idx="5235">
                  <c:v>-4.23354237284084E-2</c:v>
                </c:pt>
                <c:pt idx="5236">
                  <c:v>-0.146457378875989</c:v>
                </c:pt>
                <c:pt idx="5237">
                  <c:v>9.9916701865136997E-3</c:v>
                </c:pt>
                <c:pt idx="5238">
                  <c:v>-7.55897120880089E-3</c:v>
                </c:pt>
                <c:pt idx="5239">
                  <c:v>6.7048947546222606E-2</c:v>
                </c:pt>
                <c:pt idx="5240">
                  <c:v>-1.87202412449139E-2</c:v>
                </c:pt>
                <c:pt idx="5241">
                  <c:v>7.0852029399151903E-2</c:v>
                </c:pt>
                <c:pt idx="5242">
                  <c:v>-3.1761248336667998E-2</c:v>
                </c:pt>
                <c:pt idx="5243">
                  <c:v>-4.8217337998067003E-2</c:v>
                </c:pt>
                <c:pt idx="5244">
                  <c:v>-1.5226102425342201E-2</c:v>
                </c:pt>
                <c:pt idx="5245">
                  <c:v>-2.2917165609931602E-2</c:v>
                </c:pt>
                <c:pt idx="5246">
                  <c:v>-9.4635623893800896E-2</c:v>
                </c:pt>
                <c:pt idx="5247">
                  <c:v>-3.1425765128551199E-2</c:v>
                </c:pt>
                <c:pt idx="5248">
                  <c:v>2.6301823480458199E-2</c:v>
                </c:pt>
                <c:pt idx="5249">
                  <c:v>2.7481253400003101E-2</c:v>
                </c:pt>
                <c:pt idx="5250">
                  <c:v>4.9082187478965999E-4</c:v>
                </c:pt>
                <c:pt idx="5251">
                  <c:v>5.1861546987996799E-4</c:v>
                </c:pt>
                <c:pt idx="5252">
                  <c:v>3.4978605763775802E-2</c:v>
                </c:pt>
                <c:pt idx="5253">
                  <c:v>6.7427411276735696E-2</c:v>
                </c:pt>
                <c:pt idx="5254">
                  <c:v>2.73250137396195E-2</c:v>
                </c:pt>
                <c:pt idx="5255">
                  <c:v>-0.13944804397812099</c:v>
                </c:pt>
                <c:pt idx="5256">
                  <c:v>-8.4710537848049106E-2</c:v>
                </c:pt>
                <c:pt idx="5257">
                  <c:v>-0.10846861526005799</c:v>
                </c:pt>
                <c:pt idx="5258">
                  <c:v>-0.14431263790257501</c:v>
                </c:pt>
                <c:pt idx="5259">
                  <c:v>-3.6459796820983201E-2</c:v>
                </c:pt>
                <c:pt idx="5260">
                  <c:v>-1.2553404958872199E-2</c:v>
                </c:pt>
                <c:pt idx="5261">
                  <c:v>-0.21027219191378199</c:v>
                </c:pt>
                <c:pt idx="5262">
                  <c:v>-0.138111999461593</c:v>
                </c:pt>
                <c:pt idx="5263">
                  <c:v>9.6291774167074403E-3</c:v>
                </c:pt>
                <c:pt idx="5264">
                  <c:v>-6.6383745399301503E-2</c:v>
                </c:pt>
                <c:pt idx="5265">
                  <c:v>-4.3106567531519403E-2</c:v>
                </c:pt>
                <c:pt idx="5266">
                  <c:v>-7.7176095161829203E-2</c:v>
                </c:pt>
                <c:pt idx="5267">
                  <c:v>-8.5719144801793795E-2</c:v>
                </c:pt>
                <c:pt idx="5268">
                  <c:v>-4.6670040276930003E-2</c:v>
                </c:pt>
                <c:pt idx="5269">
                  <c:v>-3.0702777948838501E-2</c:v>
                </c:pt>
                <c:pt idx="5270">
                  <c:v>-4.39759615395321E-2</c:v>
                </c:pt>
                <c:pt idx="5271">
                  <c:v>-2.9572733178095901E-4</c:v>
                </c:pt>
                <c:pt idx="5272">
                  <c:v>-0.123944265736309</c:v>
                </c:pt>
                <c:pt idx="5273">
                  <c:v>0.11520606830940799</c:v>
                </c:pt>
                <c:pt idx="5274">
                  <c:v>-8.6433311806542804E-2</c:v>
                </c:pt>
                <c:pt idx="5275">
                  <c:v>-2.0115348487346201E-3</c:v>
                </c:pt>
                <c:pt idx="5276">
                  <c:v>8.4866940562520199E-3</c:v>
                </c:pt>
                <c:pt idx="5277">
                  <c:v>-3.97010845456265E-2</c:v>
                </c:pt>
                <c:pt idx="5278">
                  <c:v>-0.12108465989375999</c:v>
                </c:pt>
                <c:pt idx="5279">
                  <c:v>1.4575950607715001E-2</c:v>
                </c:pt>
                <c:pt idx="5280">
                  <c:v>-0.11610008104283701</c:v>
                </c:pt>
                <c:pt idx="5281">
                  <c:v>7.3859982432082898E-3</c:v>
                </c:pt>
                <c:pt idx="5282">
                  <c:v>1.8936439760969901E-2</c:v>
                </c:pt>
                <c:pt idx="5283">
                  <c:v>-0.13454215380905099</c:v>
                </c:pt>
                <c:pt idx="5284">
                  <c:v>7.2217117115561905E-2</c:v>
                </c:pt>
                <c:pt idx="5285">
                  <c:v>-0.26034336386388301</c:v>
                </c:pt>
                <c:pt idx="5286">
                  <c:v>3.2378430740222598E-2</c:v>
                </c:pt>
                <c:pt idx="5287">
                  <c:v>4.4186821915151803E-2</c:v>
                </c:pt>
                <c:pt idx="5288">
                  <c:v>4.1066934341705198E-2</c:v>
                </c:pt>
                <c:pt idx="5289">
                  <c:v>-5.4368463350834298E-2</c:v>
                </c:pt>
                <c:pt idx="5290">
                  <c:v>-0.2360241893916</c:v>
                </c:pt>
                <c:pt idx="5291">
                  <c:v>5.4265131695142799E-2</c:v>
                </c:pt>
                <c:pt idx="5292">
                  <c:v>8.5785236483282301E-4</c:v>
                </c:pt>
                <c:pt idx="5293">
                  <c:v>1.72064896102837E-2</c:v>
                </c:pt>
                <c:pt idx="5294">
                  <c:v>8.5423761723530903E-2</c:v>
                </c:pt>
                <c:pt idx="5295">
                  <c:v>1.72716241944295E-2</c:v>
                </c:pt>
                <c:pt idx="5296">
                  <c:v>-4.0975363272823799E-2</c:v>
                </c:pt>
                <c:pt idx="5297">
                  <c:v>-5.9576871619799299E-2</c:v>
                </c:pt>
                <c:pt idx="5298">
                  <c:v>-8.5310348544456197E-2</c:v>
                </c:pt>
                <c:pt idx="5299">
                  <c:v>0.32934504571649498</c:v>
                </c:pt>
                <c:pt idx="5300">
                  <c:v>-4.7174128868107297E-2</c:v>
                </c:pt>
                <c:pt idx="5301">
                  <c:v>-0.166819445293346</c:v>
                </c:pt>
                <c:pt idx="5302">
                  <c:v>-2.2304735834968201E-2</c:v>
                </c:pt>
                <c:pt idx="5303">
                  <c:v>-0.13596001085376</c:v>
                </c:pt>
                <c:pt idx="5304">
                  <c:v>-3.27364777564743E-2</c:v>
                </c:pt>
                <c:pt idx="5305">
                  <c:v>-0.123782267059612</c:v>
                </c:pt>
                <c:pt idx="5306">
                  <c:v>2.4368167061972201E-5</c:v>
                </c:pt>
                <c:pt idx="5307">
                  <c:v>-0.124215653192684</c:v>
                </c:pt>
                <c:pt idx="5308">
                  <c:v>-4.2874041333592801E-2</c:v>
                </c:pt>
                <c:pt idx="5309">
                  <c:v>5.21976991469639E-2</c:v>
                </c:pt>
                <c:pt idx="5310">
                  <c:v>-1.9321739382939501E-2</c:v>
                </c:pt>
                <c:pt idx="5311">
                  <c:v>-4.5935163479980702E-2</c:v>
                </c:pt>
                <c:pt idx="5312">
                  <c:v>-0.116073830432475</c:v>
                </c:pt>
                <c:pt idx="5313">
                  <c:v>1.7840770823325702E-2</c:v>
                </c:pt>
                <c:pt idx="5314">
                  <c:v>0.243281936054424</c:v>
                </c:pt>
                <c:pt idx="5315">
                  <c:v>-4.2590608403664E-2</c:v>
                </c:pt>
                <c:pt idx="5316">
                  <c:v>-7.5984230220874402E-2</c:v>
                </c:pt>
                <c:pt idx="5317">
                  <c:v>2.0534889519860901E-2</c:v>
                </c:pt>
                <c:pt idx="5318">
                  <c:v>-2.85466402042189E-2</c:v>
                </c:pt>
                <c:pt idx="5319">
                  <c:v>-4.0252606030451298E-2</c:v>
                </c:pt>
                <c:pt idx="5320">
                  <c:v>-7.5451867454875199E-2</c:v>
                </c:pt>
                <c:pt idx="5321">
                  <c:v>-2.8927388276468201E-2</c:v>
                </c:pt>
                <c:pt idx="5322">
                  <c:v>-0.114499684501824</c:v>
                </c:pt>
                <c:pt idx="5323">
                  <c:v>3.8179017584109701E-2</c:v>
                </c:pt>
                <c:pt idx="5324">
                  <c:v>-1.91577265833907E-2</c:v>
                </c:pt>
                <c:pt idx="5325">
                  <c:v>-2.0070078462195401E-3</c:v>
                </c:pt>
                <c:pt idx="5326">
                  <c:v>-0.116326664137295</c:v>
                </c:pt>
                <c:pt idx="5327">
                  <c:v>1.22846662074938E-3</c:v>
                </c:pt>
                <c:pt idx="5328">
                  <c:v>-7.4027921394387505E-2</c:v>
                </c:pt>
                <c:pt idx="5329">
                  <c:v>-6.2596254049892303E-2</c:v>
                </c:pt>
                <c:pt idx="5330">
                  <c:v>-2.0415899844872199E-3</c:v>
                </c:pt>
                <c:pt idx="5331">
                  <c:v>-5.7996945993689798E-2</c:v>
                </c:pt>
                <c:pt idx="5332">
                  <c:v>-2.2091655396072201E-2</c:v>
                </c:pt>
                <c:pt idx="5333">
                  <c:v>1.60982725984038E-3</c:v>
                </c:pt>
                <c:pt idx="5334">
                  <c:v>-2.43259396103177E-2</c:v>
                </c:pt>
                <c:pt idx="5335">
                  <c:v>-9.0874950590613707E-2</c:v>
                </c:pt>
                <c:pt idx="5336">
                  <c:v>-4.4552450097852699E-2</c:v>
                </c:pt>
                <c:pt idx="5337">
                  <c:v>-6.4270885024004798E-3</c:v>
                </c:pt>
                <c:pt idx="5338">
                  <c:v>-4.8285502104867803E-2</c:v>
                </c:pt>
                <c:pt idx="5339">
                  <c:v>0.12976414332546901</c:v>
                </c:pt>
                <c:pt idx="5340">
                  <c:v>-6.5780942259017594E-2</c:v>
                </c:pt>
                <c:pt idx="5341">
                  <c:v>-0.13639251462810301</c:v>
                </c:pt>
                <c:pt idx="5342">
                  <c:v>3.8650035431413897E-2</c:v>
                </c:pt>
                <c:pt idx="5343">
                  <c:v>4.2562364007126902E-2</c:v>
                </c:pt>
                <c:pt idx="5344">
                  <c:v>-0.10062391921432701</c:v>
                </c:pt>
                <c:pt idx="5345">
                  <c:v>-5.3868811421628103E-2</c:v>
                </c:pt>
                <c:pt idx="5346">
                  <c:v>-1.0121485973381399E-2</c:v>
                </c:pt>
                <c:pt idx="5347">
                  <c:v>2.2351676252885299E-4</c:v>
                </c:pt>
                <c:pt idx="5348">
                  <c:v>-0.176529923112722</c:v>
                </c:pt>
                <c:pt idx="5349">
                  <c:v>1.6673818736313399E-2</c:v>
                </c:pt>
                <c:pt idx="5350">
                  <c:v>1.9652639977628901E-2</c:v>
                </c:pt>
                <c:pt idx="5351">
                  <c:v>-7.0645340442205801E-2</c:v>
                </c:pt>
                <c:pt idx="5352">
                  <c:v>0.11827129139464</c:v>
                </c:pt>
                <c:pt idx="5353">
                  <c:v>-0.117101371384042</c:v>
                </c:pt>
                <c:pt idx="5354">
                  <c:v>2.92046424047161E-2</c:v>
                </c:pt>
                <c:pt idx="5355">
                  <c:v>-4.3558622846294498E-2</c:v>
                </c:pt>
                <c:pt idx="5356">
                  <c:v>1.4563500039654899E-2</c:v>
                </c:pt>
                <c:pt idx="5357">
                  <c:v>-7.0897892636938104E-2</c:v>
                </c:pt>
                <c:pt idx="5358">
                  <c:v>-4.18967475327605E-2</c:v>
                </c:pt>
                <c:pt idx="5359">
                  <c:v>-0.12899774900027899</c:v>
                </c:pt>
                <c:pt idx="5360">
                  <c:v>-2.2337521844548298E-2</c:v>
                </c:pt>
                <c:pt idx="5361">
                  <c:v>-6.4422558267933604E-3</c:v>
                </c:pt>
                <c:pt idx="5362">
                  <c:v>-0.106462371274891</c:v>
                </c:pt>
                <c:pt idx="5363">
                  <c:v>-6.6853631570523001E-2</c:v>
                </c:pt>
                <c:pt idx="5364">
                  <c:v>-0.15259135080354899</c:v>
                </c:pt>
                <c:pt idx="5365">
                  <c:v>-0.124818863528917</c:v>
                </c:pt>
                <c:pt idx="5366">
                  <c:v>-4.1451576868913901E-3</c:v>
                </c:pt>
                <c:pt idx="5367">
                  <c:v>-5.5651432204161501E-2</c:v>
                </c:pt>
                <c:pt idx="5368">
                  <c:v>-1.5378092301065601E-2</c:v>
                </c:pt>
                <c:pt idx="5369">
                  <c:v>-4.7402594373800802E-2</c:v>
                </c:pt>
                <c:pt idx="5370">
                  <c:v>1.7054951206407799E-2</c:v>
                </c:pt>
                <c:pt idx="5371">
                  <c:v>-2.8887913146513199E-2</c:v>
                </c:pt>
                <c:pt idx="5372">
                  <c:v>-9.8241802294118906E-3</c:v>
                </c:pt>
                <c:pt idx="5373">
                  <c:v>1.6293368658759601E-2</c:v>
                </c:pt>
                <c:pt idx="5374">
                  <c:v>-0.121919363403175</c:v>
                </c:pt>
                <c:pt idx="5375">
                  <c:v>0.17987901108745999</c:v>
                </c:pt>
                <c:pt idx="5376">
                  <c:v>-0.49953534882089601</c:v>
                </c:pt>
                <c:pt idx="5377">
                  <c:v>-9.6962221371956793E-3</c:v>
                </c:pt>
                <c:pt idx="5378">
                  <c:v>-0.112947969719845</c:v>
                </c:pt>
                <c:pt idx="5379">
                  <c:v>-1.12412677391012E-2</c:v>
                </c:pt>
                <c:pt idx="5380">
                  <c:v>-8.6134790176385104E-2</c:v>
                </c:pt>
                <c:pt idx="5381">
                  <c:v>-0.10378924667125</c:v>
                </c:pt>
                <c:pt idx="5382">
                  <c:v>-5.4980456937408398E-2</c:v>
                </c:pt>
                <c:pt idx="5383">
                  <c:v>9.7189715541896995E-2</c:v>
                </c:pt>
                <c:pt idx="5384">
                  <c:v>-2.9739569957087899E-2</c:v>
                </c:pt>
                <c:pt idx="5385">
                  <c:v>-0.14838831190611301</c:v>
                </c:pt>
                <c:pt idx="5386">
                  <c:v>-0.100888888769797</c:v>
                </c:pt>
                <c:pt idx="5387">
                  <c:v>-5.9115733022504301E-2</c:v>
                </c:pt>
                <c:pt idx="5388">
                  <c:v>-0.19835585479457299</c:v>
                </c:pt>
                <c:pt idx="5389">
                  <c:v>0.108293150121845</c:v>
                </c:pt>
                <c:pt idx="5390">
                  <c:v>-0.106903472603554</c:v>
                </c:pt>
                <c:pt idx="5391">
                  <c:v>-6.6172787992159393E-2</c:v>
                </c:pt>
                <c:pt idx="5392">
                  <c:v>-9.6230869494106294E-2</c:v>
                </c:pt>
                <c:pt idx="5393">
                  <c:v>-1.7728556171231698E-2</c:v>
                </c:pt>
                <c:pt idx="5394">
                  <c:v>0.13304218609003901</c:v>
                </c:pt>
                <c:pt idx="5395">
                  <c:v>4.93823651778591E-2</c:v>
                </c:pt>
                <c:pt idx="5396">
                  <c:v>3.9405834804350399E-2</c:v>
                </c:pt>
                <c:pt idx="5397">
                  <c:v>-0.185217095058621</c:v>
                </c:pt>
                <c:pt idx="5398">
                  <c:v>3.14686423368764E-2</c:v>
                </c:pt>
                <c:pt idx="5399">
                  <c:v>-7.4010178551636094E-2</c:v>
                </c:pt>
                <c:pt idx="5400">
                  <c:v>-7.1822264406827999E-2</c:v>
                </c:pt>
                <c:pt idx="5401">
                  <c:v>-2.9958887201470202E-2</c:v>
                </c:pt>
                <c:pt idx="5402">
                  <c:v>0.10952942087036199</c:v>
                </c:pt>
                <c:pt idx="5403">
                  <c:v>-0.100708707180929</c:v>
                </c:pt>
                <c:pt idx="5404">
                  <c:v>0.59434504438161895</c:v>
                </c:pt>
                <c:pt idx="5405">
                  <c:v>0.106666597538235</c:v>
                </c:pt>
                <c:pt idx="5406">
                  <c:v>-0.123915623441557</c:v>
                </c:pt>
                <c:pt idx="5407">
                  <c:v>4.47666219141283E-2</c:v>
                </c:pt>
                <c:pt idx="5408">
                  <c:v>-7.9168135814381202E-2</c:v>
                </c:pt>
                <c:pt idx="5409">
                  <c:v>-1.7050682379108999E-2</c:v>
                </c:pt>
                <c:pt idx="5410">
                  <c:v>7.0951512088899299E-2</c:v>
                </c:pt>
                <c:pt idx="5411">
                  <c:v>-9.69229454885321E-2</c:v>
                </c:pt>
                <c:pt idx="5412">
                  <c:v>-0.13554142640199601</c:v>
                </c:pt>
                <c:pt idx="5413">
                  <c:v>1.28131817168162E-2</c:v>
                </c:pt>
                <c:pt idx="5414">
                  <c:v>3.2931018521633599E-3</c:v>
                </c:pt>
                <c:pt idx="5415">
                  <c:v>1.06699810603699E-2</c:v>
                </c:pt>
                <c:pt idx="5416">
                  <c:v>0.136264783279092</c:v>
                </c:pt>
                <c:pt idx="5417">
                  <c:v>-1.7304807286644901E-2</c:v>
                </c:pt>
                <c:pt idx="5418">
                  <c:v>4.8864730295097303E-2</c:v>
                </c:pt>
                <c:pt idx="5419">
                  <c:v>-0.105463788393783</c:v>
                </c:pt>
                <c:pt idx="5420">
                  <c:v>1.7708235441153498E-2</c:v>
                </c:pt>
                <c:pt idx="5421">
                  <c:v>7.6911040896792598E-2</c:v>
                </c:pt>
                <c:pt idx="5422">
                  <c:v>-9.99242451376849E-2</c:v>
                </c:pt>
                <c:pt idx="5423">
                  <c:v>-6.5618516333598702E-3</c:v>
                </c:pt>
                <c:pt idx="5424">
                  <c:v>-0.16640809838024101</c:v>
                </c:pt>
                <c:pt idx="5425">
                  <c:v>2.1098459045472101E-3</c:v>
                </c:pt>
                <c:pt idx="5426">
                  <c:v>1.4550360348890999E-2</c:v>
                </c:pt>
                <c:pt idx="5427">
                  <c:v>2.82031554884083E-2</c:v>
                </c:pt>
                <c:pt idx="5428">
                  <c:v>-4.1808936825770401E-2</c:v>
                </c:pt>
                <c:pt idx="5429">
                  <c:v>-0.11122263776107599</c:v>
                </c:pt>
                <c:pt idx="5430">
                  <c:v>-0.10211697528211899</c:v>
                </c:pt>
                <c:pt idx="5431">
                  <c:v>-9.1625828614283505E-2</c:v>
                </c:pt>
                <c:pt idx="5432">
                  <c:v>7.70527987755099E-3</c:v>
                </c:pt>
                <c:pt idx="5433">
                  <c:v>0.13102274414937401</c:v>
                </c:pt>
                <c:pt idx="5434">
                  <c:v>0.15088895381565601</c:v>
                </c:pt>
                <c:pt idx="5435">
                  <c:v>-4.1276386818729797E-2</c:v>
                </c:pt>
                <c:pt idx="5436">
                  <c:v>5.0070248232803899E-2</c:v>
                </c:pt>
                <c:pt idx="5437">
                  <c:v>-2.5552869811858302E-2</c:v>
                </c:pt>
                <c:pt idx="5438">
                  <c:v>5.7008775539632198E-2</c:v>
                </c:pt>
                <c:pt idx="5439">
                  <c:v>-8.2003554856863795E-2</c:v>
                </c:pt>
                <c:pt idx="5440">
                  <c:v>-1.0581105553979999E-2</c:v>
                </c:pt>
                <c:pt idx="5441">
                  <c:v>-0.23078927694695001</c:v>
                </c:pt>
                <c:pt idx="5442">
                  <c:v>4.2523017188308601E-2</c:v>
                </c:pt>
                <c:pt idx="5443">
                  <c:v>-4.42185530539696E-3</c:v>
                </c:pt>
                <c:pt idx="5444">
                  <c:v>8.1640627460430396E-2</c:v>
                </c:pt>
                <c:pt idx="5445">
                  <c:v>-6.7040726365998907E-2</c:v>
                </c:pt>
                <c:pt idx="5446">
                  <c:v>-1.42519108346333E-2</c:v>
                </c:pt>
                <c:pt idx="5447">
                  <c:v>-3.3653871720760599E-2</c:v>
                </c:pt>
                <c:pt idx="5448">
                  <c:v>-6.2477069691063897E-2</c:v>
                </c:pt>
                <c:pt idx="5449">
                  <c:v>3.2215415169916099E-2</c:v>
                </c:pt>
                <c:pt idx="5450">
                  <c:v>3.2509772138390701E-2</c:v>
                </c:pt>
                <c:pt idx="5451">
                  <c:v>4.1642327305781102E-2</c:v>
                </c:pt>
                <c:pt idx="5452">
                  <c:v>1.27691791558862E-2</c:v>
                </c:pt>
                <c:pt idx="5453">
                  <c:v>-1.6990667821192001E-2</c:v>
                </c:pt>
                <c:pt idx="5454">
                  <c:v>1.7200130525853102E-2</c:v>
                </c:pt>
                <c:pt idx="5455">
                  <c:v>-3.3689508338204298E-2</c:v>
                </c:pt>
                <c:pt idx="5456">
                  <c:v>-2.6757285873999101E-2</c:v>
                </c:pt>
                <c:pt idx="5457">
                  <c:v>-0.18609019679629499</c:v>
                </c:pt>
                <c:pt idx="5458">
                  <c:v>-2.3129479383960001E-2</c:v>
                </c:pt>
                <c:pt idx="5459">
                  <c:v>-7.7194342889833401E-2</c:v>
                </c:pt>
                <c:pt idx="5460">
                  <c:v>-0.182686864357711</c:v>
                </c:pt>
                <c:pt idx="5461">
                  <c:v>-0.16344649274723499</c:v>
                </c:pt>
                <c:pt idx="5462">
                  <c:v>-2.98142717653711E-2</c:v>
                </c:pt>
                <c:pt idx="5463">
                  <c:v>-0.107994152119695</c:v>
                </c:pt>
                <c:pt idx="5464">
                  <c:v>0.11615005769379801</c:v>
                </c:pt>
                <c:pt idx="5465">
                  <c:v>2.3485968700599699E-2</c:v>
                </c:pt>
                <c:pt idx="5466">
                  <c:v>-6.2400577909527598E-2</c:v>
                </c:pt>
                <c:pt idx="5467">
                  <c:v>-0.114803030111505</c:v>
                </c:pt>
                <c:pt idx="5468">
                  <c:v>-1.59640196233202E-3</c:v>
                </c:pt>
                <c:pt idx="5469">
                  <c:v>-0.116478555924174</c:v>
                </c:pt>
                <c:pt idx="5470">
                  <c:v>-0.10323047802701101</c:v>
                </c:pt>
                <c:pt idx="5471">
                  <c:v>5.0690116776282303E-2</c:v>
                </c:pt>
                <c:pt idx="5472">
                  <c:v>-5.9885730742315998E-2</c:v>
                </c:pt>
                <c:pt idx="5473">
                  <c:v>0.15267010759765101</c:v>
                </c:pt>
                <c:pt idx="5474">
                  <c:v>2.9104568641678898E-2</c:v>
                </c:pt>
                <c:pt idx="5475">
                  <c:v>-4.97655756752051E-2</c:v>
                </c:pt>
                <c:pt idx="5476">
                  <c:v>-8.3928497212544306E-2</c:v>
                </c:pt>
                <c:pt idx="5477">
                  <c:v>-8.1003151747476701E-2</c:v>
                </c:pt>
                <c:pt idx="5478">
                  <c:v>-1.0397957497948701E-2</c:v>
                </c:pt>
                <c:pt idx="5479">
                  <c:v>-0.121751791607491</c:v>
                </c:pt>
                <c:pt idx="5480">
                  <c:v>-5.0573855656961299E-2</c:v>
                </c:pt>
                <c:pt idx="5481">
                  <c:v>-2.7736901726339799E-2</c:v>
                </c:pt>
                <c:pt idx="5482">
                  <c:v>-5.8308349796319298E-2</c:v>
                </c:pt>
                <c:pt idx="5483">
                  <c:v>-4.2586171468571798E-2</c:v>
                </c:pt>
                <c:pt idx="5484">
                  <c:v>-0.22942732167563601</c:v>
                </c:pt>
                <c:pt idx="5485">
                  <c:v>-0.101638546617382</c:v>
                </c:pt>
                <c:pt idx="5486">
                  <c:v>-0.123209516092765</c:v>
                </c:pt>
                <c:pt idx="5487">
                  <c:v>-9.6649514867721095E-2</c:v>
                </c:pt>
                <c:pt idx="5488">
                  <c:v>4.7825019674606402E-2</c:v>
                </c:pt>
                <c:pt idx="5489">
                  <c:v>-5.4510309734565601E-3</c:v>
                </c:pt>
                <c:pt idx="5490">
                  <c:v>2.20176805170613E-3</c:v>
                </c:pt>
                <c:pt idx="5491">
                  <c:v>-0.126132917428428</c:v>
                </c:pt>
                <c:pt idx="5492">
                  <c:v>-2.24741793410441E-2</c:v>
                </c:pt>
                <c:pt idx="5493">
                  <c:v>1.75370276078404E-2</c:v>
                </c:pt>
                <c:pt idx="5494">
                  <c:v>-6.2975609314159797E-3</c:v>
                </c:pt>
                <c:pt idx="5495">
                  <c:v>-7.4263708251620195E-2</c:v>
                </c:pt>
                <c:pt idx="5496">
                  <c:v>-3.3948328463112402E-2</c:v>
                </c:pt>
                <c:pt idx="5497">
                  <c:v>-3.01101630638652E-2</c:v>
                </c:pt>
                <c:pt idx="5498">
                  <c:v>-7.0615027261537996E-2</c:v>
                </c:pt>
                <c:pt idx="5499">
                  <c:v>-0.14653560852637301</c:v>
                </c:pt>
                <c:pt idx="5500">
                  <c:v>4.8659255317259599E-2</c:v>
                </c:pt>
                <c:pt idx="5501">
                  <c:v>-0.19818953277928</c:v>
                </c:pt>
                <c:pt idx="5502">
                  <c:v>1.6320718089421999E-2</c:v>
                </c:pt>
                <c:pt idx="5503">
                  <c:v>-9.6857870838540805E-2</c:v>
                </c:pt>
                <c:pt idx="5504">
                  <c:v>-7.4126369174936493E-2</c:v>
                </c:pt>
                <c:pt idx="5505">
                  <c:v>-1.22095796923407E-2</c:v>
                </c:pt>
                <c:pt idx="5506">
                  <c:v>-0.122038865894239</c:v>
                </c:pt>
                <c:pt idx="5507">
                  <c:v>7.6949738696534098E-2</c:v>
                </c:pt>
                <c:pt idx="5508">
                  <c:v>3.2429399238851402E-2</c:v>
                </c:pt>
                <c:pt idx="5509">
                  <c:v>-0.123165267826399</c:v>
                </c:pt>
                <c:pt idx="5510">
                  <c:v>2.0169917038344001E-2</c:v>
                </c:pt>
                <c:pt idx="5511">
                  <c:v>-0.16694931968410401</c:v>
                </c:pt>
                <c:pt idx="5512">
                  <c:v>-5.5934256056211502E-5</c:v>
                </c:pt>
                <c:pt idx="5513">
                  <c:v>0.11602665770628701</c:v>
                </c:pt>
                <c:pt idx="5514">
                  <c:v>-8.1795004009696207E-2</c:v>
                </c:pt>
                <c:pt idx="5515">
                  <c:v>-6.3023981206170795E-2</c:v>
                </c:pt>
                <c:pt idx="5516">
                  <c:v>-0.12286900938843</c:v>
                </c:pt>
                <c:pt idx="5517">
                  <c:v>-8.0198798941936794E-2</c:v>
                </c:pt>
                <c:pt idx="5518">
                  <c:v>-4.43614372108012E-2</c:v>
                </c:pt>
                <c:pt idx="5519">
                  <c:v>8.5657416673281098E-2</c:v>
                </c:pt>
                <c:pt idx="5520">
                  <c:v>-3.0039792314870101E-2</c:v>
                </c:pt>
                <c:pt idx="5521">
                  <c:v>4.5631867841819896E-3</c:v>
                </c:pt>
                <c:pt idx="5522">
                  <c:v>3.7162128370092702E-2</c:v>
                </c:pt>
                <c:pt idx="5523">
                  <c:v>-0.125513246720653</c:v>
                </c:pt>
                <c:pt idx="5524">
                  <c:v>-4.2797902470978103E-2</c:v>
                </c:pt>
                <c:pt idx="5525">
                  <c:v>-0.20957043869493899</c:v>
                </c:pt>
                <c:pt idx="5526">
                  <c:v>-8.4230769516713294E-2</c:v>
                </c:pt>
                <c:pt idx="5527">
                  <c:v>3.7422668604174099E-2</c:v>
                </c:pt>
                <c:pt idx="5528">
                  <c:v>1.25234695694969E-2</c:v>
                </c:pt>
                <c:pt idx="5529">
                  <c:v>-1.75012523978069E-3</c:v>
                </c:pt>
                <c:pt idx="5530">
                  <c:v>-5.6521437034135098E-2</c:v>
                </c:pt>
                <c:pt idx="5531">
                  <c:v>2.7298625890353801E-2</c:v>
                </c:pt>
                <c:pt idx="5532">
                  <c:v>-0.25526630550609303</c:v>
                </c:pt>
                <c:pt idx="5533">
                  <c:v>-9.8008131023299902E-2</c:v>
                </c:pt>
                <c:pt idx="5534">
                  <c:v>-1.4650044906494099E-2</c:v>
                </c:pt>
                <c:pt idx="5535">
                  <c:v>-4.4516206735268703E-2</c:v>
                </c:pt>
                <c:pt idx="5536">
                  <c:v>-4.5225383868487498E-2</c:v>
                </c:pt>
                <c:pt idx="5537">
                  <c:v>-0.21806535410889299</c:v>
                </c:pt>
                <c:pt idx="5538">
                  <c:v>1.6011056814582099E-2</c:v>
                </c:pt>
                <c:pt idx="5539">
                  <c:v>-3.0784030108467399E-2</c:v>
                </c:pt>
                <c:pt idx="5540">
                  <c:v>-2.1324787559126299E-2</c:v>
                </c:pt>
                <c:pt idx="5541">
                  <c:v>-8.9664718402913096E-2</c:v>
                </c:pt>
                <c:pt idx="5542">
                  <c:v>-4.6311155170664101E-2</c:v>
                </c:pt>
                <c:pt idx="5543">
                  <c:v>-0.25203504637017499</c:v>
                </c:pt>
                <c:pt idx="5544">
                  <c:v>-0.125848597899854</c:v>
                </c:pt>
                <c:pt idx="5545">
                  <c:v>0.10965281249650199</c:v>
                </c:pt>
                <c:pt idx="5546">
                  <c:v>1.01092007437744E-2</c:v>
                </c:pt>
                <c:pt idx="5547">
                  <c:v>-8.7582908059189904E-2</c:v>
                </c:pt>
                <c:pt idx="5548">
                  <c:v>-0.123906349939997</c:v>
                </c:pt>
                <c:pt idx="5549">
                  <c:v>1.8351791483179399E-2</c:v>
                </c:pt>
                <c:pt idx="5550">
                  <c:v>-4.2431182566125401E-2</c:v>
                </c:pt>
                <c:pt idx="5551">
                  <c:v>-0.178827657349965</c:v>
                </c:pt>
                <c:pt idx="5552">
                  <c:v>-9.7923920816722201E-2</c:v>
                </c:pt>
                <c:pt idx="5553">
                  <c:v>-4.5515645571211599E-2</c:v>
                </c:pt>
                <c:pt idx="5554">
                  <c:v>-0.135064453658339</c:v>
                </c:pt>
                <c:pt idx="5555">
                  <c:v>4.5521479668911603E-2</c:v>
                </c:pt>
                <c:pt idx="5556">
                  <c:v>-0.148570149191077</c:v>
                </c:pt>
                <c:pt idx="5557">
                  <c:v>-7.39899653717924E-3</c:v>
                </c:pt>
                <c:pt idx="5558">
                  <c:v>-0.26274789442799701</c:v>
                </c:pt>
                <c:pt idx="5559">
                  <c:v>-0.12747452136291201</c:v>
                </c:pt>
                <c:pt idx="5560">
                  <c:v>-8.63269908452136E-2</c:v>
                </c:pt>
                <c:pt idx="5561">
                  <c:v>-3.2986243679751198E-2</c:v>
                </c:pt>
                <c:pt idx="5562">
                  <c:v>-9.4324579391420506E-3</c:v>
                </c:pt>
                <c:pt idx="5563">
                  <c:v>0.348564755813278</c:v>
                </c:pt>
                <c:pt idx="5564">
                  <c:v>-0.102090701295961</c:v>
                </c:pt>
                <c:pt idx="5565">
                  <c:v>-2.4980043726277001E-2</c:v>
                </c:pt>
                <c:pt idx="5566">
                  <c:v>-0.106665170227876</c:v>
                </c:pt>
                <c:pt idx="5567">
                  <c:v>-0.156080894535778</c:v>
                </c:pt>
                <c:pt idx="5568">
                  <c:v>1.35142590153698E-2</c:v>
                </c:pt>
                <c:pt idx="5569">
                  <c:v>9.8185990661505702E-3</c:v>
                </c:pt>
                <c:pt idx="5570">
                  <c:v>-5.6704429037887701E-2</c:v>
                </c:pt>
                <c:pt idx="5571">
                  <c:v>-1.8431927269134001E-2</c:v>
                </c:pt>
                <c:pt idx="5572">
                  <c:v>6.0138145632007999E-2</c:v>
                </c:pt>
                <c:pt idx="5573">
                  <c:v>-5.2620679430452497E-2</c:v>
                </c:pt>
                <c:pt idx="5574">
                  <c:v>6.86745305872982E-4</c:v>
                </c:pt>
                <c:pt idx="5575">
                  <c:v>-0.102276023523148</c:v>
                </c:pt>
                <c:pt idx="5576">
                  <c:v>-0.13040901162178201</c:v>
                </c:pt>
                <c:pt idx="5577">
                  <c:v>-4.4678456249121402E-2</c:v>
                </c:pt>
                <c:pt idx="5578">
                  <c:v>7.5318327908657796E-3</c:v>
                </c:pt>
                <c:pt idx="5579">
                  <c:v>-1.76097091692675E-2</c:v>
                </c:pt>
                <c:pt idx="5580">
                  <c:v>-9.8211792342526694E-2</c:v>
                </c:pt>
                <c:pt idx="5581">
                  <c:v>3.60556832870529E-2</c:v>
                </c:pt>
                <c:pt idx="5582">
                  <c:v>-0.136400015888793</c:v>
                </c:pt>
                <c:pt idx="5583">
                  <c:v>3.4068209580547099E-2</c:v>
                </c:pt>
                <c:pt idx="5584">
                  <c:v>-7.1904574654171301E-3</c:v>
                </c:pt>
                <c:pt idx="5585">
                  <c:v>-4.5635792177289901E-3</c:v>
                </c:pt>
                <c:pt idx="5586">
                  <c:v>-0.12424957052633399</c:v>
                </c:pt>
                <c:pt idx="5587">
                  <c:v>-0.146349217809253</c:v>
                </c:pt>
                <c:pt idx="5588">
                  <c:v>5.9423640920317503E-2</c:v>
                </c:pt>
                <c:pt idx="5589">
                  <c:v>4.5745502426290101E-2</c:v>
                </c:pt>
                <c:pt idx="5590">
                  <c:v>-7.3512926042402796E-2</c:v>
                </c:pt>
                <c:pt idx="5591">
                  <c:v>0.104074520158896</c:v>
                </c:pt>
                <c:pt idx="5592">
                  <c:v>-0.12882046806785</c:v>
                </c:pt>
                <c:pt idx="5593">
                  <c:v>8.6225685835748002E-3</c:v>
                </c:pt>
                <c:pt idx="5594">
                  <c:v>2.0558630532908E-2</c:v>
                </c:pt>
                <c:pt idx="5595">
                  <c:v>-0.202413698060566</c:v>
                </c:pt>
                <c:pt idx="5596">
                  <c:v>-0.135577985797321</c:v>
                </c:pt>
                <c:pt idx="5597">
                  <c:v>-0.128252275371563</c:v>
                </c:pt>
                <c:pt idx="5598">
                  <c:v>-5.0800226793889201E-2</c:v>
                </c:pt>
                <c:pt idx="5599">
                  <c:v>-0.15054288285277601</c:v>
                </c:pt>
                <c:pt idx="5600">
                  <c:v>-0.106780517233853</c:v>
                </c:pt>
                <c:pt idx="5601">
                  <c:v>-7.4994657464019496E-2</c:v>
                </c:pt>
                <c:pt idx="5602">
                  <c:v>-3.5289642392557503E-2</c:v>
                </c:pt>
                <c:pt idx="5603">
                  <c:v>-0.201577558731002</c:v>
                </c:pt>
                <c:pt idx="5604">
                  <c:v>-6.9162214062300706E-2</c:v>
                </c:pt>
                <c:pt idx="5605">
                  <c:v>-5.6977827712056896E-4</c:v>
                </c:pt>
                <c:pt idx="5606">
                  <c:v>-1.2200498096373901E-2</c:v>
                </c:pt>
                <c:pt idx="5607">
                  <c:v>6.3577251326532497E-2</c:v>
                </c:pt>
                <c:pt idx="5608">
                  <c:v>-0.105783797045004</c:v>
                </c:pt>
                <c:pt idx="5609">
                  <c:v>-0.13640898044668401</c:v>
                </c:pt>
                <c:pt idx="5610">
                  <c:v>5.04049871339909E-2</c:v>
                </c:pt>
                <c:pt idx="5611">
                  <c:v>0.36757360654313698</c:v>
                </c:pt>
                <c:pt idx="5612">
                  <c:v>1.5369748400988901E-2</c:v>
                </c:pt>
                <c:pt idx="5613">
                  <c:v>-0.26051610108814599</c:v>
                </c:pt>
                <c:pt idx="5614">
                  <c:v>-4.1684761214734002E-2</c:v>
                </c:pt>
                <c:pt idx="5615">
                  <c:v>-8.8038794853311196E-3</c:v>
                </c:pt>
                <c:pt idx="5616">
                  <c:v>6.4161670091957404E-2</c:v>
                </c:pt>
                <c:pt idx="5617">
                  <c:v>5.84763489843994E-2</c:v>
                </c:pt>
                <c:pt idx="5618">
                  <c:v>-9.3527147238129202E-2</c:v>
                </c:pt>
                <c:pt idx="5619">
                  <c:v>5.7099469534730198E-2</c:v>
                </c:pt>
                <c:pt idx="5620">
                  <c:v>-5.3194981317457E-3</c:v>
                </c:pt>
                <c:pt idx="5621">
                  <c:v>-2.3088015247719099E-2</c:v>
                </c:pt>
                <c:pt idx="5622">
                  <c:v>-0.13290377042145299</c:v>
                </c:pt>
                <c:pt idx="5623">
                  <c:v>1.7209981753628902E-2</c:v>
                </c:pt>
                <c:pt idx="5624">
                  <c:v>-8.1029113990097407E-2</c:v>
                </c:pt>
                <c:pt idx="5625">
                  <c:v>0.16839377728657301</c:v>
                </c:pt>
                <c:pt idx="5626">
                  <c:v>-2.3413230514066199E-2</c:v>
                </c:pt>
                <c:pt idx="5627">
                  <c:v>-7.2104904247849405E-2</c:v>
                </c:pt>
                <c:pt idx="5628">
                  <c:v>-0.14119824681065801</c:v>
                </c:pt>
                <c:pt idx="5629">
                  <c:v>-5.8887394936937697E-2</c:v>
                </c:pt>
                <c:pt idx="5630">
                  <c:v>-3.5480946471888999E-2</c:v>
                </c:pt>
                <c:pt idx="5631">
                  <c:v>-4.38449798897649E-2</c:v>
                </c:pt>
                <c:pt idx="5632">
                  <c:v>9.9058738647584299E-2</c:v>
                </c:pt>
                <c:pt idx="5633">
                  <c:v>-8.8476172060336603E-2</c:v>
                </c:pt>
                <c:pt idx="5634">
                  <c:v>-0.124948061473121</c:v>
                </c:pt>
                <c:pt idx="5635">
                  <c:v>-0.112142966851869</c:v>
                </c:pt>
                <c:pt idx="5636">
                  <c:v>-0.12030105081793201</c:v>
                </c:pt>
                <c:pt idx="5637">
                  <c:v>-6.8539764850863896E-2</c:v>
                </c:pt>
                <c:pt idx="5638">
                  <c:v>4.2627188199019499E-2</c:v>
                </c:pt>
                <c:pt idx="5639">
                  <c:v>1.6734758664870099E-2</c:v>
                </c:pt>
                <c:pt idx="5640">
                  <c:v>-7.8713318554637403E-3</c:v>
                </c:pt>
                <c:pt idx="5641">
                  <c:v>-1.94616996125676E-2</c:v>
                </c:pt>
                <c:pt idx="5642">
                  <c:v>0.37830146968666001</c:v>
                </c:pt>
                <c:pt idx="5643">
                  <c:v>4.3837517250976198E-2</c:v>
                </c:pt>
                <c:pt idx="5644">
                  <c:v>4.8992795829982498E-2</c:v>
                </c:pt>
                <c:pt idx="5645">
                  <c:v>-3.06805907098999E-2</c:v>
                </c:pt>
                <c:pt idx="5646">
                  <c:v>-0.112265269986342</c:v>
                </c:pt>
                <c:pt idx="5647">
                  <c:v>3.73286782301454E-2</c:v>
                </c:pt>
                <c:pt idx="5648">
                  <c:v>-5.8016539859444497E-3</c:v>
                </c:pt>
                <c:pt idx="5649">
                  <c:v>-3.9726643882706199E-2</c:v>
                </c:pt>
                <c:pt idx="5650">
                  <c:v>-5.5977592099046597E-2</c:v>
                </c:pt>
                <c:pt idx="5651">
                  <c:v>-9.2151172105475104E-2</c:v>
                </c:pt>
                <c:pt idx="5652">
                  <c:v>-0.126826192950559</c:v>
                </c:pt>
                <c:pt idx="5653">
                  <c:v>-6.9776991034933303E-2</c:v>
                </c:pt>
                <c:pt idx="5654">
                  <c:v>-9.77964539657252E-2</c:v>
                </c:pt>
                <c:pt idx="5655">
                  <c:v>1.7281396927420398E-2</c:v>
                </c:pt>
                <c:pt idx="5656">
                  <c:v>-1.9327403286907501E-2</c:v>
                </c:pt>
                <c:pt idx="5657">
                  <c:v>-8.6888566278320294E-3</c:v>
                </c:pt>
                <c:pt idx="5658">
                  <c:v>2.7545774374893899E-2</c:v>
                </c:pt>
                <c:pt idx="5659">
                  <c:v>-8.9890173960266204E-2</c:v>
                </c:pt>
                <c:pt idx="5660">
                  <c:v>4.87822391893502E-2</c:v>
                </c:pt>
                <c:pt idx="5661">
                  <c:v>-0.194750205674735</c:v>
                </c:pt>
                <c:pt idx="5662">
                  <c:v>2.2845653594504099E-2</c:v>
                </c:pt>
                <c:pt idx="5663">
                  <c:v>-7.5165155987180696E-2</c:v>
                </c:pt>
                <c:pt idx="5664">
                  <c:v>-0.112786148255988</c:v>
                </c:pt>
                <c:pt idx="5665">
                  <c:v>-2.43304618343245E-2</c:v>
                </c:pt>
                <c:pt idx="5666">
                  <c:v>9.5461481157717507E-2</c:v>
                </c:pt>
                <c:pt idx="5667">
                  <c:v>6.7933178923269097E-2</c:v>
                </c:pt>
                <c:pt idx="5668">
                  <c:v>0.10372333302574201</c:v>
                </c:pt>
                <c:pt idx="5669">
                  <c:v>-2.7843405797892899E-2</c:v>
                </c:pt>
                <c:pt idx="5670">
                  <c:v>-0.19938501315884899</c:v>
                </c:pt>
                <c:pt idx="5671">
                  <c:v>-0.103826642364334</c:v>
                </c:pt>
                <c:pt idx="5672">
                  <c:v>1.1796343811114199E-2</c:v>
                </c:pt>
                <c:pt idx="5673">
                  <c:v>-0.116422979615855</c:v>
                </c:pt>
                <c:pt idx="5674">
                  <c:v>5.6591816864203899E-2</c:v>
                </c:pt>
                <c:pt idx="5675">
                  <c:v>3.8108953379643901E-2</c:v>
                </c:pt>
                <c:pt idx="5676">
                  <c:v>6.1425561343524402E-3</c:v>
                </c:pt>
                <c:pt idx="5677">
                  <c:v>2.56349769301547E-2</c:v>
                </c:pt>
                <c:pt idx="5678">
                  <c:v>-0.12275142247060999</c:v>
                </c:pt>
                <c:pt idx="5679">
                  <c:v>-2.99912880476381E-2</c:v>
                </c:pt>
                <c:pt idx="5680">
                  <c:v>4.3257116773618001E-2</c:v>
                </c:pt>
                <c:pt idx="5681">
                  <c:v>-7.6140817624143195E-2</c:v>
                </c:pt>
                <c:pt idx="5682">
                  <c:v>-9.50286543793393E-2</c:v>
                </c:pt>
                <c:pt idx="5683">
                  <c:v>-0.14973447138545101</c:v>
                </c:pt>
                <c:pt idx="5684">
                  <c:v>-8.2675385948283199E-3</c:v>
                </c:pt>
                <c:pt idx="5685">
                  <c:v>5.42086046071866E-2</c:v>
                </c:pt>
                <c:pt idx="5686">
                  <c:v>-8.3779209487740799E-2</c:v>
                </c:pt>
                <c:pt idx="5687">
                  <c:v>0.15018528991666899</c:v>
                </c:pt>
                <c:pt idx="5688">
                  <c:v>-0.111810129059196</c:v>
                </c:pt>
                <c:pt idx="5689">
                  <c:v>0.102118514033849</c:v>
                </c:pt>
                <c:pt idx="5690">
                  <c:v>-9.4001471291273994E-2</c:v>
                </c:pt>
                <c:pt idx="5691">
                  <c:v>0.34065060502066102</c:v>
                </c:pt>
                <c:pt idx="5692">
                  <c:v>-4.26670002314289E-2</c:v>
                </c:pt>
                <c:pt idx="5693">
                  <c:v>-0.122136275681742</c:v>
                </c:pt>
                <c:pt idx="5694">
                  <c:v>0.18781130229190399</c:v>
                </c:pt>
                <c:pt idx="5695">
                  <c:v>-6.1252902305628999E-2</c:v>
                </c:pt>
                <c:pt idx="5696">
                  <c:v>-0.13546372851254099</c:v>
                </c:pt>
                <c:pt idx="5697">
                  <c:v>7.5964995951343497E-2</c:v>
                </c:pt>
                <c:pt idx="5698">
                  <c:v>-0.17108404066373201</c:v>
                </c:pt>
                <c:pt idx="5699">
                  <c:v>-0.143503167262723</c:v>
                </c:pt>
                <c:pt idx="5700">
                  <c:v>-6.9694457511266406E-2</c:v>
                </c:pt>
                <c:pt idx="5701">
                  <c:v>-0.10130866927934599</c:v>
                </c:pt>
                <c:pt idx="5702">
                  <c:v>-0.104172315431615</c:v>
                </c:pt>
                <c:pt idx="5703">
                  <c:v>-8.0178993845316293E-2</c:v>
                </c:pt>
                <c:pt idx="5704">
                  <c:v>-5.3768850528949301E-2</c:v>
                </c:pt>
                <c:pt idx="5705">
                  <c:v>0.191650569018783</c:v>
                </c:pt>
                <c:pt idx="5706">
                  <c:v>-0.119826256195981</c:v>
                </c:pt>
                <c:pt idx="5707">
                  <c:v>-9.7075363530589903E-2</c:v>
                </c:pt>
                <c:pt idx="5708">
                  <c:v>-8.5336475405195095E-2</c:v>
                </c:pt>
                <c:pt idx="5709">
                  <c:v>5.4927873190255397E-2</c:v>
                </c:pt>
                <c:pt idx="5710">
                  <c:v>-8.7871666425609601E-3</c:v>
                </c:pt>
                <c:pt idx="5711">
                  <c:v>-5.6728317961361803E-2</c:v>
                </c:pt>
                <c:pt idx="5712">
                  <c:v>1.183130755253E-3</c:v>
                </c:pt>
                <c:pt idx="5713">
                  <c:v>-4.4147428414427203E-2</c:v>
                </c:pt>
                <c:pt idx="5714">
                  <c:v>0.20369247446984001</c:v>
                </c:pt>
                <c:pt idx="5715">
                  <c:v>4.9932178415810199E-2</c:v>
                </c:pt>
                <c:pt idx="5716">
                  <c:v>-0.155434070564478</c:v>
                </c:pt>
                <c:pt idx="5717">
                  <c:v>-1.2287410717426899E-2</c:v>
                </c:pt>
                <c:pt idx="5718">
                  <c:v>-0.17137888879250299</c:v>
                </c:pt>
                <c:pt idx="5719">
                  <c:v>0.34381423817149298</c:v>
                </c:pt>
                <c:pt idx="5720">
                  <c:v>6.3077894224600001E-2</c:v>
                </c:pt>
                <c:pt idx="5721">
                  <c:v>7.6619811062430499E-3</c:v>
                </c:pt>
                <c:pt idx="5722">
                  <c:v>-9.6773721645806901E-2</c:v>
                </c:pt>
                <c:pt idx="5723">
                  <c:v>-1.2479041252304601E-2</c:v>
                </c:pt>
                <c:pt idx="5724">
                  <c:v>-4.2083754012297803E-2</c:v>
                </c:pt>
                <c:pt idx="5725">
                  <c:v>-5.6567050202183999E-2</c:v>
                </c:pt>
                <c:pt idx="5726">
                  <c:v>6.5274168192566998E-2</c:v>
                </c:pt>
                <c:pt idx="5727">
                  <c:v>-6.8095669324529595E-2</c:v>
                </c:pt>
                <c:pt idx="5728">
                  <c:v>-0.110941238504506</c:v>
                </c:pt>
                <c:pt idx="5729">
                  <c:v>-6.4637270928987994E-2</c:v>
                </c:pt>
                <c:pt idx="5730">
                  <c:v>-8.0733070345711894E-2</c:v>
                </c:pt>
                <c:pt idx="5731">
                  <c:v>0.137593417716974</c:v>
                </c:pt>
                <c:pt idx="5732">
                  <c:v>2.5242971900318E-2</c:v>
                </c:pt>
                <c:pt idx="5733">
                  <c:v>0.133704637981513</c:v>
                </c:pt>
                <c:pt idx="5734">
                  <c:v>-9.4779106164949695E-2</c:v>
                </c:pt>
                <c:pt idx="5735">
                  <c:v>-0.118393434366611</c:v>
                </c:pt>
                <c:pt idx="5736">
                  <c:v>-5.3737534983373997E-2</c:v>
                </c:pt>
                <c:pt idx="5737">
                  <c:v>-4.7607530655350103E-2</c:v>
                </c:pt>
                <c:pt idx="5738">
                  <c:v>-3.11698922626116E-2</c:v>
                </c:pt>
                <c:pt idx="5739">
                  <c:v>-0.18866953504043599</c:v>
                </c:pt>
                <c:pt idx="5740">
                  <c:v>-2.03329405128541E-2</c:v>
                </c:pt>
                <c:pt idx="5741">
                  <c:v>-0.11306368043779801</c:v>
                </c:pt>
                <c:pt idx="5742">
                  <c:v>0.26958284026159202</c:v>
                </c:pt>
                <c:pt idx="5743">
                  <c:v>-9.5611840053084804E-2</c:v>
                </c:pt>
                <c:pt idx="5744">
                  <c:v>7.0277627754062905E-2</c:v>
                </c:pt>
                <c:pt idx="5745">
                  <c:v>-0.22523108611841899</c:v>
                </c:pt>
                <c:pt idx="5746">
                  <c:v>0.346089571817704</c:v>
                </c:pt>
                <c:pt idx="5747">
                  <c:v>-0.10333404067942099</c:v>
                </c:pt>
                <c:pt idx="5748">
                  <c:v>-1.3533142906545901E-2</c:v>
                </c:pt>
                <c:pt idx="5749">
                  <c:v>3.1186057255852401E-2</c:v>
                </c:pt>
                <c:pt idx="5750">
                  <c:v>2.0439158180972E-2</c:v>
                </c:pt>
                <c:pt idx="5751">
                  <c:v>-0.120605862564006</c:v>
                </c:pt>
                <c:pt idx="5752">
                  <c:v>7.76740791445443E-2</c:v>
                </c:pt>
                <c:pt idx="5753">
                  <c:v>0.239755276510426</c:v>
                </c:pt>
                <c:pt idx="5754">
                  <c:v>-0.10700165225444799</c:v>
                </c:pt>
                <c:pt idx="5755">
                  <c:v>-3.6198362819511901E-2</c:v>
                </c:pt>
                <c:pt idx="5756">
                  <c:v>-5.5040608427011001E-2</c:v>
                </c:pt>
                <c:pt idx="5757">
                  <c:v>-0.127475042413251</c:v>
                </c:pt>
                <c:pt idx="5758">
                  <c:v>-9.8112426617072798E-2</c:v>
                </c:pt>
                <c:pt idx="5759">
                  <c:v>1.5568259092686E-2</c:v>
                </c:pt>
                <c:pt idx="5760">
                  <c:v>9.2542279554821902E-2</c:v>
                </c:pt>
                <c:pt idx="5761">
                  <c:v>-1.15628730063966E-2</c:v>
                </c:pt>
                <c:pt idx="5762">
                  <c:v>0.164664062767201</c:v>
                </c:pt>
                <c:pt idx="5763">
                  <c:v>-4.6598461884136598E-2</c:v>
                </c:pt>
                <c:pt idx="5764">
                  <c:v>-2.30244022192885E-2</c:v>
                </c:pt>
                <c:pt idx="5765">
                  <c:v>-1.1883255367466801E-2</c:v>
                </c:pt>
                <c:pt idx="5766">
                  <c:v>8.0893141996900994E-2</c:v>
                </c:pt>
                <c:pt idx="5767">
                  <c:v>-0.11749141710335601</c:v>
                </c:pt>
                <c:pt idx="5768">
                  <c:v>-0.15122781533500401</c:v>
                </c:pt>
                <c:pt idx="5769">
                  <c:v>-0.12403737208639801</c:v>
                </c:pt>
                <c:pt idx="5770">
                  <c:v>-5.13458747655227E-2</c:v>
                </c:pt>
                <c:pt idx="5771">
                  <c:v>-7.6548440162111001E-2</c:v>
                </c:pt>
                <c:pt idx="5772">
                  <c:v>-5.1364430636527701E-2</c:v>
                </c:pt>
                <c:pt idx="5773">
                  <c:v>-1.5864045176042101E-2</c:v>
                </c:pt>
                <c:pt idx="5774">
                  <c:v>-0.13339195763658199</c:v>
                </c:pt>
                <c:pt idx="5775">
                  <c:v>-8.9143043544288106E-2</c:v>
                </c:pt>
                <c:pt idx="5776">
                  <c:v>-9.22480520661315E-2</c:v>
                </c:pt>
                <c:pt idx="5777">
                  <c:v>-7.4072053764041398E-2</c:v>
                </c:pt>
                <c:pt idx="5778">
                  <c:v>8.1418923873616003E-2</c:v>
                </c:pt>
                <c:pt idx="5779">
                  <c:v>-3.5542113377965201E-2</c:v>
                </c:pt>
                <c:pt idx="5780">
                  <c:v>1.87002001586105E-2</c:v>
                </c:pt>
                <c:pt idx="5781">
                  <c:v>-0.19248404890811299</c:v>
                </c:pt>
                <c:pt idx="5782">
                  <c:v>-8.7884396044548105E-2</c:v>
                </c:pt>
                <c:pt idx="5783">
                  <c:v>-0.105155016800849</c:v>
                </c:pt>
                <c:pt idx="5784">
                  <c:v>8.0291812006444196E-2</c:v>
                </c:pt>
                <c:pt idx="5785">
                  <c:v>-8.6292799844662801E-2</c:v>
                </c:pt>
                <c:pt idx="5786">
                  <c:v>-6.22784190271677E-2</c:v>
                </c:pt>
                <c:pt idx="5787">
                  <c:v>-9.9854632897629997E-2</c:v>
                </c:pt>
                <c:pt idx="5788">
                  <c:v>-5.7244328109033099E-2</c:v>
                </c:pt>
                <c:pt idx="5789">
                  <c:v>-2.9574711728108698E-2</c:v>
                </c:pt>
                <c:pt idx="5790">
                  <c:v>-4.5248360920689699E-2</c:v>
                </c:pt>
                <c:pt idx="5791">
                  <c:v>-0.14529549945554299</c:v>
                </c:pt>
                <c:pt idx="5792">
                  <c:v>-2.4531187288275198E-2</c:v>
                </c:pt>
                <c:pt idx="5793">
                  <c:v>-2.6622515045252398E-2</c:v>
                </c:pt>
                <c:pt idx="5794">
                  <c:v>-0.19264660227314501</c:v>
                </c:pt>
                <c:pt idx="5795">
                  <c:v>-1.73742534260031E-2</c:v>
                </c:pt>
                <c:pt idx="5796">
                  <c:v>-9.7991474664865102E-2</c:v>
                </c:pt>
                <c:pt idx="5797">
                  <c:v>-0.13097840282768899</c:v>
                </c:pt>
                <c:pt idx="5798">
                  <c:v>3.6482321445934201E-3</c:v>
                </c:pt>
                <c:pt idx="5799">
                  <c:v>-0.12948956349242899</c:v>
                </c:pt>
                <c:pt idx="5800">
                  <c:v>-0.16601377140780699</c:v>
                </c:pt>
                <c:pt idx="5801">
                  <c:v>-0.172652667325225</c:v>
                </c:pt>
                <c:pt idx="5802">
                  <c:v>-5.3982595856867403E-3</c:v>
                </c:pt>
                <c:pt idx="5803">
                  <c:v>-0.124088599852459</c:v>
                </c:pt>
                <c:pt idx="5804">
                  <c:v>3.8904452876048302E-2</c:v>
                </c:pt>
                <c:pt idx="5805">
                  <c:v>-0.108512042640552</c:v>
                </c:pt>
                <c:pt idx="5806">
                  <c:v>0.194762786723116</c:v>
                </c:pt>
                <c:pt idx="5807">
                  <c:v>-0.206851896212537</c:v>
                </c:pt>
                <c:pt idx="5808">
                  <c:v>-1.51879546201306E-2</c:v>
                </c:pt>
                <c:pt idx="5809">
                  <c:v>-0.122059749795287</c:v>
                </c:pt>
                <c:pt idx="5810">
                  <c:v>0.173535511052127</c:v>
                </c:pt>
                <c:pt idx="5811">
                  <c:v>-8.5377432634192697E-4</c:v>
                </c:pt>
                <c:pt idx="5812">
                  <c:v>8.8765028650369601E-2</c:v>
                </c:pt>
                <c:pt idx="5813">
                  <c:v>2.7906048789165399E-2</c:v>
                </c:pt>
                <c:pt idx="5814">
                  <c:v>-2.35777863989215E-2</c:v>
                </c:pt>
                <c:pt idx="5815">
                  <c:v>-2.8958014657694899E-2</c:v>
                </c:pt>
                <c:pt idx="5816">
                  <c:v>-0.10503991785821799</c:v>
                </c:pt>
                <c:pt idx="5817">
                  <c:v>4.6256284512204503E-2</c:v>
                </c:pt>
                <c:pt idx="5818">
                  <c:v>-8.2580711814650001E-2</c:v>
                </c:pt>
                <c:pt idx="5819">
                  <c:v>-0.123580695554977</c:v>
                </c:pt>
                <c:pt idx="5820">
                  <c:v>-0.100273277997156</c:v>
                </c:pt>
                <c:pt idx="5821">
                  <c:v>-0.16072270123110799</c:v>
                </c:pt>
                <c:pt idx="5822">
                  <c:v>-6.6301940866807699E-2</c:v>
                </c:pt>
                <c:pt idx="5823">
                  <c:v>-6.8692420539067101E-3</c:v>
                </c:pt>
                <c:pt idx="5824">
                  <c:v>-0.123188117271517</c:v>
                </c:pt>
                <c:pt idx="5825">
                  <c:v>-0.17685328185341301</c:v>
                </c:pt>
                <c:pt idx="5826">
                  <c:v>-7.2974488900273499E-2</c:v>
                </c:pt>
                <c:pt idx="5827">
                  <c:v>-4.3025660644691897E-2</c:v>
                </c:pt>
                <c:pt idx="5828">
                  <c:v>-4.5440482847579802E-2</c:v>
                </c:pt>
                <c:pt idx="5829">
                  <c:v>-7.7316274753934003E-2</c:v>
                </c:pt>
                <c:pt idx="5830">
                  <c:v>6.24867508816047E-2</c:v>
                </c:pt>
                <c:pt idx="5831">
                  <c:v>-7.6784784816534404E-2</c:v>
                </c:pt>
                <c:pt idx="5832">
                  <c:v>-0.13821986801560501</c:v>
                </c:pt>
                <c:pt idx="5833">
                  <c:v>0.23822346666112401</c:v>
                </c:pt>
                <c:pt idx="5834">
                  <c:v>-0.102179221300555</c:v>
                </c:pt>
                <c:pt idx="5835">
                  <c:v>-0.140035275003313</c:v>
                </c:pt>
                <c:pt idx="5836">
                  <c:v>-0.10172969861316</c:v>
                </c:pt>
                <c:pt idx="5837">
                  <c:v>-8.8786296759443495E-2</c:v>
                </c:pt>
                <c:pt idx="5838">
                  <c:v>-7.0885114680884903E-2</c:v>
                </c:pt>
                <c:pt idx="5839">
                  <c:v>-0.13943738781604201</c:v>
                </c:pt>
                <c:pt idx="5840">
                  <c:v>-7.5824570080283302E-2</c:v>
                </c:pt>
                <c:pt idx="5841">
                  <c:v>-0.10714479176818401</c:v>
                </c:pt>
                <c:pt idx="5842">
                  <c:v>-0.18848881572498</c:v>
                </c:pt>
                <c:pt idx="5843">
                  <c:v>2.6054419385193501E-2</c:v>
                </c:pt>
                <c:pt idx="5844">
                  <c:v>-0.146281473730237</c:v>
                </c:pt>
                <c:pt idx="5845">
                  <c:v>-8.5202401610216902E-2</c:v>
                </c:pt>
                <c:pt idx="5846">
                  <c:v>3.0460898158610299E-2</c:v>
                </c:pt>
                <c:pt idx="5847">
                  <c:v>3.1238035093558401E-2</c:v>
                </c:pt>
                <c:pt idx="5848">
                  <c:v>-0.14948748587729399</c:v>
                </c:pt>
                <c:pt idx="5849">
                  <c:v>-3.3530173606021799E-2</c:v>
                </c:pt>
                <c:pt idx="5850">
                  <c:v>9.0021159890562294E-2</c:v>
                </c:pt>
                <c:pt idx="5851">
                  <c:v>0.150500450056271</c:v>
                </c:pt>
                <c:pt idx="5852">
                  <c:v>1.00455910185735E-2</c:v>
                </c:pt>
                <c:pt idx="5853">
                  <c:v>-7.0358258847670094E-2</c:v>
                </c:pt>
                <c:pt idx="5854">
                  <c:v>-7.8050434457357404E-2</c:v>
                </c:pt>
                <c:pt idx="5855">
                  <c:v>0.17862939464358199</c:v>
                </c:pt>
                <c:pt idx="5856">
                  <c:v>-0.16104700127260299</c:v>
                </c:pt>
                <c:pt idx="5857">
                  <c:v>3.40415985788836E-2</c:v>
                </c:pt>
                <c:pt idx="5858">
                  <c:v>-9.5751532827138802E-2</c:v>
                </c:pt>
                <c:pt idx="5859">
                  <c:v>0.19395721293198201</c:v>
                </c:pt>
                <c:pt idx="5860">
                  <c:v>-0.14512358564820499</c:v>
                </c:pt>
                <c:pt idx="5861">
                  <c:v>-3.3218216642377597E-2</c:v>
                </c:pt>
                <c:pt idx="5862">
                  <c:v>2.35654103217229E-2</c:v>
                </c:pt>
                <c:pt idx="5863">
                  <c:v>9.5197415016882794E-2</c:v>
                </c:pt>
                <c:pt idx="5864">
                  <c:v>-6.8281313022864304E-2</c:v>
                </c:pt>
                <c:pt idx="5865">
                  <c:v>2.3821982819432801E-2</c:v>
                </c:pt>
                <c:pt idx="5866">
                  <c:v>0.189910094390592</c:v>
                </c:pt>
                <c:pt idx="5867">
                  <c:v>8.46226775973076E-2</c:v>
                </c:pt>
                <c:pt idx="5868">
                  <c:v>-0.12807380082372699</c:v>
                </c:pt>
                <c:pt idx="5869">
                  <c:v>-0.120004321652248</c:v>
                </c:pt>
                <c:pt idx="5870">
                  <c:v>7.9461001332399306E-3</c:v>
                </c:pt>
                <c:pt idx="5871">
                  <c:v>3.1850190055175497E-2</c:v>
                </c:pt>
                <c:pt idx="5872">
                  <c:v>1.4536358969148301E-2</c:v>
                </c:pt>
                <c:pt idx="5873">
                  <c:v>-0.16219777305536301</c:v>
                </c:pt>
                <c:pt idx="5874">
                  <c:v>1.5202380976200301E-2</c:v>
                </c:pt>
                <c:pt idx="5875">
                  <c:v>0.18106015573786699</c:v>
                </c:pt>
                <c:pt idx="5876">
                  <c:v>-4.3721010747527898E-2</c:v>
                </c:pt>
                <c:pt idx="5877">
                  <c:v>-5.8675642684484303E-2</c:v>
                </c:pt>
                <c:pt idx="5878">
                  <c:v>-0.10554632934813001</c:v>
                </c:pt>
                <c:pt idx="5879">
                  <c:v>-2.2582340793216599E-2</c:v>
                </c:pt>
                <c:pt idx="5880">
                  <c:v>-0.14410023340737099</c:v>
                </c:pt>
                <c:pt idx="5881">
                  <c:v>3.4553544661696002E-2</c:v>
                </c:pt>
                <c:pt idx="5882">
                  <c:v>9.7630290959450902E-2</c:v>
                </c:pt>
                <c:pt idx="5883">
                  <c:v>0.19693741319352701</c:v>
                </c:pt>
                <c:pt idx="5884">
                  <c:v>7.1805408398125395E-2</c:v>
                </c:pt>
                <c:pt idx="5885">
                  <c:v>0.216276205304645</c:v>
                </c:pt>
                <c:pt idx="5886">
                  <c:v>-2.1303281923157301E-2</c:v>
                </c:pt>
                <c:pt idx="5887">
                  <c:v>-8.6660264948969598E-2</c:v>
                </c:pt>
                <c:pt idx="5888">
                  <c:v>-0.224060796820608</c:v>
                </c:pt>
                <c:pt idx="5889">
                  <c:v>-1.42434643493266E-2</c:v>
                </c:pt>
                <c:pt idx="5890">
                  <c:v>-8.0782152375260097E-2</c:v>
                </c:pt>
                <c:pt idx="5891">
                  <c:v>-3.6962643572921103E-2</c:v>
                </c:pt>
                <c:pt idx="5892">
                  <c:v>-8.1801023947792706E-2</c:v>
                </c:pt>
                <c:pt idx="5893">
                  <c:v>-9.5069459335276094E-2</c:v>
                </c:pt>
                <c:pt idx="5894">
                  <c:v>-9.0718362086174203E-2</c:v>
                </c:pt>
                <c:pt idx="5895">
                  <c:v>-4.0772899797043599E-2</c:v>
                </c:pt>
                <c:pt idx="5896">
                  <c:v>-4.3241018864632599E-3</c:v>
                </c:pt>
                <c:pt idx="5897">
                  <c:v>5.5955234715281001E-2</c:v>
                </c:pt>
                <c:pt idx="5898">
                  <c:v>-0.16574618869712901</c:v>
                </c:pt>
                <c:pt idx="5899">
                  <c:v>-8.3415055565068605E-2</c:v>
                </c:pt>
                <c:pt idx="5900">
                  <c:v>0.10496603912416499</c:v>
                </c:pt>
                <c:pt idx="5901">
                  <c:v>-0.168053132782577</c:v>
                </c:pt>
                <c:pt idx="5902">
                  <c:v>-0.14209280141660899</c:v>
                </c:pt>
                <c:pt idx="5903">
                  <c:v>0.1149750667501</c:v>
                </c:pt>
                <c:pt idx="5904">
                  <c:v>3.6778304398541899E-2</c:v>
                </c:pt>
                <c:pt idx="5905">
                  <c:v>-0.1002259016423</c:v>
                </c:pt>
                <c:pt idx="5906">
                  <c:v>-7.0902200542390895E-2</c:v>
                </c:pt>
                <c:pt idx="5907">
                  <c:v>0.12396025543054701</c:v>
                </c:pt>
                <c:pt idx="5908">
                  <c:v>-8.2180468030126796E-2</c:v>
                </c:pt>
                <c:pt idx="5909">
                  <c:v>0.19763173716850199</c:v>
                </c:pt>
                <c:pt idx="5910">
                  <c:v>-0.10754369996837899</c:v>
                </c:pt>
                <c:pt idx="5911">
                  <c:v>-0.108787774810456</c:v>
                </c:pt>
                <c:pt idx="5912">
                  <c:v>-4.3720436324917102E-2</c:v>
                </c:pt>
                <c:pt idx="5913">
                  <c:v>-0.16440327947200101</c:v>
                </c:pt>
                <c:pt idx="5914">
                  <c:v>5.4282227886730504E-3</c:v>
                </c:pt>
                <c:pt idx="5915">
                  <c:v>-6.68286977832553E-2</c:v>
                </c:pt>
                <c:pt idx="5916">
                  <c:v>-9.2003364862782697E-2</c:v>
                </c:pt>
                <c:pt idx="5917">
                  <c:v>-2.8911264268112202E-2</c:v>
                </c:pt>
                <c:pt idx="5918">
                  <c:v>2.3640547514508701E-2</c:v>
                </c:pt>
                <c:pt idx="5919">
                  <c:v>2.1291067792115599E-2</c:v>
                </c:pt>
                <c:pt idx="5920">
                  <c:v>3.1712974511121303E-2</c:v>
                </c:pt>
                <c:pt idx="5921">
                  <c:v>-0.22355241700602799</c:v>
                </c:pt>
                <c:pt idx="5922">
                  <c:v>-3.3151285237759801E-2</c:v>
                </c:pt>
                <c:pt idx="5923">
                  <c:v>-3.6652448175103401E-2</c:v>
                </c:pt>
                <c:pt idx="5924">
                  <c:v>-0.109446789000712</c:v>
                </c:pt>
                <c:pt idx="5925">
                  <c:v>-0.22314092917119999</c:v>
                </c:pt>
                <c:pt idx="5926">
                  <c:v>-9.8328758860291507E-2</c:v>
                </c:pt>
                <c:pt idx="5927">
                  <c:v>1.7642964007165099E-2</c:v>
                </c:pt>
                <c:pt idx="5928">
                  <c:v>-1.9649988390201E-2</c:v>
                </c:pt>
                <c:pt idx="5929">
                  <c:v>-5.18136938390477E-2</c:v>
                </c:pt>
                <c:pt idx="5930">
                  <c:v>7.2306591747834895E-2</c:v>
                </c:pt>
                <c:pt idx="5931">
                  <c:v>-4.1442212015471797E-2</c:v>
                </c:pt>
                <c:pt idx="5932">
                  <c:v>0.20748922225198099</c:v>
                </c:pt>
                <c:pt idx="5933">
                  <c:v>4.2927154574451599E-2</c:v>
                </c:pt>
                <c:pt idx="5934">
                  <c:v>-0.13319923715019699</c:v>
                </c:pt>
                <c:pt idx="5935">
                  <c:v>-0.10156772058456601</c:v>
                </c:pt>
                <c:pt idx="5936">
                  <c:v>-0.13503582051725199</c:v>
                </c:pt>
                <c:pt idx="5937">
                  <c:v>2.0742342243657699E-2</c:v>
                </c:pt>
                <c:pt idx="5938">
                  <c:v>-0.166537154795808</c:v>
                </c:pt>
                <c:pt idx="5939">
                  <c:v>-6.8408172686122995E-2</c:v>
                </c:pt>
                <c:pt idx="5940">
                  <c:v>-0.13440600028670799</c:v>
                </c:pt>
                <c:pt idx="5941">
                  <c:v>-0.174293545564185</c:v>
                </c:pt>
                <c:pt idx="5942">
                  <c:v>-4.0952623258236003E-2</c:v>
                </c:pt>
                <c:pt idx="5943">
                  <c:v>0.104533828763461</c:v>
                </c:pt>
                <c:pt idx="5944">
                  <c:v>-0.11901573552384501</c:v>
                </c:pt>
                <c:pt idx="5945">
                  <c:v>-8.0482305171965904E-2</c:v>
                </c:pt>
                <c:pt idx="5946">
                  <c:v>-0.43476803157671301</c:v>
                </c:pt>
                <c:pt idx="5947">
                  <c:v>-9.1903042559957591E-3</c:v>
                </c:pt>
                <c:pt idx="5948">
                  <c:v>5.6079662365797298E-2</c:v>
                </c:pt>
                <c:pt idx="5949">
                  <c:v>-4.2337077847167698E-2</c:v>
                </c:pt>
                <c:pt idx="5950">
                  <c:v>-2.9436678074814498E-3</c:v>
                </c:pt>
                <c:pt idx="5951">
                  <c:v>3.1917192527486399E-2</c:v>
                </c:pt>
                <c:pt idx="5952">
                  <c:v>-5.3745772403310403E-2</c:v>
                </c:pt>
                <c:pt idx="5953">
                  <c:v>-9.1961307652728599E-2</c:v>
                </c:pt>
                <c:pt idx="5954">
                  <c:v>7.4408678240755997E-3</c:v>
                </c:pt>
                <c:pt idx="5955">
                  <c:v>3.08590526169681E-2</c:v>
                </c:pt>
                <c:pt idx="5956">
                  <c:v>-2.47542665054814E-2</c:v>
                </c:pt>
                <c:pt idx="5957">
                  <c:v>1.3412857419966799E-2</c:v>
                </c:pt>
                <c:pt idx="5958">
                  <c:v>-2.7766305016626799E-2</c:v>
                </c:pt>
                <c:pt idx="5959">
                  <c:v>-3.4794950849906102E-2</c:v>
                </c:pt>
                <c:pt idx="5960">
                  <c:v>-2.7550344124822601E-3</c:v>
                </c:pt>
                <c:pt idx="5961">
                  <c:v>-9.2360933034722606E-2</c:v>
                </c:pt>
                <c:pt idx="5962">
                  <c:v>-0.10396437199951999</c:v>
                </c:pt>
                <c:pt idx="5963">
                  <c:v>0.106570281235989</c:v>
                </c:pt>
                <c:pt idx="5964">
                  <c:v>2.6521209823083099E-2</c:v>
                </c:pt>
                <c:pt idx="5965">
                  <c:v>-6.9643086596275994E-2</c:v>
                </c:pt>
                <c:pt idx="5966">
                  <c:v>-0.18818905967477101</c:v>
                </c:pt>
                <c:pt idx="5967">
                  <c:v>-4.5891688882634597E-2</c:v>
                </c:pt>
                <c:pt idx="5968">
                  <c:v>-6.0868734071910097E-2</c:v>
                </c:pt>
                <c:pt idx="5969">
                  <c:v>-9.5993347367531207E-2</c:v>
                </c:pt>
                <c:pt idx="5970">
                  <c:v>-5.0980352618204001E-2</c:v>
                </c:pt>
                <c:pt idx="5971">
                  <c:v>-2.2023570396303399E-2</c:v>
                </c:pt>
                <c:pt idx="5972">
                  <c:v>8.7033795773034904E-3</c:v>
                </c:pt>
                <c:pt idx="5973">
                  <c:v>1.0806396355451201E-2</c:v>
                </c:pt>
                <c:pt idx="5974">
                  <c:v>-0.245770632045481</c:v>
                </c:pt>
                <c:pt idx="5975">
                  <c:v>-8.5630436302827698E-2</c:v>
                </c:pt>
                <c:pt idx="5976">
                  <c:v>-8.0495695063241599E-2</c:v>
                </c:pt>
                <c:pt idx="5977">
                  <c:v>-7.5688581575422006E-2</c:v>
                </c:pt>
                <c:pt idx="5978">
                  <c:v>-0.182519745222089</c:v>
                </c:pt>
                <c:pt idx="5979">
                  <c:v>2.9190199571975699E-2</c:v>
                </c:pt>
                <c:pt idx="5980">
                  <c:v>6.4988353267528595E-2</c:v>
                </c:pt>
                <c:pt idx="5981">
                  <c:v>-5.2121577728263098E-2</c:v>
                </c:pt>
                <c:pt idx="5982">
                  <c:v>0.405998124370889</c:v>
                </c:pt>
                <c:pt idx="5983">
                  <c:v>-0.29812581613390299</c:v>
                </c:pt>
                <c:pt idx="5984">
                  <c:v>-0.13864299547445799</c:v>
                </c:pt>
                <c:pt idx="5985">
                  <c:v>-0.12241828440154701</c:v>
                </c:pt>
                <c:pt idx="5986">
                  <c:v>-8.5636387536167605E-2</c:v>
                </c:pt>
                <c:pt idx="5987">
                  <c:v>2.0135675208471999E-2</c:v>
                </c:pt>
                <c:pt idx="5988">
                  <c:v>1.5840951671521001E-2</c:v>
                </c:pt>
                <c:pt idx="5989">
                  <c:v>-0.165037985635382</c:v>
                </c:pt>
                <c:pt idx="5990">
                  <c:v>0.15216248921582501</c:v>
                </c:pt>
                <c:pt idx="5991">
                  <c:v>-0.17793659805622</c:v>
                </c:pt>
                <c:pt idx="5992">
                  <c:v>6.0420192890776797E-2</c:v>
                </c:pt>
                <c:pt idx="5993">
                  <c:v>-9.7196768254211599E-2</c:v>
                </c:pt>
                <c:pt idx="5994">
                  <c:v>-0.18459121012855301</c:v>
                </c:pt>
                <c:pt idx="5995">
                  <c:v>2.13440947252685E-3</c:v>
                </c:pt>
                <c:pt idx="5996">
                  <c:v>-4.1660947341125798E-2</c:v>
                </c:pt>
                <c:pt idx="5997">
                  <c:v>7.7554074256553002E-2</c:v>
                </c:pt>
                <c:pt idx="5998">
                  <c:v>0.19461948497881801</c:v>
                </c:pt>
                <c:pt idx="5999">
                  <c:v>-0.264006278820546</c:v>
                </c:pt>
                <c:pt idx="6000">
                  <c:v>-0.103637439037714</c:v>
                </c:pt>
                <c:pt idx="6001">
                  <c:v>-6.7548740242831903E-2</c:v>
                </c:pt>
                <c:pt idx="6002">
                  <c:v>-0.14432598711435601</c:v>
                </c:pt>
                <c:pt idx="6003">
                  <c:v>-7.2510760634991706E-2</c:v>
                </c:pt>
                <c:pt idx="6004">
                  <c:v>-3.2405045890690999E-3</c:v>
                </c:pt>
                <c:pt idx="6005">
                  <c:v>-0.111041574275418</c:v>
                </c:pt>
                <c:pt idx="6006">
                  <c:v>-0.24472810664389599</c:v>
                </c:pt>
                <c:pt idx="6007">
                  <c:v>0.23255486091496499</c:v>
                </c:pt>
                <c:pt idx="6008">
                  <c:v>-0.22148021205358101</c:v>
                </c:pt>
                <c:pt idx="6009">
                  <c:v>-8.6381907257565296E-2</c:v>
                </c:pt>
                <c:pt idx="6010">
                  <c:v>-0.104266464411511</c:v>
                </c:pt>
                <c:pt idx="6011">
                  <c:v>-0.24057274834374801</c:v>
                </c:pt>
                <c:pt idx="6012">
                  <c:v>-7.24223949604621E-2</c:v>
                </c:pt>
                <c:pt idx="6013">
                  <c:v>-0.13049961252334799</c:v>
                </c:pt>
                <c:pt idx="6014">
                  <c:v>-0.15754267655426901</c:v>
                </c:pt>
                <c:pt idx="6015">
                  <c:v>6.5630018367926396E-2</c:v>
                </c:pt>
                <c:pt idx="6016">
                  <c:v>-0.168244712486842</c:v>
                </c:pt>
                <c:pt idx="6017">
                  <c:v>-0.15692208241618799</c:v>
                </c:pt>
                <c:pt idx="6018">
                  <c:v>-0.131384493843751</c:v>
                </c:pt>
                <c:pt idx="6019">
                  <c:v>3.5890738972703699E-3</c:v>
                </c:pt>
                <c:pt idx="6020">
                  <c:v>-9.0705288112911994E-2</c:v>
                </c:pt>
                <c:pt idx="6021">
                  <c:v>-0.243443094242493</c:v>
                </c:pt>
                <c:pt idx="6022">
                  <c:v>1.5321049836408E-2</c:v>
                </c:pt>
                <c:pt idx="6023">
                  <c:v>9.8247225587678996E-2</c:v>
                </c:pt>
                <c:pt idx="6024">
                  <c:v>-7.7329693459411403E-2</c:v>
                </c:pt>
                <c:pt idx="6025">
                  <c:v>0.11317144017964401</c:v>
                </c:pt>
                <c:pt idx="6026">
                  <c:v>-4.1412224374090201E-2</c:v>
                </c:pt>
                <c:pt idx="6027">
                  <c:v>1.3982631077576401E-2</c:v>
                </c:pt>
                <c:pt idx="6028">
                  <c:v>-4.3414933292424997E-3</c:v>
                </c:pt>
                <c:pt idx="6029">
                  <c:v>3.4449183476288801E-2</c:v>
                </c:pt>
                <c:pt idx="6030">
                  <c:v>0.15035632542439401</c:v>
                </c:pt>
                <c:pt idx="6031">
                  <c:v>-4.8637345889242E-3</c:v>
                </c:pt>
                <c:pt idx="6032">
                  <c:v>0.124145831145637</c:v>
                </c:pt>
                <c:pt idx="6033">
                  <c:v>-2.52654488515534E-2</c:v>
                </c:pt>
                <c:pt idx="6034">
                  <c:v>-4.4806716541673501E-2</c:v>
                </c:pt>
                <c:pt idx="6035">
                  <c:v>-0.10447774404525</c:v>
                </c:pt>
                <c:pt idx="6036">
                  <c:v>1.4244100975665801E-2</c:v>
                </c:pt>
                <c:pt idx="6037">
                  <c:v>-9.6219727554384293E-2</c:v>
                </c:pt>
                <c:pt idx="6038">
                  <c:v>-0.184911892927246</c:v>
                </c:pt>
                <c:pt idx="6039">
                  <c:v>3.3997480614454297E-2</c:v>
                </c:pt>
                <c:pt idx="6040">
                  <c:v>0.16487585057203699</c:v>
                </c:pt>
                <c:pt idx="6041">
                  <c:v>-0.13980278069693999</c:v>
                </c:pt>
                <c:pt idx="6042">
                  <c:v>-0.17950102050514799</c:v>
                </c:pt>
                <c:pt idx="6043">
                  <c:v>9.7434921140955293E-3</c:v>
                </c:pt>
                <c:pt idx="6044">
                  <c:v>-4.5112968260975002E-2</c:v>
                </c:pt>
                <c:pt idx="6045">
                  <c:v>9.2582464067835005E-2</c:v>
                </c:pt>
                <c:pt idx="6046">
                  <c:v>0.10617255085662999</c:v>
                </c:pt>
                <c:pt idx="6047">
                  <c:v>-8.1248318326743202E-2</c:v>
                </c:pt>
                <c:pt idx="6048">
                  <c:v>6.8702586666233897E-2</c:v>
                </c:pt>
                <c:pt idx="6049">
                  <c:v>-0.15544431032190101</c:v>
                </c:pt>
                <c:pt idx="6050">
                  <c:v>-6.7156867197377696E-3</c:v>
                </c:pt>
                <c:pt idx="6051">
                  <c:v>-0.20760906451231101</c:v>
                </c:pt>
                <c:pt idx="6052">
                  <c:v>4.03929902490558E-2</c:v>
                </c:pt>
                <c:pt idx="6053">
                  <c:v>-4.3348868104189399E-2</c:v>
                </c:pt>
                <c:pt idx="6054">
                  <c:v>-5.3326131830935701E-2</c:v>
                </c:pt>
                <c:pt idx="6055">
                  <c:v>-0.134594254786608</c:v>
                </c:pt>
                <c:pt idx="6056">
                  <c:v>8.28643943543899E-2</c:v>
                </c:pt>
                <c:pt idx="6057">
                  <c:v>-0.18363687051527</c:v>
                </c:pt>
                <c:pt idx="6058">
                  <c:v>9.7674667409880706E-2</c:v>
                </c:pt>
                <c:pt idx="6059">
                  <c:v>-9.1559028352046195E-3</c:v>
                </c:pt>
                <c:pt idx="6060">
                  <c:v>-2.72859206967846E-2</c:v>
                </c:pt>
                <c:pt idx="6061">
                  <c:v>-4.6928713575120198E-2</c:v>
                </c:pt>
                <c:pt idx="6062">
                  <c:v>-0.143718260715996</c:v>
                </c:pt>
                <c:pt idx="6063">
                  <c:v>-3.76967116929263E-2</c:v>
                </c:pt>
                <c:pt idx="6064">
                  <c:v>-0.171686823581502</c:v>
                </c:pt>
                <c:pt idx="6065">
                  <c:v>-4.7150464395406801E-2</c:v>
                </c:pt>
                <c:pt idx="6066">
                  <c:v>4.2149731151536897E-2</c:v>
                </c:pt>
                <c:pt idx="6067">
                  <c:v>0.34346056675254699</c:v>
                </c:pt>
                <c:pt idx="6068">
                  <c:v>0.11142509692054101</c:v>
                </c:pt>
                <c:pt idx="6069">
                  <c:v>-0.20664201843548499</c:v>
                </c:pt>
                <c:pt idx="6070">
                  <c:v>-0.13097619961682799</c:v>
                </c:pt>
                <c:pt idx="6071">
                  <c:v>-7.8107636657135202E-2</c:v>
                </c:pt>
                <c:pt idx="6072">
                  <c:v>-0.144324603093582</c:v>
                </c:pt>
                <c:pt idx="6073">
                  <c:v>-7.3267622289621998E-2</c:v>
                </c:pt>
                <c:pt idx="6074">
                  <c:v>4.8283032729337103E-3</c:v>
                </c:pt>
                <c:pt idx="6075">
                  <c:v>-9.6109957068080995E-2</c:v>
                </c:pt>
                <c:pt idx="6076">
                  <c:v>0.15843200181141001</c:v>
                </c:pt>
                <c:pt idx="6077">
                  <c:v>6.7113195005725296E-2</c:v>
                </c:pt>
                <c:pt idx="6078">
                  <c:v>0.191817766121162</c:v>
                </c:pt>
                <c:pt idx="6079">
                  <c:v>-2.2306504141414302E-2</c:v>
                </c:pt>
                <c:pt idx="6080">
                  <c:v>1.75300799645868E-2</c:v>
                </c:pt>
                <c:pt idx="6081">
                  <c:v>-0.15459804984966</c:v>
                </c:pt>
                <c:pt idx="6082">
                  <c:v>8.7341200001238101E-2</c:v>
                </c:pt>
                <c:pt idx="6083">
                  <c:v>-5.9757435469959902E-2</c:v>
                </c:pt>
                <c:pt idx="6084">
                  <c:v>-9.4970028434156403E-2</c:v>
                </c:pt>
                <c:pt idx="6085">
                  <c:v>-0.199262475393851</c:v>
                </c:pt>
                <c:pt idx="6086">
                  <c:v>-0.22458609551030101</c:v>
                </c:pt>
                <c:pt idx="6087">
                  <c:v>-0.117906638977642</c:v>
                </c:pt>
                <c:pt idx="6088">
                  <c:v>-3.6692611548534898E-2</c:v>
                </c:pt>
                <c:pt idx="6089">
                  <c:v>8.1827190289995907E-3</c:v>
                </c:pt>
                <c:pt idx="6090">
                  <c:v>-0.14811074103562</c:v>
                </c:pt>
                <c:pt idx="6091">
                  <c:v>-6.7938297007385601E-2</c:v>
                </c:pt>
                <c:pt idx="6092">
                  <c:v>-1.19407323002756E-2</c:v>
                </c:pt>
                <c:pt idx="6093">
                  <c:v>-6.4369895358628207E-2</c:v>
                </c:pt>
                <c:pt idx="6094">
                  <c:v>-0.216344613931019</c:v>
                </c:pt>
                <c:pt idx="6095">
                  <c:v>-5.44276659074132E-2</c:v>
                </c:pt>
                <c:pt idx="6096">
                  <c:v>-7.5962203759704694E-2</c:v>
                </c:pt>
                <c:pt idx="6097">
                  <c:v>-0.172403448713909</c:v>
                </c:pt>
                <c:pt idx="6098">
                  <c:v>-2.7504489692766801E-3</c:v>
                </c:pt>
                <c:pt idx="6099">
                  <c:v>-0.16839220886683501</c:v>
                </c:pt>
                <c:pt idx="6100">
                  <c:v>-7.27794869093987E-2</c:v>
                </c:pt>
                <c:pt idx="6101">
                  <c:v>4.5482238614683403E-2</c:v>
                </c:pt>
                <c:pt idx="6102">
                  <c:v>3.2436044676958702E-2</c:v>
                </c:pt>
                <c:pt idx="6103">
                  <c:v>-6.2203849436048798E-4</c:v>
                </c:pt>
                <c:pt idx="6104">
                  <c:v>-0.14372150006854101</c:v>
                </c:pt>
                <c:pt idx="6105">
                  <c:v>-5.8117326320281201E-2</c:v>
                </c:pt>
                <c:pt idx="6106">
                  <c:v>-0.184357835421328</c:v>
                </c:pt>
                <c:pt idx="6107">
                  <c:v>-3.8594260615442799E-2</c:v>
                </c:pt>
                <c:pt idx="6108">
                  <c:v>-8.5055165999110102E-2</c:v>
                </c:pt>
                <c:pt idx="6109">
                  <c:v>0.13599672564620099</c:v>
                </c:pt>
                <c:pt idx="6110">
                  <c:v>4.0658279173189101E-2</c:v>
                </c:pt>
                <c:pt idx="6111">
                  <c:v>-0.12761352141184701</c:v>
                </c:pt>
                <c:pt idx="6112">
                  <c:v>-0.119070448158469</c:v>
                </c:pt>
                <c:pt idx="6113">
                  <c:v>-0.211365585145844</c:v>
                </c:pt>
                <c:pt idx="6114">
                  <c:v>0.11425969692665</c:v>
                </c:pt>
                <c:pt idx="6115">
                  <c:v>-8.4243757351519094E-2</c:v>
                </c:pt>
                <c:pt idx="6116">
                  <c:v>-0.119157851090786</c:v>
                </c:pt>
                <c:pt idx="6117">
                  <c:v>-2.7010799159715E-2</c:v>
                </c:pt>
                <c:pt idx="6118">
                  <c:v>0.161435686777094</c:v>
                </c:pt>
                <c:pt idx="6119">
                  <c:v>-0.130992150503845</c:v>
                </c:pt>
                <c:pt idx="6120">
                  <c:v>0.122543745787075</c:v>
                </c:pt>
                <c:pt idx="6121">
                  <c:v>7.2234630799750996E-2</c:v>
                </c:pt>
                <c:pt idx="6122">
                  <c:v>6.23394956723127E-2</c:v>
                </c:pt>
                <c:pt idx="6123">
                  <c:v>-0.14941987515069499</c:v>
                </c:pt>
                <c:pt idx="6124">
                  <c:v>-5.3802652445625702E-2</c:v>
                </c:pt>
                <c:pt idx="6125">
                  <c:v>3.6964939272535503E-2</c:v>
                </c:pt>
                <c:pt idx="6126">
                  <c:v>0.14700218849827501</c:v>
                </c:pt>
                <c:pt idx="6127">
                  <c:v>-8.01321348766484E-2</c:v>
                </c:pt>
                <c:pt idx="6128">
                  <c:v>2.9876440386239302E-2</c:v>
                </c:pt>
                <c:pt idx="6129">
                  <c:v>-6.5580330296461903E-2</c:v>
                </c:pt>
                <c:pt idx="6130">
                  <c:v>-7.1645225325920797E-2</c:v>
                </c:pt>
                <c:pt idx="6131">
                  <c:v>-0.177591964170738</c:v>
                </c:pt>
                <c:pt idx="6132">
                  <c:v>-9.5805791183767794E-2</c:v>
                </c:pt>
                <c:pt idx="6133">
                  <c:v>-0.21313944542470101</c:v>
                </c:pt>
                <c:pt idx="6134">
                  <c:v>-0.184833329958698</c:v>
                </c:pt>
                <c:pt idx="6135">
                  <c:v>0.256107070721732</c:v>
                </c:pt>
                <c:pt idx="6136">
                  <c:v>-0.193596122877988</c:v>
                </c:pt>
                <c:pt idx="6137">
                  <c:v>-6.2746735307900495E-2</c:v>
                </c:pt>
                <c:pt idx="6138">
                  <c:v>0.14375489236577199</c:v>
                </c:pt>
                <c:pt idx="6139">
                  <c:v>-0.33105063018613001</c:v>
                </c:pt>
                <c:pt idx="6140">
                  <c:v>-0.114068488830625</c:v>
                </c:pt>
                <c:pt idx="6141">
                  <c:v>0.106023338919379</c:v>
                </c:pt>
                <c:pt idx="6142">
                  <c:v>-3.8465890967928303E-2</c:v>
                </c:pt>
                <c:pt idx="6143">
                  <c:v>-0.18273661513035699</c:v>
                </c:pt>
                <c:pt idx="6144">
                  <c:v>-4.2485897723487702E-2</c:v>
                </c:pt>
                <c:pt idx="6145">
                  <c:v>5.7175511638866403E-2</c:v>
                </c:pt>
                <c:pt idx="6146">
                  <c:v>-6.7186752498510999E-2</c:v>
                </c:pt>
                <c:pt idx="6147">
                  <c:v>-1.34348790949614E-2</c:v>
                </c:pt>
                <c:pt idx="6148">
                  <c:v>-0.1195084766453</c:v>
                </c:pt>
                <c:pt idx="6149">
                  <c:v>-5.13794040343791E-2</c:v>
                </c:pt>
                <c:pt idx="6150">
                  <c:v>7.33364213926464E-2</c:v>
                </c:pt>
                <c:pt idx="6151">
                  <c:v>9.2128640853494495E-2</c:v>
                </c:pt>
                <c:pt idx="6152">
                  <c:v>-0.1712632283411</c:v>
                </c:pt>
                <c:pt idx="6153">
                  <c:v>-0.14387146779746601</c:v>
                </c:pt>
                <c:pt idx="6154">
                  <c:v>-1.0980063317149701E-2</c:v>
                </c:pt>
                <c:pt idx="6155">
                  <c:v>-0.29494666137322201</c:v>
                </c:pt>
                <c:pt idx="6156">
                  <c:v>-0.114053778969431</c:v>
                </c:pt>
                <c:pt idx="6157">
                  <c:v>-8.6087825212028499E-2</c:v>
                </c:pt>
                <c:pt idx="6158">
                  <c:v>5.11711851767798E-2</c:v>
                </c:pt>
                <c:pt idx="6159">
                  <c:v>-3.6181802045558001E-2</c:v>
                </c:pt>
                <c:pt idx="6160">
                  <c:v>-9.2788225884096895E-2</c:v>
                </c:pt>
                <c:pt idx="6161">
                  <c:v>-0.36151491199566799</c:v>
                </c:pt>
                <c:pt idx="6162">
                  <c:v>-0.22391057453782501</c:v>
                </c:pt>
                <c:pt idx="6163">
                  <c:v>8.8903959742305402E-2</c:v>
                </c:pt>
                <c:pt idx="6164">
                  <c:v>-7.0789187813369694E-2</c:v>
                </c:pt>
                <c:pt idx="6165">
                  <c:v>-8.7258617933513499E-2</c:v>
                </c:pt>
                <c:pt idx="6166">
                  <c:v>-0.15296716081805001</c:v>
                </c:pt>
                <c:pt idx="6167">
                  <c:v>-1.5880211738803499E-2</c:v>
                </c:pt>
                <c:pt idx="6168">
                  <c:v>-0.20604118943334199</c:v>
                </c:pt>
                <c:pt idx="6169">
                  <c:v>-6.8339543411628503E-3</c:v>
                </c:pt>
                <c:pt idx="6170">
                  <c:v>7.1223237970412995E-2</c:v>
                </c:pt>
                <c:pt idx="6171">
                  <c:v>7.7459496686627096E-3</c:v>
                </c:pt>
                <c:pt idx="6172">
                  <c:v>-2.2089495934373801E-2</c:v>
                </c:pt>
                <c:pt idx="6173">
                  <c:v>1.6168035537103401E-2</c:v>
                </c:pt>
                <c:pt idx="6174">
                  <c:v>0.115262571743383</c:v>
                </c:pt>
                <c:pt idx="6175">
                  <c:v>-0.14134046583576301</c:v>
                </c:pt>
                <c:pt idx="6176">
                  <c:v>0.25360350010655403</c:v>
                </c:pt>
                <c:pt idx="6177">
                  <c:v>0.18779180297592701</c:v>
                </c:pt>
                <c:pt idx="6178">
                  <c:v>-7.6639023365469697E-2</c:v>
                </c:pt>
                <c:pt idx="6179">
                  <c:v>-3.3186376520637499E-3</c:v>
                </c:pt>
                <c:pt idx="6180">
                  <c:v>-0.124407960286884</c:v>
                </c:pt>
                <c:pt idx="6181">
                  <c:v>-0.109902104351015</c:v>
                </c:pt>
                <c:pt idx="6182">
                  <c:v>-0.14358888713749399</c:v>
                </c:pt>
                <c:pt idx="6183">
                  <c:v>0.22650207499053801</c:v>
                </c:pt>
                <c:pt idx="6184">
                  <c:v>-0.14482219665530599</c:v>
                </c:pt>
                <c:pt idx="6185">
                  <c:v>-0.117033622877403</c:v>
                </c:pt>
                <c:pt idx="6186">
                  <c:v>-0.21373167580577199</c:v>
                </c:pt>
                <c:pt idx="6187">
                  <c:v>-7.5573960646217103E-2</c:v>
                </c:pt>
                <c:pt idx="6188">
                  <c:v>-0.205630813140639</c:v>
                </c:pt>
                <c:pt idx="6189">
                  <c:v>6.35520255411679E-2</c:v>
                </c:pt>
                <c:pt idx="6190">
                  <c:v>-1.1645752051263601E-3</c:v>
                </c:pt>
                <c:pt idx="6191">
                  <c:v>9.5566458571320304E-2</c:v>
                </c:pt>
                <c:pt idx="6192">
                  <c:v>-2.3539057488799E-2</c:v>
                </c:pt>
                <c:pt idx="6193">
                  <c:v>-3.6716693334071203E-2</c:v>
                </c:pt>
                <c:pt idx="6194">
                  <c:v>-2.6550820772924599E-2</c:v>
                </c:pt>
                <c:pt idx="6195">
                  <c:v>-0.16770431879609399</c:v>
                </c:pt>
                <c:pt idx="6196">
                  <c:v>3.1135400941869801E-2</c:v>
                </c:pt>
                <c:pt idx="6197">
                  <c:v>-8.5523406613414302E-2</c:v>
                </c:pt>
                <c:pt idx="6198">
                  <c:v>3.9413302846229598E-2</c:v>
                </c:pt>
                <c:pt idx="6199">
                  <c:v>-0.203484209597451</c:v>
                </c:pt>
                <c:pt idx="6200">
                  <c:v>-5.0377501873874998E-2</c:v>
                </c:pt>
                <c:pt idx="6201">
                  <c:v>1.6510882526706201E-2</c:v>
                </c:pt>
                <c:pt idx="6202">
                  <c:v>9.4230931597179393E-2</c:v>
                </c:pt>
                <c:pt idx="6203">
                  <c:v>3.70121463220743E-2</c:v>
                </c:pt>
                <c:pt idx="6204">
                  <c:v>-0.183125496367261</c:v>
                </c:pt>
                <c:pt idx="6205">
                  <c:v>-0.21326183124048601</c:v>
                </c:pt>
                <c:pt idx="6206">
                  <c:v>-0.166142146829656</c:v>
                </c:pt>
                <c:pt idx="6207">
                  <c:v>-0.20183444900613601</c:v>
                </c:pt>
                <c:pt idx="6208">
                  <c:v>-8.2031154593609698E-2</c:v>
                </c:pt>
                <c:pt idx="6209">
                  <c:v>-9.8607390161571801E-2</c:v>
                </c:pt>
                <c:pt idx="6210">
                  <c:v>-0.40340850246232601</c:v>
                </c:pt>
                <c:pt idx="6211">
                  <c:v>-3.8042444576788598E-2</c:v>
                </c:pt>
                <c:pt idx="6212">
                  <c:v>-0.101349637858132</c:v>
                </c:pt>
                <c:pt idx="6213">
                  <c:v>1.37307965678275E-2</c:v>
                </c:pt>
                <c:pt idx="6214">
                  <c:v>4.8849265205612698E-3</c:v>
                </c:pt>
                <c:pt idx="6215">
                  <c:v>8.1550828992028798E-2</c:v>
                </c:pt>
                <c:pt idx="6216">
                  <c:v>-5.6802790662052502E-2</c:v>
                </c:pt>
                <c:pt idx="6217">
                  <c:v>0.36478114057105598</c:v>
                </c:pt>
                <c:pt idx="6218">
                  <c:v>-0.11097943164847</c:v>
                </c:pt>
                <c:pt idx="6219">
                  <c:v>-1.5675275391481901E-2</c:v>
                </c:pt>
                <c:pt idx="6220">
                  <c:v>0.134002831877228</c:v>
                </c:pt>
                <c:pt idx="6221">
                  <c:v>0.19081849500114301</c:v>
                </c:pt>
                <c:pt idx="6222">
                  <c:v>-0.10210032593802</c:v>
                </c:pt>
                <c:pt idx="6223">
                  <c:v>-0.162419110412164</c:v>
                </c:pt>
                <c:pt idx="6224">
                  <c:v>7.2476713740597304E-2</c:v>
                </c:pt>
                <c:pt idx="6225">
                  <c:v>-0.11879490459594901</c:v>
                </c:pt>
                <c:pt idx="6226">
                  <c:v>5.6718499051626702E-3</c:v>
                </c:pt>
                <c:pt idx="6227">
                  <c:v>9.9465888696775195E-2</c:v>
                </c:pt>
                <c:pt idx="6228">
                  <c:v>-4.2686442352711601E-2</c:v>
                </c:pt>
                <c:pt idx="6229">
                  <c:v>-2.9426777941423201E-2</c:v>
                </c:pt>
                <c:pt idx="6230">
                  <c:v>-0.117100923830566</c:v>
                </c:pt>
                <c:pt idx="6231">
                  <c:v>-0.129727508928489</c:v>
                </c:pt>
                <c:pt idx="6232">
                  <c:v>-0.11688366216235201</c:v>
                </c:pt>
                <c:pt idx="6233">
                  <c:v>-4.2799031663607302E-2</c:v>
                </c:pt>
                <c:pt idx="6234">
                  <c:v>-0.18496348023826101</c:v>
                </c:pt>
                <c:pt idx="6235">
                  <c:v>-0.11006689094265</c:v>
                </c:pt>
                <c:pt idx="6236">
                  <c:v>0.16266339238017899</c:v>
                </c:pt>
                <c:pt idx="6237">
                  <c:v>-9.9048108926547598E-2</c:v>
                </c:pt>
                <c:pt idx="6238">
                  <c:v>-7.6973992999472607E-2</c:v>
                </c:pt>
                <c:pt idx="6239">
                  <c:v>-3.8022310027501199E-2</c:v>
                </c:pt>
                <c:pt idx="6240">
                  <c:v>-0.15912301608212101</c:v>
                </c:pt>
                <c:pt idx="6241">
                  <c:v>-0.27278268392552801</c:v>
                </c:pt>
                <c:pt idx="6242">
                  <c:v>6.0620558770212397E-3</c:v>
                </c:pt>
                <c:pt idx="6243">
                  <c:v>-1.25832374333239E-2</c:v>
                </c:pt>
                <c:pt idx="6244">
                  <c:v>-2.7785814696468202E-2</c:v>
                </c:pt>
                <c:pt idx="6245">
                  <c:v>-0.14605143872707901</c:v>
                </c:pt>
                <c:pt idx="6246">
                  <c:v>-7.9238821849604499E-2</c:v>
                </c:pt>
                <c:pt idx="6247">
                  <c:v>-0.16304228621554501</c:v>
                </c:pt>
                <c:pt idx="6248">
                  <c:v>-0.22469078853167301</c:v>
                </c:pt>
                <c:pt idx="6249">
                  <c:v>-0.149481012172825</c:v>
                </c:pt>
                <c:pt idx="6250">
                  <c:v>4.4789479263532599E-2</c:v>
                </c:pt>
                <c:pt idx="6251">
                  <c:v>-0.11319797626361</c:v>
                </c:pt>
                <c:pt idx="6252">
                  <c:v>2.97145072834493E-3</c:v>
                </c:pt>
                <c:pt idx="6253">
                  <c:v>-0.15979612515994199</c:v>
                </c:pt>
                <c:pt idx="6254">
                  <c:v>0.17291232689904401</c:v>
                </c:pt>
                <c:pt idx="6255">
                  <c:v>-1.9563688348755499E-2</c:v>
                </c:pt>
                <c:pt idx="6256">
                  <c:v>-0.177591841070528</c:v>
                </c:pt>
                <c:pt idx="6257">
                  <c:v>9.0160691676490295E-2</c:v>
                </c:pt>
                <c:pt idx="6258">
                  <c:v>-0.14643277109307601</c:v>
                </c:pt>
                <c:pt idx="6259">
                  <c:v>-2.96250568475784E-2</c:v>
                </c:pt>
                <c:pt idx="6260">
                  <c:v>0.107159713573449</c:v>
                </c:pt>
                <c:pt idx="6261">
                  <c:v>1.90911517163341E-2</c:v>
                </c:pt>
                <c:pt idx="6262">
                  <c:v>8.7018263564785606E-2</c:v>
                </c:pt>
                <c:pt idx="6263">
                  <c:v>0.24713619337051401</c:v>
                </c:pt>
                <c:pt idx="6264">
                  <c:v>-0.110751191135433</c:v>
                </c:pt>
                <c:pt idx="6265">
                  <c:v>-0.102478990221904</c:v>
                </c:pt>
                <c:pt idx="6266">
                  <c:v>0.35848150279512803</c:v>
                </c:pt>
                <c:pt idx="6267">
                  <c:v>3.4169483470115801E-2</c:v>
                </c:pt>
                <c:pt idx="6268">
                  <c:v>-8.7056058548232507E-2</c:v>
                </c:pt>
                <c:pt idx="6269">
                  <c:v>4.0093163481509798E-2</c:v>
                </c:pt>
                <c:pt idx="6270">
                  <c:v>-0.15331395320139901</c:v>
                </c:pt>
                <c:pt idx="6271">
                  <c:v>-0.138995367425466</c:v>
                </c:pt>
                <c:pt idx="6272">
                  <c:v>-7.2634375492703504E-2</c:v>
                </c:pt>
                <c:pt idx="6273">
                  <c:v>-6.7876367632295306E-2</c:v>
                </c:pt>
                <c:pt idx="6274">
                  <c:v>1.6942569599765801E-2</c:v>
                </c:pt>
                <c:pt idx="6275">
                  <c:v>-4.2617441622362598E-2</c:v>
                </c:pt>
                <c:pt idx="6276">
                  <c:v>-5.8855580720118497E-2</c:v>
                </c:pt>
                <c:pt idx="6277">
                  <c:v>-0.19845273011412701</c:v>
                </c:pt>
                <c:pt idx="6278">
                  <c:v>-3.7494363362152498E-2</c:v>
                </c:pt>
                <c:pt idx="6279">
                  <c:v>-0.280930661490291</c:v>
                </c:pt>
                <c:pt idx="6280">
                  <c:v>0.21566034033325099</c:v>
                </c:pt>
                <c:pt idx="6281">
                  <c:v>-2.1894552560577402E-2</c:v>
                </c:pt>
                <c:pt idx="6282">
                  <c:v>0.36456835725618603</c:v>
                </c:pt>
                <c:pt idx="6283">
                  <c:v>7.6906337853627896E-2</c:v>
                </c:pt>
                <c:pt idx="6284">
                  <c:v>-5.1477622206576298E-2</c:v>
                </c:pt>
                <c:pt idx="6285">
                  <c:v>1.2963064778527499E-2</c:v>
                </c:pt>
                <c:pt idx="6286">
                  <c:v>0.29508416314192498</c:v>
                </c:pt>
                <c:pt idx="6287">
                  <c:v>0.106139654816493</c:v>
                </c:pt>
                <c:pt idx="6288">
                  <c:v>-2.2191241927117699E-2</c:v>
                </c:pt>
                <c:pt idx="6289">
                  <c:v>0.101343576725345</c:v>
                </c:pt>
                <c:pt idx="6290">
                  <c:v>-0.10904694729504399</c:v>
                </c:pt>
                <c:pt idx="6291">
                  <c:v>-3.4183215968775799E-2</c:v>
                </c:pt>
                <c:pt idx="6292">
                  <c:v>-1.3362641356488699E-2</c:v>
                </c:pt>
                <c:pt idx="6293">
                  <c:v>-0.15648162131767801</c:v>
                </c:pt>
                <c:pt idx="6294">
                  <c:v>-5.3257617659920001E-2</c:v>
                </c:pt>
                <c:pt idx="6295">
                  <c:v>-0.211007410921352</c:v>
                </c:pt>
                <c:pt idx="6296">
                  <c:v>-2.7084783514465201E-2</c:v>
                </c:pt>
                <c:pt idx="6297">
                  <c:v>-2.50728289147206E-2</c:v>
                </c:pt>
                <c:pt idx="6298">
                  <c:v>-0.242627842012168</c:v>
                </c:pt>
                <c:pt idx="6299">
                  <c:v>-4.5357938174424503E-2</c:v>
                </c:pt>
                <c:pt idx="6300">
                  <c:v>-0.16551613888580499</c:v>
                </c:pt>
                <c:pt idx="6301">
                  <c:v>-3.52797471165553E-2</c:v>
                </c:pt>
                <c:pt idx="6302">
                  <c:v>-0.18439249498608201</c:v>
                </c:pt>
                <c:pt idx="6303">
                  <c:v>-0.288216865440658</c:v>
                </c:pt>
                <c:pt idx="6304">
                  <c:v>-2.1244812343216998E-2</c:v>
                </c:pt>
                <c:pt idx="6305">
                  <c:v>0.36299999943703198</c:v>
                </c:pt>
                <c:pt idx="6306">
                  <c:v>-6.7574261036868102E-2</c:v>
                </c:pt>
                <c:pt idx="6307">
                  <c:v>-0.181312005877655</c:v>
                </c:pt>
                <c:pt idx="6308">
                  <c:v>-8.6966469531049903E-2</c:v>
                </c:pt>
                <c:pt idx="6309">
                  <c:v>0.74915373640944805</c:v>
                </c:pt>
                <c:pt idx="6310">
                  <c:v>0.20649767657651999</c:v>
                </c:pt>
                <c:pt idx="6311">
                  <c:v>-0.18577332983574599</c:v>
                </c:pt>
                <c:pt idx="6312">
                  <c:v>-0.14260014446500199</c:v>
                </c:pt>
                <c:pt idx="6313">
                  <c:v>-6.4082918927175197E-3</c:v>
                </c:pt>
                <c:pt idx="6314">
                  <c:v>-0.106511748451279</c:v>
                </c:pt>
                <c:pt idx="6315">
                  <c:v>-0.14269214896108601</c:v>
                </c:pt>
                <c:pt idx="6316">
                  <c:v>0.204826287922246</c:v>
                </c:pt>
                <c:pt idx="6317">
                  <c:v>-3.2731719017266202E-2</c:v>
                </c:pt>
                <c:pt idx="6318">
                  <c:v>-7.7500136956801094E-2</c:v>
                </c:pt>
                <c:pt idx="6319">
                  <c:v>-0.22939075359654501</c:v>
                </c:pt>
                <c:pt idx="6320">
                  <c:v>-9.2363808604231296E-2</c:v>
                </c:pt>
                <c:pt idx="6321">
                  <c:v>-0.16786910863081</c:v>
                </c:pt>
                <c:pt idx="6322">
                  <c:v>-9.2140683537937002E-2</c:v>
                </c:pt>
                <c:pt idx="6323">
                  <c:v>0.30337226042186499</c:v>
                </c:pt>
                <c:pt idx="6324">
                  <c:v>-0.21042430942398599</c:v>
                </c:pt>
                <c:pt idx="6325">
                  <c:v>-3.52734157660297E-2</c:v>
                </c:pt>
                <c:pt idx="6326">
                  <c:v>-0.10785890938324399</c:v>
                </c:pt>
                <c:pt idx="6327">
                  <c:v>-0.13792784363809599</c:v>
                </c:pt>
                <c:pt idx="6328">
                  <c:v>-0.18391598046884999</c:v>
                </c:pt>
                <c:pt idx="6329">
                  <c:v>-5.5397230560603597E-2</c:v>
                </c:pt>
                <c:pt idx="6330">
                  <c:v>8.78556803981905E-2</c:v>
                </c:pt>
                <c:pt idx="6331">
                  <c:v>-0.31537410171949398</c:v>
                </c:pt>
                <c:pt idx="6332">
                  <c:v>-8.1399027923003704E-3</c:v>
                </c:pt>
                <c:pt idx="6333">
                  <c:v>-0.17202861998261201</c:v>
                </c:pt>
                <c:pt idx="6334">
                  <c:v>0.51443956553160097</c:v>
                </c:pt>
                <c:pt idx="6335">
                  <c:v>-2.7132502228536901E-2</c:v>
                </c:pt>
                <c:pt idx="6336">
                  <c:v>-0.16341766841212299</c:v>
                </c:pt>
                <c:pt idx="6337">
                  <c:v>5.33580722590647E-2</c:v>
                </c:pt>
                <c:pt idx="6338">
                  <c:v>-0.331524007925937</c:v>
                </c:pt>
                <c:pt idx="6339">
                  <c:v>-0.139761372363397</c:v>
                </c:pt>
                <c:pt idx="6340">
                  <c:v>-0.248431866150262</c:v>
                </c:pt>
                <c:pt idx="6341">
                  <c:v>-0.17396616219227001</c:v>
                </c:pt>
                <c:pt idx="6342">
                  <c:v>-0.48087254285827202</c:v>
                </c:pt>
                <c:pt idx="6343">
                  <c:v>-6.8680514656415795E-2</c:v>
                </c:pt>
                <c:pt idx="6344">
                  <c:v>-9.2348294988375407E-2</c:v>
                </c:pt>
                <c:pt idx="6345">
                  <c:v>-0.407477202857849</c:v>
                </c:pt>
                <c:pt idx="6346">
                  <c:v>-4.54119532436374E-2</c:v>
                </c:pt>
                <c:pt idx="6347">
                  <c:v>-8.4857178560887397E-2</c:v>
                </c:pt>
                <c:pt idx="6348">
                  <c:v>-0.28677099900671599</c:v>
                </c:pt>
                <c:pt idx="6349">
                  <c:v>-0.37350371220982798</c:v>
                </c:pt>
                <c:pt idx="6350">
                  <c:v>-0.43135592617791202</c:v>
                </c:pt>
                <c:pt idx="6351">
                  <c:v>-0.122261086101949</c:v>
                </c:pt>
                <c:pt idx="6352">
                  <c:v>-0.317130285240453</c:v>
                </c:pt>
                <c:pt idx="6353">
                  <c:v>-0.28526868512738701</c:v>
                </c:pt>
                <c:pt idx="6354">
                  <c:v>-0.11649260460384001</c:v>
                </c:pt>
                <c:pt idx="6355">
                  <c:v>-6.8503715489454095E-2</c:v>
                </c:pt>
                <c:pt idx="6356">
                  <c:v>-0.203950741391457</c:v>
                </c:pt>
                <c:pt idx="6357">
                  <c:v>-0.332362221746693</c:v>
                </c:pt>
                <c:pt idx="6358">
                  <c:v>-0.45656592513757899</c:v>
                </c:pt>
                <c:pt idx="6359">
                  <c:v>-9.4927384214033197E-2</c:v>
                </c:pt>
                <c:pt idx="6360">
                  <c:v>-0.34516165410539901</c:v>
                </c:pt>
                <c:pt idx="6361">
                  <c:v>-0.22408753577190599</c:v>
                </c:pt>
                <c:pt idx="6362">
                  <c:v>-0.101367203978513</c:v>
                </c:pt>
                <c:pt idx="6363">
                  <c:v>-0.426883422197255</c:v>
                </c:pt>
                <c:pt idx="6364">
                  <c:v>5.0728008924537001E-2</c:v>
                </c:pt>
                <c:pt idx="6365">
                  <c:v>-0.161207021726018</c:v>
                </c:pt>
                <c:pt idx="6366">
                  <c:v>-2.7026268219644899E-2</c:v>
                </c:pt>
                <c:pt idx="6367">
                  <c:v>7.6792559054223594E-2</c:v>
                </c:pt>
                <c:pt idx="6368">
                  <c:v>-0.19428001088355401</c:v>
                </c:pt>
                <c:pt idx="6369">
                  <c:v>4.2099981955933799E-2</c:v>
                </c:pt>
                <c:pt idx="6370">
                  <c:v>-8.6120009590264807E-2</c:v>
                </c:pt>
                <c:pt idx="6371">
                  <c:v>-0.18389019985799601</c:v>
                </c:pt>
                <c:pt idx="6372">
                  <c:v>0.142303778752258</c:v>
                </c:pt>
                <c:pt idx="6373">
                  <c:v>0.109116650912386</c:v>
                </c:pt>
                <c:pt idx="6374">
                  <c:v>0.25810993572338597</c:v>
                </c:pt>
                <c:pt idx="6375">
                  <c:v>0.106125866056789</c:v>
                </c:pt>
                <c:pt idx="6376">
                  <c:v>-0.26522543395511</c:v>
                </c:pt>
                <c:pt idx="6377">
                  <c:v>-0.138734555376164</c:v>
                </c:pt>
                <c:pt idx="6378">
                  <c:v>8.9664984890198696E-3</c:v>
                </c:pt>
                <c:pt idx="6379">
                  <c:v>-8.8250714796227897E-2</c:v>
                </c:pt>
                <c:pt idx="6380">
                  <c:v>-0.20998345594788101</c:v>
                </c:pt>
                <c:pt idx="6381">
                  <c:v>-0.22209802530165801</c:v>
                </c:pt>
                <c:pt idx="6382">
                  <c:v>-0.49036093496083499</c:v>
                </c:pt>
                <c:pt idx="6383">
                  <c:v>-0.112765810039932</c:v>
                </c:pt>
                <c:pt idx="6384">
                  <c:v>0.21959881428723099</c:v>
                </c:pt>
                <c:pt idx="6385">
                  <c:v>3.0509543487831099E-3</c:v>
                </c:pt>
                <c:pt idx="6386">
                  <c:v>0.21322987443713301</c:v>
                </c:pt>
                <c:pt idx="6387">
                  <c:v>-0.377249877496528</c:v>
                </c:pt>
                <c:pt idx="6388">
                  <c:v>9.1624905020649003E-2</c:v>
                </c:pt>
                <c:pt idx="6389">
                  <c:v>-0.13907464337749301</c:v>
                </c:pt>
                <c:pt idx="6390">
                  <c:v>0.17243124438895199</c:v>
                </c:pt>
                <c:pt idx="6391">
                  <c:v>0.16883561138991099</c:v>
                </c:pt>
                <c:pt idx="6392">
                  <c:v>-0.16619993048640599</c:v>
                </c:pt>
                <c:pt idx="6393">
                  <c:v>-7.4001212881598596E-2</c:v>
                </c:pt>
                <c:pt idx="6394">
                  <c:v>-8.3172309538869393E-2</c:v>
                </c:pt>
                <c:pt idx="6395">
                  <c:v>-0.27966428368527702</c:v>
                </c:pt>
                <c:pt idx="6396">
                  <c:v>-1.9571636481813901E-2</c:v>
                </c:pt>
                <c:pt idx="6397">
                  <c:v>-0.25352533174990299</c:v>
                </c:pt>
                <c:pt idx="6398">
                  <c:v>-0.15367818190326399</c:v>
                </c:pt>
                <c:pt idx="6399">
                  <c:v>0.19161791359177499</c:v>
                </c:pt>
                <c:pt idx="6400">
                  <c:v>-0.38434242982601102</c:v>
                </c:pt>
                <c:pt idx="6401">
                  <c:v>-0.138134858659646</c:v>
                </c:pt>
                <c:pt idx="6402">
                  <c:v>-8.9271728965041302E-3</c:v>
                </c:pt>
                <c:pt idx="6403">
                  <c:v>4.99473490437055E-2</c:v>
                </c:pt>
                <c:pt idx="6404">
                  <c:v>-0.24095220896852401</c:v>
                </c:pt>
                <c:pt idx="6405">
                  <c:v>0.235034836852342</c:v>
                </c:pt>
                <c:pt idx="6406">
                  <c:v>2.5085435746433401E-2</c:v>
                </c:pt>
                <c:pt idx="6407">
                  <c:v>0.237184068734658</c:v>
                </c:pt>
                <c:pt idx="6408">
                  <c:v>-0.249168232923141</c:v>
                </c:pt>
                <c:pt idx="6409">
                  <c:v>-5.6852430620280003E-2</c:v>
                </c:pt>
                <c:pt idx="6410">
                  <c:v>-0.40650108910902299</c:v>
                </c:pt>
                <c:pt idx="6411">
                  <c:v>-4.2466930157891297E-2</c:v>
                </c:pt>
                <c:pt idx="6412">
                  <c:v>-0.32812449662069898</c:v>
                </c:pt>
                <c:pt idx="6413">
                  <c:v>-9.9063899676854E-2</c:v>
                </c:pt>
                <c:pt idx="6414">
                  <c:v>3.3457935872830198E-2</c:v>
                </c:pt>
                <c:pt idx="6415">
                  <c:v>-0.15658231671199899</c:v>
                </c:pt>
                <c:pt idx="6416">
                  <c:v>-0.35120539084910501</c:v>
                </c:pt>
                <c:pt idx="6417">
                  <c:v>-0.27192884131644102</c:v>
                </c:pt>
                <c:pt idx="6418">
                  <c:v>-0.197526961113734</c:v>
                </c:pt>
                <c:pt idx="6419">
                  <c:v>-9.5274678792401701E-2</c:v>
                </c:pt>
                <c:pt idx="6420">
                  <c:v>-0.26824071538447303</c:v>
                </c:pt>
                <c:pt idx="6421">
                  <c:v>-5.7140678628388598E-2</c:v>
                </c:pt>
                <c:pt idx="6422">
                  <c:v>0.18695587578968401</c:v>
                </c:pt>
                <c:pt idx="6423">
                  <c:v>-0.15505424031135001</c:v>
                </c:pt>
                <c:pt idx="6424">
                  <c:v>-0.28559572606317302</c:v>
                </c:pt>
                <c:pt idx="6425">
                  <c:v>7.1631081276589903E-2</c:v>
                </c:pt>
                <c:pt idx="6426">
                  <c:v>3.49860977887992E-2</c:v>
                </c:pt>
                <c:pt idx="6427">
                  <c:v>-0.12496525949177099</c:v>
                </c:pt>
                <c:pt idx="6428">
                  <c:v>-0.25839661977036998</c:v>
                </c:pt>
                <c:pt idx="6429">
                  <c:v>0.15489621435503101</c:v>
                </c:pt>
                <c:pt idx="6430">
                  <c:v>-5.3078148046337096E-3</c:v>
                </c:pt>
                <c:pt idx="6431">
                  <c:v>-2.2361423369022599E-2</c:v>
                </c:pt>
                <c:pt idx="6432">
                  <c:v>-1.6469169379804201E-2</c:v>
                </c:pt>
                <c:pt idx="6433">
                  <c:v>0.30140417315926099</c:v>
                </c:pt>
                <c:pt idx="6434">
                  <c:v>0.13616010653847599</c:v>
                </c:pt>
                <c:pt idx="6435">
                  <c:v>-0.15053861423287401</c:v>
                </c:pt>
                <c:pt idx="6436">
                  <c:v>-0.253841330573646</c:v>
                </c:pt>
                <c:pt idx="6437">
                  <c:v>1.2175582269928299E-2</c:v>
                </c:pt>
                <c:pt idx="6438">
                  <c:v>-0.15083971261015999</c:v>
                </c:pt>
                <c:pt idx="6439">
                  <c:v>-0.43467188466684398</c:v>
                </c:pt>
                <c:pt idx="6440">
                  <c:v>-0.20438493474441199</c:v>
                </c:pt>
                <c:pt idx="6441">
                  <c:v>-0.17941831715800799</c:v>
                </c:pt>
                <c:pt idx="6442">
                  <c:v>-0.40445711929776901</c:v>
                </c:pt>
                <c:pt idx="6443">
                  <c:v>-0.25134868826009299</c:v>
                </c:pt>
                <c:pt idx="6444">
                  <c:v>-0.405792866314515</c:v>
                </c:pt>
                <c:pt idx="6445">
                  <c:v>0.19100948962568201</c:v>
                </c:pt>
                <c:pt idx="6446">
                  <c:v>-0.189186425217369</c:v>
                </c:pt>
                <c:pt idx="6447">
                  <c:v>-0.33990523873626799</c:v>
                </c:pt>
                <c:pt idx="6448">
                  <c:v>1.91976644131495E-2</c:v>
                </c:pt>
                <c:pt idx="6449">
                  <c:v>2.1242831923530901E-2</c:v>
                </c:pt>
                <c:pt idx="6450">
                  <c:v>0.34407807000993701</c:v>
                </c:pt>
                <c:pt idx="6451">
                  <c:v>0.35055712331123801</c:v>
                </c:pt>
                <c:pt idx="6452">
                  <c:v>-0.27076303722240902</c:v>
                </c:pt>
                <c:pt idx="6453">
                  <c:v>-9.7848259956529099E-2</c:v>
                </c:pt>
                <c:pt idx="6454">
                  <c:v>-0.211099137840673</c:v>
                </c:pt>
                <c:pt idx="6455">
                  <c:v>0.225361491519394</c:v>
                </c:pt>
                <c:pt idx="6456">
                  <c:v>-0.12213751279757</c:v>
                </c:pt>
                <c:pt idx="6457">
                  <c:v>0.32103800297791801</c:v>
                </c:pt>
                <c:pt idx="6458">
                  <c:v>6.2799605008979006E-2</c:v>
                </c:pt>
                <c:pt idx="6459">
                  <c:v>0.21714444128491001</c:v>
                </c:pt>
                <c:pt idx="6460">
                  <c:v>3.66082059517936E-2</c:v>
                </c:pt>
                <c:pt idx="6461">
                  <c:v>4.5009030955466899E-2</c:v>
                </c:pt>
                <c:pt idx="6462">
                  <c:v>3.85775318126109E-2</c:v>
                </c:pt>
                <c:pt idx="6463">
                  <c:v>-0.41563324805443402</c:v>
                </c:pt>
                <c:pt idx="6464">
                  <c:v>0.29200638246749</c:v>
                </c:pt>
                <c:pt idx="6465">
                  <c:v>0.11684055214269699</c:v>
                </c:pt>
                <c:pt idx="6466">
                  <c:v>-0.36593235513285999</c:v>
                </c:pt>
                <c:pt idx="6467">
                  <c:v>0.20184514979500401</c:v>
                </c:pt>
                <c:pt idx="6468">
                  <c:v>-0.15600923237681399</c:v>
                </c:pt>
                <c:pt idx="6469">
                  <c:v>-8.7047602193199403E-2</c:v>
                </c:pt>
                <c:pt idx="6470">
                  <c:v>-0.25022487447013197</c:v>
                </c:pt>
                <c:pt idx="6471">
                  <c:v>0.26728866747260399</c:v>
                </c:pt>
                <c:pt idx="6472">
                  <c:v>-0.15248095477012</c:v>
                </c:pt>
                <c:pt idx="6473">
                  <c:v>0.103499205811029</c:v>
                </c:pt>
                <c:pt idx="6474">
                  <c:v>-0.118396648572658</c:v>
                </c:pt>
                <c:pt idx="6475">
                  <c:v>-2.67174738416571E-2</c:v>
                </c:pt>
                <c:pt idx="6476">
                  <c:v>-0.22626043743614099</c:v>
                </c:pt>
                <c:pt idx="6477">
                  <c:v>-0.19984782691773301</c:v>
                </c:pt>
                <c:pt idx="6478">
                  <c:v>0.32412087387065902</c:v>
                </c:pt>
                <c:pt idx="6479">
                  <c:v>-0.42186804926066201</c:v>
                </c:pt>
                <c:pt idx="6480">
                  <c:v>-7.2844393621944697E-2</c:v>
                </c:pt>
                <c:pt idx="6481">
                  <c:v>0.105745903933343</c:v>
                </c:pt>
                <c:pt idx="6482">
                  <c:v>0.16581781717105701</c:v>
                </c:pt>
                <c:pt idx="6483">
                  <c:v>0.34878392748634202</c:v>
                </c:pt>
                <c:pt idx="6484">
                  <c:v>0.44291829230679403</c:v>
                </c:pt>
                <c:pt idx="6485">
                  <c:v>0.35405338961192101</c:v>
                </c:pt>
                <c:pt idx="6486">
                  <c:v>-0.15244476515894501</c:v>
                </c:pt>
                <c:pt idx="6487">
                  <c:v>-0.45301325629550199</c:v>
                </c:pt>
                <c:pt idx="6488">
                  <c:v>-0.52163075978192697</c:v>
                </c:pt>
                <c:pt idx="6489">
                  <c:v>0.71148804111694597</c:v>
                </c:pt>
              </c:numCache>
            </c:numRef>
          </c:xVal>
          <c:yVal>
            <c:numRef>
              <c:f>'CTE2-CTL'!$B$225:$B$6714</c:f>
              <c:numCache>
                <c:formatCode>General</c:formatCode>
                <c:ptCount val="6490"/>
                <c:pt idx="0">
                  <c:v>0.10527032059321297</c:v>
                </c:pt>
                <c:pt idx="1">
                  <c:v>4.3429060402584367E-2</c:v>
                </c:pt>
                <c:pt idx="2">
                  <c:v>0.1376725462676448</c:v>
                </c:pt>
                <c:pt idx="3">
                  <c:v>0.24000917403577313</c:v>
                </c:pt>
                <c:pt idx="4">
                  <c:v>1.0388522005454441</c:v>
                </c:pt>
                <c:pt idx="5">
                  <c:v>0.71420146789906414</c:v>
                </c:pt>
                <c:pt idx="6">
                  <c:v>0.14740839162327343</c:v>
                </c:pt>
                <c:pt idx="7">
                  <c:v>2.5160678261823264E-3</c:v>
                </c:pt>
                <c:pt idx="8">
                  <c:v>1.2746712853669844</c:v>
                </c:pt>
                <c:pt idx="9">
                  <c:v>0.1879740980376447</c:v>
                </c:pt>
                <c:pt idx="10">
                  <c:v>0.65070375894446841</c:v>
                </c:pt>
                <c:pt idx="11">
                  <c:v>0.1676718984085957</c:v>
                </c:pt>
                <c:pt idx="12">
                  <c:v>6.1252515325833944E-2</c:v>
                </c:pt>
                <c:pt idx="13">
                  <c:v>0.46225132373147321</c:v>
                </c:pt>
                <c:pt idx="14">
                  <c:v>0.94875971692386629</c:v>
                </c:pt>
                <c:pt idx="15">
                  <c:v>8.5555931277621726E-3</c:v>
                </c:pt>
                <c:pt idx="16">
                  <c:v>2.5440047191524113E-6</c:v>
                </c:pt>
                <c:pt idx="17">
                  <c:v>1.2107160062828817</c:v>
                </c:pt>
                <c:pt idx="18">
                  <c:v>1.2229528062594227E-3</c:v>
                </c:pt>
                <c:pt idx="19">
                  <c:v>0.53390983440502993</c:v>
                </c:pt>
                <c:pt idx="20">
                  <c:v>2.0376130707222178E-3</c:v>
                </c:pt>
                <c:pt idx="21">
                  <c:v>5.4624405812635869E-2</c:v>
                </c:pt>
                <c:pt idx="22">
                  <c:v>0.13316833555501639</c:v>
                </c:pt>
                <c:pt idx="23">
                  <c:v>8.1312779926131866E-4</c:v>
                </c:pt>
                <c:pt idx="24">
                  <c:v>0.14257017598504579</c:v>
                </c:pt>
                <c:pt idx="25">
                  <c:v>0.12818508973374093</c:v>
                </c:pt>
                <c:pt idx="26">
                  <c:v>2.9123619061401699E-3</c:v>
                </c:pt>
                <c:pt idx="27">
                  <c:v>6.3030670907466696E-2</c:v>
                </c:pt>
                <c:pt idx="28">
                  <c:v>0.15152402373744786</c:v>
                </c:pt>
                <c:pt idx="29">
                  <c:v>0.98704973649612027</c:v>
                </c:pt>
                <c:pt idx="30">
                  <c:v>0.2192913398909829</c:v>
                </c:pt>
                <c:pt idx="31">
                  <c:v>1.266625114728059E-2</c:v>
                </c:pt>
                <c:pt idx="32">
                  <c:v>0.14021886570790193</c:v>
                </c:pt>
                <c:pt idx="33">
                  <c:v>5.343481446070289E-2</c:v>
                </c:pt>
                <c:pt idx="34">
                  <c:v>0.77727637268188232</c:v>
                </c:pt>
                <c:pt idx="35">
                  <c:v>0.37728047841268941</c:v>
                </c:pt>
                <c:pt idx="36">
                  <c:v>0.27939715256771236</c:v>
                </c:pt>
                <c:pt idx="37">
                  <c:v>0.52341769145125405</c:v>
                </c:pt>
                <c:pt idx="38">
                  <c:v>2.1011542179105312E-3</c:v>
                </c:pt>
                <c:pt idx="39">
                  <c:v>1.0964779718243651</c:v>
                </c:pt>
                <c:pt idx="40">
                  <c:v>0.25797062489177164</c:v>
                </c:pt>
                <c:pt idx="41">
                  <c:v>1.1899937534652463</c:v>
                </c:pt>
                <c:pt idx="42">
                  <c:v>1.6452153500435523E-2</c:v>
                </c:pt>
                <c:pt idx="43">
                  <c:v>0.40019989323797439</c:v>
                </c:pt>
                <c:pt idx="44">
                  <c:v>0.17155789051208511</c:v>
                </c:pt>
                <c:pt idx="45">
                  <c:v>0.52477073225165094</c:v>
                </c:pt>
                <c:pt idx="46">
                  <c:v>0.70832918636826814</c:v>
                </c:pt>
                <c:pt idx="47">
                  <c:v>3.9657811291803818E-2</c:v>
                </c:pt>
                <c:pt idx="48">
                  <c:v>0.33006690536657352</c:v>
                </c:pt>
                <c:pt idx="49">
                  <c:v>0.86793207054069954</c:v>
                </c:pt>
                <c:pt idx="50">
                  <c:v>1.2773855807109646</c:v>
                </c:pt>
                <c:pt idx="51">
                  <c:v>1.6020213584951662E-3</c:v>
                </c:pt>
                <c:pt idx="52">
                  <c:v>1.3025467205624267E-2</c:v>
                </c:pt>
                <c:pt idx="53">
                  <c:v>5.7618583864091244E-2</c:v>
                </c:pt>
                <c:pt idx="54">
                  <c:v>2.7741345601640592E-5</c:v>
                </c:pt>
                <c:pt idx="55">
                  <c:v>0.83816245659794808</c:v>
                </c:pt>
                <c:pt idx="56">
                  <c:v>1.2486828228801472</c:v>
                </c:pt>
                <c:pt idx="57">
                  <c:v>1.0425047109168084</c:v>
                </c:pt>
                <c:pt idx="58">
                  <c:v>2.2819735245741944E-5</c:v>
                </c:pt>
                <c:pt idx="59">
                  <c:v>3.5572875534178971E-3</c:v>
                </c:pt>
                <c:pt idx="60">
                  <c:v>1.1729719612532559</c:v>
                </c:pt>
                <c:pt idx="61">
                  <c:v>1.0854618265863654E-2</c:v>
                </c:pt>
                <c:pt idx="62">
                  <c:v>3.9751182656919664E-3</c:v>
                </c:pt>
                <c:pt idx="63">
                  <c:v>3.0983904485405767E-2</c:v>
                </c:pt>
                <c:pt idx="64">
                  <c:v>1.1596214363830109E-8</c:v>
                </c:pt>
                <c:pt idx="65">
                  <c:v>0.13934264700025359</c:v>
                </c:pt>
                <c:pt idx="66">
                  <c:v>0.12034083058766208</c:v>
                </c:pt>
                <c:pt idx="67">
                  <c:v>2.2879926038409859E-3</c:v>
                </c:pt>
                <c:pt idx="68">
                  <c:v>0.94799438823070326</c:v>
                </c:pt>
                <c:pt idx="69">
                  <c:v>1.1292395714291807</c:v>
                </c:pt>
                <c:pt idx="70">
                  <c:v>0.99361201042943303</c:v>
                </c:pt>
                <c:pt idx="71">
                  <c:v>0.16188527861115398</c:v>
                </c:pt>
                <c:pt idx="72">
                  <c:v>0.66643883751809863</c:v>
                </c:pt>
                <c:pt idx="73">
                  <c:v>0.99102701341245303</c:v>
                </c:pt>
                <c:pt idx="74">
                  <c:v>1.1413396406673958E-2</c:v>
                </c:pt>
                <c:pt idx="75">
                  <c:v>7.3129203701470021E-3</c:v>
                </c:pt>
                <c:pt idx="76">
                  <c:v>6.1522610012798844E-4</c:v>
                </c:pt>
                <c:pt idx="77">
                  <c:v>2.4872416713710328E-2</c:v>
                </c:pt>
                <c:pt idx="78">
                  <c:v>3.202087367103675E-5</c:v>
                </c:pt>
                <c:pt idx="79">
                  <c:v>0.76153626355835624</c:v>
                </c:pt>
                <c:pt idx="80">
                  <c:v>0.28893141087744756</c:v>
                </c:pt>
                <c:pt idx="81">
                  <c:v>0.57649451491983017</c:v>
                </c:pt>
                <c:pt idx="82">
                  <c:v>0.29615737271244963</c:v>
                </c:pt>
                <c:pt idx="83">
                  <c:v>0.34581998137481718</c:v>
                </c:pt>
                <c:pt idx="84">
                  <c:v>0.91733967382840087</c:v>
                </c:pt>
                <c:pt idx="85">
                  <c:v>0.70736025135891212</c:v>
                </c:pt>
                <c:pt idx="86">
                  <c:v>1.7335722211518339E-2</c:v>
                </c:pt>
                <c:pt idx="87">
                  <c:v>2.66522105455316E-5</c:v>
                </c:pt>
                <c:pt idx="88">
                  <c:v>0.42049367831487972</c:v>
                </c:pt>
                <c:pt idx="89">
                  <c:v>4.1235859576512472E-8</c:v>
                </c:pt>
                <c:pt idx="90">
                  <c:v>1.4683290573503014E-2</c:v>
                </c:pt>
                <c:pt idx="91">
                  <c:v>0.45438348367434495</c:v>
                </c:pt>
                <c:pt idx="92">
                  <c:v>1.408352664424535E-8</c:v>
                </c:pt>
                <c:pt idx="93">
                  <c:v>2.2133816770992325E-3</c:v>
                </c:pt>
                <c:pt idx="94">
                  <c:v>5.0550045796752733E-13</c:v>
                </c:pt>
                <c:pt idx="95">
                  <c:v>5.384898916466028E-3</c:v>
                </c:pt>
                <c:pt idx="96">
                  <c:v>0.64037611778094394</c:v>
                </c:pt>
                <c:pt idx="97">
                  <c:v>7.4292825810128749E-2</c:v>
                </c:pt>
                <c:pt idx="98">
                  <c:v>0.20707878371957222</c:v>
                </c:pt>
                <c:pt idx="99">
                  <c:v>0.42762788048119676</c:v>
                </c:pt>
                <c:pt idx="100">
                  <c:v>0.70972558847158429</c:v>
                </c:pt>
                <c:pt idx="101">
                  <c:v>0.67228938666099181</c:v>
                </c:pt>
                <c:pt idx="102">
                  <c:v>1.0847369236825059E-2</c:v>
                </c:pt>
                <c:pt idx="103">
                  <c:v>1.2481948305289094E-2</c:v>
                </c:pt>
                <c:pt idx="104">
                  <c:v>1.1376295217479391</c:v>
                </c:pt>
                <c:pt idx="105">
                  <c:v>2.844603207532666E-5</c:v>
                </c:pt>
                <c:pt idx="106">
                  <c:v>7.8965557214905565E-5</c:v>
                </c:pt>
                <c:pt idx="107">
                  <c:v>0.23675297562108069</c:v>
                </c:pt>
                <c:pt idx="108">
                  <c:v>0.77207945961535929</c:v>
                </c:pt>
                <c:pt idx="109">
                  <c:v>6.0988696024764643E-6</c:v>
                </c:pt>
                <c:pt idx="110">
                  <c:v>0</c:v>
                </c:pt>
                <c:pt idx="111">
                  <c:v>5.9170880154422399E-5</c:v>
                </c:pt>
                <c:pt idx="112">
                  <c:v>1.295140472574563</c:v>
                </c:pt>
                <c:pt idx="113">
                  <c:v>4.7578366051853475E-4</c:v>
                </c:pt>
                <c:pt idx="114">
                  <c:v>1.2662128863656197</c:v>
                </c:pt>
                <c:pt idx="115">
                  <c:v>2.4012041338675187E-3</c:v>
                </c:pt>
                <c:pt idx="116">
                  <c:v>0.92587339343735509</c:v>
                </c:pt>
                <c:pt idx="117">
                  <c:v>1.4686721150898753E-2</c:v>
                </c:pt>
                <c:pt idx="118">
                  <c:v>1.8551730463289915E-3</c:v>
                </c:pt>
                <c:pt idx="119">
                  <c:v>0.84385555710946758</c:v>
                </c:pt>
                <c:pt idx="120">
                  <c:v>6.7732064780577632E-6</c:v>
                </c:pt>
                <c:pt idx="121">
                  <c:v>0.71610482949191412</c:v>
                </c:pt>
                <c:pt idx="122">
                  <c:v>1.8456010102870253E-4</c:v>
                </c:pt>
                <c:pt idx="123">
                  <c:v>0.18345917643898713</c:v>
                </c:pt>
                <c:pt idx="124">
                  <c:v>0.56727394432195077</c:v>
                </c:pt>
                <c:pt idx="125">
                  <c:v>0.22921952866587778</c:v>
                </c:pt>
                <c:pt idx="126">
                  <c:v>1.7067641477155061E-10</c:v>
                </c:pt>
                <c:pt idx="127">
                  <c:v>1.4640707139375789E-4</c:v>
                </c:pt>
                <c:pt idx="128">
                  <c:v>0.26617919491715469</c:v>
                </c:pt>
                <c:pt idx="129">
                  <c:v>0.26793486699626368</c:v>
                </c:pt>
                <c:pt idx="130">
                  <c:v>0.27535915357653451</c:v>
                </c:pt>
                <c:pt idx="131">
                  <c:v>0.64209301661003382</c:v>
                </c:pt>
                <c:pt idx="132">
                  <c:v>6.7554817148999545E-5</c:v>
                </c:pt>
                <c:pt idx="133">
                  <c:v>5.7692963994435545E-11</c:v>
                </c:pt>
                <c:pt idx="134">
                  <c:v>0.76402574442070226</c:v>
                </c:pt>
                <c:pt idx="135">
                  <c:v>0.1677009302534769</c:v>
                </c:pt>
                <c:pt idx="136">
                  <c:v>3.7789763607664578E-3</c:v>
                </c:pt>
                <c:pt idx="137">
                  <c:v>1.8471933707623204E-10</c:v>
                </c:pt>
                <c:pt idx="138">
                  <c:v>1.1641699752084174</c:v>
                </c:pt>
                <c:pt idx="139">
                  <c:v>1.4493770281176775E-4</c:v>
                </c:pt>
                <c:pt idx="140">
                  <c:v>0.50437862233955855</c:v>
                </c:pt>
                <c:pt idx="141">
                  <c:v>0.77070498775608998</c:v>
                </c:pt>
                <c:pt idx="142">
                  <c:v>0.16632161785288718</c:v>
                </c:pt>
                <c:pt idx="143">
                  <c:v>1.0114008813413629E-3</c:v>
                </c:pt>
                <c:pt idx="144">
                  <c:v>5.5595513514091671E-2</c:v>
                </c:pt>
                <c:pt idx="145">
                  <c:v>1.0491794070854764E-4</c:v>
                </c:pt>
                <c:pt idx="146">
                  <c:v>4.3526049273725177E-6</c:v>
                </c:pt>
                <c:pt idx="147">
                  <c:v>5.0657910733818996E-3</c:v>
                </c:pt>
                <c:pt idx="148">
                  <c:v>0.32741955777152254</c:v>
                </c:pt>
                <c:pt idx="149">
                  <c:v>2.6082714169531774E-7</c:v>
                </c:pt>
                <c:pt idx="150">
                  <c:v>5.9926295835737494E-4</c:v>
                </c:pt>
                <c:pt idx="151">
                  <c:v>2.0728219720960342E-3</c:v>
                </c:pt>
                <c:pt idx="152">
                  <c:v>4.7192280903571374E-2</c:v>
                </c:pt>
                <c:pt idx="153">
                  <c:v>1.8815424233817598E-2</c:v>
                </c:pt>
                <c:pt idx="154">
                  <c:v>8.988912649920941E-4</c:v>
                </c:pt>
                <c:pt idx="155">
                  <c:v>3.5857218868693044E-2</c:v>
                </c:pt>
                <c:pt idx="156">
                  <c:v>1.1316190688406565E-2</c:v>
                </c:pt>
                <c:pt idx="157">
                  <c:v>4.2918096930466318E-2</c:v>
                </c:pt>
                <c:pt idx="158">
                  <c:v>0.22349403706556928</c:v>
                </c:pt>
                <c:pt idx="159">
                  <c:v>0.38542702072961471</c:v>
                </c:pt>
                <c:pt idx="160">
                  <c:v>0.25698546263261407</c:v>
                </c:pt>
                <c:pt idx="161">
                  <c:v>8.8270776107782969E-3</c:v>
                </c:pt>
                <c:pt idx="162">
                  <c:v>0.55492145905935097</c:v>
                </c:pt>
                <c:pt idx="163">
                  <c:v>0.21860086385265826</c:v>
                </c:pt>
                <c:pt idx="164">
                  <c:v>0.4258939908198684</c:v>
                </c:pt>
                <c:pt idx="165">
                  <c:v>0.46972406983551829</c:v>
                </c:pt>
                <c:pt idx="166">
                  <c:v>3.8374342847843565E-2</c:v>
                </c:pt>
                <c:pt idx="167">
                  <c:v>1.9363342896215139E-3</c:v>
                </c:pt>
                <c:pt idx="168">
                  <c:v>1.3618463799364372E-3</c:v>
                </c:pt>
                <c:pt idx="169">
                  <c:v>4.1878813217678068E-12</c:v>
                </c:pt>
                <c:pt idx="170">
                  <c:v>0.65771530307612125</c:v>
                </c:pt>
                <c:pt idx="171">
                  <c:v>5.493058415872513E-3</c:v>
                </c:pt>
                <c:pt idx="172">
                  <c:v>1.9257933677987956E-8</c:v>
                </c:pt>
                <c:pt idx="173">
                  <c:v>0.89531264354280671</c:v>
                </c:pt>
                <c:pt idx="174">
                  <c:v>4.8578097409174395E-10</c:v>
                </c:pt>
                <c:pt idx="175">
                  <c:v>7.7490033173231597E-10</c:v>
                </c:pt>
                <c:pt idx="176">
                  <c:v>1.1624618042210347E-3</c:v>
                </c:pt>
                <c:pt idx="177">
                  <c:v>0.89978643714861639</c:v>
                </c:pt>
                <c:pt idx="178">
                  <c:v>0.23094231044149324</c:v>
                </c:pt>
                <c:pt idx="179">
                  <c:v>0.33559599539727863</c:v>
                </c:pt>
                <c:pt idx="180">
                  <c:v>1.0598389669509007</c:v>
                </c:pt>
                <c:pt idx="181">
                  <c:v>0</c:v>
                </c:pt>
                <c:pt idx="182">
                  <c:v>0.72469221027538655</c:v>
                </c:pt>
                <c:pt idx="183">
                  <c:v>0.29261015537648777</c:v>
                </c:pt>
                <c:pt idx="184">
                  <c:v>7.5767264404482792E-3</c:v>
                </c:pt>
                <c:pt idx="185">
                  <c:v>2.2208584997412396E-2</c:v>
                </c:pt>
                <c:pt idx="186">
                  <c:v>0.15775901704964138</c:v>
                </c:pt>
                <c:pt idx="187">
                  <c:v>1.1232209034835599</c:v>
                </c:pt>
                <c:pt idx="188">
                  <c:v>6.2821561701248774E-5</c:v>
                </c:pt>
                <c:pt idx="189">
                  <c:v>3.1013416441898614E-5</c:v>
                </c:pt>
                <c:pt idx="190">
                  <c:v>5.3574528171753625E-3</c:v>
                </c:pt>
                <c:pt idx="191">
                  <c:v>7.5841700320954802E-3</c:v>
                </c:pt>
                <c:pt idx="192">
                  <c:v>3.1114180396126613E-5</c:v>
                </c:pt>
                <c:pt idx="193">
                  <c:v>0.51953291505671184</c:v>
                </c:pt>
                <c:pt idx="194">
                  <c:v>0.19601496999593943</c:v>
                </c:pt>
                <c:pt idx="195">
                  <c:v>5.9521013512457919E-8</c:v>
                </c:pt>
                <c:pt idx="196">
                  <c:v>0.54003034071426137</c:v>
                </c:pt>
                <c:pt idx="197">
                  <c:v>1.724312267222318E-5</c:v>
                </c:pt>
                <c:pt idx="198">
                  <c:v>1.0873916956349151E-4</c:v>
                </c:pt>
                <c:pt idx="199">
                  <c:v>1.559102657478947E-2</c:v>
                </c:pt>
                <c:pt idx="200">
                  <c:v>3.3030269265008245E-7</c:v>
                </c:pt>
                <c:pt idx="201">
                  <c:v>0.52194719077913609</c:v>
                </c:pt>
                <c:pt idx="202">
                  <c:v>5.4156630521666368E-13</c:v>
                </c:pt>
                <c:pt idx="203">
                  <c:v>3.6875420201672754E-2</c:v>
                </c:pt>
                <c:pt idx="204">
                  <c:v>0.20343705318533858</c:v>
                </c:pt>
                <c:pt idx="205">
                  <c:v>0.15245892719325083</c:v>
                </c:pt>
                <c:pt idx="206">
                  <c:v>0.99418603787857918</c:v>
                </c:pt>
                <c:pt idx="207">
                  <c:v>0.59762716256009563</c:v>
                </c:pt>
                <c:pt idx="208">
                  <c:v>3.0411323262499745E-4</c:v>
                </c:pt>
                <c:pt idx="209">
                  <c:v>0.25983689499840434</c:v>
                </c:pt>
                <c:pt idx="210">
                  <c:v>9.599056037142643E-8</c:v>
                </c:pt>
                <c:pt idx="211">
                  <c:v>0.18935290177156394</c:v>
                </c:pt>
                <c:pt idx="212">
                  <c:v>1.0783543678492683E-11</c:v>
                </c:pt>
                <c:pt idx="213">
                  <c:v>4.4987652308614505E-2</c:v>
                </c:pt>
                <c:pt idx="214">
                  <c:v>2.9398744886919312E-4</c:v>
                </c:pt>
                <c:pt idx="215">
                  <c:v>1.4773706851848761E-3</c:v>
                </c:pt>
                <c:pt idx="216">
                  <c:v>2.1338709013452577E-2</c:v>
                </c:pt>
                <c:pt idx="217">
                  <c:v>0.13026675188560627</c:v>
                </c:pt>
                <c:pt idx="218">
                  <c:v>2.5297469960010158E-2</c:v>
                </c:pt>
                <c:pt idx="219">
                  <c:v>3.1853027719922357E-2</c:v>
                </c:pt>
                <c:pt idx="220">
                  <c:v>7.6493198226013619E-10</c:v>
                </c:pt>
                <c:pt idx="221">
                  <c:v>1.605855510790827E-3</c:v>
                </c:pt>
                <c:pt idx="222">
                  <c:v>4.6168522702866858E-4</c:v>
                </c:pt>
                <c:pt idx="223">
                  <c:v>0.12593765115921374</c:v>
                </c:pt>
                <c:pt idx="224">
                  <c:v>2.7729049257892253E-3</c:v>
                </c:pt>
                <c:pt idx="225">
                  <c:v>4.1822377970164577E-7</c:v>
                </c:pt>
                <c:pt idx="226">
                  <c:v>3.8155745651742553E-6</c:v>
                </c:pt>
                <c:pt idx="227">
                  <c:v>0</c:v>
                </c:pt>
                <c:pt idx="228">
                  <c:v>4.1288162644408525E-12</c:v>
                </c:pt>
                <c:pt idx="229">
                  <c:v>2.5651453894785497E-2</c:v>
                </c:pt>
                <c:pt idx="230">
                  <c:v>0.825864982538276</c:v>
                </c:pt>
                <c:pt idx="231">
                  <c:v>3.0357125026816853E-2</c:v>
                </c:pt>
                <c:pt idx="232">
                  <c:v>3.3486165088258682E-3</c:v>
                </c:pt>
                <c:pt idx="233">
                  <c:v>0.93442671708582026</c:v>
                </c:pt>
                <c:pt idx="234">
                  <c:v>1.0388017247992369</c:v>
                </c:pt>
                <c:pt idx="235">
                  <c:v>0.11116263971570017</c:v>
                </c:pt>
                <c:pt idx="236">
                  <c:v>0.26984217198703347</c:v>
                </c:pt>
                <c:pt idx="237">
                  <c:v>0.2852926833425371</c:v>
                </c:pt>
                <c:pt idx="238">
                  <c:v>0.22129073642501682</c:v>
                </c:pt>
                <c:pt idx="239">
                  <c:v>0.95829167215453326</c:v>
                </c:pt>
                <c:pt idx="240">
                  <c:v>0.37234288676601224</c:v>
                </c:pt>
                <c:pt idx="241">
                  <c:v>4.696317636289872E-2</c:v>
                </c:pt>
                <c:pt idx="242">
                  <c:v>1.6582507595465783E-7</c:v>
                </c:pt>
                <c:pt idx="243">
                  <c:v>1.7066429084480114E-3</c:v>
                </c:pt>
                <c:pt idx="244">
                  <c:v>4.3966347830504118E-3</c:v>
                </c:pt>
                <c:pt idx="245">
                  <c:v>3.6482503587392683E-2</c:v>
                </c:pt>
                <c:pt idx="246">
                  <c:v>0.74754537299449852</c:v>
                </c:pt>
                <c:pt idx="247">
                  <c:v>0.25132290023718412</c:v>
                </c:pt>
                <c:pt idx="248">
                  <c:v>1.040197054733561E-5</c:v>
                </c:pt>
                <c:pt idx="249">
                  <c:v>0.11329002338546125</c:v>
                </c:pt>
                <c:pt idx="250">
                  <c:v>0.47936993456594867</c:v>
                </c:pt>
                <c:pt idx="251">
                  <c:v>0.26560417908524681</c:v>
                </c:pt>
                <c:pt idx="252">
                  <c:v>2.008649060500121E-4</c:v>
                </c:pt>
                <c:pt idx="253">
                  <c:v>0</c:v>
                </c:pt>
                <c:pt idx="254">
                  <c:v>5.5319792175733278E-6</c:v>
                </c:pt>
                <c:pt idx="255">
                  <c:v>0.58606897596598462</c:v>
                </c:pt>
                <c:pt idx="256">
                  <c:v>4.7890830354139803E-2</c:v>
                </c:pt>
                <c:pt idx="257">
                  <c:v>5.0305037733592184E-2</c:v>
                </c:pt>
                <c:pt idx="258">
                  <c:v>4.4479628111564211E-6</c:v>
                </c:pt>
                <c:pt idx="259">
                  <c:v>4.1910215027511988E-3</c:v>
                </c:pt>
                <c:pt idx="260">
                  <c:v>0.13545724047228985</c:v>
                </c:pt>
                <c:pt idx="261">
                  <c:v>1.9101447839192975E-5</c:v>
                </c:pt>
                <c:pt idx="262">
                  <c:v>0.29577352257053713</c:v>
                </c:pt>
                <c:pt idx="263">
                  <c:v>4.2802168053384465E-2</c:v>
                </c:pt>
                <c:pt idx="264">
                  <c:v>3.9139596104536406E-2</c:v>
                </c:pt>
                <c:pt idx="265">
                  <c:v>3.5557540256941523E-6</c:v>
                </c:pt>
                <c:pt idx="266">
                  <c:v>0.24706869132938628</c:v>
                </c:pt>
                <c:pt idx="267">
                  <c:v>4.8226467035153631E-4</c:v>
                </c:pt>
                <c:pt idx="268">
                  <c:v>1.0406465505707958E-2</c:v>
                </c:pt>
                <c:pt idx="269">
                  <c:v>1.962590786011505E-4</c:v>
                </c:pt>
                <c:pt idx="270">
                  <c:v>6.7620711735038986E-7</c:v>
                </c:pt>
                <c:pt idx="271">
                  <c:v>8.3417561875663913E-7</c:v>
                </c:pt>
                <c:pt idx="272">
                  <c:v>4.8491893987139546E-8</c:v>
                </c:pt>
                <c:pt idx="273">
                  <c:v>3.0178995584451213E-2</c:v>
                </c:pt>
                <c:pt idx="274">
                  <c:v>0.40420572270956995</c:v>
                </c:pt>
                <c:pt idx="275">
                  <c:v>1.7861258056121726E-3</c:v>
                </c:pt>
                <c:pt idx="276">
                  <c:v>3.1071010626383455E-2</c:v>
                </c:pt>
                <c:pt idx="277">
                  <c:v>1.1983779547144289</c:v>
                </c:pt>
                <c:pt idx="278">
                  <c:v>2.3309393909020227E-3</c:v>
                </c:pt>
                <c:pt idx="279">
                  <c:v>4.3454020526180456E-2</c:v>
                </c:pt>
                <c:pt idx="280">
                  <c:v>0.23312994322826269</c:v>
                </c:pt>
                <c:pt idx="281">
                  <c:v>8.1175626679380365E-3</c:v>
                </c:pt>
                <c:pt idx="282">
                  <c:v>1.2196589573835249E-2</c:v>
                </c:pt>
                <c:pt idx="283">
                  <c:v>1.1726366642566266E-11</c:v>
                </c:pt>
                <c:pt idx="284">
                  <c:v>0.29989014720432894</c:v>
                </c:pt>
                <c:pt idx="285">
                  <c:v>4.3701318987614042E-2</c:v>
                </c:pt>
                <c:pt idx="286">
                  <c:v>6.4282646778942845E-3</c:v>
                </c:pt>
                <c:pt idx="287">
                  <c:v>9.9709073976696377E-8</c:v>
                </c:pt>
                <c:pt idx="288">
                  <c:v>5.3646569851157792E-5</c:v>
                </c:pt>
                <c:pt idx="289">
                  <c:v>0.17181990084436005</c:v>
                </c:pt>
                <c:pt idx="290">
                  <c:v>5.665818950676531E-3</c:v>
                </c:pt>
                <c:pt idx="291">
                  <c:v>1.8182677182962521E-2</c:v>
                </c:pt>
                <c:pt idx="292">
                  <c:v>2.9977871110107456E-5</c:v>
                </c:pt>
                <c:pt idx="293">
                  <c:v>0.87293322113309613</c:v>
                </c:pt>
                <c:pt idx="294">
                  <c:v>7.2537278444897383E-4</c:v>
                </c:pt>
                <c:pt idx="295">
                  <c:v>3.4356489530423598E-3</c:v>
                </c:pt>
                <c:pt idx="296">
                  <c:v>0.70929120517527278</c:v>
                </c:pt>
                <c:pt idx="297">
                  <c:v>5.5028107752931009E-10</c:v>
                </c:pt>
                <c:pt idx="298">
                  <c:v>5.4875270311222817E-3</c:v>
                </c:pt>
                <c:pt idx="299">
                  <c:v>6.3474041064082248E-2</c:v>
                </c:pt>
                <c:pt idx="300">
                  <c:v>3.4491072728082404E-2</c:v>
                </c:pt>
                <c:pt idx="301">
                  <c:v>5.8178511890922992E-5</c:v>
                </c:pt>
                <c:pt idx="302">
                  <c:v>1.9769691861220657E-10</c:v>
                </c:pt>
                <c:pt idx="303">
                  <c:v>0.19011049457756382</c:v>
                </c:pt>
                <c:pt idx="304">
                  <c:v>1.0846200243676008E-2</c:v>
                </c:pt>
                <c:pt idx="305">
                  <c:v>1.4958481384103996E-3</c:v>
                </c:pt>
                <c:pt idx="306">
                  <c:v>4.0186461108012969E-5</c:v>
                </c:pt>
                <c:pt idx="307">
                  <c:v>9.0466858403938342E-5</c:v>
                </c:pt>
                <c:pt idx="308">
                  <c:v>0.8541107557714388</c:v>
                </c:pt>
                <c:pt idx="309">
                  <c:v>1.0652341437773936E-3</c:v>
                </c:pt>
                <c:pt idx="310">
                  <c:v>9.5606404249610951E-5</c:v>
                </c:pt>
                <c:pt idx="311">
                  <c:v>1.1629544827860288E-5</c:v>
                </c:pt>
                <c:pt idx="312">
                  <c:v>3.5439649756196368E-6</c:v>
                </c:pt>
                <c:pt idx="313">
                  <c:v>3.1537203130377889E-3</c:v>
                </c:pt>
                <c:pt idx="314">
                  <c:v>4.9513898404824972E-5</c:v>
                </c:pt>
                <c:pt idx="315">
                  <c:v>0.36364389659575708</c:v>
                </c:pt>
                <c:pt idx="316">
                  <c:v>4.0788079774754092E-2</c:v>
                </c:pt>
                <c:pt idx="317">
                  <c:v>4.3154575510536677E-4</c:v>
                </c:pt>
                <c:pt idx="318">
                  <c:v>1.2428008733401876E-6</c:v>
                </c:pt>
                <c:pt idx="319">
                  <c:v>6.9222005833983926E-4</c:v>
                </c:pt>
                <c:pt idx="320">
                  <c:v>0.65817816834482623</c:v>
                </c:pt>
                <c:pt idx="321">
                  <c:v>3.7812513433432005E-2</c:v>
                </c:pt>
                <c:pt idx="322">
                  <c:v>2.025511723594872E-5</c:v>
                </c:pt>
                <c:pt idx="323">
                  <c:v>9.9355620850271938E-3</c:v>
                </c:pt>
                <c:pt idx="324">
                  <c:v>3.3507534697993012E-11</c:v>
                </c:pt>
                <c:pt idx="325">
                  <c:v>1.726947666898986E-5</c:v>
                </c:pt>
                <c:pt idx="326">
                  <c:v>0.57048769696932944</c:v>
                </c:pt>
                <c:pt idx="327">
                  <c:v>3.9088094999983148E-4</c:v>
                </c:pt>
                <c:pt idx="328">
                  <c:v>4.392728907744449E-2</c:v>
                </c:pt>
                <c:pt idx="329">
                  <c:v>0.4935509968465373</c:v>
                </c:pt>
                <c:pt idx="330">
                  <c:v>7.5300069508260389E-2</c:v>
                </c:pt>
                <c:pt idx="331">
                  <c:v>2.9709111137010866E-5</c:v>
                </c:pt>
                <c:pt idx="332">
                  <c:v>0.59467032461438019</c:v>
                </c:pt>
                <c:pt idx="333">
                  <c:v>0.88221465620117034</c:v>
                </c:pt>
                <c:pt idx="334">
                  <c:v>8.3833593876473655E-2</c:v>
                </c:pt>
                <c:pt idx="335">
                  <c:v>2.1581810998746059E-3</c:v>
                </c:pt>
                <c:pt idx="336">
                  <c:v>0.63807690403169437</c:v>
                </c:pt>
                <c:pt idx="337">
                  <c:v>0.41666972995118101</c:v>
                </c:pt>
                <c:pt idx="338">
                  <c:v>4.240946335647781E-10</c:v>
                </c:pt>
                <c:pt idx="339">
                  <c:v>9.9677816771736264E-3</c:v>
                </c:pt>
                <c:pt idx="340">
                  <c:v>0.10623443758891046</c:v>
                </c:pt>
                <c:pt idx="341">
                  <c:v>9.0056280992987667E-2</c:v>
                </c:pt>
                <c:pt idx="342">
                  <c:v>0</c:v>
                </c:pt>
                <c:pt idx="343">
                  <c:v>5.5813569899586263E-6</c:v>
                </c:pt>
                <c:pt idx="344">
                  <c:v>2.021557860208314E-9</c:v>
                </c:pt>
                <c:pt idx="345">
                  <c:v>4.2941209147815407E-2</c:v>
                </c:pt>
                <c:pt idx="346">
                  <c:v>9.1666926032603277E-2</c:v>
                </c:pt>
                <c:pt idx="347">
                  <c:v>2.7230378242314161E-2</c:v>
                </c:pt>
                <c:pt idx="348">
                  <c:v>0.28426132840757529</c:v>
                </c:pt>
                <c:pt idx="349">
                  <c:v>0.46797978873137702</c:v>
                </c:pt>
                <c:pt idx="350">
                  <c:v>5.6305578940096042E-5</c:v>
                </c:pt>
                <c:pt idx="351">
                  <c:v>2.146863970088428E-9</c:v>
                </c:pt>
                <c:pt idx="352">
                  <c:v>0.24782329445984011</c:v>
                </c:pt>
                <c:pt idx="353">
                  <c:v>1.2652794263287777E-2</c:v>
                </c:pt>
                <c:pt idx="354">
                  <c:v>0.1362628027852579</c:v>
                </c:pt>
                <c:pt idx="355">
                  <c:v>6.3379172705101567E-5</c:v>
                </c:pt>
                <c:pt idx="356">
                  <c:v>0.14643577886301559</c:v>
                </c:pt>
                <c:pt idx="357">
                  <c:v>7.2284622430324845E-3</c:v>
                </c:pt>
                <c:pt idx="358">
                  <c:v>7.2390395167839681E-4</c:v>
                </c:pt>
                <c:pt idx="359">
                  <c:v>2.585107326429304E-6</c:v>
                </c:pt>
                <c:pt idx="360">
                  <c:v>1.1004051836906699E-3</c:v>
                </c:pt>
                <c:pt idx="361">
                  <c:v>6.0652889860065412E-4</c:v>
                </c:pt>
                <c:pt idx="362">
                  <c:v>0.28541777646298272</c:v>
                </c:pt>
                <c:pt idx="363">
                  <c:v>5.4941063067638206E-2</c:v>
                </c:pt>
                <c:pt idx="364">
                  <c:v>1.2768536129528269E-4</c:v>
                </c:pt>
                <c:pt idx="365">
                  <c:v>5.8693138336035039E-2</c:v>
                </c:pt>
                <c:pt idx="366">
                  <c:v>3.4305795488410773E-4</c:v>
                </c:pt>
                <c:pt idx="367">
                  <c:v>8.1512616473165198E-2</c:v>
                </c:pt>
                <c:pt idx="368">
                  <c:v>0.99185933325561282</c:v>
                </c:pt>
                <c:pt idx="369">
                  <c:v>0</c:v>
                </c:pt>
                <c:pt idx="370">
                  <c:v>1.3854037635099477E-3</c:v>
                </c:pt>
                <c:pt idx="371">
                  <c:v>3.8224261276320043E-5</c:v>
                </c:pt>
                <c:pt idx="372">
                  <c:v>0.11109138709082488</c:v>
                </c:pt>
                <c:pt idx="373">
                  <c:v>0.76445589733301833</c:v>
                </c:pt>
                <c:pt idx="374">
                  <c:v>0.46639669763115332</c:v>
                </c:pt>
                <c:pt idx="375">
                  <c:v>7.5352299716616522E-5</c:v>
                </c:pt>
                <c:pt idx="376">
                  <c:v>7.2276725031556941E-6</c:v>
                </c:pt>
                <c:pt idx="377">
                  <c:v>0.8197187327817731</c:v>
                </c:pt>
                <c:pt idx="378">
                  <c:v>2.1109263425402677E-5</c:v>
                </c:pt>
                <c:pt idx="379">
                  <c:v>1.848370172935207E-3</c:v>
                </c:pt>
                <c:pt idx="380">
                  <c:v>2.6702850012942079E-3</c:v>
                </c:pt>
                <c:pt idx="381">
                  <c:v>0.12829428604056026</c:v>
                </c:pt>
                <c:pt idx="382">
                  <c:v>7.9034856410072456E-7</c:v>
                </c:pt>
                <c:pt idx="383">
                  <c:v>1.7367229097574387E-8</c:v>
                </c:pt>
                <c:pt idx="384">
                  <c:v>0.95883922620074857</c:v>
                </c:pt>
                <c:pt idx="385">
                  <c:v>5.1808206217926686E-2</c:v>
                </c:pt>
                <c:pt idx="386">
                  <c:v>1.150477755323023E-2</c:v>
                </c:pt>
                <c:pt idx="387">
                  <c:v>0.11535689109558375</c:v>
                </c:pt>
                <c:pt idx="388">
                  <c:v>3.3698775311304072E-10</c:v>
                </c:pt>
                <c:pt idx="389">
                  <c:v>3.9442419250542857E-2</c:v>
                </c:pt>
                <c:pt idx="390">
                  <c:v>4.9555252188595439E-2</c:v>
                </c:pt>
                <c:pt idx="391">
                  <c:v>9.6833743667254692E-6</c:v>
                </c:pt>
                <c:pt idx="392">
                  <c:v>0.30517702713252504</c:v>
                </c:pt>
                <c:pt idx="393">
                  <c:v>0.5931953429621144</c:v>
                </c:pt>
                <c:pt idx="394">
                  <c:v>7.3787283700543936E-5</c:v>
                </c:pt>
                <c:pt idx="395">
                  <c:v>1.2479740911494775E-2</c:v>
                </c:pt>
                <c:pt idx="396">
                  <c:v>4.9350910511837742E-3</c:v>
                </c:pt>
                <c:pt idx="397">
                  <c:v>5.0207423008047369E-3</c:v>
                </c:pt>
                <c:pt idx="398">
                  <c:v>2.2014266703097438E-7</c:v>
                </c:pt>
                <c:pt idx="399">
                  <c:v>0.21930322977909997</c:v>
                </c:pt>
                <c:pt idx="400">
                  <c:v>0.30132512882809398</c:v>
                </c:pt>
                <c:pt idx="401">
                  <c:v>1.2028834182787476E-4</c:v>
                </c:pt>
                <c:pt idx="402">
                  <c:v>9.3488937849259005E-2</c:v>
                </c:pt>
                <c:pt idx="403">
                  <c:v>0.14498612538703975</c:v>
                </c:pt>
                <c:pt idx="404">
                  <c:v>3.9681454154202254E-4</c:v>
                </c:pt>
                <c:pt idx="405">
                  <c:v>1.3469367060613933E-3</c:v>
                </c:pt>
                <c:pt idx="406">
                  <c:v>3.9702843373497318E-4</c:v>
                </c:pt>
                <c:pt idx="407">
                  <c:v>5.4290637424435711E-2</c:v>
                </c:pt>
                <c:pt idx="408">
                  <c:v>8.3916375148413265E-7</c:v>
                </c:pt>
                <c:pt idx="409">
                  <c:v>1.9083659695668735E-9</c:v>
                </c:pt>
                <c:pt idx="410">
                  <c:v>1.1270484782273915E-4</c:v>
                </c:pt>
                <c:pt idx="411">
                  <c:v>5.0623155908635824E-3</c:v>
                </c:pt>
                <c:pt idx="412">
                  <c:v>4.9659198402983223E-4</c:v>
                </c:pt>
                <c:pt idx="413">
                  <c:v>0.15145886045576629</c:v>
                </c:pt>
                <c:pt idx="414">
                  <c:v>5.125923700730671E-2</c:v>
                </c:pt>
                <c:pt idx="415">
                  <c:v>7.994674548663025E-4</c:v>
                </c:pt>
                <c:pt idx="416">
                  <c:v>5.8325775454793356E-5</c:v>
                </c:pt>
                <c:pt idx="417">
                  <c:v>0.72467702641243559</c:v>
                </c:pt>
                <c:pt idx="418">
                  <c:v>0.18533784439267237</c:v>
                </c:pt>
                <c:pt idx="419">
                  <c:v>0.17894032627298215</c:v>
                </c:pt>
                <c:pt idx="420">
                  <c:v>2.0507569461716082E-2</c:v>
                </c:pt>
                <c:pt idx="421">
                  <c:v>0.6226645881578784</c:v>
                </c:pt>
                <c:pt idx="422">
                  <c:v>0.20282989767169615</c:v>
                </c:pt>
                <c:pt idx="423">
                  <c:v>3.9768542609658575E-4</c:v>
                </c:pt>
                <c:pt idx="424">
                  <c:v>9.4024372807247942E-5</c:v>
                </c:pt>
                <c:pt idx="425">
                  <c:v>1.820504529276807E-6</c:v>
                </c:pt>
                <c:pt idx="426">
                  <c:v>1.0508488984087998</c:v>
                </c:pt>
                <c:pt idx="427">
                  <c:v>1.3915181824693448E-2</c:v>
                </c:pt>
                <c:pt idx="428">
                  <c:v>3.3859336367492742E-3</c:v>
                </c:pt>
                <c:pt idx="429">
                  <c:v>6.881598631270215E-5</c:v>
                </c:pt>
                <c:pt idx="430">
                  <c:v>2.2976206106358697E-9</c:v>
                </c:pt>
                <c:pt idx="431">
                  <c:v>1.2168751003294766E-3</c:v>
                </c:pt>
                <c:pt idx="432">
                  <c:v>0.169014875506141</c:v>
                </c:pt>
                <c:pt idx="433">
                  <c:v>8.2635460293782133E-7</c:v>
                </c:pt>
                <c:pt idx="434">
                  <c:v>8.8835126981439208E-4</c:v>
                </c:pt>
                <c:pt idx="435">
                  <c:v>2.4599482555863521E-2</c:v>
                </c:pt>
                <c:pt idx="436">
                  <c:v>0.99312397042068523</c:v>
                </c:pt>
                <c:pt idx="437">
                  <c:v>0.37703489028908821</c:v>
                </c:pt>
                <c:pt idx="438">
                  <c:v>1.8767741798036111E-6</c:v>
                </c:pt>
                <c:pt idx="439">
                  <c:v>1.0956348088525027E-6</c:v>
                </c:pt>
                <c:pt idx="440">
                  <c:v>0.31394511239543399</c:v>
                </c:pt>
                <c:pt idx="441">
                  <c:v>1.0046956605512505</c:v>
                </c:pt>
                <c:pt idx="442">
                  <c:v>0.19889438926795761</c:v>
                </c:pt>
                <c:pt idx="443">
                  <c:v>4.4140103793430577E-4</c:v>
                </c:pt>
                <c:pt idx="444">
                  <c:v>2.2240198362225818E-2</c:v>
                </c:pt>
                <c:pt idx="445">
                  <c:v>0.16209801138494517</c:v>
                </c:pt>
                <c:pt idx="446">
                  <c:v>0.10816061706149301</c:v>
                </c:pt>
                <c:pt idx="447">
                  <c:v>1.5536113305803947E-2</c:v>
                </c:pt>
                <c:pt idx="448">
                  <c:v>1.8097658633509163E-7</c:v>
                </c:pt>
                <c:pt idx="449">
                  <c:v>0.11825184841827116</c:v>
                </c:pt>
                <c:pt idx="450">
                  <c:v>1.5980448362158886E-6</c:v>
                </c:pt>
                <c:pt idx="451">
                  <c:v>0.38353192008102266</c:v>
                </c:pt>
                <c:pt idx="452">
                  <c:v>0.23735475672647416</c:v>
                </c:pt>
                <c:pt idx="453">
                  <c:v>0.36733524792733757</c:v>
                </c:pt>
                <c:pt idx="454">
                  <c:v>4.7986490243295941E-8</c:v>
                </c:pt>
                <c:pt idx="455">
                  <c:v>3.5177695737251109E-2</c:v>
                </c:pt>
                <c:pt idx="456">
                  <c:v>1.1013291661450265E-6</c:v>
                </c:pt>
                <c:pt idx="457">
                  <c:v>7.5657433198575735E-2</c:v>
                </c:pt>
                <c:pt idx="458">
                  <c:v>0.10582254740391206</c:v>
                </c:pt>
                <c:pt idx="459">
                  <c:v>2.0413852516205741E-5</c:v>
                </c:pt>
                <c:pt idx="460">
                  <c:v>3.5910377466098319E-4</c:v>
                </c:pt>
                <c:pt idx="461">
                  <c:v>8.2303448022135264E-4</c:v>
                </c:pt>
                <c:pt idx="462">
                  <c:v>1.2179832051043096E-6</c:v>
                </c:pt>
                <c:pt idx="463">
                  <c:v>1.6109552449104343E-2</c:v>
                </c:pt>
                <c:pt idx="464">
                  <c:v>8.2692909049936069E-7</c:v>
                </c:pt>
                <c:pt idx="465">
                  <c:v>1.3898430868732477E-9</c:v>
                </c:pt>
                <c:pt idx="466">
                  <c:v>5.6939725208081989E-3</c:v>
                </c:pt>
                <c:pt idx="467">
                  <c:v>0.2696989693724659</c:v>
                </c:pt>
                <c:pt idx="468">
                  <c:v>0.88279099828828922</c:v>
                </c:pt>
                <c:pt idx="469">
                  <c:v>0.17892919138356753</c:v>
                </c:pt>
                <c:pt idx="470">
                  <c:v>4.4617386203296954E-3</c:v>
                </c:pt>
                <c:pt idx="471">
                  <c:v>0.29260363585972327</c:v>
                </c:pt>
                <c:pt idx="472">
                  <c:v>7.6100798699411373E-2</c:v>
                </c:pt>
                <c:pt idx="473">
                  <c:v>5.1257471277114032E-2</c:v>
                </c:pt>
                <c:pt idx="474">
                  <c:v>3.7324989504299775E-7</c:v>
                </c:pt>
                <c:pt idx="475">
                  <c:v>1.227628910203114E-3</c:v>
                </c:pt>
                <c:pt idx="476">
                  <c:v>0.78493452528926</c:v>
                </c:pt>
                <c:pt idx="477">
                  <c:v>0.37727454954713485</c:v>
                </c:pt>
                <c:pt idx="478">
                  <c:v>9.2651325555012543E-2</c:v>
                </c:pt>
                <c:pt idx="479">
                  <c:v>0.47412526928742244</c:v>
                </c:pt>
                <c:pt idx="480">
                  <c:v>0.2090027282026336</c:v>
                </c:pt>
                <c:pt idx="481">
                  <c:v>2.2521346333709712E-7</c:v>
                </c:pt>
                <c:pt idx="482">
                  <c:v>1.5079249216244696E-4</c:v>
                </c:pt>
                <c:pt idx="483">
                  <c:v>4.1480074088556873E-5</c:v>
                </c:pt>
                <c:pt idx="484">
                  <c:v>1.6728833240965703E-5</c:v>
                </c:pt>
                <c:pt idx="485">
                  <c:v>7.4735548453336087E-5</c:v>
                </c:pt>
                <c:pt idx="486">
                  <c:v>1.7213126865959815E-6</c:v>
                </c:pt>
                <c:pt idx="487">
                  <c:v>8.1299568666313174E-2</c:v>
                </c:pt>
                <c:pt idx="488">
                  <c:v>5.2967855840469096E-11</c:v>
                </c:pt>
                <c:pt idx="489">
                  <c:v>1.8730771900670446E-4</c:v>
                </c:pt>
                <c:pt idx="490">
                  <c:v>2.7451616987494369E-2</c:v>
                </c:pt>
                <c:pt idx="491">
                  <c:v>6.7969517189892942E-2</c:v>
                </c:pt>
                <c:pt idx="492">
                  <c:v>9.1928170036226151E-2</c:v>
                </c:pt>
                <c:pt idx="493">
                  <c:v>0.15064288467647705</c:v>
                </c:pt>
                <c:pt idx="494">
                  <c:v>6.0546643180393135E-2</c:v>
                </c:pt>
                <c:pt idx="495">
                  <c:v>2.4709327222322912E-3</c:v>
                </c:pt>
                <c:pt idx="496">
                  <c:v>2.9352545755817331E-4</c:v>
                </c:pt>
                <c:pt idx="497">
                  <c:v>1.8341665847546596E-4</c:v>
                </c:pt>
                <c:pt idx="498">
                  <c:v>7.6348242606202751E-2</c:v>
                </c:pt>
                <c:pt idx="499">
                  <c:v>3.6672945127259139E-2</c:v>
                </c:pt>
                <c:pt idx="500">
                  <c:v>3.2823630317257194E-8</c:v>
                </c:pt>
                <c:pt idx="501">
                  <c:v>0.27121526329732609</c:v>
                </c:pt>
                <c:pt idx="502">
                  <c:v>0.28173664012107519</c:v>
                </c:pt>
                <c:pt idx="503">
                  <c:v>5.4284187716216077E-2</c:v>
                </c:pt>
                <c:pt idx="504">
                  <c:v>8.1567918401569972E-7</c:v>
                </c:pt>
                <c:pt idx="505">
                  <c:v>0.35486534188204816</c:v>
                </c:pt>
                <c:pt idx="506">
                  <c:v>1.4488923752458173E-11</c:v>
                </c:pt>
                <c:pt idx="507">
                  <c:v>0.20191986639198822</c:v>
                </c:pt>
                <c:pt idx="508">
                  <c:v>0.7224729396825057</c:v>
                </c:pt>
                <c:pt idx="509">
                  <c:v>2.1889023013689072E-3</c:v>
                </c:pt>
                <c:pt idx="510">
                  <c:v>2.3818123946443145E-7</c:v>
                </c:pt>
                <c:pt idx="511">
                  <c:v>1.426119546578872E-3</c:v>
                </c:pt>
                <c:pt idx="512">
                  <c:v>9.2775522672336273E-3</c:v>
                </c:pt>
                <c:pt idx="513">
                  <c:v>1.898539320016137E-2</c:v>
                </c:pt>
                <c:pt idx="514">
                  <c:v>4.2614323602178971E-3</c:v>
                </c:pt>
                <c:pt idx="515">
                  <c:v>5.4143825651081436E-8</c:v>
                </c:pt>
                <c:pt idx="516">
                  <c:v>2.0739111986143425E-9</c:v>
                </c:pt>
                <c:pt idx="517">
                  <c:v>0.2840968053563796</c:v>
                </c:pt>
                <c:pt idx="518">
                  <c:v>5.0850435478848655E-2</c:v>
                </c:pt>
                <c:pt idx="519">
                  <c:v>1.3364872661129399E-4</c:v>
                </c:pt>
                <c:pt idx="520">
                  <c:v>9.4676453582340885E-3</c:v>
                </c:pt>
                <c:pt idx="521">
                  <c:v>3.3895344625249645E-7</c:v>
                </c:pt>
                <c:pt idx="522">
                  <c:v>0.16527428500465507</c:v>
                </c:pt>
                <c:pt idx="523">
                  <c:v>3.3516307898363418E-8</c:v>
                </c:pt>
                <c:pt idx="524">
                  <c:v>4.6361281475480111E-2</c:v>
                </c:pt>
                <c:pt idx="525">
                  <c:v>8.2587545570062232E-2</c:v>
                </c:pt>
                <c:pt idx="526">
                  <c:v>4.9067329716323089E-3</c:v>
                </c:pt>
                <c:pt idx="527">
                  <c:v>5.0477405067224623E-7</c:v>
                </c:pt>
                <c:pt idx="528">
                  <c:v>1.9897297859025663E-6</c:v>
                </c:pt>
                <c:pt idx="529">
                  <c:v>1.2868313233865133E-2</c:v>
                </c:pt>
                <c:pt idx="530">
                  <c:v>2.0751690927017504E-8</c:v>
                </c:pt>
                <c:pt idx="531">
                  <c:v>0.66380175640502537</c:v>
                </c:pt>
                <c:pt idx="532">
                  <c:v>1.309028830712164E-4</c:v>
                </c:pt>
                <c:pt idx="533">
                  <c:v>9.3400331045229087E-2</c:v>
                </c:pt>
                <c:pt idx="534">
                  <c:v>2.2371439247299777E-5</c:v>
                </c:pt>
                <c:pt idx="535">
                  <c:v>2.6882905107965287E-7</c:v>
                </c:pt>
                <c:pt idx="536">
                  <c:v>3.75881980986058E-2</c:v>
                </c:pt>
                <c:pt idx="537">
                  <c:v>2.4783199229587605E-2</c:v>
                </c:pt>
                <c:pt idx="538">
                  <c:v>1.6421355971221135E-6</c:v>
                </c:pt>
                <c:pt idx="539">
                  <c:v>0.50154914511685222</c:v>
                </c:pt>
                <c:pt idx="540">
                  <c:v>1.9759701979176893E-2</c:v>
                </c:pt>
                <c:pt idx="541">
                  <c:v>0.2663602602792125</c:v>
                </c:pt>
                <c:pt idx="542">
                  <c:v>0.22298499405629538</c:v>
                </c:pt>
                <c:pt idx="543">
                  <c:v>8.2915241139887557E-3</c:v>
                </c:pt>
                <c:pt idx="544">
                  <c:v>7.6290499465944883E-3</c:v>
                </c:pt>
                <c:pt idx="545">
                  <c:v>5.0838417413940845E-3</c:v>
                </c:pt>
                <c:pt idx="546">
                  <c:v>8.3341779323489167E-3</c:v>
                </c:pt>
                <c:pt idx="547">
                  <c:v>0.64035539643591988</c:v>
                </c:pt>
                <c:pt idx="548">
                  <c:v>2.4735392874229785E-3</c:v>
                </c:pt>
                <c:pt idx="549">
                  <c:v>0.34767205933673567</c:v>
                </c:pt>
                <c:pt idx="550">
                  <c:v>3.462138300592668E-3</c:v>
                </c:pt>
                <c:pt idx="551">
                  <c:v>0.69997191848692264</c:v>
                </c:pt>
                <c:pt idx="552">
                  <c:v>1.3862642477859416E-5</c:v>
                </c:pt>
                <c:pt idx="553">
                  <c:v>1.6807026606302108E-2</c:v>
                </c:pt>
                <c:pt idx="554">
                  <c:v>0.18458269902938018</c:v>
                </c:pt>
                <c:pt idx="555">
                  <c:v>6.2049990516522881E-8</c:v>
                </c:pt>
                <c:pt idx="556">
                  <c:v>0.46361135512027396</c:v>
                </c:pt>
                <c:pt idx="557">
                  <c:v>7.1339523555638855E-3</c:v>
                </c:pt>
                <c:pt idx="558">
                  <c:v>6.6040790631451182E-3</c:v>
                </c:pt>
                <c:pt idx="559">
                  <c:v>4.3827649631439841E-5</c:v>
                </c:pt>
                <c:pt idx="560">
                  <c:v>0.55145378619728314</c:v>
                </c:pt>
                <c:pt idx="561">
                  <c:v>5.4955568338517831E-6</c:v>
                </c:pt>
                <c:pt idx="562">
                  <c:v>1.0877734295921428</c:v>
                </c:pt>
                <c:pt idx="563">
                  <c:v>0.58380393036159395</c:v>
                </c:pt>
                <c:pt idx="564">
                  <c:v>3.3703468729799693E-2</c:v>
                </c:pt>
                <c:pt idx="565">
                  <c:v>5.201548511100725E-4</c:v>
                </c:pt>
                <c:pt idx="566">
                  <c:v>5.6910290464305192E-4</c:v>
                </c:pt>
                <c:pt idx="567">
                  <c:v>4.5524723038623954E-3</c:v>
                </c:pt>
                <c:pt idx="568">
                  <c:v>4.6479230075310166E-3</c:v>
                </c:pt>
                <c:pt idx="569">
                  <c:v>0.75858471643145564</c:v>
                </c:pt>
                <c:pt idx="570">
                  <c:v>1.6156470055814849E-4</c:v>
                </c:pt>
                <c:pt idx="571">
                  <c:v>0.27762708078452514</c:v>
                </c:pt>
                <c:pt idx="572">
                  <c:v>1.4023455876036276E-6</c:v>
                </c:pt>
                <c:pt idx="573">
                  <c:v>0.11246937376411621</c:v>
                </c:pt>
                <c:pt idx="574">
                  <c:v>1.1167694477373224E-3</c:v>
                </c:pt>
                <c:pt idx="575">
                  <c:v>0.76148093915348958</c:v>
                </c:pt>
                <c:pt idx="576">
                  <c:v>4.0620984644102766E-4</c:v>
                </c:pt>
                <c:pt idx="577">
                  <c:v>0.27244780501051319</c:v>
                </c:pt>
                <c:pt idx="578">
                  <c:v>9.3029157514674355E-6</c:v>
                </c:pt>
                <c:pt idx="579">
                  <c:v>3.1463414460402129E-5</c:v>
                </c:pt>
                <c:pt idx="580">
                  <c:v>0.10842274445202534</c:v>
                </c:pt>
                <c:pt idx="581">
                  <c:v>4.2963445268060594E-3</c:v>
                </c:pt>
                <c:pt idx="582">
                  <c:v>1.2187109070284727</c:v>
                </c:pt>
                <c:pt idx="583">
                  <c:v>2.6112056705109629E-5</c:v>
                </c:pt>
                <c:pt idx="584">
                  <c:v>2.8197835714341999E-5</c:v>
                </c:pt>
                <c:pt idx="585">
                  <c:v>0.17935379964074233</c:v>
                </c:pt>
                <c:pt idx="586">
                  <c:v>8.6322109392430706E-6</c:v>
                </c:pt>
                <c:pt idx="587">
                  <c:v>1.5613150035683166E-3</c:v>
                </c:pt>
                <c:pt idx="588">
                  <c:v>0.10508599188059284</c:v>
                </c:pt>
                <c:pt idx="589">
                  <c:v>4.3336790169471888E-4</c:v>
                </c:pt>
                <c:pt idx="590">
                  <c:v>2.4505032743293669E-5</c:v>
                </c:pt>
                <c:pt idx="591">
                  <c:v>9.0130914185073102E-2</c:v>
                </c:pt>
                <c:pt idx="592">
                  <c:v>2.2743188287861842E-8</c:v>
                </c:pt>
                <c:pt idx="593">
                  <c:v>1.1954702337779361E-8</c:v>
                </c:pt>
                <c:pt idx="594">
                  <c:v>1.8242489106190897E-2</c:v>
                </c:pt>
                <c:pt idx="595">
                  <c:v>1.0482480644565938E-10</c:v>
                </c:pt>
                <c:pt idx="596">
                  <c:v>1.6487683978777429E-4</c:v>
                </c:pt>
                <c:pt idx="597">
                  <c:v>1.2249519405325177E-7</c:v>
                </c:pt>
                <c:pt idx="598">
                  <c:v>9.4762195965673548E-8</c:v>
                </c:pt>
                <c:pt idx="599">
                  <c:v>1.2245678930535215E-3</c:v>
                </c:pt>
                <c:pt idx="600">
                  <c:v>5.7590070253740651E-11</c:v>
                </c:pt>
                <c:pt idx="601">
                  <c:v>0.75299180967888579</c:v>
                </c:pt>
                <c:pt idx="602">
                  <c:v>1.6673621461668826E-3</c:v>
                </c:pt>
                <c:pt idx="603">
                  <c:v>2.6266910851852386E-10</c:v>
                </c:pt>
                <c:pt idx="604">
                  <c:v>3.6014431958356949E-2</c:v>
                </c:pt>
                <c:pt idx="605">
                  <c:v>2.5004507989077412E-3</c:v>
                </c:pt>
                <c:pt idx="606">
                  <c:v>8.9656458109270198E-2</c:v>
                </c:pt>
                <c:pt idx="607">
                  <c:v>3.2412210255229401E-4</c:v>
                </c:pt>
                <c:pt idx="608">
                  <c:v>0.66512410997894233</c:v>
                </c:pt>
                <c:pt idx="609">
                  <c:v>0.10780782542492082</c:v>
                </c:pt>
                <c:pt idx="610">
                  <c:v>2.0141386400790299E-4</c:v>
                </c:pt>
                <c:pt idx="611">
                  <c:v>0.13968485287730725</c:v>
                </c:pt>
                <c:pt idx="612">
                  <c:v>0.16645224019564728</c:v>
                </c:pt>
                <c:pt idx="613">
                  <c:v>0.37043892974354381</c:v>
                </c:pt>
                <c:pt idx="614">
                  <c:v>9.2139447685616202E-2</c:v>
                </c:pt>
                <c:pt idx="615">
                  <c:v>0.12768763792680812</c:v>
                </c:pt>
                <c:pt idx="616">
                  <c:v>9.6306547302967976E-3</c:v>
                </c:pt>
                <c:pt idx="617">
                  <c:v>9.3278255257202049E-3</c:v>
                </c:pt>
                <c:pt idx="618">
                  <c:v>4.1752025089361879E-9</c:v>
                </c:pt>
                <c:pt idx="619">
                  <c:v>2.8497257647077479E-9</c:v>
                </c:pt>
                <c:pt idx="620">
                  <c:v>1.6522898957778721E-7</c:v>
                </c:pt>
                <c:pt idx="621">
                  <c:v>3.1122249075878056E-4</c:v>
                </c:pt>
                <c:pt idx="622">
                  <c:v>1.2284151409206582E-3</c:v>
                </c:pt>
                <c:pt idx="623">
                  <c:v>7.5018859928899284E-2</c:v>
                </c:pt>
                <c:pt idx="624">
                  <c:v>1.8565737687405059E-4</c:v>
                </c:pt>
                <c:pt idx="625">
                  <c:v>1.1732600628748901E-2</c:v>
                </c:pt>
                <c:pt idx="626">
                  <c:v>4.5876487947226413E-5</c:v>
                </c:pt>
                <c:pt idx="627">
                  <c:v>7.8251815402901833E-4</c:v>
                </c:pt>
                <c:pt idx="628">
                  <c:v>0.12797073409130449</c:v>
                </c:pt>
                <c:pt idx="629">
                  <c:v>6.4477448563435239E-3</c:v>
                </c:pt>
                <c:pt idx="630">
                  <c:v>0.63808915623400908</c:v>
                </c:pt>
                <c:pt idx="631">
                  <c:v>7.670544044884244E-4</c:v>
                </c:pt>
                <c:pt idx="632">
                  <c:v>1.8601044744524798E-6</c:v>
                </c:pt>
                <c:pt idx="633">
                  <c:v>1.3434924843982999E-2</c:v>
                </c:pt>
                <c:pt idx="634">
                  <c:v>8.8482788759014788E-2</c:v>
                </c:pt>
                <c:pt idx="635">
                  <c:v>8.6292592533802443E-7</c:v>
                </c:pt>
                <c:pt idx="636">
                  <c:v>0.2469504712846394</c:v>
                </c:pt>
                <c:pt idx="637">
                  <c:v>1.6106462422240574E-2</c:v>
                </c:pt>
                <c:pt idx="638">
                  <c:v>0.19059350392301405</c:v>
                </c:pt>
                <c:pt idx="639">
                  <c:v>1.4834206647349524E-2</c:v>
                </c:pt>
                <c:pt idx="640">
                  <c:v>1.7707832126828917E-6</c:v>
                </c:pt>
                <c:pt idx="641">
                  <c:v>4.4407871527446511E-6</c:v>
                </c:pt>
                <c:pt idx="642">
                  <c:v>1.3582715823722354E-3</c:v>
                </c:pt>
                <c:pt idx="643">
                  <c:v>1.1579122128541073E-3</c:v>
                </c:pt>
                <c:pt idx="644">
                  <c:v>2.1638987062976022E-2</c:v>
                </c:pt>
                <c:pt idx="645">
                  <c:v>1.3203661760869963E-2</c:v>
                </c:pt>
                <c:pt idx="646">
                  <c:v>1.2472336323774733E-2</c:v>
                </c:pt>
                <c:pt idx="647">
                  <c:v>1.8544907722053367E-4</c:v>
                </c:pt>
                <c:pt idx="648">
                  <c:v>3.2648598742257756E-2</c:v>
                </c:pt>
                <c:pt idx="649">
                  <c:v>1.1952856403758919E-6</c:v>
                </c:pt>
                <c:pt idx="650">
                  <c:v>0.14649043020537908</c:v>
                </c:pt>
                <c:pt idx="651">
                  <c:v>1.5926959315614345E-4</c:v>
                </c:pt>
                <c:pt idx="652">
                  <c:v>0.22886082181509704</c:v>
                </c:pt>
                <c:pt idx="653">
                  <c:v>2.4020116722554101E-3</c:v>
                </c:pt>
                <c:pt idx="654">
                  <c:v>7.0449178257268727E-7</c:v>
                </c:pt>
                <c:pt idx="655">
                  <c:v>2.9542086584409736E-5</c:v>
                </c:pt>
                <c:pt idx="656">
                  <c:v>1.0183302398215173E-9</c:v>
                </c:pt>
                <c:pt idx="657">
                  <c:v>0.35969774979954394</c:v>
                </c:pt>
                <c:pt idx="658">
                  <c:v>1.2432286453597024E-3</c:v>
                </c:pt>
                <c:pt idx="659">
                  <c:v>0.12726492267939229</c:v>
                </c:pt>
                <c:pt idx="660">
                  <c:v>1.5447708781938727E-3</c:v>
                </c:pt>
                <c:pt idx="661">
                  <c:v>0.71012973649884215</c:v>
                </c:pt>
                <c:pt idx="662">
                  <c:v>8.6433541371334476E-3</c:v>
                </c:pt>
                <c:pt idx="663">
                  <c:v>0.57092243008179078</c:v>
                </c:pt>
                <c:pt idx="664">
                  <c:v>0.43215250977014785</c:v>
                </c:pt>
                <c:pt idx="665">
                  <c:v>2.0894714753902661E-2</c:v>
                </c:pt>
                <c:pt idx="666">
                  <c:v>6.1324862428213778E-2</c:v>
                </c:pt>
                <c:pt idx="667">
                  <c:v>2.8493947981810001E-12</c:v>
                </c:pt>
                <c:pt idx="668">
                  <c:v>8.1644852379262704E-7</c:v>
                </c:pt>
                <c:pt idx="669">
                  <c:v>4.2861581121666126E-4</c:v>
                </c:pt>
                <c:pt idx="670">
                  <c:v>6.8148590385531836E-3</c:v>
                </c:pt>
                <c:pt idx="671">
                  <c:v>2.7998884389488176E-2</c:v>
                </c:pt>
                <c:pt idx="672">
                  <c:v>4.3852924564415276E-3</c:v>
                </c:pt>
                <c:pt idx="673">
                  <c:v>6.1035954002199792E-4</c:v>
                </c:pt>
                <c:pt idx="674">
                  <c:v>4.1685475130979459E-8</c:v>
                </c:pt>
                <c:pt idx="675">
                  <c:v>1.1352441396947763</c:v>
                </c:pt>
                <c:pt idx="676">
                  <c:v>0.21793960765545461</c:v>
                </c:pt>
                <c:pt idx="677">
                  <c:v>5.7400628119497194E-12</c:v>
                </c:pt>
                <c:pt idx="678">
                  <c:v>2.9505575720527165E-10</c:v>
                </c:pt>
                <c:pt idx="679">
                  <c:v>1.9956351907369417E-10</c:v>
                </c:pt>
                <c:pt idx="680">
                  <c:v>1.4565363026901488E-2</c:v>
                </c:pt>
                <c:pt idx="681">
                  <c:v>3.3901256610323268E-5</c:v>
                </c:pt>
                <c:pt idx="682">
                  <c:v>8.3582076743564278E-3</c:v>
                </c:pt>
                <c:pt idx="683">
                  <c:v>1.3946849286695573E-2</c:v>
                </c:pt>
                <c:pt idx="684">
                  <c:v>1.5038491557382443E-2</c:v>
                </c:pt>
                <c:pt idx="685">
                  <c:v>3.7111055971692534E-3</c:v>
                </c:pt>
                <c:pt idx="686">
                  <c:v>2.11356558578185E-2</c:v>
                </c:pt>
                <c:pt idx="687">
                  <c:v>2.0403849341691383E-7</c:v>
                </c:pt>
                <c:pt idx="688">
                  <c:v>1.4740821635495099E-7</c:v>
                </c:pt>
                <c:pt idx="689">
                  <c:v>5.2190429529975157E-10</c:v>
                </c:pt>
                <c:pt idx="690">
                  <c:v>4.8932206900168643E-9</c:v>
                </c:pt>
                <c:pt idx="691">
                  <c:v>6.0473204416825042E-2</c:v>
                </c:pt>
                <c:pt idx="692">
                  <c:v>0.63651782906712207</c:v>
                </c:pt>
                <c:pt idx="693">
                  <c:v>3.4338461461696793E-2</c:v>
                </c:pt>
                <c:pt idx="694">
                  <c:v>6.9378145815291088E-4</c:v>
                </c:pt>
                <c:pt idx="695">
                  <c:v>0.24189589175778242</c:v>
                </c:pt>
                <c:pt idx="696">
                  <c:v>7.6139778347774079E-2</c:v>
                </c:pt>
                <c:pt idx="697">
                  <c:v>7.4933122288041519E-4</c:v>
                </c:pt>
                <c:pt idx="698">
                  <c:v>1.793177902280706E-2</c:v>
                </c:pt>
                <c:pt idx="699">
                  <c:v>5.2712483747575911E-4</c:v>
                </c:pt>
                <c:pt idx="700">
                  <c:v>0.4499790826202793</c:v>
                </c:pt>
                <c:pt idx="701">
                  <c:v>7.868982097930665E-5</c:v>
                </c:pt>
                <c:pt idx="702">
                  <c:v>1.1781138916891393E-2</c:v>
                </c:pt>
                <c:pt idx="703">
                  <c:v>6.7118968473637176E-4</c:v>
                </c:pt>
                <c:pt idx="704">
                  <c:v>1.4487206826161276E-2</c:v>
                </c:pt>
                <c:pt idx="705">
                  <c:v>1.8395611486643728E-4</c:v>
                </c:pt>
                <c:pt idx="706">
                  <c:v>3.4162537098732959E-2</c:v>
                </c:pt>
                <c:pt idx="707">
                  <c:v>2.8617592465557658E-7</c:v>
                </c:pt>
                <c:pt idx="708">
                  <c:v>0.5320464801865602</c:v>
                </c:pt>
                <c:pt idx="709">
                  <c:v>1.5918994565784291E-3</c:v>
                </c:pt>
                <c:pt idx="710">
                  <c:v>2.6381312948603008E-4</c:v>
                </c:pt>
                <c:pt idx="711">
                  <c:v>1.042133227899913E-5</c:v>
                </c:pt>
                <c:pt idx="712">
                  <c:v>2.2655404681293066E-4</c:v>
                </c:pt>
                <c:pt idx="713">
                  <c:v>6.2647790622158994E-5</c:v>
                </c:pt>
                <c:pt idx="714">
                  <c:v>7.8091476075723585E-3</c:v>
                </c:pt>
                <c:pt idx="715">
                  <c:v>8.8814240294273882E-3</c:v>
                </c:pt>
                <c:pt idx="716">
                  <c:v>5.4943424041397505E-3</c:v>
                </c:pt>
                <c:pt idx="717">
                  <c:v>2.6264928290781112E-5</c:v>
                </c:pt>
                <c:pt idx="718">
                  <c:v>0.18304739254866248</c:v>
                </c:pt>
                <c:pt idx="719">
                  <c:v>7.3170606230028405E-3</c:v>
                </c:pt>
                <c:pt idx="720">
                  <c:v>9.2028059745044683E-6</c:v>
                </c:pt>
                <c:pt idx="721">
                  <c:v>3.7711348483297893E-2</c:v>
                </c:pt>
                <c:pt idx="722">
                  <c:v>9.5434474872438415E-11</c:v>
                </c:pt>
                <c:pt idx="723">
                  <c:v>3.4182836149210234E-6</c:v>
                </c:pt>
                <c:pt idx="724">
                  <c:v>1.4977343752039473E-6</c:v>
                </c:pt>
                <c:pt idx="725">
                  <c:v>1.3197228990436587E-4</c:v>
                </c:pt>
                <c:pt idx="726">
                  <c:v>2.9251068369761093E-3</c:v>
                </c:pt>
                <c:pt idx="727">
                  <c:v>1.4314116505843778E-2</c:v>
                </c:pt>
                <c:pt idx="728">
                  <c:v>1.4517900958156443E-5</c:v>
                </c:pt>
                <c:pt idx="729">
                  <c:v>2.1437048905522482E-8</c:v>
                </c:pt>
                <c:pt idx="730">
                  <c:v>2.9507549824290511E-6</c:v>
                </c:pt>
                <c:pt idx="731">
                  <c:v>3.4374146030323863E-2</c:v>
                </c:pt>
                <c:pt idx="732">
                  <c:v>7.3396998801050269E-3</c:v>
                </c:pt>
                <c:pt idx="733">
                  <c:v>2.5460440303163408E-2</c:v>
                </c:pt>
                <c:pt idx="734">
                  <c:v>1.0877737192490298E-2</c:v>
                </c:pt>
                <c:pt idx="735">
                  <c:v>6.4716829784533924E-3</c:v>
                </c:pt>
                <c:pt idx="736">
                  <c:v>7.094074529555186E-2</c:v>
                </c:pt>
                <c:pt idx="737">
                  <c:v>0</c:v>
                </c:pt>
                <c:pt idx="738">
                  <c:v>3.5081592009518957E-2</c:v>
                </c:pt>
                <c:pt idx="739">
                  <c:v>1.0174813177627987E-2</c:v>
                </c:pt>
                <c:pt idx="740">
                  <c:v>1.3300894182303979E-5</c:v>
                </c:pt>
                <c:pt idx="741">
                  <c:v>7.8537259651805705E-2</c:v>
                </c:pt>
                <c:pt idx="742">
                  <c:v>2.0965988531019752E-3</c:v>
                </c:pt>
                <c:pt idx="743">
                  <c:v>2.2580500856816919E-4</c:v>
                </c:pt>
                <c:pt idx="744">
                  <c:v>0.11345841300322311</c:v>
                </c:pt>
                <c:pt idx="745">
                  <c:v>2.2067353089728002E-8</c:v>
                </c:pt>
                <c:pt idx="746">
                  <c:v>5.2312507792553076E-3</c:v>
                </c:pt>
                <c:pt idx="747">
                  <c:v>7.2918090392967839E-7</c:v>
                </c:pt>
                <c:pt idx="748">
                  <c:v>6.6298051931076326E-6</c:v>
                </c:pt>
                <c:pt idx="749">
                  <c:v>2.8348484014276506E-10</c:v>
                </c:pt>
                <c:pt idx="750">
                  <c:v>5.1288755275199431E-7</c:v>
                </c:pt>
                <c:pt idx="751">
                  <c:v>6.9441892093872042E-5</c:v>
                </c:pt>
                <c:pt idx="752">
                  <c:v>8.4985695220893082E-6</c:v>
                </c:pt>
                <c:pt idx="753">
                  <c:v>0.78006944695531744</c:v>
                </c:pt>
                <c:pt idx="754">
                  <c:v>6.5404844632945148E-3</c:v>
                </c:pt>
                <c:pt idx="755">
                  <c:v>0.13095648456435816</c:v>
                </c:pt>
                <c:pt idx="756">
                  <c:v>6.8995074769581849E-11</c:v>
                </c:pt>
                <c:pt idx="757">
                  <c:v>0.4075905361915878</c:v>
                </c:pt>
                <c:pt idx="758">
                  <c:v>1.0741151294733112E-2</c:v>
                </c:pt>
                <c:pt idx="759">
                  <c:v>3.1107437379971654E-8</c:v>
                </c:pt>
                <c:pt idx="760">
                  <c:v>5.2976082154237132E-3</c:v>
                </c:pt>
                <c:pt idx="761">
                  <c:v>0.94252095524858248</c:v>
                </c:pt>
                <c:pt idx="762">
                  <c:v>1.2832882900779626E-4</c:v>
                </c:pt>
                <c:pt idx="763">
                  <c:v>5.0343120671049197E-3</c:v>
                </c:pt>
                <c:pt idx="764">
                  <c:v>2.6253496540531057E-8</c:v>
                </c:pt>
                <c:pt idx="765">
                  <c:v>4.6350203142025717E-2</c:v>
                </c:pt>
                <c:pt idx="766">
                  <c:v>1.5294279452020252E-9</c:v>
                </c:pt>
                <c:pt idx="767">
                  <c:v>7.9592989509643641E-9</c:v>
                </c:pt>
                <c:pt idx="768">
                  <c:v>0.14363354109863316</c:v>
                </c:pt>
                <c:pt idx="769">
                  <c:v>4.5615282546573072E-2</c:v>
                </c:pt>
                <c:pt idx="770">
                  <c:v>2.1342516457916853E-8</c:v>
                </c:pt>
                <c:pt idx="771">
                  <c:v>2.2898053483335151E-4</c:v>
                </c:pt>
                <c:pt idx="772">
                  <c:v>0</c:v>
                </c:pt>
                <c:pt idx="773">
                  <c:v>5.199814963853118E-2</c:v>
                </c:pt>
                <c:pt idx="774">
                  <c:v>8.0068818828458906E-3</c:v>
                </c:pt>
                <c:pt idx="775">
                  <c:v>2.1680015527725152E-4</c:v>
                </c:pt>
                <c:pt idx="776">
                  <c:v>0.19924350780313543</c:v>
                </c:pt>
                <c:pt idx="777">
                  <c:v>4.8467742413792179E-7</c:v>
                </c:pt>
                <c:pt idx="778">
                  <c:v>3.1174873279655183E-2</c:v>
                </c:pt>
                <c:pt idx="779">
                  <c:v>0.3956484045807841</c:v>
                </c:pt>
                <c:pt idx="780">
                  <c:v>6.549992449588849E-7</c:v>
                </c:pt>
                <c:pt idx="781">
                  <c:v>9.2903916933620464E-5</c:v>
                </c:pt>
                <c:pt idx="782">
                  <c:v>5.9981770908707826E-3</c:v>
                </c:pt>
                <c:pt idx="783">
                  <c:v>1.5923812765136029E-3</c:v>
                </c:pt>
                <c:pt idx="784">
                  <c:v>8.3715971405687057E-3</c:v>
                </c:pt>
                <c:pt idx="785">
                  <c:v>1.1087677515599566E-7</c:v>
                </c:pt>
                <c:pt idx="786">
                  <c:v>9.9080216848376244E-5</c:v>
                </c:pt>
                <c:pt idx="787">
                  <c:v>1.5408476847941713E-7</c:v>
                </c:pt>
                <c:pt idx="788">
                  <c:v>1.3102475662734136E-3</c:v>
                </c:pt>
                <c:pt idx="789">
                  <c:v>1.3255350696866649E-2</c:v>
                </c:pt>
                <c:pt idx="790">
                  <c:v>4.645349282801145E-6</c:v>
                </c:pt>
                <c:pt idx="791">
                  <c:v>4.7900788267286264E-9</c:v>
                </c:pt>
                <c:pt idx="792">
                  <c:v>7.8859642227444135E-4</c:v>
                </c:pt>
                <c:pt idx="793">
                  <c:v>8.2082351364329081E-4</c:v>
                </c:pt>
                <c:pt idx="794">
                  <c:v>1.7615102250378977E-8</c:v>
                </c:pt>
                <c:pt idx="795">
                  <c:v>1.2906156845939967E-3</c:v>
                </c:pt>
                <c:pt idx="796">
                  <c:v>9.6800913340541918E-5</c:v>
                </c:pt>
                <c:pt idx="797">
                  <c:v>8.1357333206007881E-2</c:v>
                </c:pt>
                <c:pt idx="798">
                  <c:v>2.6117082944566829E-3</c:v>
                </c:pt>
                <c:pt idx="799">
                  <c:v>1.0836092978130759E-6</c:v>
                </c:pt>
                <c:pt idx="800">
                  <c:v>8.9762691534704883E-2</c:v>
                </c:pt>
                <c:pt idx="801">
                  <c:v>4.5956278629938029E-3</c:v>
                </c:pt>
                <c:pt idx="802">
                  <c:v>6.8348771351080058E-7</c:v>
                </c:pt>
                <c:pt idx="803">
                  <c:v>8.8712410752974213E-3</c:v>
                </c:pt>
                <c:pt idx="804">
                  <c:v>3.7502408729994372E-3</c:v>
                </c:pt>
                <c:pt idx="805">
                  <c:v>3.405664433762009E-3</c:v>
                </c:pt>
                <c:pt idx="806">
                  <c:v>9.0510163228740177E-3</c:v>
                </c:pt>
                <c:pt idx="807">
                  <c:v>0.27354170084428792</c:v>
                </c:pt>
                <c:pt idx="808">
                  <c:v>6.455971258100178E-2</c:v>
                </c:pt>
                <c:pt idx="809">
                  <c:v>1.0163185609554518E-2</c:v>
                </c:pt>
                <c:pt idx="810">
                  <c:v>1.3126387248592701E-3</c:v>
                </c:pt>
                <c:pt idx="811">
                  <c:v>3.287425176614641E-2</c:v>
                </c:pt>
                <c:pt idx="812">
                  <c:v>4.4590796196192892E-10</c:v>
                </c:pt>
                <c:pt idx="813">
                  <c:v>5.2512813723660112E-6</c:v>
                </c:pt>
                <c:pt idx="814">
                  <c:v>4.2721389442328493E-7</c:v>
                </c:pt>
                <c:pt idx="815">
                  <c:v>0.1309986381441984</c:v>
                </c:pt>
                <c:pt idx="816">
                  <c:v>1.4707596536928797E-8</c:v>
                </c:pt>
                <c:pt idx="817">
                  <c:v>3.5106509276677494E-2</c:v>
                </c:pt>
                <c:pt idx="818">
                  <c:v>5.2776442020960063E-3</c:v>
                </c:pt>
                <c:pt idx="819">
                  <c:v>1.533388938542714E-4</c:v>
                </c:pt>
                <c:pt idx="820">
                  <c:v>3.3995128757031206E-3</c:v>
                </c:pt>
                <c:pt idx="821">
                  <c:v>0.12964363851754115</c:v>
                </c:pt>
                <c:pt idx="822">
                  <c:v>5.9455927307491595E-3</c:v>
                </c:pt>
                <c:pt idx="823">
                  <c:v>8.5838314851044237E-3</c:v>
                </c:pt>
                <c:pt idx="824">
                  <c:v>7.9549352772066828E-5</c:v>
                </c:pt>
                <c:pt idx="825">
                  <c:v>0.39854857503324059</c:v>
                </c:pt>
                <c:pt idx="826">
                  <c:v>0.53634360617116861</c:v>
                </c:pt>
                <c:pt idx="827">
                  <c:v>0.21262652460339648</c:v>
                </c:pt>
                <c:pt idx="828">
                  <c:v>1.2849687501151695E-5</c:v>
                </c:pt>
                <c:pt idx="829">
                  <c:v>0.14104023570745325</c:v>
                </c:pt>
                <c:pt idx="830">
                  <c:v>2.1247333860722037E-8</c:v>
                </c:pt>
                <c:pt idx="831">
                  <c:v>0.17795479042532886</c:v>
                </c:pt>
                <c:pt idx="832">
                  <c:v>1.1671938188213563E-5</c:v>
                </c:pt>
                <c:pt idx="833">
                  <c:v>3.8595183023332836E-7</c:v>
                </c:pt>
                <c:pt idx="834">
                  <c:v>1.2492936841172514E-7</c:v>
                </c:pt>
                <c:pt idx="835">
                  <c:v>5.8184647933790818E-3</c:v>
                </c:pt>
                <c:pt idx="836">
                  <c:v>0.54051082266367645</c:v>
                </c:pt>
                <c:pt idx="837">
                  <c:v>3.4749173729153193E-4</c:v>
                </c:pt>
                <c:pt idx="838">
                  <c:v>6.7996977246939566E-2</c:v>
                </c:pt>
                <c:pt idx="839">
                  <c:v>1.30345730794831E-2</c:v>
                </c:pt>
                <c:pt idx="840">
                  <c:v>4.947124498049669E-3</c:v>
                </c:pt>
                <c:pt idx="841">
                  <c:v>1.0162237115725091E-5</c:v>
                </c:pt>
                <c:pt idx="842">
                  <c:v>1.7942620867663954E-2</c:v>
                </c:pt>
                <c:pt idx="843">
                  <c:v>9.86317075109477E-10</c:v>
                </c:pt>
                <c:pt idx="844">
                  <c:v>6.7994190885559711E-4</c:v>
                </c:pt>
                <c:pt idx="845">
                  <c:v>0.86687578172726587</c:v>
                </c:pt>
                <c:pt idx="846">
                  <c:v>1.6965399270162853E-3</c:v>
                </c:pt>
                <c:pt idx="847">
                  <c:v>2.3868563092857846E-3</c:v>
                </c:pt>
                <c:pt idx="848">
                  <c:v>0.31028762244925856</c:v>
                </c:pt>
                <c:pt idx="849">
                  <c:v>3.7767203767864808E-3</c:v>
                </c:pt>
                <c:pt idx="850">
                  <c:v>0.32406131814891942</c:v>
                </c:pt>
                <c:pt idx="851">
                  <c:v>3.7101699524196336E-5</c:v>
                </c:pt>
                <c:pt idx="852">
                  <c:v>0.21248223995704554</c:v>
                </c:pt>
                <c:pt idx="853">
                  <c:v>1.0115055604553523E-3</c:v>
                </c:pt>
                <c:pt idx="854">
                  <c:v>1.501081737784263E-2</c:v>
                </c:pt>
                <c:pt idx="855">
                  <c:v>7.750089815139102E-3</c:v>
                </c:pt>
                <c:pt idx="856">
                  <c:v>3.4402876195102232E-2</c:v>
                </c:pt>
                <c:pt idx="857">
                  <c:v>9.4887698039718246E-4</c:v>
                </c:pt>
                <c:pt idx="858">
                  <c:v>1.4619879351603069E-4</c:v>
                </c:pt>
                <c:pt idx="859">
                  <c:v>0.13972672651173029</c:v>
                </c:pt>
                <c:pt idx="860">
                  <c:v>2.6545718931568546E-3</c:v>
                </c:pt>
                <c:pt idx="861">
                  <c:v>4.8490481108629977E-6</c:v>
                </c:pt>
                <c:pt idx="862">
                  <c:v>9.0207325874904317E-6</c:v>
                </c:pt>
                <c:pt idx="863">
                  <c:v>2.4448734424943972E-3</c:v>
                </c:pt>
                <c:pt idx="864">
                  <c:v>1.9522104348249306E-3</c:v>
                </c:pt>
                <c:pt idx="865">
                  <c:v>1.4614416636323952E-6</c:v>
                </c:pt>
                <c:pt idx="866">
                  <c:v>1.2693259212651686E-8</c:v>
                </c:pt>
                <c:pt idx="867">
                  <c:v>6.9022651142734951E-8</c:v>
                </c:pt>
                <c:pt idx="868">
                  <c:v>4.6677993604279187E-3</c:v>
                </c:pt>
                <c:pt idx="869">
                  <c:v>5.7978069045188804E-2</c:v>
                </c:pt>
                <c:pt idx="870">
                  <c:v>2.3429311135747449E-2</c:v>
                </c:pt>
                <c:pt idx="871">
                  <c:v>1.598299128853233E-4</c:v>
                </c:pt>
                <c:pt idx="872">
                  <c:v>7.0167075544718413E-4</c:v>
                </c:pt>
                <c:pt idx="873">
                  <c:v>8.3756598730226519E-5</c:v>
                </c:pt>
                <c:pt idx="874">
                  <c:v>1.4374199864357706E-2</c:v>
                </c:pt>
                <c:pt idx="875">
                  <c:v>0.6540352174428441</c:v>
                </c:pt>
                <c:pt idx="876">
                  <c:v>0</c:v>
                </c:pt>
                <c:pt idx="877">
                  <c:v>0.639846019361337</c:v>
                </c:pt>
                <c:pt idx="878">
                  <c:v>1.4378228604710939E-10</c:v>
                </c:pt>
                <c:pt idx="879">
                  <c:v>1.5330356860048004E-3</c:v>
                </c:pt>
                <c:pt idx="880">
                  <c:v>0.26474583668854723</c:v>
                </c:pt>
                <c:pt idx="881">
                  <c:v>1.8108305476370625E-4</c:v>
                </c:pt>
                <c:pt idx="882">
                  <c:v>1.7222943687898146E-2</c:v>
                </c:pt>
                <c:pt idx="883">
                  <c:v>7.2813806249291433E-5</c:v>
                </c:pt>
                <c:pt idx="884">
                  <c:v>3.6734657362861537E-4</c:v>
                </c:pt>
                <c:pt idx="885">
                  <c:v>1.1112230750486309E-7</c:v>
                </c:pt>
                <c:pt idx="886">
                  <c:v>0.73551859800542041</c:v>
                </c:pt>
                <c:pt idx="887">
                  <c:v>1.9247292165337277E-7</c:v>
                </c:pt>
                <c:pt idx="888">
                  <c:v>0.77325814158461903</c:v>
                </c:pt>
                <c:pt idx="889">
                  <c:v>4.2443121803614724E-3</c:v>
                </c:pt>
                <c:pt idx="890">
                  <c:v>1.6286044418915726E-12</c:v>
                </c:pt>
                <c:pt idx="891">
                  <c:v>5.2967891527063347E-2</c:v>
                </c:pt>
                <c:pt idx="892">
                  <c:v>6.9382506366310784E-2</c:v>
                </c:pt>
                <c:pt idx="893">
                  <c:v>6.2185926432281981E-4</c:v>
                </c:pt>
                <c:pt idx="894">
                  <c:v>1.7803647443547226E-5</c:v>
                </c:pt>
                <c:pt idx="895">
                  <c:v>9.136712982198697E-2</c:v>
                </c:pt>
                <c:pt idx="896">
                  <c:v>1.1466747763839009E-6</c:v>
                </c:pt>
                <c:pt idx="897">
                  <c:v>3.7415055616923223E-2</c:v>
                </c:pt>
                <c:pt idx="898">
                  <c:v>3.298315456183007E-5</c:v>
                </c:pt>
                <c:pt idx="899">
                  <c:v>0.10305180577092517</c:v>
                </c:pt>
                <c:pt idx="900">
                  <c:v>1.4225113373123478E-2</c:v>
                </c:pt>
                <c:pt idx="901">
                  <c:v>6.1422238973474756E-2</c:v>
                </c:pt>
                <c:pt idx="902">
                  <c:v>9.9155858913815551E-2</c:v>
                </c:pt>
                <c:pt idx="903">
                  <c:v>5.1179409767614514E-6</c:v>
                </c:pt>
                <c:pt idx="904">
                  <c:v>0.19340684525123411</c:v>
                </c:pt>
                <c:pt idx="905">
                  <c:v>0.14361302837289419</c:v>
                </c:pt>
                <c:pt idx="906">
                  <c:v>6.3130887761369742E-2</c:v>
                </c:pt>
                <c:pt idx="907">
                  <c:v>8.2185427218340948E-2</c:v>
                </c:pt>
                <c:pt idx="908">
                  <c:v>7.0606081110216115E-2</c:v>
                </c:pt>
                <c:pt idx="909">
                  <c:v>0.27314341796998326</c:v>
                </c:pt>
                <c:pt idx="910">
                  <c:v>4.1544349623460465E-2</c:v>
                </c:pt>
                <c:pt idx="911">
                  <c:v>1.4648416235170231E-2</c:v>
                </c:pt>
                <c:pt idx="912">
                  <c:v>2.8516209490643926E-10</c:v>
                </c:pt>
                <c:pt idx="913">
                  <c:v>1.9471244251309517E-6</c:v>
                </c:pt>
                <c:pt idx="914">
                  <c:v>0.89192352719904633</c:v>
                </c:pt>
                <c:pt idx="915">
                  <c:v>1.7097827123207524E-2</c:v>
                </c:pt>
                <c:pt idx="916">
                  <c:v>4.1641466661999568E-3</c:v>
                </c:pt>
                <c:pt idx="917">
                  <c:v>2.7255238505205819E-5</c:v>
                </c:pt>
                <c:pt idx="918">
                  <c:v>1.4526808501201881E-2</c:v>
                </c:pt>
                <c:pt idx="919">
                  <c:v>0.24900585266250949</c:v>
                </c:pt>
                <c:pt idx="920">
                  <c:v>1.7931358103397837E-2</c:v>
                </c:pt>
                <c:pt idx="921">
                  <c:v>7.016599889847755E-2</c:v>
                </c:pt>
                <c:pt idx="922">
                  <c:v>0.34936330682555616</c:v>
                </c:pt>
                <c:pt idx="923">
                  <c:v>8.0331815336431665E-3</c:v>
                </c:pt>
                <c:pt idx="924">
                  <c:v>4.529409311157008E-5</c:v>
                </c:pt>
                <c:pt idx="925">
                  <c:v>9.919978789918612E-11</c:v>
                </c:pt>
                <c:pt idx="926">
                  <c:v>0.13406228038956919</c:v>
                </c:pt>
                <c:pt idx="927">
                  <c:v>1.9076926151456464E-4</c:v>
                </c:pt>
                <c:pt idx="928">
                  <c:v>0.10794245465173277</c:v>
                </c:pt>
                <c:pt idx="929">
                  <c:v>3.2760779670989669E-3</c:v>
                </c:pt>
                <c:pt idx="930">
                  <c:v>1.8212481592246848E-3</c:v>
                </c:pt>
                <c:pt idx="931">
                  <c:v>2.1412684426669718E-2</c:v>
                </c:pt>
                <c:pt idx="932">
                  <c:v>5.299732184045877E-4</c:v>
                </c:pt>
                <c:pt idx="933">
                  <c:v>1.7861762857918725E-8</c:v>
                </c:pt>
                <c:pt idx="934">
                  <c:v>4.1054573737688547E-5</c:v>
                </c:pt>
                <c:pt idx="935">
                  <c:v>2.3536449793646711E-8</c:v>
                </c:pt>
                <c:pt idx="936">
                  <c:v>0.27276732295578593</c:v>
                </c:pt>
                <c:pt idx="937">
                  <c:v>0.13262873259598582</c:v>
                </c:pt>
                <c:pt idx="938">
                  <c:v>1.7065029313778079E-6</c:v>
                </c:pt>
                <c:pt idx="939">
                  <c:v>1.4174710350639167E-4</c:v>
                </c:pt>
                <c:pt idx="940">
                  <c:v>4.5722740386330614E-5</c:v>
                </c:pt>
                <c:pt idx="941">
                  <c:v>4.6472531756009162E-11</c:v>
                </c:pt>
                <c:pt idx="942">
                  <c:v>2.5791046973941723E-6</c:v>
                </c:pt>
                <c:pt idx="943">
                  <c:v>2.1306159585680359E-3</c:v>
                </c:pt>
                <c:pt idx="944">
                  <c:v>2.2179881829563205E-2</c:v>
                </c:pt>
                <c:pt idx="945">
                  <c:v>8.1437181558065175E-2</c:v>
                </c:pt>
                <c:pt idx="946">
                  <c:v>3.5356919792227708E-2</c:v>
                </c:pt>
                <c:pt idx="947">
                  <c:v>7.8909424902624022E-8</c:v>
                </c:pt>
                <c:pt idx="948">
                  <c:v>0.35404849877831202</c:v>
                </c:pt>
                <c:pt idx="949">
                  <c:v>0.33298728520858273</c:v>
                </c:pt>
                <c:pt idx="950">
                  <c:v>0.43736686558931981</c:v>
                </c:pt>
                <c:pt idx="951">
                  <c:v>5.465822066611807E-10</c:v>
                </c:pt>
                <c:pt idx="952">
                  <c:v>1.7829757455130819E-5</c:v>
                </c:pt>
                <c:pt idx="953">
                  <c:v>1.21331792020662E-2</c:v>
                </c:pt>
                <c:pt idx="954">
                  <c:v>9.3686714178325476E-7</c:v>
                </c:pt>
                <c:pt idx="955">
                  <c:v>0.54476538124997465</c:v>
                </c:pt>
                <c:pt idx="956">
                  <c:v>1.8738535657399819E-2</c:v>
                </c:pt>
                <c:pt idx="957">
                  <c:v>3.6323269765063109E-6</c:v>
                </c:pt>
                <c:pt idx="958">
                  <c:v>0.73547423484061092</c:v>
                </c:pt>
                <c:pt idx="959">
                  <c:v>6.7956927960616115E-3</c:v>
                </c:pt>
                <c:pt idx="960">
                  <c:v>0.28729169366109686</c:v>
                </c:pt>
                <c:pt idx="961">
                  <c:v>3.9991533747395247E-4</c:v>
                </c:pt>
                <c:pt idx="962">
                  <c:v>9.1713664569114672E-2</c:v>
                </c:pt>
                <c:pt idx="963">
                  <c:v>0.29773104512142573</c:v>
                </c:pt>
                <c:pt idx="964">
                  <c:v>8.5193304629062761E-3</c:v>
                </c:pt>
                <c:pt idx="965">
                  <c:v>0.17081373633338484</c:v>
                </c:pt>
                <c:pt idx="966">
                  <c:v>0.13034633499112896</c:v>
                </c:pt>
                <c:pt idx="967">
                  <c:v>0.10282660149641004</c:v>
                </c:pt>
                <c:pt idx="968">
                  <c:v>9.8816324604847198E-4</c:v>
                </c:pt>
                <c:pt idx="969">
                  <c:v>3.107353972937562E-2</c:v>
                </c:pt>
                <c:pt idx="970">
                  <c:v>1.8422503513881087E-2</c:v>
                </c:pt>
                <c:pt idx="971">
                  <c:v>4.4211659212359334E-3</c:v>
                </c:pt>
                <c:pt idx="972">
                  <c:v>1.0515218337668886E-2</c:v>
                </c:pt>
                <c:pt idx="973">
                  <c:v>5.1387282935787108E-4</c:v>
                </c:pt>
                <c:pt idx="974">
                  <c:v>2.6166017804035783E-4</c:v>
                </c:pt>
                <c:pt idx="975">
                  <c:v>6.2705702970365845E-2</c:v>
                </c:pt>
                <c:pt idx="976">
                  <c:v>8.3251990308694332E-2</c:v>
                </c:pt>
                <c:pt idx="977">
                  <c:v>0.8092192316682264</c:v>
                </c:pt>
                <c:pt idx="978">
                  <c:v>0.31279752611270434</c:v>
                </c:pt>
                <c:pt idx="979">
                  <c:v>0</c:v>
                </c:pt>
                <c:pt idx="980">
                  <c:v>2.2538537783158157E-2</c:v>
                </c:pt>
                <c:pt idx="981">
                  <c:v>0.39885841702114638</c:v>
                </c:pt>
                <c:pt idx="982">
                  <c:v>6.0245642063754901E-4</c:v>
                </c:pt>
                <c:pt idx="983">
                  <c:v>2.7088239574246952E-2</c:v>
                </c:pt>
                <c:pt idx="984">
                  <c:v>1.5666360042578685E-3</c:v>
                </c:pt>
                <c:pt idx="985">
                  <c:v>2.4947508944753691E-7</c:v>
                </c:pt>
                <c:pt idx="986">
                  <c:v>1.8659269872849417E-2</c:v>
                </c:pt>
                <c:pt idx="987">
                  <c:v>5.6126161702908841E-6</c:v>
                </c:pt>
                <c:pt idx="988">
                  <c:v>0.13953086790674596</c:v>
                </c:pt>
                <c:pt idx="989">
                  <c:v>4.7040231054020624E-6</c:v>
                </c:pt>
                <c:pt idx="990">
                  <c:v>0.49693533384473532</c:v>
                </c:pt>
                <c:pt idx="991">
                  <c:v>1.2781754447271234E-4</c:v>
                </c:pt>
                <c:pt idx="992">
                  <c:v>0.96959455633973513</c:v>
                </c:pt>
                <c:pt idx="993">
                  <c:v>3.5621928424780722E-2</c:v>
                </c:pt>
                <c:pt idx="994">
                  <c:v>0.21076783520118891</c:v>
                </c:pt>
                <c:pt idx="995">
                  <c:v>3.1770371161226958E-3</c:v>
                </c:pt>
                <c:pt idx="996">
                  <c:v>0.1298409999121464</c:v>
                </c:pt>
                <c:pt idx="997">
                  <c:v>0.84016845837833176</c:v>
                </c:pt>
                <c:pt idx="998">
                  <c:v>1.7644306324936229E-2</c:v>
                </c:pt>
                <c:pt idx="999">
                  <c:v>4.2304387045911673E-9</c:v>
                </c:pt>
                <c:pt idx="1000">
                  <c:v>1.4507372744477673E-2</c:v>
                </c:pt>
                <c:pt idx="1001">
                  <c:v>0.3111744473129589</c:v>
                </c:pt>
                <c:pt idx="1002">
                  <c:v>2.5872524840532421E-4</c:v>
                </c:pt>
                <c:pt idx="1003">
                  <c:v>1.4965739958230188E-4</c:v>
                </c:pt>
                <c:pt idx="1004">
                  <c:v>2.5760805938043526E-8</c:v>
                </c:pt>
                <c:pt idx="1005">
                  <c:v>5.6971599432006785E-8</c:v>
                </c:pt>
                <c:pt idx="1006">
                  <c:v>1.4537456507574888E-6</c:v>
                </c:pt>
                <c:pt idx="1007">
                  <c:v>2.9348922199997963E-3</c:v>
                </c:pt>
                <c:pt idx="1008">
                  <c:v>1.3684374569241936E-5</c:v>
                </c:pt>
                <c:pt idx="1009">
                  <c:v>7.6890835808116217E-4</c:v>
                </c:pt>
                <c:pt idx="1010">
                  <c:v>1.9549103248935645E-2</c:v>
                </c:pt>
                <c:pt idx="1011">
                  <c:v>2.0529269758887185E-2</c:v>
                </c:pt>
                <c:pt idx="1012">
                  <c:v>6.6237210274377803E-2</c:v>
                </c:pt>
                <c:pt idx="1013">
                  <c:v>1.4129554105114085E-3</c:v>
                </c:pt>
                <c:pt idx="1014">
                  <c:v>2.9087826574387396E-2</c:v>
                </c:pt>
                <c:pt idx="1015">
                  <c:v>1.0193342419842433E-4</c:v>
                </c:pt>
                <c:pt idx="1016">
                  <c:v>0.15799080410955033</c:v>
                </c:pt>
                <c:pt idx="1017">
                  <c:v>1.7119011995837023E-6</c:v>
                </c:pt>
                <c:pt idx="1018">
                  <c:v>0.84675334843381134</c:v>
                </c:pt>
                <c:pt idx="1019">
                  <c:v>1.2341296293551418E-3</c:v>
                </c:pt>
                <c:pt idx="1020">
                  <c:v>1.2919771269605625E-4</c:v>
                </c:pt>
                <c:pt idx="1021">
                  <c:v>6.6335190974329205E-4</c:v>
                </c:pt>
                <c:pt idx="1022">
                  <c:v>2.689567255552398E-2</c:v>
                </c:pt>
                <c:pt idx="1023">
                  <c:v>6.4438923565396475E-2</c:v>
                </c:pt>
                <c:pt idx="1024">
                  <c:v>5.9434855524440255E-3</c:v>
                </c:pt>
                <c:pt idx="1025">
                  <c:v>5.6059554657240784E-6</c:v>
                </c:pt>
                <c:pt idx="1026">
                  <c:v>0.1807075042395935</c:v>
                </c:pt>
                <c:pt idx="1027">
                  <c:v>1.149311499757133E-2</c:v>
                </c:pt>
                <c:pt idx="1028">
                  <c:v>3.584432849528357E-7</c:v>
                </c:pt>
                <c:pt idx="1029">
                  <c:v>1.1658940867511512E-10</c:v>
                </c:pt>
                <c:pt idx="1030">
                  <c:v>2.0045151337929174E-3</c:v>
                </c:pt>
                <c:pt idx="1031">
                  <c:v>7.4843930965555103E-4</c:v>
                </c:pt>
                <c:pt idx="1032">
                  <c:v>8.0139279927447848E-2</c:v>
                </c:pt>
                <c:pt idx="1033">
                  <c:v>0.46725486235984021</c:v>
                </c:pt>
                <c:pt idx="1034">
                  <c:v>2.5764492777702571E-3</c:v>
                </c:pt>
                <c:pt idx="1035">
                  <c:v>0.22496824174501448</c:v>
                </c:pt>
                <c:pt idx="1036">
                  <c:v>1.7617079376132203E-2</c:v>
                </c:pt>
                <c:pt idx="1037">
                  <c:v>5.3056508994928694E-3</c:v>
                </c:pt>
                <c:pt idx="1038">
                  <c:v>0.10988606292070489</c:v>
                </c:pt>
                <c:pt idx="1039">
                  <c:v>2.6298606629094533E-5</c:v>
                </c:pt>
                <c:pt idx="1040">
                  <c:v>0.19610477281167038</c:v>
                </c:pt>
                <c:pt idx="1041">
                  <c:v>2.6922482744024139E-3</c:v>
                </c:pt>
                <c:pt idx="1042">
                  <c:v>8.5878642054554519E-2</c:v>
                </c:pt>
                <c:pt idx="1043">
                  <c:v>9.3194591823327986E-3</c:v>
                </c:pt>
                <c:pt idx="1044">
                  <c:v>1.351971253141688E-5</c:v>
                </c:pt>
                <c:pt idx="1045">
                  <c:v>7.0357653990015196E-6</c:v>
                </c:pt>
                <c:pt idx="1046">
                  <c:v>9.5577174395044165E-2</c:v>
                </c:pt>
                <c:pt idx="1047">
                  <c:v>1.8445704000521806E-10</c:v>
                </c:pt>
                <c:pt idx="1048">
                  <c:v>2.520175664223437E-4</c:v>
                </c:pt>
                <c:pt idx="1049">
                  <c:v>1.5398144434727014E-5</c:v>
                </c:pt>
                <c:pt idx="1050">
                  <c:v>1.8544590424101893E-6</c:v>
                </c:pt>
                <c:pt idx="1051">
                  <c:v>2.5498487360338449E-3</c:v>
                </c:pt>
                <c:pt idx="1052">
                  <c:v>1.7038169553851234E-3</c:v>
                </c:pt>
                <c:pt idx="1053">
                  <c:v>6.0294045200960702E-7</c:v>
                </c:pt>
                <c:pt idx="1054">
                  <c:v>4.6074254351744233E-2</c:v>
                </c:pt>
                <c:pt idx="1055">
                  <c:v>0.18785165120409772</c:v>
                </c:pt>
                <c:pt idx="1056">
                  <c:v>5.9805595686035417E-3</c:v>
                </c:pt>
                <c:pt idx="1057">
                  <c:v>3.7300602715942125E-4</c:v>
                </c:pt>
                <c:pt idx="1058">
                  <c:v>3.7284204696801733E-4</c:v>
                </c:pt>
                <c:pt idx="1059">
                  <c:v>9.3917991568391226E-3</c:v>
                </c:pt>
                <c:pt idx="1060">
                  <c:v>7.6913274256664539E-3</c:v>
                </c:pt>
                <c:pt idx="1061">
                  <c:v>2.4935630851997109E-3</c:v>
                </c:pt>
                <c:pt idx="1062">
                  <c:v>1.2559741127030793E-2</c:v>
                </c:pt>
                <c:pt idx="1063">
                  <c:v>3.9185787648081459E-4</c:v>
                </c:pt>
                <c:pt idx="1064">
                  <c:v>3.6602297207857158E-4</c:v>
                </c:pt>
                <c:pt idx="1065">
                  <c:v>0.56987168081590311</c:v>
                </c:pt>
                <c:pt idx="1066">
                  <c:v>7.7435495564297985E-13</c:v>
                </c:pt>
                <c:pt idx="1067">
                  <c:v>5.9885487218679263E-4</c:v>
                </c:pt>
                <c:pt idx="1068">
                  <c:v>6.1221194232813766E-3</c:v>
                </c:pt>
                <c:pt idx="1069">
                  <c:v>0.34641033533832888</c:v>
                </c:pt>
                <c:pt idx="1070">
                  <c:v>7.9631811303980621E-4</c:v>
                </c:pt>
                <c:pt idx="1071">
                  <c:v>7.344697654422268E-3</c:v>
                </c:pt>
                <c:pt idx="1072">
                  <c:v>1.1625480508785646E-3</c:v>
                </c:pt>
                <c:pt idx="1073">
                  <c:v>1.5817398514217482E-7</c:v>
                </c:pt>
                <c:pt idx="1074">
                  <c:v>1.6012657582146853E-12</c:v>
                </c:pt>
                <c:pt idx="1075">
                  <c:v>8.6879450080310991E-3</c:v>
                </c:pt>
                <c:pt idx="1076">
                  <c:v>9.0292777336899693E-10</c:v>
                </c:pt>
                <c:pt idx="1077">
                  <c:v>0.34585134570142906</c:v>
                </c:pt>
                <c:pt idx="1078">
                  <c:v>4.2480118806746195E-2</c:v>
                </c:pt>
                <c:pt idx="1079">
                  <c:v>3.4926068701767389E-6</c:v>
                </c:pt>
                <c:pt idx="1080">
                  <c:v>4.0565325421503646E-4</c:v>
                </c:pt>
                <c:pt idx="1081">
                  <c:v>3.0396066657968809E-9</c:v>
                </c:pt>
                <c:pt idx="1082">
                  <c:v>8.4221187007107697E-4</c:v>
                </c:pt>
                <c:pt idx="1083">
                  <c:v>0.1174509864258218</c:v>
                </c:pt>
                <c:pt idx="1084">
                  <c:v>3.9884944683917442E-2</c:v>
                </c:pt>
                <c:pt idx="1085">
                  <c:v>2.2667224919533199E-4</c:v>
                </c:pt>
                <c:pt idx="1086">
                  <c:v>5.2143418609307407E-3</c:v>
                </c:pt>
                <c:pt idx="1087">
                  <c:v>0.20128983973965639</c:v>
                </c:pt>
                <c:pt idx="1088">
                  <c:v>3.3174369409579652E-5</c:v>
                </c:pt>
                <c:pt idx="1089">
                  <c:v>2.455985658696275E-4</c:v>
                </c:pt>
                <c:pt idx="1090">
                  <c:v>1.7227710969052608E-3</c:v>
                </c:pt>
                <c:pt idx="1091">
                  <c:v>1.0198791200794075E-2</c:v>
                </c:pt>
                <c:pt idx="1092">
                  <c:v>6.976965917422775E-4</c:v>
                </c:pt>
                <c:pt idx="1093">
                  <c:v>1.4719284264525101E-5</c:v>
                </c:pt>
                <c:pt idx="1094">
                  <c:v>1.5949850292144741E-5</c:v>
                </c:pt>
                <c:pt idx="1095">
                  <c:v>1.6789019109764616E-4</c:v>
                </c:pt>
                <c:pt idx="1096">
                  <c:v>0.18673850204940082</c:v>
                </c:pt>
                <c:pt idx="1097">
                  <c:v>0.11336769492397836</c:v>
                </c:pt>
                <c:pt idx="1098">
                  <c:v>1.2232843449320643</c:v>
                </c:pt>
                <c:pt idx="1099">
                  <c:v>1.0314269573094825</c:v>
                </c:pt>
                <c:pt idx="1100">
                  <c:v>1.5340538034631207E-5</c:v>
                </c:pt>
                <c:pt idx="1101">
                  <c:v>3.893321660104904E-6</c:v>
                </c:pt>
                <c:pt idx="1102">
                  <c:v>2.619106656284674E-2</c:v>
                </c:pt>
                <c:pt idx="1103">
                  <c:v>0.62763950994662288</c:v>
                </c:pt>
                <c:pt idx="1104">
                  <c:v>7.1044181485901308E-4</c:v>
                </c:pt>
                <c:pt idx="1105">
                  <c:v>8.6868801718494563E-6</c:v>
                </c:pt>
                <c:pt idx="1106">
                  <c:v>9.3056493628711628E-6</c:v>
                </c:pt>
                <c:pt idx="1107">
                  <c:v>2.1803511625417233E-2</c:v>
                </c:pt>
                <c:pt idx="1108">
                  <c:v>0.42866532204647079</c:v>
                </c:pt>
                <c:pt idx="1109">
                  <c:v>9.0105145325389648E-4</c:v>
                </c:pt>
                <c:pt idx="1110">
                  <c:v>0.70196263519383151</c:v>
                </c:pt>
                <c:pt idx="1111">
                  <c:v>1.4250755455453647E-2</c:v>
                </c:pt>
                <c:pt idx="1112">
                  <c:v>0.12463068376681452</c:v>
                </c:pt>
                <c:pt idx="1113">
                  <c:v>1.4467855629258799E-6</c:v>
                </c:pt>
                <c:pt idx="1114">
                  <c:v>4.4165653866255594E-2</c:v>
                </c:pt>
                <c:pt idx="1115">
                  <c:v>1.4660446190343045E-5</c:v>
                </c:pt>
                <c:pt idx="1116">
                  <c:v>3.7488859296741045E-4</c:v>
                </c:pt>
                <c:pt idx="1117">
                  <c:v>2.2243585788140624E-5</c:v>
                </c:pt>
                <c:pt idx="1118">
                  <c:v>1.0207406233467743E-13</c:v>
                </c:pt>
                <c:pt idx="1119">
                  <c:v>1.3600588615408455E-7</c:v>
                </c:pt>
                <c:pt idx="1120">
                  <c:v>1.9447592018023682E-12</c:v>
                </c:pt>
                <c:pt idx="1121">
                  <c:v>1.4929176192266647E-4</c:v>
                </c:pt>
                <c:pt idx="1122">
                  <c:v>5.2803316795624757E-7</c:v>
                </c:pt>
                <c:pt idx="1123">
                  <c:v>0.37076735005753153</c:v>
                </c:pt>
                <c:pt idx="1124">
                  <c:v>4.6193648907711271E-2</c:v>
                </c:pt>
                <c:pt idx="1125">
                  <c:v>5.9491455877478446E-4</c:v>
                </c:pt>
                <c:pt idx="1126">
                  <c:v>0.80948444165929345</c:v>
                </c:pt>
                <c:pt idx="1127">
                  <c:v>5.1998058818102588E-4</c:v>
                </c:pt>
                <c:pt idx="1128">
                  <c:v>0.19120503758216875</c:v>
                </c:pt>
                <c:pt idx="1129">
                  <c:v>0.71588592595976208</c:v>
                </c:pt>
                <c:pt idx="1130">
                  <c:v>0.12572955149930595</c:v>
                </c:pt>
                <c:pt idx="1131">
                  <c:v>1.2375330032811516E-8</c:v>
                </c:pt>
                <c:pt idx="1132">
                  <c:v>0.26366451178449335</c:v>
                </c:pt>
                <c:pt idx="1133">
                  <c:v>4.5238623775755793E-3</c:v>
                </c:pt>
                <c:pt idx="1134">
                  <c:v>5.9453300450945368E-5</c:v>
                </c:pt>
                <c:pt idx="1135">
                  <c:v>0.8297136911281161</c:v>
                </c:pt>
                <c:pt idx="1136">
                  <c:v>5.699160144143648E-5</c:v>
                </c:pt>
                <c:pt idx="1137">
                  <c:v>7.7453775136847548E-3</c:v>
                </c:pt>
                <c:pt idx="1138">
                  <c:v>9.6186719181124591E-2</c:v>
                </c:pt>
                <c:pt idx="1139">
                  <c:v>1.5739344544921287E-9</c:v>
                </c:pt>
                <c:pt idx="1140">
                  <c:v>0.50219199317132268</c:v>
                </c:pt>
                <c:pt idx="1141">
                  <c:v>0.27568240537884536</c:v>
                </c:pt>
                <c:pt idx="1142">
                  <c:v>0.14331426876682132</c:v>
                </c:pt>
                <c:pt idx="1143">
                  <c:v>1.5436502207731431E-5</c:v>
                </c:pt>
                <c:pt idx="1144">
                  <c:v>1.8948011164222832E-4</c:v>
                </c:pt>
                <c:pt idx="1145">
                  <c:v>9.736776925755751E-2</c:v>
                </c:pt>
                <c:pt idx="1146">
                  <c:v>7.328475107624087E-2</c:v>
                </c:pt>
                <c:pt idx="1147">
                  <c:v>6.7028684987409219E-8</c:v>
                </c:pt>
                <c:pt idx="1148">
                  <c:v>0.11453251184456761</c:v>
                </c:pt>
                <c:pt idx="1149">
                  <c:v>3.2870617956511153E-2</c:v>
                </c:pt>
                <c:pt idx="1150">
                  <c:v>3.4970944432949481E-3</c:v>
                </c:pt>
                <c:pt idx="1151">
                  <c:v>0.53102125937911671</c:v>
                </c:pt>
                <c:pt idx="1152">
                  <c:v>3.4116587187392206E-3</c:v>
                </c:pt>
                <c:pt idx="1153">
                  <c:v>8.430614048990251E-4</c:v>
                </c:pt>
                <c:pt idx="1154">
                  <c:v>7.0406899708794577E-3</c:v>
                </c:pt>
                <c:pt idx="1155">
                  <c:v>0.14091618404920003</c:v>
                </c:pt>
                <c:pt idx="1156">
                  <c:v>2.9920226431392203E-5</c:v>
                </c:pt>
                <c:pt idx="1157">
                  <c:v>0.10586881307895912</c:v>
                </c:pt>
                <c:pt idx="1158">
                  <c:v>2.63116709293028E-2</c:v>
                </c:pt>
                <c:pt idx="1159">
                  <c:v>3.797076134776377E-3</c:v>
                </c:pt>
                <c:pt idx="1160">
                  <c:v>0.56702156692714278</c:v>
                </c:pt>
                <c:pt idx="1161">
                  <c:v>0.48032011869347263</c:v>
                </c:pt>
                <c:pt idx="1162">
                  <c:v>3.4240784336473026E-2</c:v>
                </c:pt>
                <c:pt idx="1163">
                  <c:v>4.1943919424231097E-6</c:v>
                </c:pt>
                <c:pt idx="1164">
                  <c:v>1.0220358737535866E-2</c:v>
                </c:pt>
                <c:pt idx="1165">
                  <c:v>1.5458265721870957E-11</c:v>
                </c:pt>
                <c:pt idx="1166">
                  <c:v>2.364514933564114E-4</c:v>
                </c:pt>
                <c:pt idx="1167">
                  <c:v>5.5872051222942673E-5</c:v>
                </c:pt>
                <c:pt idx="1168">
                  <c:v>8.8356384184749871E-3</c:v>
                </c:pt>
                <c:pt idx="1169">
                  <c:v>0.60989359301637469</c:v>
                </c:pt>
                <c:pt idx="1170">
                  <c:v>1.4803613753616325E-3</c:v>
                </c:pt>
                <c:pt idx="1171">
                  <c:v>3.6699480113858096E-2</c:v>
                </c:pt>
                <c:pt idx="1172">
                  <c:v>1.0547200679624704</c:v>
                </c:pt>
                <c:pt idx="1173">
                  <c:v>6.7486607982835854E-5</c:v>
                </c:pt>
                <c:pt idx="1174">
                  <c:v>4.5412861724247771E-4</c:v>
                </c:pt>
                <c:pt idx="1175">
                  <c:v>0.30507059868686764</c:v>
                </c:pt>
                <c:pt idx="1176">
                  <c:v>0.54864263965074989</c:v>
                </c:pt>
                <c:pt idx="1177">
                  <c:v>2.7334298337643094E-2</c:v>
                </c:pt>
                <c:pt idx="1178">
                  <c:v>2.3126098829730092E-8</c:v>
                </c:pt>
                <c:pt idx="1179">
                  <c:v>0.27533685100402921</c:v>
                </c:pt>
                <c:pt idx="1180">
                  <c:v>7.3690038398795457E-4</c:v>
                </c:pt>
                <c:pt idx="1181">
                  <c:v>1.012168792128671E-3</c:v>
                </c:pt>
                <c:pt idx="1182">
                  <c:v>1.2284576046383331E-2</c:v>
                </c:pt>
                <c:pt idx="1183">
                  <c:v>0.57774958790498587</c:v>
                </c:pt>
                <c:pt idx="1184">
                  <c:v>0.46834867399724794</c:v>
                </c:pt>
                <c:pt idx="1185">
                  <c:v>5.4411858372361406E-2</c:v>
                </c:pt>
                <c:pt idx="1186">
                  <c:v>9.4319950559392897E-9</c:v>
                </c:pt>
                <c:pt idx="1187">
                  <c:v>2.6584526510626243E-2</c:v>
                </c:pt>
                <c:pt idx="1188">
                  <c:v>0.10912768113385146</c:v>
                </c:pt>
                <c:pt idx="1189">
                  <c:v>3.3800029851503578E-2</c:v>
                </c:pt>
                <c:pt idx="1190">
                  <c:v>1.8665406387080164E-5</c:v>
                </c:pt>
                <c:pt idx="1191">
                  <c:v>3.5301525142302091E-3</c:v>
                </c:pt>
                <c:pt idx="1192">
                  <c:v>5.9567455638214401E-5</c:v>
                </c:pt>
                <c:pt idx="1193">
                  <c:v>7.0778424224396267E-4</c:v>
                </c:pt>
                <c:pt idx="1194">
                  <c:v>6.3304309559491859E-2</c:v>
                </c:pt>
                <c:pt idx="1195">
                  <c:v>0.64475586104493998</c:v>
                </c:pt>
                <c:pt idx="1196">
                  <c:v>8.4296685488837407E-13</c:v>
                </c:pt>
                <c:pt idx="1197">
                  <c:v>3.8397611455538029E-2</c:v>
                </c:pt>
                <c:pt idx="1198">
                  <c:v>2.825595639628752E-5</c:v>
                </c:pt>
                <c:pt idx="1199">
                  <c:v>4.6840881551541612E-2</c:v>
                </c:pt>
                <c:pt idx="1200">
                  <c:v>0.59249951271525436</c:v>
                </c:pt>
                <c:pt idx="1201">
                  <c:v>1.258049106585393E-4</c:v>
                </c:pt>
                <c:pt idx="1202">
                  <c:v>1.0969061132570001E-2</c:v>
                </c:pt>
                <c:pt idx="1203">
                  <c:v>1.417693451507669E-2</c:v>
                </c:pt>
                <c:pt idx="1204">
                  <c:v>6.0847034876743471E-2</c:v>
                </c:pt>
                <c:pt idx="1205">
                  <c:v>3.8062713381285999E-5</c:v>
                </c:pt>
                <c:pt idx="1206">
                  <c:v>4.4580455205119156E-3</c:v>
                </c:pt>
                <c:pt idx="1207">
                  <c:v>4.0119954096175711E-8</c:v>
                </c:pt>
                <c:pt idx="1208">
                  <c:v>2.3521302565283905E-4</c:v>
                </c:pt>
                <c:pt idx="1209">
                  <c:v>1.0891850213095803E-5</c:v>
                </c:pt>
                <c:pt idx="1210">
                  <c:v>9.8290683112448912E-7</c:v>
                </c:pt>
                <c:pt idx="1211">
                  <c:v>2.5441283648697336E-4</c:v>
                </c:pt>
                <c:pt idx="1212">
                  <c:v>1.7239551593252079E-3</c:v>
                </c:pt>
                <c:pt idx="1213">
                  <c:v>1.884731419441556E-6</c:v>
                </c:pt>
                <c:pt idx="1214">
                  <c:v>4.2017588864819761E-5</c:v>
                </c:pt>
                <c:pt idx="1215">
                  <c:v>6.6809233700803755E-11</c:v>
                </c:pt>
                <c:pt idx="1216">
                  <c:v>1.9196060806808548E-2</c:v>
                </c:pt>
                <c:pt idx="1217">
                  <c:v>7.5599967643018252E-4</c:v>
                </c:pt>
                <c:pt idx="1218">
                  <c:v>8.5963044796779908E-3</c:v>
                </c:pt>
                <c:pt idx="1219">
                  <c:v>3.0318456931531606E-7</c:v>
                </c:pt>
                <c:pt idx="1220">
                  <c:v>6.9852625103941288E-2</c:v>
                </c:pt>
                <c:pt idx="1221">
                  <c:v>7.4935068961768094E-3</c:v>
                </c:pt>
                <c:pt idx="1222">
                  <c:v>2.3411309654034469E-4</c:v>
                </c:pt>
                <c:pt idx="1223">
                  <c:v>2.3073207871538836E-4</c:v>
                </c:pt>
                <c:pt idx="1224">
                  <c:v>3.4021153419798986E-6</c:v>
                </c:pt>
                <c:pt idx="1225">
                  <c:v>0.13158383502112733</c:v>
                </c:pt>
                <c:pt idx="1226">
                  <c:v>2.4901422498446807E-7</c:v>
                </c:pt>
                <c:pt idx="1227">
                  <c:v>4.4889984180649344E-3</c:v>
                </c:pt>
                <c:pt idx="1228">
                  <c:v>1.0418204913315353E-4</c:v>
                </c:pt>
                <c:pt idx="1229">
                  <c:v>1.9137549078765496E-4</c:v>
                </c:pt>
                <c:pt idx="1230">
                  <c:v>5.7954680997340295E-2</c:v>
                </c:pt>
                <c:pt idx="1231">
                  <c:v>9.4080109557604193E-5</c:v>
                </c:pt>
                <c:pt idx="1232">
                  <c:v>2.0876209124941611E-3</c:v>
                </c:pt>
                <c:pt idx="1233">
                  <c:v>1.5205027159646395E-5</c:v>
                </c:pt>
                <c:pt idx="1234">
                  <c:v>2.0318314980416103E-5</c:v>
                </c:pt>
                <c:pt idx="1235">
                  <c:v>1.4452744939320547E-2</c:v>
                </c:pt>
                <c:pt idx="1236">
                  <c:v>0.41873254362276913</c:v>
                </c:pt>
                <c:pt idx="1237">
                  <c:v>5.8548449295213661E-2</c:v>
                </c:pt>
                <c:pt idx="1238">
                  <c:v>3.2295459201380671E-5</c:v>
                </c:pt>
                <c:pt idx="1239">
                  <c:v>0.24019289774357061</c:v>
                </c:pt>
                <c:pt idx="1240">
                  <c:v>2.7525957490726033E-2</c:v>
                </c:pt>
                <c:pt idx="1241">
                  <c:v>0.1815095769474917</c:v>
                </c:pt>
                <c:pt idx="1242">
                  <c:v>1.2049112083329158E-6</c:v>
                </c:pt>
                <c:pt idx="1243">
                  <c:v>6.8260682628921765E-2</c:v>
                </c:pt>
                <c:pt idx="1244">
                  <c:v>3.2337893262288767E-2</c:v>
                </c:pt>
                <c:pt idx="1245">
                  <c:v>5.8500925758494564E-13</c:v>
                </c:pt>
                <c:pt idx="1246">
                  <c:v>3.2188073646267211E-2</c:v>
                </c:pt>
                <c:pt idx="1247">
                  <c:v>0.63185250033209817</c:v>
                </c:pt>
                <c:pt idx="1248">
                  <c:v>3.3290786200917148E-5</c:v>
                </c:pt>
                <c:pt idx="1249">
                  <c:v>1.9341722308944841E-2</c:v>
                </c:pt>
                <c:pt idx="1250">
                  <c:v>3.8546573440882305E-7</c:v>
                </c:pt>
                <c:pt idx="1251">
                  <c:v>5.6111573726047421E-2</c:v>
                </c:pt>
                <c:pt idx="1252">
                  <c:v>5.7175558857657318E-4</c:v>
                </c:pt>
                <c:pt idx="1253">
                  <c:v>6.81040595708417E-4</c:v>
                </c:pt>
                <c:pt idx="1254">
                  <c:v>1.9550658861063459E-4</c:v>
                </c:pt>
                <c:pt idx="1255">
                  <c:v>8.7396772920667998E-2</c:v>
                </c:pt>
                <c:pt idx="1256">
                  <c:v>6.0836382237588256E-11</c:v>
                </c:pt>
                <c:pt idx="1257">
                  <c:v>0.44382911491232313</c:v>
                </c:pt>
                <c:pt idx="1258">
                  <c:v>0.44136208489821027</c:v>
                </c:pt>
                <c:pt idx="1259">
                  <c:v>7.0969863046628826E-4</c:v>
                </c:pt>
                <c:pt idx="1260">
                  <c:v>6.1459480385514303E-4</c:v>
                </c:pt>
                <c:pt idx="1261">
                  <c:v>4.5878961384356425E-3</c:v>
                </c:pt>
                <c:pt idx="1262">
                  <c:v>1.4954499588332035E-6</c:v>
                </c:pt>
                <c:pt idx="1263">
                  <c:v>3.4995182198268473E-3</c:v>
                </c:pt>
                <c:pt idx="1264">
                  <c:v>6.6687676873204226E-9</c:v>
                </c:pt>
                <c:pt idx="1265">
                  <c:v>0.65498110397368037</c:v>
                </c:pt>
                <c:pt idx="1266">
                  <c:v>1.1998152988408773E-7</c:v>
                </c:pt>
                <c:pt idx="1267">
                  <c:v>3.3004202948838143E-2</c:v>
                </c:pt>
                <c:pt idx="1268">
                  <c:v>0.2698279407141701</c:v>
                </c:pt>
                <c:pt idx="1269">
                  <c:v>1.9586895679445042E-4</c:v>
                </c:pt>
                <c:pt idx="1270">
                  <c:v>0.20160202577570779</c:v>
                </c:pt>
                <c:pt idx="1271">
                  <c:v>6.3067077156613E-2</c:v>
                </c:pt>
                <c:pt idx="1272">
                  <c:v>9.5305918028888869E-6</c:v>
                </c:pt>
                <c:pt idx="1273">
                  <c:v>3.6697719105266207E-6</c:v>
                </c:pt>
                <c:pt idx="1274">
                  <c:v>2.6332802268842104E-6</c:v>
                </c:pt>
                <c:pt idx="1275">
                  <c:v>0.39208593601786917</c:v>
                </c:pt>
                <c:pt idx="1276">
                  <c:v>5.7273177007088373E-3</c:v>
                </c:pt>
                <c:pt idx="1277">
                  <c:v>5.2598232086751616E-3</c:v>
                </c:pt>
                <c:pt idx="1278">
                  <c:v>0.22663700786291122</c:v>
                </c:pt>
                <c:pt idx="1279">
                  <c:v>1.1012336417377504E-4</c:v>
                </c:pt>
                <c:pt idx="1280">
                  <c:v>1.5362298768381484E-5</c:v>
                </c:pt>
                <c:pt idx="1281">
                  <c:v>6.3118972133108533E-2</c:v>
                </c:pt>
                <c:pt idx="1282">
                  <c:v>1.0474106405236941E-8</c:v>
                </c:pt>
                <c:pt idx="1283">
                  <c:v>7.0951628738310287E-4</c:v>
                </c:pt>
                <c:pt idx="1284">
                  <c:v>7.5524928440279832E-2</c:v>
                </c:pt>
                <c:pt idx="1285">
                  <c:v>1.2897990599762602E-3</c:v>
                </c:pt>
                <c:pt idx="1286">
                  <c:v>1.3150323678584756E-2</c:v>
                </c:pt>
                <c:pt idx="1287">
                  <c:v>0</c:v>
                </c:pt>
                <c:pt idx="1288">
                  <c:v>6.1170833260424523E-4</c:v>
                </c:pt>
                <c:pt idx="1289">
                  <c:v>0.15458792009111935</c:v>
                </c:pt>
                <c:pt idx="1290">
                  <c:v>7.0544520231911559E-2</c:v>
                </c:pt>
                <c:pt idx="1291">
                  <c:v>6.509027825612769E-2</c:v>
                </c:pt>
                <c:pt idx="1292">
                  <c:v>5.9578587699211667E-3</c:v>
                </c:pt>
                <c:pt idx="1293">
                  <c:v>2.0535879489437833E-9</c:v>
                </c:pt>
                <c:pt idx="1294">
                  <c:v>0.15854383609567044</c:v>
                </c:pt>
                <c:pt idx="1295">
                  <c:v>5.1130874995730406E-9</c:v>
                </c:pt>
                <c:pt idx="1296">
                  <c:v>2.9073523322912923E-2</c:v>
                </c:pt>
                <c:pt idx="1297">
                  <c:v>1.8630864890236406E-2</c:v>
                </c:pt>
                <c:pt idx="1298">
                  <c:v>6.2840399357990413E-13</c:v>
                </c:pt>
                <c:pt idx="1299">
                  <c:v>0.6372541137745964</c:v>
                </c:pt>
                <c:pt idx="1300">
                  <c:v>4.049010890493307E-2</c:v>
                </c:pt>
                <c:pt idx="1301">
                  <c:v>6.5099700051243232E-3</c:v>
                </c:pt>
                <c:pt idx="1302">
                  <c:v>1.1109932025993891E-3</c:v>
                </c:pt>
                <c:pt idx="1303">
                  <c:v>8.6503184983657009E-4</c:v>
                </c:pt>
                <c:pt idx="1304">
                  <c:v>0.19376146841311942</c:v>
                </c:pt>
                <c:pt idx="1305">
                  <c:v>1.3305437982358761E-4</c:v>
                </c:pt>
                <c:pt idx="1306">
                  <c:v>2.75857354550367E-4</c:v>
                </c:pt>
                <c:pt idx="1307">
                  <c:v>4.4713979122732563E-3</c:v>
                </c:pt>
                <c:pt idx="1308">
                  <c:v>2.4130203100015631E-2</c:v>
                </c:pt>
                <c:pt idx="1309">
                  <c:v>6.6322927245722777E-3</c:v>
                </c:pt>
                <c:pt idx="1310">
                  <c:v>1.4844112571849633E-2</c:v>
                </c:pt>
                <c:pt idx="1311">
                  <c:v>2.6387481712409507E-2</c:v>
                </c:pt>
                <c:pt idx="1312">
                  <c:v>3.7725726443232993E-2</c:v>
                </c:pt>
                <c:pt idx="1313">
                  <c:v>0.15284429451665471</c:v>
                </c:pt>
                <c:pt idx="1314">
                  <c:v>0.56963981905716599</c:v>
                </c:pt>
                <c:pt idx="1315">
                  <c:v>6.3509442168475843E-6</c:v>
                </c:pt>
                <c:pt idx="1316">
                  <c:v>1.2944358376978295E-4</c:v>
                </c:pt>
                <c:pt idx="1317">
                  <c:v>7.6364822557982708E-4</c:v>
                </c:pt>
                <c:pt idx="1318">
                  <c:v>0.50885576372440322</c:v>
                </c:pt>
                <c:pt idx="1319">
                  <c:v>2.4857700595863712E-2</c:v>
                </c:pt>
                <c:pt idx="1320">
                  <c:v>1.0229753983097053E-2</c:v>
                </c:pt>
                <c:pt idx="1321">
                  <c:v>7.1174926785467E-4</c:v>
                </c:pt>
                <c:pt idx="1322">
                  <c:v>8.9634293952221653E-2</c:v>
                </c:pt>
                <c:pt idx="1323">
                  <c:v>3.2413139763084797E-2</c:v>
                </c:pt>
                <c:pt idx="1324">
                  <c:v>0.1032498346461425</c:v>
                </c:pt>
                <c:pt idx="1325">
                  <c:v>3.0520407576169211E-4</c:v>
                </c:pt>
                <c:pt idx="1326">
                  <c:v>7.273058150004304E-5</c:v>
                </c:pt>
                <c:pt idx="1327">
                  <c:v>4.6607965671860733E-3</c:v>
                </c:pt>
                <c:pt idx="1328">
                  <c:v>7.7515520897602923E-6</c:v>
                </c:pt>
                <c:pt idx="1329">
                  <c:v>1.0210299215878207E-12</c:v>
                </c:pt>
                <c:pt idx="1330">
                  <c:v>5.7902883973022833E-3</c:v>
                </c:pt>
                <c:pt idx="1331">
                  <c:v>4.2213848319289982E-2</c:v>
                </c:pt>
                <c:pt idx="1332">
                  <c:v>0.15912555920541163</c:v>
                </c:pt>
                <c:pt idx="1333">
                  <c:v>0.24095209014323735</c:v>
                </c:pt>
                <c:pt idx="1334">
                  <c:v>3.707442991236614E-8</c:v>
                </c:pt>
                <c:pt idx="1335">
                  <c:v>0.23912821218021682</c:v>
                </c:pt>
                <c:pt idx="1336">
                  <c:v>0.13619652538288896</c:v>
                </c:pt>
                <c:pt idx="1337">
                  <c:v>7.6393965526083273E-4</c:v>
                </c:pt>
                <c:pt idx="1338">
                  <c:v>6.9403815725219413E-5</c:v>
                </c:pt>
                <c:pt idx="1339">
                  <c:v>0.1022817510202322</c:v>
                </c:pt>
                <c:pt idx="1340">
                  <c:v>0.31409637827881803</c:v>
                </c:pt>
                <c:pt idx="1341">
                  <c:v>5.7855611984571173E-4</c:v>
                </c:pt>
                <c:pt idx="1342">
                  <c:v>7.6480811372408541E-13</c:v>
                </c:pt>
                <c:pt idx="1343">
                  <c:v>5.4420196318592567E-4</c:v>
                </c:pt>
                <c:pt idx="1344">
                  <c:v>5.0000321016122791E-3</c:v>
                </c:pt>
                <c:pt idx="1345">
                  <c:v>0.28167097857850643</c:v>
                </c:pt>
                <c:pt idx="1346">
                  <c:v>2.7949170619081844E-2</c:v>
                </c:pt>
                <c:pt idx="1347">
                  <c:v>3.7965187951642543E-3</c:v>
                </c:pt>
                <c:pt idx="1348">
                  <c:v>2.7494673118641407E-6</c:v>
                </c:pt>
                <c:pt idx="1349">
                  <c:v>9.1984448710979622E-11</c:v>
                </c:pt>
                <c:pt idx="1350">
                  <c:v>3.0163791898187285E-10</c:v>
                </c:pt>
                <c:pt idx="1351">
                  <c:v>4.8472773304646212E-6</c:v>
                </c:pt>
                <c:pt idx="1352">
                  <c:v>3.8110891036885454E-2</c:v>
                </c:pt>
                <c:pt idx="1353">
                  <c:v>0.24539813016051137</c:v>
                </c:pt>
                <c:pt idx="1354">
                  <c:v>4.4007343635573512E-7</c:v>
                </c:pt>
                <c:pt idx="1355">
                  <c:v>1.0856020133494633E-9</c:v>
                </c:pt>
                <c:pt idx="1356">
                  <c:v>8.7980322368531941E-2</c:v>
                </c:pt>
                <c:pt idx="1357">
                  <c:v>4.7412600860714387E-4</c:v>
                </c:pt>
                <c:pt idx="1358">
                  <c:v>0.10574606120735301</c:v>
                </c:pt>
                <c:pt idx="1359">
                  <c:v>0.46658428882656616</c:v>
                </c:pt>
                <c:pt idx="1360">
                  <c:v>3.6306929115746438E-13</c:v>
                </c:pt>
                <c:pt idx="1361">
                  <c:v>2.3743651331595398E-2</c:v>
                </c:pt>
                <c:pt idx="1362">
                  <c:v>6.3815029985306183E-3</c:v>
                </c:pt>
                <c:pt idx="1363">
                  <c:v>6.1242535607725586E-2</c:v>
                </c:pt>
                <c:pt idx="1364">
                  <c:v>7.4275600973727943E-2</c:v>
                </c:pt>
                <c:pt idx="1365">
                  <c:v>1.6134115715780654E-3</c:v>
                </c:pt>
                <c:pt idx="1366">
                  <c:v>0.15921183446284029</c:v>
                </c:pt>
                <c:pt idx="1367">
                  <c:v>8.2160168467197668E-3</c:v>
                </c:pt>
                <c:pt idx="1368">
                  <c:v>6.612719997364444E-2</c:v>
                </c:pt>
                <c:pt idx="1369">
                  <c:v>2.3025466637069712E-4</c:v>
                </c:pt>
                <c:pt idx="1370">
                  <c:v>0.1004631641479152</c:v>
                </c:pt>
                <c:pt idx="1371">
                  <c:v>0.13694849741124032</c:v>
                </c:pt>
                <c:pt idx="1372">
                  <c:v>1.0082329993039725</c:v>
                </c:pt>
                <c:pt idx="1373">
                  <c:v>1.1634081218028394</c:v>
                </c:pt>
                <c:pt idx="1374">
                  <c:v>1.307587547018586E-6</c:v>
                </c:pt>
                <c:pt idx="1375">
                  <c:v>3.6752110376389499E-4</c:v>
                </c:pt>
                <c:pt idx="1376">
                  <c:v>4.2548199226478912E-4</c:v>
                </c:pt>
                <c:pt idx="1377">
                  <c:v>3.0874277956704069E-2</c:v>
                </c:pt>
                <c:pt idx="1378">
                  <c:v>6.9389550126026614E-8</c:v>
                </c:pt>
                <c:pt idx="1379">
                  <c:v>1.4839352577706416E-6</c:v>
                </c:pt>
                <c:pt idx="1380">
                  <c:v>1.3010262238581601E-5</c:v>
                </c:pt>
                <c:pt idx="1381">
                  <c:v>3.9906777604480151E-3</c:v>
                </c:pt>
                <c:pt idx="1382">
                  <c:v>6.0232690048308897E-2</c:v>
                </c:pt>
                <c:pt idx="1383">
                  <c:v>1.4375376036743743E-5</c:v>
                </c:pt>
                <c:pt idx="1384">
                  <c:v>3.2421501397652305E-2</c:v>
                </c:pt>
                <c:pt idx="1385">
                  <c:v>0.53136493306327992</c:v>
                </c:pt>
                <c:pt idx="1386">
                  <c:v>1.3686356328805759E-2</c:v>
                </c:pt>
                <c:pt idx="1387">
                  <c:v>4.8200399165177832E-5</c:v>
                </c:pt>
                <c:pt idx="1388">
                  <c:v>4.9026453433486453E-3</c:v>
                </c:pt>
                <c:pt idx="1389">
                  <c:v>5.6334395178177198E-3</c:v>
                </c:pt>
                <c:pt idx="1390">
                  <c:v>4.1328278928929406E-7</c:v>
                </c:pt>
                <c:pt idx="1391">
                  <c:v>8.6632438669176479E-4</c:v>
                </c:pt>
                <c:pt idx="1392">
                  <c:v>7.6057094752884809E-3</c:v>
                </c:pt>
                <c:pt idx="1393">
                  <c:v>1.0281621695534018</c:v>
                </c:pt>
                <c:pt idx="1394">
                  <c:v>1.8901781462043535E-4</c:v>
                </c:pt>
                <c:pt idx="1395">
                  <c:v>1.6859455597501911E-2</c:v>
                </c:pt>
                <c:pt idx="1396">
                  <c:v>6.5017428438213066E-5</c:v>
                </c:pt>
                <c:pt idx="1397">
                  <c:v>1.8821382580116745E-6</c:v>
                </c:pt>
                <c:pt idx="1398">
                  <c:v>0.22078906532397879</c:v>
                </c:pt>
                <c:pt idx="1399">
                  <c:v>3.9229474154170029E-4</c:v>
                </c:pt>
                <c:pt idx="1400">
                  <c:v>2.1659910801630372E-3</c:v>
                </c:pt>
                <c:pt idx="1401">
                  <c:v>4.2289744571360468E-4</c:v>
                </c:pt>
                <c:pt idx="1402">
                  <c:v>4.4004751449189056E-2</c:v>
                </c:pt>
                <c:pt idx="1403">
                  <c:v>0.57705153182947699</c:v>
                </c:pt>
                <c:pt idx="1404">
                  <c:v>5.7732941502698313E-3</c:v>
                </c:pt>
                <c:pt idx="1405">
                  <c:v>1.1200061394674155</c:v>
                </c:pt>
                <c:pt idx="1406">
                  <c:v>5.8646001663421647E-2</c:v>
                </c:pt>
                <c:pt idx="1407">
                  <c:v>5.0054597315041405E-3</c:v>
                </c:pt>
                <c:pt idx="1408">
                  <c:v>6.6721490264069608E-2</c:v>
                </c:pt>
                <c:pt idx="1409">
                  <c:v>2.510136109476039E-9</c:v>
                </c:pt>
                <c:pt idx="1410">
                  <c:v>0.27948489345286182</c:v>
                </c:pt>
                <c:pt idx="1411">
                  <c:v>2.0143686090401517E-2</c:v>
                </c:pt>
                <c:pt idx="1412">
                  <c:v>1.3915314881377142E-3</c:v>
                </c:pt>
                <c:pt idx="1413">
                  <c:v>9.2147875500971685E-2</c:v>
                </c:pt>
                <c:pt idx="1414">
                  <c:v>1.7202650930786084E-4</c:v>
                </c:pt>
                <c:pt idx="1415">
                  <c:v>5.5661902392999995E-3</c:v>
                </c:pt>
                <c:pt idx="1416">
                  <c:v>1.183965051968794E-2</c:v>
                </c:pt>
                <c:pt idx="1417">
                  <c:v>3.535368205510691E-3</c:v>
                </c:pt>
                <c:pt idx="1418">
                  <c:v>5.4613755220464764E-3</c:v>
                </c:pt>
                <c:pt idx="1419">
                  <c:v>1.3139540416785031E-3</c:v>
                </c:pt>
                <c:pt idx="1420">
                  <c:v>0</c:v>
                </c:pt>
                <c:pt idx="1421">
                  <c:v>5.8582679187731417E-4</c:v>
                </c:pt>
                <c:pt idx="1422">
                  <c:v>2.1516540220307939E-5</c:v>
                </c:pt>
                <c:pt idx="1423">
                  <c:v>0.23971753292966388</c:v>
                </c:pt>
                <c:pt idx="1424">
                  <c:v>6.0552451884911748E-2</c:v>
                </c:pt>
                <c:pt idx="1425">
                  <c:v>0.72404963317847792</c:v>
                </c:pt>
                <c:pt idx="1426">
                  <c:v>7.2105990308169221E-2</c:v>
                </c:pt>
                <c:pt idx="1427">
                  <c:v>1.011277285047088E-2</c:v>
                </c:pt>
                <c:pt idx="1428">
                  <c:v>1.2073762961297137E-4</c:v>
                </c:pt>
                <c:pt idx="1429">
                  <c:v>0.13044596994922972</c:v>
                </c:pt>
                <c:pt idx="1430">
                  <c:v>1.7817786386066025E-2</c:v>
                </c:pt>
                <c:pt idx="1431">
                  <c:v>0.30017058556367371</c:v>
                </c:pt>
                <c:pt idx="1432">
                  <c:v>0.51396117255491824</c:v>
                </c:pt>
                <c:pt idx="1433">
                  <c:v>1.334323013012088E-2</c:v>
                </c:pt>
                <c:pt idx="1434">
                  <c:v>0.13861881894172087</c:v>
                </c:pt>
                <c:pt idx="1435">
                  <c:v>2.3729305425202272E-3</c:v>
                </c:pt>
                <c:pt idx="1436">
                  <c:v>9.1967740824323233E-4</c:v>
                </c:pt>
                <c:pt idx="1437">
                  <c:v>8.922582241480205E-2</c:v>
                </c:pt>
                <c:pt idx="1438">
                  <c:v>0.34323454422008404</c:v>
                </c:pt>
                <c:pt idx="1439">
                  <c:v>0.14498555338661687</c:v>
                </c:pt>
                <c:pt idx="1440">
                  <c:v>2.8889633223165297E-2</c:v>
                </c:pt>
                <c:pt idx="1441">
                  <c:v>0.16027431998685182</c:v>
                </c:pt>
                <c:pt idx="1442">
                  <c:v>3.6895346357801851E-6</c:v>
                </c:pt>
                <c:pt idx="1443">
                  <c:v>1.7125415302851214E-5</c:v>
                </c:pt>
                <c:pt idx="1444">
                  <c:v>1.2190018738118267E-8</c:v>
                </c:pt>
                <c:pt idx="1445">
                  <c:v>1.0883633493296924E-2</c:v>
                </c:pt>
                <c:pt idx="1446">
                  <c:v>8.4351983803250097E-2</c:v>
                </c:pt>
                <c:pt idx="1447">
                  <c:v>7.040170002373399E-7</c:v>
                </c:pt>
                <c:pt idx="1448">
                  <c:v>1.3616883833279848E-3</c:v>
                </c:pt>
                <c:pt idx="1449">
                  <c:v>5.8781670453573252E-10</c:v>
                </c:pt>
                <c:pt idx="1450">
                  <c:v>0.24868384921393777</c:v>
                </c:pt>
                <c:pt idx="1451">
                  <c:v>1.7808244414609802E-2</c:v>
                </c:pt>
                <c:pt idx="1452">
                  <c:v>0.24961851181476011</c:v>
                </c:pt>
                <c:pt idx="1453">
                  <c:v>0</c:v>
                </c:pt>
                <c:pt idx="1454">
                  <c:v>3.778349399629077E-9</c:v>
                </c:pt>
                <c:pt idx="1455">
                  <c:v>0.15485356191377109</c:v>
                </c:pt>
                <c:pt idx="1456">
                  <c:v>3.6970789349225014E-2</c:v>
                </c:pt>
                <c:pt idx="1457">
                  <c:v>1.3100424501541719E-2</c:v>
                </c:pt>
                <c:pt idx="1458">
                  <c:v>0</c:v>
                </c:pt>
                <c:pt idx="1459">
                  <c:v>0</c:v>
                </c:pt>
                <c:pt idx="1460">
                  <c:v>1.3658783739743845E-3</c:v>
                </c:pt>
                <c:pt idx="1461">
                  <c:v>5.2929207281479445E-7</c:v>
                </c:pt>
                <c:pt idx="1462">
                  <c:v>2.0268642926789034E-2</c:v>
                </c:pt>
                <c:pt idx="1463">
                  <c:v>3.1432249747585187E-4</c:v>
                </c:pt>
                <c:pt idx="1464">
                  <c:v>0.43642621951430499</c:v>
                </c:pt>
                <c:pt idx="1465">
                  <c:v>0.39051614527507145</c:v>
                </c:pt>
                <c:pt idx="1466">
                  <c:v>9.3399692136624399E-5</c:v>
                </c:pt>
                <c:pt idx="1467">
                  <c:v>1.3534667102680948E-4</c:v>
                </c:pt>
                <c:pt idx="1468">
                  <c:v>1.6555047237949768E-6</c:v>
                </c:pt>
                <c:pt idx="1469">
                  <c:v>5.6734036722230227E-7</c:v>
                </c:pt>
                <c:pt idx="1470">
                  <c:v>1.6510421761351663E-4</c:v>
                </c:pt>
                <c:pt idx="1471">
                  <c:v>2.4179279700384455E-7</c:v>
                </c:pt>
                <c:pt idx="1472">
                  <c:v>2.0967153090645203E-7</c:v>
                </c:pt>
                <c:pt idx="1473">
                  <c:v>2.4251493883116825E-2</c:v>
                </c:pt>
                <c:pt idx="1474">
                  <c:v>2.6204981949432184E-7</c:v>
                </c:pt>
                <c:pt idx="1475">
                  <c:v>2.1832755234809857E-6</c:v>
                </c:pt>
                <c:pt idx="1476">
                  <c:v>1.059087568330228E-7</c:v>
                </c:pt>
                <c:pt idx="1477">
                  <c:v>3.4260130188596511E-3</c:v>
                </c:pt>
                <c:pt idx="1478">
                  <c:v>5.5240984767129728E-3</c:v>
                </c:pt>
                <c:pt idx="1479">
                  <c:v>0.18995569003895249</c:v>
                </c:pt>
                <c:pt idx="1480">
                  <c:v>1.139929549475587E-2</c:v>
                </c:pt>
                <c:pt idx="1481">
                  <c:v>6.6409753158943501E-4</c:v>
                </c:pt>
                <c:pt idx="1482">
                  <c:v>1.0966938054385474E-5</c:v>
                </c:pt>
                <c:pt idx="1483">
                  <c:v>2.7930093993851583E-7</c:v>
                </c:pt>
                <c:pt idx="1484">
                  <c:v>1.9666552257064648E-9</c:v>
                </c:pt>
                <c:pt idx="1485">
                  <c:v>8.4801514073199677E-2</c:v>
                </c:pt>
                <c:pt idx="1486">
                  <c:v>4.3695835034361927E-3</c:v>
                </c:pt>
                <c:pt idx="1487">
                  <c:v>3.9506120985192614E-3</c:v>
                </c:pt>
                <c:pt idx="1488">
                  <c:v>1.0044428408999358E-3</c:v>
                </c:pt>
                <c:pt idx="1489">
                  <c:v>1.074888267642317E-5</c:v>
                </c:pt>
                <c:pt idx="1490">
                  <c:v>6.5896882767118243E-3</c:v>
                </c:pt>
                <c:pt idx="1491">
                  <c:v>2.5482483250657542E-3</c:v>
                </c:pt>
                <c:pt idx="1492">
                  <c:v>6.9085828625559953E-2</c:v>
                </c:pt>
                <c:pt idx="1493">
                  <c:v>7.5799811114464518E-5</c:v>
                </c:pt>
                <c:pt idx="1494">
                  <c:v>0.21823775501910145</c:v>
                </c:pt>
                <c:pt idx="1495">
                  <c:v>0.47094952356090053</c:v>
                </c:pt>
                <c:pt idx="1496">
                  <c:v>1.659996595283932E-5</c:v>
                </c:pt>
                <c:pt idx="1497">
                  <c:v>3.5480787411461381E-4</c:v>
                </c:pt>
                <c:pt idx="1498">
                  <c:v>0.13506266153588262</c:v>
                </c:pt>
                <c:pt idx="1499">
                  <c:v>0.30096139150728896</c:v>
                </c:pt>
                <c:pt idx="1500">
                  <c:v>2.4133672934079266E-4</c:v>
                </c:pt>
                <c:pt idx="1501">
                  <c:v>1.6413980624388656E-3</c:v>
                </c:pt>
                <c:pt idx="1502">
                  <c:v>1.6808227742027047E-13</c:v>
                </c:pt>
                <c:pt idx="1503">
                  <c:v>4.0293158944883604E-5</c:v>
                </c:pt>
                <c:pt idx="1504">
                  <c:v>6.0231718748929319E-4</c:v>
                </c:pt>
                <c:pt idx="1505">
                  <c:v>3.4709920577394644E-2</c:v>
                </c:pt>
                <c:pt idx="1506">
                  <c:v>7.7872440426140402E-2</c:v>
                </c:pt>
                <c:pt idx="1507">
                  <c:v>3.2980578425078684E-2</c:v>
                </c:pt>
                <c:pt idx="1508">
                  <c:v>3.0299432608182782E-3</c:v>
                </c:pt>
                <c:pt idx="1509">
                  <c:v>3.2862214941109839E-4</c:v>
                </c:pt>
                <c:pt idx="1510">
                  <c:v>2.4018498920176629E-2</c:v>
                </c:pt>
                <c:pt idx="1511">
                  <c:v>2.1716654546785455E-13</c:v>
                </c:pt>
                <c:pt idx="1512">
                  <c:v>0.50083869985720542</c:v>
                </c:pt>
                <c:pt idx="1513">
                  <c:v>1.9148200162866092E-3</c:v>
                </c:pt>
                <c:pt idx="1514">
                  <c:v>4.1737484885712292E-3</c:v>
                </c:pt>
                <c:pt idx="1515">
                  <c:v>3.5836096583859826E-2</c:v>
                </c:pt>
                <c:pt idx="1516">
                  <c:v>1.3305494430293092E-2</c:v>
                </c:pt>
                <c:pt idx="1517">
                  <c:v>3.5429598571728359E-2</c:v>
                </c:pt>
                <c:pt idx="1518">
                  <c:v>3.6763017266069492E-7</c:v>
                </c:pt>
                <c:pt idx="1519">
                  <c:v>1.0080337096689591</c:v>
                </c:pt>
                <c:pt idx="1520">
                  <c:v>3.3726018328311062E-8</c:v>
                </c:pt>
                <c:pt idx="1521">
                  <c:v>4.0566330428276561E-4</c:v>
                </c:pt>
                <c:pt idx="1522">
                  <c:v>0.56249938465987337</c:v>
                </c:pt>
                <c:pt idx="1523">
                  <c:v>4.9337928377232276E-2</c:v>
                </c:pt>
                <c:pt idx="1524">
                  <c:v>7.0823408705365486E-5</c:v>
                </c:pt>
                <c:pt idx="1525">
                  <c:v>2.0766404811632642E-2</c:v>
                </c:pt>
                <c:pt idx="1526">
                  <c:v>0.27249150931180133</c:v>
                </c:pt>
                <c:pt idx="1527">
                  <c:v>0</c:v>
                </c:pt>
                <c:pt idx="1528">
                  <c:v>9.428650005259312E-2</c:v>
                </c:pt>
                <c:pt idx="1529">
                  <c:v>0.19009140769495622</c:v>
                </c:pt>
                <c:pt idx="1530">
                  <c:v>7.0688270669284981E-3</c:v>
                </c:pt>
                <c:pt idx="1531">
                  <c:v>1.7986362634909069E-2</c:v>
                </c:pt>
                <c:pt idx="1532">
                  <c:v>1.3367580716792357E-4</c:v>
                </c:pt>
                <c:pt idx="1533">
                  <c:v>2.4792296087801816E-7</c:v>
                </c:pt>
                <c:pt idx="1534">
                  <c:v>7.4962709574772625E-6</c:v>
                </c:pt>
                <c:pt idx="1535">
                  <c:v>5.598549695954848E-3</c:v>
                </c:pt>
                <c:pt idx="1536">
                  <c:v>6.4718427099539695E-12</c:v>
                </c:pt>
                <c:pt idx="1537">
                  <c:v>8.4420625853336637E-2</c:v>
                </c:pt>
                <c:pt idx="1538">
                  <c:v>6.0898668749685973E-8</c:v>
                </c:pt>
                <c:pt idx="1539">
                  <c:v>2.5886533596438919E-2</c:v>
                </c:pt>
                <c:pt idx="1540">
                  <c:v>8.3886064412790232E-6</c:v>
                </c:pt>
                <c:pt idx="1541">
                  <c:v>4.2131143090678837E-3</c:v>
                </c:pt>
                <c:pt idx="1542">
                  <c:v>7.1515489247647147E-12</c:v>
                </c:pt>
                <c:pt idx="1543">
                  <c:v>2.777450624672626E-3</c:v>
                </c:pt>
                <c:pt idx="1544">
                  <c:v>1.3616003823558818E-2</c:v>
                </c:pt>
                <c:pt idx="1545">
                  <c:v>4.642010326314226E-4</c:v>
                </c:pt>
                <c:pt idx="1546">
                  <c:v>0.32285762698045356</c:v>
                </c:pt>
                <c:pt idx="1547">
                  <c:v>1.5045934395394233E-3</c:v>
                </c:pt>
                <c:pt idx="1548">
                  <c:v>0.22292879121282139</c:v>
                </c:pt>
                <c:pt idx="1549">
                  <c:v>9.8116300437401554E-5</c:v>
                </c:pt>
                <c:pt idx="1550">
                  <c:v>0.58678288566224668</c:v>
                </c:pt>
                <c:pt idx="1551">
                  <c:v>0.58099572281164624</c:v>
                </c:pt>
                <c:pt idx="1552">
                  <c:v>0.17682218095514957</c:v>
                </c:pt>
                <c:pt idx="1553">
                  <c:v>6.123645173211719E-7</c:v>
                </c:pt>
                <c:pt idx="1554">
                  <c:v>1.0934052938197506E-3</c:v>
                </c:pt>
                <c:pt idx="1555">
                  <c:v>0.58272762446923188</c:v>
                </c:pt>
                <c:pt idx="1556">
                  <c:v>4.8656973869032928E-3</c:v>
                </c:pt>
                <c:pt idx="1557">
                  <c:v>0.24150035890674978</c:v>
                </c:pt>
                <c:pt idx="1558">
                  <c:v>5.4875172515497353E-2</c:v>
                </c:pt>
                <c:pt idx="1559">
                  <c:v>7.6900698905912026E-10</c:v>
                </c:pt>
                <c:pt idx="1560">
                  <c:v>5.338447170552783E-7</c:v>
                </c:pt>
                <c:pt idx="1561">
                  <c:v>6.3169435955746488E-3</c:v>
                </c:pt>
                <c:pt idx="1562">
                  <c:v>4.3231985114872964E-4</c:v>
                </c:pt>
                <c:pt idx="1563">
                  <c:v>3.2771704623470557E-12</c:v>
                </c:pt>
                <c:pt idx="1564">
                  <c:v>0.26274281892873447</c:v>
                </c:pt>
                <c:pt idx="1565">
                  <c:v>7.5427080726032736E-3</c:v>
                </c:pt>
                <c:pt idx="1566">
                  <c:v>0.10928538139255262</c:v>
                </c:pt>
                <c:pt idx="1567">
                  <c:v>1.7755772162190663E-2</c:v>
                </c:pt>
                <c:pt idx="1568">
                  <c:v>0.16025107531020225</c:v>
                </c:pt>
                <c:pt idx="1569">
                  <c:v>1.0927090358892839E-4</c:v>
                </c:pt>
                <c:pt idx="1570">
                  <c:v>5.9314409178733152E-4</c:v>
                </c:pt>
                <c:pt idx="1571">
                  <c:v>0.35969207004264014</c:v>
                </c:pt>
                <c:pt idx="1572">
                  <c:v>3.3215352218047162E-8</c:v>
                </c:pt>
                <c:pt idx="1573">
                  <c:v>2.8511133709228965E-2</c:v>
                </c:pt>
                <c:pt idx="1574">
                  <c:v>5.511676217772659E-2</c:v>
                </c:pt>
                <c:pt idx="1575">
                  <c:v>1.3719012302751334E-4</c:v>
                </c:pt>
                <c:pt idx="1576">
                  <c:v>3.1330249297525564E-2</c:v>
                </c:pt>
                <c:pt idx="1577">
                  <c:v>0.28233288091971159</c:v>
                </c:pt>
                <c:pt idx="1578">
                  <c:v>8.032698450369212E-2</c:v>
                </c:pt>
                <c:pt idx="1579">
                  <c:v>0.73405687475938575</c:v>
                </c:pt>
                <c:pt idx="1580">
                  <c:v>9.083541282272194E-3</c:v>
                </c:pt>
                <c:pt idx="1581">
                  <c:v>0.47995738596188642</c:v>
                </c:pt>
                <c:pt idx="1582">
                  <c:v>2.3116246430260795E-6</c:v>
                </c:pt>
                <c:pt idx="1583">
                  <c:v>0.94420092381648213</c:v>
                </c:pt>
                <c:pt idx="1584">
                  <c:v>1.9243547455113411E-3</c:v>
                </c:pt>
                <c:pt idx="1585">
                  <c:v>0.70945594297441805</c:v>
                </c:pt>
                <c:pt idx="1586">
                  <c:v>1.3727426487362213E-6</c:v>
                </c:pt>
                <c:pt idx="1587">
                  <c:v>2.4466717135634213E-6</c:v>
                </c:pt>
                <c:pt idx="1588">
                  <c:v>2.7514268225080775E-5</c:v>
                </c:pt>
                <c:pt idx="1589">
                  <c:v>2.608571577875249E-3</c:v>
                </c:pt>
                <c:pt idx="1590">
                  <c:v>4.8460687069501558E-3</c:v>
                </c:pt>
                <c:pt idx="1591">
                  <c:v>7.8482753343565791E-5</c:v>
                </c:pt>
                <c:pt idx="1592">
                  <c:v>1.2368742676643896E-4</c:v>
                </c:pt>
                <c:pt idx="1593">
                  <c:v>3.7595363567016413E-2</c:v>
                </c:pt>
                <c:pt idx="1594">
                  <c:v>0.20797712890223952</c:v>
                </c:pt>
                <c:pt idx="1595">
                  <c:v>3.7076367294628217E-8</c:v>
                </c:pt>
                <c:pt idx="1596">
                  <c:v>1.8351025916476709E-5</c:v>
                </c:pt>
                <c:pt idx="1597">
                  <c:v>8.9708778793573741E-6</c:v>
                </c:pt>
                <c:pt idx="1598">
                  <c:v>4.5304911902922518E-3</c:v>
                </c:pt>
                <c:pt idx="1599">
                  <c:v>7.5857714033743424E-3</c:v>
                </c:pt>
                <c:pt idx="1600">
                  <c:v>2.6332375359550823E-5</c:v>
                </c:pt>
                <c:pt idx="1601">
                  <c:v>1.2597473746199488</c:v>
                </c:pt>
                <c:pt idx="1602">
                  <c:v>5.7995859778938383E-3</c:v>
                </c:pt>
                <c:pt idx="1603">
                  <c:v>3.6095133041002628E-6</c:v>
                </c:pt>
                <c:pt idx="1604">
                  <c:v>6.5612945092667204E-3</c:v>
                </c:pt>
                <c:pt idx="1605">
                  <c:v>3.0668208644132902E-2</c:v>
                </c:pt>
                <c:pt idx="1606">
                  <c:v>1.0170807540703752E-4</c:v>
                </c:pt>
                <c:pt idx="1607">
                  <c:v>3.0139738043707051E-3</c:v>
                </c:pt>
                <c:pt idx="1608">
                  <c:v>1.1225333870674432E-4</c:v>
                </c:pt>
                <c:pt idx="1609">
                  <c:v>0.34535263271153921</c:v>
                </c:pt>
                <c:pt idx="1610">
                  <c:v>2.3217358693596832E-4</c:v>
                </c:pt>
                <c:pt idx="1611">
                  <c:v>2.2333095282305314E-8</c:v>
                </c:pt>
                <c:pt idx="1612">
                  <c:v>1.0951652591241648E-4</c:v>
                </c:pt>
                <c:pt idx="1613">
                  <c:v>4.3423672093616527E-6</c:v>
                </c:pt>
                <c:pt idx="1614">
                  <c:v>0.18724147386264961</c:v>
                </c:pt>
                <c:pt idx="1615">
                  <c:v>7.5732229340176385E-2</c:v>
                </c:pt>
                <c:pt idx="1616">
                  <c:v>5.3745874367692936E-3</c:v>
                </c:pt>
                <c:pt idx="1617">
                  <c:v>8.3008072371590826E-3</c:v>
                </c:pt>
                <c:pt idx="1618">
                  <c:v>3.0759945478540653E-4</c:v>
                </c:pt>
                <c:pt idx="1619">
                  <c:v>8.7173513757795196E-2</c:v>
                </c:pt>
                <c:pt idx="1620">
                  <c:v>7.1348786810986639E-5</c:v>
                </c:pt>
                <c:pt idx="1621">
                  <c:v>2.4490228029875376E-2</c:v>
                </c:pt>
                <c:pt idx="1622">
                  <c:v>3.4934839180127818E-2</c:v>
                </c:pt>
                <c:pt idx="1623">
                  <c:v>0.30461583058639613</c:v>
                </c:pt>
                <c:pt idx="1624">
                  <c:v>0</c:v>
                </c:pt>
                <c:pt idx="1625">
                  <c:v>1.0676813576680121E-2</c:v>
                </c:pt>
                <c:pt idx="1626">
                  <c:v>0.74679968800349772</c:v>
                </c:pt>
                <c:pt idx="1627">
                  <c:v>7.461448024260374E-2</c:v>
                </c:pt>
                <c:pt idx="1628">
                  <c:v>4.3039017647824316E-5</c:v>
                </c:pt>
                <c:pt idx="1629">
                  <c:v>0.11994159398781526</c:v>
                </c:pt>
                <c:pt idx="1630">
                  <c:v>1.4067025913096472E-3</c:v>
                </c:pt>
                <c:pt idx="1631">
                  <c:v>1.0534399895480306</c:v>
                </c:pt>
                <c:pt idx="1632">
                  <c:v>2.4343020532941139E-2</c:v>
                </c:pt>
                <c:pt idx="1633">
                  <c:v>4.6200152112872949E-4</c:v>
                </c:pt>
                <c:pt idx="1634">
                  <c:v>0.70268832018335448</c:v>
                </c:pt>
                <c:pt idx="1635">
                  <c:v>1.9188574610244199E-2</c:v>
                </c:pt>
                <c:pt idx="1636">
                  <c:v>3.379493737121194E-8</c:v>
                </c:pt>
                <c:pt idx="1637">
                  <c:v>4.5674543994259934E-5</c:v>
                </c:pt>
                <c:pt idx="1638">
                  <c:v>1.3297677296543115E-4</c:v>
                </c:pt>
                <c:pt idx="1639">
                  <c:v>2.7528890908172662E-2</c:v>
                </c:pt>
                <c:pt idx="1640">
                  <c:v>1.8183840873100125E-12</c:v>
                </c:pt>
                <c:pt idx="1641">
                  <c:v>5.4350968666146623E-2</c:v>
                </c:pt>
                <c:pt idx="1642">
                  <c:v>5.8547213477244361E-12</c:v>
                </c:pt>
                <c:pt idx="1643">
                  <c:v>6.9633271721368037E-5</c:v>
                </c:pt>
                <c:pt idx="1644">
                  <c:v>0.31688108058627562</c:v>
                </c:pt>
                <c:pt idx="1645">
                  <c:v>3.6515978376197946E-4</c:v>
                </c:pt>
                <c:pt idx="1646">
                  <c:v>7.1584450875889188E-4</c:v>
                </c:pt>
                <c:pt idx="1647">
                  <c:v>2.5185259901177945E-7</c:v>
                </c:pt>
                <c:pt idx="1648">
                  <c:v>7.4266892436254603E-3</c:v>
                </c:pt>
                <c:pt idx="1649">
                  <c:v>9.1260345396643447E-2</c:v>
                </c:pt>
                <c:pt idx="1650">
                  <c:v>7.6203138833226505E-2</c:v>
                </c:pt>
                <c:pt idx="1651">
                  <c:v>5.0511754869369627E-3</c:v>
                </c:pt>
                <c:pt idx="1652">
                  <c:v>9.6296442627739065E-3</c:v>
                </c:pt>
                <c:pt idx="1653">
                  <c:v>9.2364441949255594E-11</c:v>
                </c:pt>
                <c:pt idx="1654">
                  <c:v>6.5648107218599198E-4</c:v>
                </c:pt>
                <c:pt idx="1655">
                  <c:v>1.9984580975637033E-6</c:v>
                </c:pt>
                <c:pt idx="1656">
                  <c:v>0.15522968409916837</c:v>
                </c:pt>
                <c:pt idx="1657">
                  <c:v>1.1314586394481713E-2</c:v>
                </c:pt>
                <c:pt idx="1658">
                  <c:v>1.9647497102241066E-11</c:v>
                </c:pt>
                <c:pt idx="1659">
                  <c:v>5.2652182741916785E-7</c:v>
                </c:pt>
                <c:pt idx="1660">
                  <c:v>2.0717954836137295E-2</c:v>
                </c:pt>
                <c:pt idx="1661">
                  <c:v>0.33935041081500206</c:v>
                </c:pt>
                <c:pt idx="1662">
                  <c:v>0.7489925002268879</c:v>
                </c:pt>
                <c:pt idx="1663">
                  <c:v>0.23376848994709182</c:v>
                </c:pt>
                <c:pt idx="1664">
                  <c:v>9.6267931750949332E-2</c:v>
                </c:pt>
                <c:pt idx="1665">
                  <c:v>7.4034206318355666E-2</c:v>
                </c:pt>
                <c:pt idx="1666">
                  <c:v>0.20930267613581383</c:v>
                </c:pt>
                <c:pt idx="1667">
                  <c:v>0.1234975008654</c:v>
                </c:pt>
                <c:pt idx="1668">
                  <c:v>8.603058969151877E-3</c:v>
                </c:pt>
                <c:pt idx="1669">
                  <c:v>3.3828877420535752E-2</c:v>
                </c:pt>
                <c:pt idx="1670">
                  <c:v>0.18138035276922249</c:v>
                </c:pt>
                <c:pt idx="1671">
                  <c:v>0.11850982233736132</c:v>
                </c:pt>
                <c:pt idx="1672">
                  <c:v>5.4542359316878164E-6</c:v>
                </c:pt>
                <c:pt idx="1673">
                  <c:v>1.650936933823193E-3</c:v>
                </c:pt>
                <c:pt idx="1674">
                  <c:v>0.44479409332057346</c:v>
                </c:pt>
                <c:pt idx="1675">
                  <c:v>6.9183283505910007E-2</c:v>
                </c:pt>
                <c:pt idx="1676">
                  <c:v>1.8687820588620223E-5</c:v>
                </c:pt>
                <c:pt idx="1677">
                  <c:v>0.17669461007390935</c:v>
                </c:pt>
                <c:pt idx="1678">
                  <c:v>3.1988837495052916E-3</c:v>
                </c:pt>
                <c:pt idx="1679">
                  <c:v>0.16433441223981277</c:v>
                </c:pt>
                <c:pt idx="1680">
                  <c:v>0.9616599454655208</c:v>
                </c:pt>
                <c:pt idx="1681">
                  <c:v>6.5540275769199071E-7</c:v>
                </c:pt>
                <c:pt idx="1682">
                  <c:v>0.29541308912252939</c:v>
                </c:pt>
                <c:pt idx="1683">
                  <c:v>4.3511938463524106E-3</c:v>
                </c:pt>
                <c:pt idx="1684">
                  <c:v>5.4950465139995026E-2</c:v>
                </c:pt>
                <c:pt idx="1685">
                  <c:v>4.825345019873602E-6</c:v>
                </c:pt>
                <c:pt idx="1686">
                  <c:v>1.6241669849638154E-3</c:v>
                </c:pt>
                <c:pt idx="1687">
                  <c:v>6.0695954064008135E-2</c:v>
                </c:pt>
                <c:pt idx="1688">
                  <c:v>1.2629265985540991E-9</c:v>
                </c:pt>
                <c:pt idx="1689">
                  <c:v>0.22825718801480929</c:v>
                </c:pt>
                <c:pt idx="1690">
                  <c:v>2.125896043074481E-7</c:v>
                </c:pt>
                <c:pt idx="1691">
                  <c:v>4.9985109202287492E-2</c:v>
                </c:pt>
                <c:pt idx="1692">
                  <c:v>1.5621423255117456E-2</c:v>
                </c:pt>
                <c:pt idx="1693">
                  <c:v>2.759647117823303E-4</c:v>
                </c:pt>
                <c:pt idx="1694">
                  <c:v>8.9037032948359018E-2</c:v>
                </c:pt>
                <c:pt idx="1695">
                  <c:v>4.974790586656481E-3</c:v>
                </c:pt>
                <c:pt idx="1696">
                  <c:v>2.2048000501272921E-2</c:v>
                </c:pt>
                <c:pt idx="1697">
                  <c:v>0.18864805644842428</c:v>
                </c:pt>
                <c:pt idx="1698">
                  <c:v>4.9973447085217369E-3</c:v>
                </c:pt>
                <c:pt idx="1699">
                  <c:v>3.5244188040843192E-4</c:v>
                </c:pt>
                <c:pt idx="1700">
                  <c:v>2.8055539659776492E-4</c:v>
                </c:pt>
                <c:pt idx="1701">
                  <c:v>6.2627429846549573E-7</c:v>
                </c:pt>
                <c:pt idx="1702">
                  <c:v>8.6962762919343198E-2</c:v>
                </c:pt>
                <c:pt idx="1703">
                  <c:v>8.352528158255101E-4</c:v>
                </c:pt>
                <c:pt idx="1704">
                  <c:v>0</c:v>
                </c:pt>
                <c:pt idx="1705">
                  <c:v>3.7263153459908334E-2</c:v>
                </c:pt>
                <c:pt idx="1706">
                  <c:v>8.6260927399012866E-2</c:v>
                </c:pt>
                <c:pt idx="1707">
                  <c:v>1.0070848937066494E-2</c:v>
                </c:pt>
                <c:pt idx="1708">
                  <c:v>1.0508545519444625E-3</c:v>
                </c:pt>
                <c:pt idx="1709">
                  <c:v>2.9268913736511928E-6</c:v>
                </c:pt>
                <c:pt idx="1710">
                  <c:v>0.93403138749932035</c:v>
                </c:pt>
                <c:pt idx="1711">
                  <c:v>1.296586495173577E-11</c:v>
                </c:pt>
                <c:pt idx="1712">
                  <c:v>0.17635610646899896</c:v>
                </c:pt>
                <c:pt idx="1713">
                  <c:v>0.11089432378501164</c:v>
                </c:pt>
                <c:pt idx="1714">
                  <c:v>6.8994434986475723E-5</c:v>
                </c:pt>
                <c:pt idx="1715">
                  <c:v>1.3150410619433767E-8</c:v>
                </c:pt>
                <c:pt idx="1716">
                  <c:v>0.10631362370118977</c:v>
                </c:pt>
                <c:pt idx="1717">
                  <c:v>4.068248628218598E-2</c:v>
                </c:pt>
                <c:pt idx="1718">
                  <c:v>3.5014897276613185E-7</c:v>
                </c:pt>
                <c:pt idx="1719">
                  <c:v>0.25380728303340117</c:v>
                </c:pt>
                <c:pt idx="1720">
                  <c:v>5.1990299893623628E-3</c:v>
                </c:pt>
                <c:pt idx="1721">
                  <c:v>1.6855171882241245E-3</c:v>
                </c:pt>
                <c:pt idx="1722">
                  <c:v>9.3190676338930651E-3</c:v>
                </c:pt>
                <c:pt idx="1723">
                  <c:v>0.12935280459793247</c:v>
                </c:pt>
                <c:pt idx="1724">
                  <c:v>3.2568730185263809E-7</c:v>
                </c:pt>
                <c:pt idx="1725">
                  <c:v>1.7052478998108079E-3</c:v>
                </c:pt>
                <c:pt idx="1726">
                  <c:v>1.2574872217201793E-5</c:v>
                </c:pt>
                <c:pt idx="1727">
                  <c:v>5.6420699395402308E-3</c:v>
                </c:pt>
                <c:pt idx="1728">
                  <c:v>0.15751350531025404</c:v>
                </c:pt>
                <c:pt idx="1729">
                  <c:v>1.184708665390029E-4</c:v>
                </c:pt>
                <c:pt idx="1730">
                  <c:v>8.1959042326151423E-6</c:v>
                </c:pt>
                <c:pt idx="1731">
                  <c:v>6.5859241337713386E-3</c:v>
                </c:pt>
                <c:pt idx="1732">
                  <c:v>0.73744907017848949</c:v>
                </c:pt>
                <c:pt idx="1733">
                  <c:v>8.5103258708438538E-10</c:v>
                </c:pt>
                <c:pt idx="1734">
                  <c:v>0.14150511920844241</c:v>
                </c:pt>
                <c:pt idx="1735">
                  <c:v>0.2428982338377082</c:v>
                </c:pt>
                <c:pt idx="1736">
                  <c:v>1.0547709335626603E-3</c:v>
                </c:pt>
                <c:pt idx="1737">
                  <c:v>0.10935852501356334</c:v>
                </c:pt>
                <c:pt idx="1738">
                  <c:v>3.8709995315667497E-6</c:v>
                </c:pt>
                <c:pt idx="1739">
                  <c:v>6.0156069258096763E-4</c:v>
                </c:pt>
                <c:pt idx="1740">
                  <c:v>6.6239200008893037E-2</c:v>
                </c:pt>
                <c:pt idx="1741">
                  <c:v>0.19384950684079247</c:v>
                </c:pt>
                <c:pt idx="1742">
                  <c:v>9.9273363762841155E-2</c:v>
                </c:pt>
                <c:pt idx="1743">
                  <c:v>0.21626147168185003</c:v>
                </c:pt>
                <c:pt idx="1744">
                  <c:v>3.909427974583298E-5</c:v>
                </c:pt>
                <c:pt idx="1745">
                  <c:v>7.4257929293159808E-4</c:v>
                </c:pt>
                <c:pt idx="1746">
                  <c:v>2.017777227945469E-3</c:v>
                </c:pt>
                <c:pt idx="1747">
                  <c:v>0.36523391213264955</c:v>
                </c:pt>
                <c:pt idx="1748">
                  <c:v>1.678927106689038E-3</c:v>
                </c:pt>
                <c:pt idx="1749">
                  <c:v>4.0205969992761052E-4</c:v>
                </c:pt>
                <c:pt idx="1750">
                  <c:v>4.7735884911485268E-2</c:v>
                </c:pt>
                <c:pt idx="1751">
                  <c:v>0.27632570159094677</c:v>
                </c:pt>
                <c:pt idx="1752">
                  <c:v>0</c:v>
                </c:pt>
                <c:pt idx="1753">
                  <c:v>0.22440150313070889</c:v>
                </c:pt>
                <c:pt idx="1754">
                  <c:v>0.38289834562532016</c:v>
                </c:pt>
                <c:pt idx="1755">
                  <c:v>3.1877173313115334E-2</c:v>
                </c:pt>
                <c:pt idx="1756">
                  <c:v>7.1172588360010418E-7</c:v>
                </c:pt>
                <c:pt idx="1757">
                  <c:v>0.28386863070301527</c:v>
                </c:pt>
                <c:pt idx="1758">
                  <c:v>1.9475618172458336E-6</c:v>
                </c:pt>
                <c:pt idx="1759">
                  <c:v>1.1719077302779907E-2</c:v>
                </c:pt>
                <c:pt idx="1760">
                  <c:v>0.95388845782940812</c:v>
                </c:pt>
                <c:pt idx="1761">
                  <c:v>0.1504942190062297</c:v>
                </c:pt>
                <c:pt idx="1762">
                  <c:v>3.4847865711636568E-2</c:v>
                </c:pt>
                <c:pt idx="1763">
                  <c:v>6.3355375858087352E-7</c:v>
                </c:pt>
                <c:pt idx="1764">
                  <c:v>0.15698580080464899</c:v>
                </c:pt>
                <c:pt idx="1765">
                  <c:v>3.153292132516692E-2</c:v>
                </c:pt>
                <c:pt idx="1766">
                  <c:v>1.0990705477511123E-2</c:v>
                </c:pt>
                <c:pt idx="1767">
                  <c:v>1.3345809973384722E-12</c:v>
                </c:pt>
                <c:pt idx="1768">
                  <c:v>3.0575942452480609E-3</c:v>
                </c:pt>
                <c:pt idx="1769">
                  <c:v>1.0822656275218884E-2</c:v>
                </c:pt>
                <c:pt idx="1770">
                  <c:v>4.0533916159562634E-3</c:v>
                </c:pt>
                <c:pt idx="1771">
                  <c:v>4.1932017505799746E-3</c:v>
                </c:pt>
                <c:pt idx="1772">
                  <c:v>1.1732481299062663E-3</c:v>
                </c:pt>
                <c:pt idx="1773">
                  <c:v>2.2842560625342897E-2</c:v>
                </c:pt>
                <c:pt idx="1774">
                  <c:v>0.25108345399623411</c:v>
                </c:pt>
                <c:pt idx="1775">
                  <c:v>0</c:v>
                </c:pt>
                <c:pt idx="1776">
                  <c:v>2.7385316427583944E-2</c:v>
                </c:pt>
                <c:pt idx="1777">
                  <c:v>0.4208451199677124</c:v>
                </c:pt>
                <c:pt idx="1778">
                  <c:v>1.8951826510087762E-5</c:v>
                </c:pt>
                <c:pt idx="1779">
                  <c:v>0.19104189352752668</c:v>
                </c:pt>
                <c:pt idx="1780">
                  <c:v>7.0976071095803957E-3</c:v>
                </c:pt>
                <c:pt idx="1781">
                  <c:v>0.15076557135488411</c:v>
                </c:pt>
                <c:pt idx="1782">
                  <c:v>5.0037173627752521E-6</c:v>
                </c:pt>
                <c:pt idx="1783">
                  <c:v>1.413416237218247E-8</c:v>
                </c:pt>
                <c:pt idx="1784">
                  <c:v>9.81917057061177E-3</c:v>
                </c:pt>
                <c:pt idx="1785">
                  <c:v>1.3407394172516753E-3</c:v>
                </c:pt>
                <c:pt idx="1786">
                  <c:v>1.07758721050175E-6</c:v>
                </c:pt>
                <c:pt idx="1787">
                  <c:v>0.13030870092881799</c:v>
                </c:pt>
                <c:pt idx="1788">
                  <c:v>2.9341165550755998E-5</c:v>
                </c:pt>
                <c:pt idx="1789">
                  <c:v>8.1199545115913593E-9</c:v>
                </c:pt>
                <c:pt idx="1790">
                  <c:v>9.2762175636432153E-7</c:v>
                </c:pt>
                <c:pt idx="1791">
                  <c:v>0.1123081082871743</c:v>
                </c:pt>
                <c:pt idx="1792">
                  <c:v>5.0418924450717738E-2</c:v>
                </c:pt>
                <c:pt idx="1793">
                  <c:v>0.22850467543858435</c:v>
                </c:pt>
                <c:pt idx="1794">
                  <c:v>2.8843544997364475E-3</c:v>
                </c:pt>
                <c:pt idx="1795">
                  <c:v>1.4988798634119757E-4</c:v>
                </c:pt>
                <c:pt idx="1796">
                  <c:v>6.1729552364769943E-2</c:v>
                </c:pt>
                <c:pt idx="1797">
                  <c:v>1.4086951856058145E-3</c:v>
                </c:pt>
                <c:pt idx="1798">
                  <c:v>2.1115275156677661E-3</c:v>
                </c:pt>
                <c:pt idx="1799">
                  <c:v>0.24828994327000661</c:v>
                </c:pt>
                <c:pt idx="1800">
                  <c:v>0.22475319067266447</c:v>
                </c:pt>
                <c:pt idx="1801">
                  <c:v>0.20945076031591014</c:v>
                </c:pt>
                <c:pt idx="1802">
                  <c:v>3.7416733722226037E-2</c:v>
                </c:pt>
                <c:pt idx="1803">
                  <c:v>2.5664288713266254E-4</c:v>
                </c:pt>
                <c:pt idx="1804">
                  <c:v>7.054972252608091E-2</c:v>
                </c:pt>
                <c:pt idx="1805">
                  <c:v>4.5089847236570828E-2</c:v>
                </c:pt>
                <c:pt idx="1806">
                  <c:v>0.87105811358287422</c:v>
                </c:pt>
                <c:pt idx="1807">
                  <c:v>1.2640815232605931E-2</c:v>
                </c:pt>
                <c:pt idx="1808">
                  <c:v>0</c:v>
                </c:pt>
                <c:pt idx="1809">
                  <c:v>4.3484049265819752E-7</c:v>
                </c:pt>
                <c:pt idx="1810">
                  <c:v>3.1545006201598988E-2</c:v>
                </c:pt>
                <c:pt idx="1811">
                  <c:v>2.8164147988246624E-12</c:v>
                </c:pt>
                <c:pt idx="1812">
                  <c:v>1.849821963133852E-7</c:v>
                </c:pt>
                <c:pt idx="1813">
                  <c:v>1.7902823633837019E-8</c:v>
                </c:pt>
                <c:pt idx="1814">
                  <c:v>4.9292112060156519E-6</c:v>
                </c:pt>
                <c:pt idx="1815">
                  <c:v>1.0104866855659243E-6</c:v>
                </c:pt>
                <c:pt idx="1816">
                  <c:v>6.6320719720666929E-2</c:v>
                </c:pt>
                <c:pt idx="1817">
                  <c:v>2.085237589435471E-4</c:v>
                </c:pt>
                <c:pt idx="1818">
                  <c:v>3.169336678201155E-3</c:v>
                </c:pt>
                <c:pt idx="1819">
                  <c:v>1.1754580556830462E-3</c:v>
                </c:pt>
                <c:pt idx="1820">
                  <c:v>3.3954494623349562E-7</c:v>
                </c:pt>
                <c:pt idx="1821">
                  <c:v>3.7554971122439045E-4</c:v>
                </c:pt>
                <c:pt idx="1822">
                  <c:v>5.9516182481999143E-3</c:v>
                </c:pt>
                <c:pt idx="1823">
                  <c:v>3.2556425605638169E-4</c:v>
                </c:pt>
                <c:pt idx="1824">
                  <c:v>1.4351811052265384E-2</c:v>
                </c:pt>
                <c:pt idx="1825">
                  <c:v>1.3599211339728791E-4</c:v>
                </c:pt>
                <c:pt idx="1826">
                  <c:v>4.7714604321520944E-3</c:v>
                </c:pt>
                <c:pt idx="1827">
                  <c:v>1.1465018272677481E-6</c:v>
                </c:pt>
                <c:pt idx="1828">
                  <c:v>0.26637082866870965</c:v>
                </c:pt>
                <c:pt idx="1829">
                  <c:v>7.7190476610804518E-4</c:v>
                </c:pt>
                <c:pt idx="1830">
                  <c:v>6.7888242477191219E-2</c:v>
                </c:pt>
                <c:pt idx="1831">
                  <c:v>1.9920610865194785E-4</c:v>
                </c:pt>
                <c:pt idx="1832">
                  <c:v>7.8152955113616265E-2</c:v>
                </c:pt>
                <c:pt idx="1833">
                  <c:v>0.31271086256470138</c:v>
                </c:pt>
                <c:pt idx="1834">
                  <c:v>0.31166027704180183</c:v>
                </c:pt>
                <c:pt idx="1835">
                  <c:v>0.28728439647021425</c:v>
                </c:pt>
                <c:pt idx="1836">
                  <c:v>0.81857043077274494</c:v>
                </c:pt>
                <c:pt idx="1837">
                  <c:v>0.2448230422092974</c:v>
                </c:pt>
                <c:pt idx="1838">
                  <c:v>8.5351156356144079E-6</c:v>
                </c:pt>
                <c:pt idx="1839">
                  <c:v>1.7825123576743457E-2</c:v>
                </c:pt>
                <c:pt idx="1840">
                  <c:v>0.512473865718716</c:v>
                </c:pt>
                <c:pt idx="1841">
                  <c:v>6.2364152829617357E-5</c:v>
                </c:pt>
                <c:pt idx="1842">
                  <c:v>2.4934269891601659E-2</c:v>
                </c:pt>
                <c:pt idx="1843">
                  <c:v>7.9290467655848489E-5</c:v>
                </c:pt>
                <c:pt idx="1844">
                  <c:v>1.2139626009969818E-5</c:v>
                </c:pt>
                <c:pt idx="1845">
                  <c:v>0.14053485035507365</c:v>
                </c:pt>
                <c:pt idx="1846">
                  <c:v>1.5444256201214895E-6</c:v>
                </c:pt>
                <c:pt idx="1847">
                  <c:v>2.0451657033036915E-2</c:v>
                </c:pt>
                <c:pt idx="1848">
                  <c:v>5.8456166538436174E-10</c:v>
                </c:pt>
                <c:pt idx="1849">
                  <c:v>0.10696231614997706</c:v>
                </c:pt>
                <c:pt idx="1850">
                  <c:v>5.4464859395040942E-2</c:v>
                </c:pt>
                <c:pt idx="1851">
                  <c:v>3.8933105440958982E-3</c:v>
                </c:pt>
                <c:pt idx="1852">
                  <c:v>8.107911904504491E-6</c:v>
                </c:pt>
                <c:pt idx="1853">
                  <c:v>1.1371602559105502E-5</c:v>
                </c:pt>
                <c:pt idx="1854">
                  <c:v>1.7827694788518138E-2</c:v>
                </c:pt>
                <c:pt idx="1855">
                  <c:v>3.8309328039583861E-2</c:v>
                </c:pt>
                <c:pt idx="1856">
                  <c:v>4.2358364443185028E-6</c:v>
                </c:pt>
                <c:pt idx="1857">
                  <c:v>0.16221247311903231</c:v>
                </c:pt>
                <c:pt idx="1858">
                  <c:v>3.7703273347454672E-2</c:v>
                </c:pt>
                <c:pt idx="1859">
                  <c:v>4.1553583174539262E-6</c:v>
                </c:pt>
                <c:pt idx="1860">
                  <c:v>3.7754621601861073E-3</c:v>
                </c:pt>
                <c:pt idx="1861">
                  <c:v>0.50917447189413101</c:v>
                </c:pt>
                <c:pt idx="1862">
                  <c:v>0.32458947342211186</c:v>
                </c:pt>
                <c:pt idx="1863">
                  <c:v>0.29543291092358964</c:v>
                </c:pt>
                <c:pt idx="1864">
                  <c:v>0</c:v>
                </c:pt>
                <c:pt idx="1865">
                  <c:v>2.235001468805884E-2</c:v>
                </c:pt>
                <c:pt idx="1866">
                  <c:v>9.2887182689020367E-2</c:v>
                </c:pt>
                <c:pt idx="1867">
                  <c:v>2.69376190366988E-2</c:v>
                </c:pt>
                <c:pt idx="1868">
                  <c:v>5.1567464537748027E-3</c:v>
                </c:pt>
                <c:pt idx="1869">
                  <c:v>3.7582920128676192E-3</c:v>
                </c:pt>
                <c:pt idx="1870">
                  <c:v>1.6246817550904792E-7</c:v>
                </c:pt>
                <c:pt idx="1871">
                  <c:v>2.696006539275856E-5</c:v>
                </c:pt>
                <c:pt idx="1872">
                  <c:v>0.33073757004403143</c:v>
                </c:pt>
                <c:pt idx="1873">
                  <c:v>8.5284887530819559E-2</c:v>
                </c:pt>
                <c:pt idx="1874">
                  <c:v>9.5815507918664777E-2</c:v>
                </c:pt>
                <c:pt idx="1875">
                  <c:v>5.1554923263845482E-10</c:v>
                </c:pt>
                <c:pt idx="1876">
                  <c:v>3.9763932355995062E-2</c:v>
                </c:pt>
                <c:pt idx="1877">
                  <c:v>0.59103767038051269</c:v>
                </c:pt>
                <c:pt idx="1878">
                  <c:v>1.1012901454270645E-3</c:v>
                </c:pt>
                <c:pt idx="1879">
                  <c:v>0.2004168030437985</c:v>
                </c:pt>
                <c:pt idx="1880">
                  <c:v>7.4883187560229523E-9</c:v>
                </c:pt>
                <c:pt idx="1881">
                  <c:v>0.40844506861706725</c:v>
                </c:pt>
                <c:pt idx="1882">
                  <c:v>1.319465719159372E-2</c:v>
                </c:pt>
                <c:pt idx="1883">
                  <c:v>5.2773998655002673E-4</c:v>
                </c:pt>
                <c:pt idx="1884">
                  <c:v>0.65516073228584615</c:v>
                </c:pt>
                <c:pt idx="1885">
                  <c:v>0.41301670211741054</c:v>
                </c:pt>
                <c:pt idx="1886">
                  <c:v>6.0006166287739394E-2</c:v>
                </c:pt>
                <c:pt idx="1887">
                  <c:v>3.7404481826699164E-2</c:v>
                </c:pt>
                <c:pt idx="1888">
                  <c:v>0.1290862759979674</c:v>
                </c:pt>
                <c:pt idx="1889">
                  <c:v>9.8949539770831346E-2</c:v>
                </c:pt>
                <c:pt idx="1890">
                  <c:v>2.5155201960828617E-2</c:v>
                </c:pt>
                <c:pt idx="1891">
                  <c:v>4.935277443543741E-2</c:v>
                </c:pt>
                <c:pt idx="1892">
                  <c:v>0.6014804099387695</c:v>
                </c:pt>
                <c:pt idx="1893">
                  <c:v>0</c:v>
                </c:pt>
                <c:pt idx="1894">
                  <c:v>2.9257063480805301E-8</c:v>
                </c:pt>
                <c:pt idx="1895">
                  <c:v>1.1101564974740693E-5</c:v>
                </c:pt>
                <c:pt idx="1896">
                  <c:v>8.7615558802452565E-4</c:v>
                </c:pt>
                <c:pt idx="1897">
                  <c:v>4.6367025909908627E-2</c:v>
                </c:pt>
                <c:pt idx="1898">
                  <c:v>2.2277070685472196E-2</c:v>
                </c:pt>
                <c:pt idx="1899">
                  <c:v>4.9495635838015849E-3</c:v>
                </c:pt>
                <c:pt idx="1900">
                  <c:v>5.2883150649823294E-3</c:v>
                </c:pt>
                <c:pt idx="1901">
                  <c:v>2.1507567885538164E-4</c:v>
                </c:pt>
                <c:pt idx="1902">
                  <c:v>3.5433060522671089E-2</c:v>
                </c:pt>
                <c:pt idx="1903">
                  <c:v>0.18119185837363111</c:v>
                </c:pt>
                <c:pt idx="1904">
                  <c:v>8.5752791015936171E-3</c:v>
                </c:pt>
                <c:pt idx="1905">
                  <c:v>0.13005192944322241</c:v>
                </c:pt>
                <c:pt idx="1906">
                  <c:v>7.6157286353200585E-4</c:v>
                </c:pt>
                <c:pt idx="1907">
                  <c:v>0.32850249526846326</c:v>
                </c:pt>
                <c:pt idx="1908">
                  <c:v>1.9397990806931376E-2</c:v>
                </c:pt>
                <c:pt idx="1909">
                  <c:v>0.1626977260922963</c:v>
                </c:pt>
                <c:pt idx="1910">
                  <c:v>2.4698917437802278E-2</c:v>
                </c:pt>
                <c:pt idx="1911">
                  <c:v>4.6729910779486387E-10</c:v>
                </c:pt>
                <c:pt idx="1912">
                  <c:v>3.939556384353289E-5</c:v>
                </c:pt>
                <c:pt idx="1913">
                  <c:v>0.32418749242490047</c:v>
                </c:pt>
                <c:pt idx="1914">
                  <c:v>1.6587681307639202E-4</c:v>
                </c:pt>
                <c:pt idx="1915">
                  <c:v>0.17712106146965531</c:v>
                </c:pt>
                <c:pt idx="1916">
                  <c:v>2.71564102410736E-5</c:v>
                </c:pt>
                <c:pt idx="1917">
                  <c:v>1.0474751781409498E-8</c:v>
                </c:pt>
                <c:pt idx="1918">
                  <c:v>6.2320439503581E-3</c:v>
                </c:pt>
                <c:pt idx="1919">
                  <c:v>2.7262308263970797E-3</c:v>
                </c:pt>
                <c:pt idx="1920">
                  <c:v>1.5803100261370963E-3</c:v>
                </c:pt>
                <c:pt idx="1921">
                  <c:v>2.5280390418619382E-9</c:v>
                </c:pt>
                <c:pt idx="1922">
                  <c:v>2.084275561153655E-4</c:v>
                </c:pt>
                <c:pt idx="1923">
                  <c:v>2.2111937666298265E-2</c:v>
                </c:pt>
                <c:pt idx="1924">
                  <c:v>2.9711092337439009E-2</c:v>
                </c:pt>
                <c:pt idx="1925">
                  <c:v>1.4643308020812493E-3</c:v>
                </c:pt>
                <c:pt idx="1926">
                  <c:v>4.7268036444232908E-4</c:v>
                </c:pt>
                <c:pt idx="1927">
                  <c:v>7.0617600502037034E-3</c:v>
                </c:pt>
                <c:pt idx="1928">
                  <c:v>5.3903715169313179E-2</c:v>
                </c:pt>
                <c:pt idx="1929">
                  <c:v>1.0505386244499389E-5</c:v>
                </c:pt>
                <c:pt idx="1930">
                  <c:v>5.7247254649529733E-2</c:v>
                </c:pt>
                <c:pt idx="1931">
                  <c:v>2.6353034937942432E-10</c:v>
                </c:pt>
                <c:pt idx="1932">
                  <c:v>0.36601601700293473</c:v>
                </c:pt>
                <c:pt idx="1933">
                  <c:v>1.1390004198778295E-2</c:v>
                </c:pt>
                <c:pt idx="1934">
                  <c:v>6.2758683563949782E-3</c:v>
                </c:pt>
                <c:pt idx="1935">
                  <c:v>0.16892204947611911</c:v>
                </c:pt>
                <c:pt idx="1936">
                  <c:v>2.8873558683621067E-5</c:v>
                </c:pt>
                <c:pt idx="1937">
                  <c:v>1.5291808362878509E-9</c:v>
                </c:pt>
                <c:pt idx="1938">
                  <c:v>2.3285578980101573E-3</c:v>
                </c:pt>
                <c:pt idx="1939">
                  <c:v>2.6408480128185768E-3</c:v>
                </c:pt>
                <c:pt idx="1940">
                  <c:v>0.35074964181604118</c:v>
                </c:pt>
                <c:pt idx="1941">
                  <c:v>3.6411923066319769E-3</c:v>
                </c:pt>
                <c:pt idx="1942">
                  <c:v>0.39634380495292676</c:v>
                </c:pt>
                <c:pt idx="1943">
                  <c:v>1.9585023235578407E-2</c:v>
                </c:pt>
                <c:pt idx="1944">
                  <c:v>5.6468445791935402E-3</c:v>
                </c:pt>
                <c:pt idx="1945">
                  <c:v>3.9564494042655966E-3</c:v>
                </c:pt>
                <c:pt idx="1946">
                  <c:v>2.7777260353435526E-3</c:v>
                </c:pt>
                <c:pt idx="1947">
                  <c:v>1.6121240972250394E-5</c:v>
                </c:pt>
                <c:pt idx="1948">
                  <c:v>9.9115090144814358E-5</c:v>
                </c:pt>
                <c:pt idx="1949">
                  <c:v>4.6682338918300646E-3</c:v>
                </c:pt>
                <c:pt idx="1950">
                  <c:v>3.1600003405985247E-2</c:v>
                </c:pt>
                <c:pt idx="1951">
                  <c:v>1.2254673743732233E-2</c:v>
                </c:pt>
                <c:pt idx="1952">
                  <c:v>2.1810490451084922E-4</c:v>
                </c:pt>
                <c:pt idx="1953">
                  <c:v>0.46392553156889138</c:v>
                </c:pt>
                <c:pt idx="1954">
                  <c:v>4.3398824742265453E-2</c:v>
                </c:pt>
                <c:pt idx="1955">
                  <c:v>2.962439734213038E-2</c:v>
                </c:pt>
                <c:pt idx="1956">
                  <c:v>4.650117028739512E-5</c:v>
                </c:pt>
                <c:pt idx="1957">
                  <c:v>5.1807617354421081E-4</c:v>
                </c:pt>
                <c:pt idx="1958">
                  <c:v>0.57918717648061968</c:v>
                </c:pt>
                <c:pt idx="1959">
                  <c:v>8.5166231370669185E-2</c:v>
                </c:pt>
                <c:pt idx="1960">
                  <c:v>3.2121699695704571E-11</c:v>
                </c:pt>
                <c:pt idx="1961">
                  <c:v>0.38402946042811958</c:v>
                </c:pt>
                <c:pt idx="1962">
                  <c:v>6.5727816878582077E-3</c:v>
                </c:pt>
                <c:pt idx="1963">
                  <c:v>0.43282204479233116</c:v>
                </c:pt>
                <c:pt idx="1964">
                  <c:v>1.7673812524890069E-6</c:v>
                </c:pt>
                <c:pt idx="1965">
                  <c:v>8.8513992118590151E-2</c:v>
                </c:pt>
                <c:pt idx="1966">
                  <c:v>2.3367710500050611E-6</c:v>
                </c:pt>
                <c:pt idx="1967">
                  <c:v>5.5085938303429464E-9</c:v>
                </c:pt>
                <c:pt idx="1968">
                  <c:v>4.2140958953143749E-3</c:v>
                </c:pt>
                <c:pt idx="1969">
                  <c:v>7.26416232283324E-6</c:v>
                </c:pt>
                <c:pt idx="1970">
                  <c:v>2.918196810784048E-3</c:v>
                </c:pt>
                <c:pt idx="1971">
                  <c:v>0.73769382163091013</c:v>
                </c:pt>
                <c:pt idx="1972">
                  <c:v>1.5099517956711408E-3</c:v>
                </c:pt>
                <c:pt idx="1973">
                  <c:v>1.0673096673181036E-4</c:v>
                </c:pt>
                <c:pt idx="1974">
                  <c:v>0.12463310500542132</c:v>
                </c:pt>
                <c:pt idx="1975">
                  <c:v>1.7381550476055021E-2</c:v>
                </c:pt>
                <c:pt idx="1976">
                  <c:v>5.2470969852766783E-4</c:v>
                </c:pt>
                <c:pt idx="1977">
                  <c:v>0.40604828661854281</c:v>
                </c:pt>
                <c:pt idx="1978">
                  <c:v>4.7158003678963192E-6</c:v>
                </c:pt>
                <c:pt idx="1979">
                  <c:v>0.23065161390128114</c:v>
                </c:pt>
                <c:pt idx="1980">
                  <c:v>2.2728956959812547E-2</c:v>
                </c:pt>
                <c:pt idx="1981">
                  <c:v>2.2263644050405186E-2</c:v>
                </c:pt>
                <c:pt idx="1982">
                  <c:v>3.0846473565674797E-4</c:v>
                </c:pt>
                <c:pt idx="1983">
                  <c:v>1.1332199106716692E-2</c:v>
                </c:pt>
                <c:pt idx="1984">
                  <c:v>0.4486710337784488</c:v>
                </c:pt>
                <c:pt idx="1985">
                  <c:v>0.18500522622308843</c:v>
                </c:pt>
                <c:pt idx="1986">
                  <c:v>8.9182916338393904E-5</c:v>
                </c:pt>
                <c:pt idx="1987">
                  <c:v>1.969247296874953E-6</c:v>
                </c:pt>
                <c:pt idx="1988">
                  <c:v>1.9686112675484839E-9</c:v>
                </c:pt>
                <c:pt idx="1989">
                  <c:v>3.3141416774672665E-4</c:v>
                </c:pt>
                <c:pt idx="1990">
                  <c:v>1.9170098328304E-5</c:v>
                </c:pt>
                <c:pt idx="1991">
                  <c:v>0.17503142174648312</c:v>
                </c:pt>
                <c:pt idx="1992">
                  <c:v>1.9573321871009056E-7</c:v>
                </c:pt>
                <c:pt idx="1993">
                  <c:v>0.52425521630089489</c:v>
                </c:pt>
                <c:pt idx="1994">
                  <c:v>0.32929560586683482</c:v>
                </c:pt>
                <c:pt idx="1995">
                  <c:v>6.5382875470005833E-2</c:v>
                </c:pt>
                <c:pt idx="1996">
                  <c:v>9.7197090225223338E-4</c:v>
                </c:pt>
                <c:pt idx="1997">
                  <c:v>1.9665980850330627E-6</c:v>
                </c:pt>
                <c:pt idx="1998">
                  <c:v>4.9915941921175818E-4</c:v>
                </c:pt>
                <c:pt idx="1999">
                  <c:v>0.29793872704020657</c:v>
                </c:pt>
                <c:pt idx="2000">
                  <c:v>2.9598941467587345E-5</c:v>
                </c:pt>
                <c:pt idx="2001">
                  <c:v>4.7224863990319853E-2</c:v>
                </c:pt>
                <c:pt idx="2002">
                  <c:v>0.8495435125648807</c:v>
                </c:pt>
                <c:pt idx="2003">
                  <c:v>0.50674584695957015</c:v>
                </c:pt>
                <c:pt idx="2004">
                  <c:v>0.19388568333013678</c:v>
                </c:pt>
                <c:pt idx="2005">
                  <c:v>7.2496558059340507E-2</c:v>
                </c:pt>
                <c:pt idx="2006">
                  <c:v>1.3301531823201365E-2</c:v>
                </c:pt>
                <c:pt idx="2007">
                  <c:v>6.5208353849629475E-2</c:v>
                </c:pt>
                <c:pt idx="2008">
                  <c:v>0.36996054929578309</c:v>
                </c:pt>
                <c:pt idx="2009">
                  <c:v>0.45707765635458247</c:v>
                </c:pt>
                <c:pt idx="2010">
                  <c:v>7.3736432943405775E-9</c:v>
                </c:pt>
                <c:pt idx="2011">
                  <c:v>2.8972456848383687E-2</c:v>
                </c:pt>
                <c:pt idx="2012">
                  <c:v>1.3960769433782061E-3</c:v>
                </c:pt>
                <c:pt idx="2013">
                  <c:v>4.958212007243377E-8</c:v>
                </c:pt>
                <c:pt idx="2014">
                  <c:v>4.0660756709324101E-5</c:v>
                </c:pt>
                <c:pt idx="2015">
                  <c:v>2.3819770581652407E-2</c:v>
                </c:pt>
                <c:pt idx="2016">
                  <c:v>0.11245779797229802</c:v>
                </c:pt>
                <c:pt idx="2017">
                  <c:v>0.13275506425810166</c:v>
                </c:pt>
                <c:pt idx="2018">
                  <c:v>2.8088448282939196E-11</c:v>
                </c:pt>
                <c:pt idx="2019">
                  <c:v>1.9791186805641847E-2</c:v>
                </c:pt>
                <c:pt idx="2020">
                  <c:v>0.52415221906757159</c:v>
                </c:pt>
                <c:pt idx="2021">
                  <c:v>0.18168125098189022</c:v>
                </c:pt>
                <c:pt idx="2022">
                  <c:v>0.50663225345548246</c:v>
                </c:pt>
                <c:pt idx="2023">
                  <c:v>0.85004923049195413</c:v>
                </c:pt>
                <c:pt idx="2024">
                  <c:v>5.2533355664213651E-3</c:v>
                </c:pt>
                <c:pt idx="2025">
                  <c:v>3.3937105847244502E-3</c:v>
                </c:pt>
                <c:pt idx="2026">
                  <c:v>4.6304676452227821E-2</c:v>
                </c:pt>
                <c:pt idx="2027">
                  <c:v>1.6787836662873544E-3</c:v>
                </c:pt>
                <c:pt idx="2028">
                  <c:v>2.2337676619347635E-10</c:v>
                </c:pt>
                <c:pt idx="2029">
                  <c:v>0.3814646927531114</c:v>
                </c:pt>
                <c:pt idx="2030">
                  <c:v>0.93101584903023293</c:v>
                </c:pt>
                <c:pt idx="2031">
                  <c:v>4.3324241386209897E-2</c:v>
                </c:pt>
                <c:pt idx="2032">
                  <c:v>5.977737713724729E-10</c:v>
                </c:pt>
                <c:pt idx="2033">
                  <c:v>0</c:v>
                </c:pt>
                <c:pt idx="2034">
                  <c:v>7.2377217600584146E-5</c:v>
                </c:pt>
                <c:pt idx="2035">
                  <c:v>1.8971689630700492E-2</c:v>
                </c:pt>
                <c:pt idx="2036">
                  <c:v>1.1282943301873193E-3</c:v>
                </c:pt>
                <c:pt idx="2037">
                  <c:v>3.2300857805119924E-5</c:v>
                </c:pt>
                <c:pt idx="2038">
                  <c:v>4.3187253616646147E-3</c:v>
                </c:pt>
                <c:pt idx="2039">
                  <c:v>2.8332305498907101E-4</c:v>
                </c:pt>
                <c:pt idx="2040">
                  <c:v>1.1552806853912933E-3</c:v>
                </c:pt>
                <c:pt idx="2041">
                  <c:v>1.7931099637494431E-2</c:v>
                </c:pt>
                <c:pt idx="2042">
                  <c:v>1.3602804896538034E-3</c:v>
                </c:pt>
                <c:pt idx="2043">
                  <c:v>0.2264252103185953</c:v>
                </c:pt>
                <c:pt idx="2044">
                  <c:v>1.2303557467773603E-7</c:v>
                </c:pt>
                <c:pt idx="2045">
                  <c:v>5.2319606423399806E-6</c:v>
                </c:pt>
                <c:pt idx="2046">
                  <c:v>8.4341574134419173E-3</c:v>
                </c:pt>
                <c:pt idx="2047">
                  <c:v>1.9540294722632945E-4</c:v>
                </c:pt>
                <c:pt idx="2048">
                  <c:v>0.22815746769133094</c:v>
                </c:pt>
                <c:pt idx="2049">
                  <c:v>1.7392225266036648E-5</c:v>
                </c:pt>
                <c:pt idx="2050">
                  <c:v>0.19097768081738706</c:v>
                </c:pt>
                <c:pt idx="2051">
                  <c:v>1.238140448553966</c:v>
                </c:pt>
                <c:pt idx="2052">
                  <c:v>0.99388058979337335</c:v>
                </c:pt>
                <c:pt idx="2053">
                  <c:v>1.2340911773491879E-6</c:v>
                </c:pt>
                <c:pt idx="2054">
                  <c:v>0.20223645609610758</c:v>
                </c:pt>
                <c:pt idx="2055">
                  <c:v>1.6352264714561294E-2</c:v>
                </c:pt>
                <c:pt idx="2056">
                  <c:v>5.8749733874322214E-4</c:v>
                </c:pt>
                <c:pt idx="2057">
                  <c:v>5.4169422359259109E-10</c:v>
                </c:pt>
                <c:pt idx="2058">
                  <c:v>1.0761329836141857E-2</c:v>
                </c:pt>
                <c:pt idx="2059">
                  <c:v>6.5657513154708882E-4</c:v>
                </c:pt>
                <c:pt idx="2060">
                  <c:v>9.5615442185393047E-3</c:v>
                </c:pt>
                <c:pt idx="2061">
                  <c:v>7.0106004279250752E-3</c:v>
                </c:pt>
                <c:pt idx="2062">
                  <c:v>4.8667410952047088E-2</c:v>
                </c:pt>
                <c:pt idx="2063">
                  <c:v>6.0372795181723705E-2</c:v>
                </c:pt>
                <c:pt idx="2064">
                  <c:v>3.6475055102625437E-5</c:v>
                </c:pt>
                <c:pt idx="2065">
                  <c:v>1.6631785764583639E-5</c:v>
                </c:pt>
                <c:pt idx="2066">
                  <c:v>0.31258468956488084</c:v>
                </c:pt>
                <c:pt idx="2067">
                  <c:v>3.1147356892793718E-5</c:v>
                </c:pt>
                <c:pt idx="2068">
                  <c:v>0.9162953361774111</c:v>
                </c:pt>
                <c:pt idx="2069">
                  <c:v>9.8129184434885696E-7</c:v>
                </c:pt>
                <c:pt idx="2070">
                  <c:v>1.2014421264731349E-4</c:v>
                </c:pt>
                <c:pt idx="2071">
                  <c:v>2.524676512053584E-3</c:v>
                </c:pt>
                <c:pt idx="2072">
                  <c:v>8.6113180653289095E-6</c:v>
                </c:pt>
                <c:pt idx="2073">
                  <c:v>0.19142423967858493</c:v>
                </c:pt>
                <c:pt idx="2074">
                  <c:v>6.222322906126074E-5</c:v>
                </c:pt>
                <c:pt idx="2075">
                  <c:v>0.57262430639017114</c:v>
                </c:pt>
                <c:pt idx="2076">
                  <c:v>0.34157550107582746</c:v>
                </c:pt>
                <c:pt idx="2077">
                  <c:v>0.31547235006201496</c:v>
                </c:pt>
                <c:pt idx="2078">
                  <c:v>1.3627109620086239E-8</c:v>
                </c:pt>
                <c:pt idx="2079">
                  <c:v>7.5903186787892683E-3</c:v>
                </c:pt>
                <c:pt idx="2080">
                  <c:v>0.32341436457793821</c:v>
                </c:pt>
                <c:pt idx="2081">
                  <c:v>4.0890252050993799E-4</c:v>
                </c:pt>
                <c:pt idx="2082">
                  <c:v>1.8158711686220453E-2</c:v>
                </c:pt>
                <c:pt idx="2083">
                  <c:v>0.52003190310623149</c:v>
                </c:pt>
                <c:pt idx="2084">
                  <c:v>7.0181456912468743E-2</c:v>
                </c:pt>
                <c:pt idx="2085">
                  <c:v>2.0883130551014938E-8</c:v>
                </c:pt>
                <c:pt idx="2086">
                  <c:v>0.21009111032159314</c:v>
                </c:pt>
                <c:pt idx="2087">
                  <c:v>0.11082107065666374</c:v>
                </c:pt>
                <c:pt idx="2088">
                  <c:v>3.5184246465212484E-7</c:v>
                </c:pt>
                <c:pt idx="2089">
                  <c:v>1.3995486591394603E-2</c:v>
                </c:pt>
                <c:pt idx="2090">
                  <c:v>3.5574539094914846E-4</c:v>
                </c:pt>
                <c:pt idx="2091">
                  <c:v>9.8792375102114818E-2</c:v>
                </c:pt>
                <c:pt idx="2092">
                  <c:v>8.0434182964963657E-3</c:v>
                </c:pt>
                <c:pt idx="2093">
                  <c:v>1.3636631852868274E-10</c:v>
                </c:pt>
                <c:pt idx="2094">
                  <c:v>1.1652811616202309E-9</c:v>
                </c:pt>
                <c:pt idx="2095">
                  <c:v>0</c:v>
                </c:pt>
                <c:pt idx="2096">
                  <c:v>0.18608578523383937</c:v>
                </c:pt>
                <c:pt idx="2097">
                  <c:v>3.2771612918452174E-2</c:v>
                </c:pt>
                <c:pt idx="2098">
                  <c:v>4.786322306823699E-5</c:v>
                </c:pt>
                <c:pt idx="2099">
                  <c:v>0.48443802014273196</c:v>
                </c:pt>
                <c:pt idx="2100">
                  <c:v>6.7732773847985889E-4</c:v>
                </c:pt>
                <c:pt idx="2101">
                  <c:v>3.761843119765406E-6</c:v>
                </c:pt>
                <c:pt idx="2102">
                  <c:v>3.2032593042768037E-6</c:v>
                </c:pt>
                <c:pt idx="2103">
                  <c:v>2.2964732884983616E-6</c:v>
                </c:pt>
                <c:pt idx="2104">
                  <c:v>0.54420741993406474</c:v>
                </c:pt>
                <c:pt idx="2105">
                  <c:v>1.0752522962494609E-4</c:v>
                </c:pt>
                <c:pt idx="2106">
                  <c:v>4.1713228427255273E-5</c:v>
                </c:pt>
                <c:pt idx="2107">
                  <c:v>3.957274727891198E-3</c:v>
                </c:pt>
                <c:pt idx="2108">
                  <c:v>4.2899698861504861E-2</c:v>
                </c:pt>
                <c:pt idx="2109">
                  <c:v>0.83175488350824411</c:v>
                </c:pt>
                <c:pt idx="2110">
                  <c:v>2.0827023890779858E-10</c:v>
                </c:pt>
                <c:pt idx="2111">
                  <c:v>2.7338252536129322E-2</c:v>
                </c:pt>
                <c:pt idx="2112">
                  <c:v>6.1007714105578405E-2</c:v>
                </c:pt>
                <c:pt idx="2113">
                  <c:v>2.6547628124856366E-5</c:v>
                </c:pt>
                <c:pt idx="2114">
                  <c:v>3.2688101214481389E-3</c:v>
                </c:pt>
                <c:pt idx="2115">
                  <c:v>3.6643021675725085E-2</c:v>
                </c:pt>
                <c:pt idx="2116">
                  <c:v>1.324017784329139E-3</c:v>
                </c:pt>
                <c:pt idx="2117">
                  <c:v>6.9141903589532002E-3</c:v>
                </c:pt>
                <c:pt idx="2118">
                  <c:v>0.51746307523992263</c:v>
                </c:pt>
                <c:pt idx="2119">
                  <c:v>1.0932906180675097E-2</c:v>
                </c:pt>
                <c:pt idx="2120">
                  <c:v>0.15054840245726442</c:v>
                </c:pt>
                <c:pt idx="2121">
                  <c:v>1.8500622445828753E-13</c:v>
                </c:pt>
                <c:pt idx="2122">
                  <c:v>2.579046478462613E-2</c:v>
                </c:pt>
                <c:pt idx="2123">
                  <c:v>4.5718936283708322E-2</c:v>
                </c:pt>
                <c:pt idx="2124">
                  <c:v>5.6836439657915209E-3</c:v>
                </c:pt>
                <c:pt idx="2125">
                  <c:v>6.258299786827147E-3</c:v>
                </c:pt>
                <c:pt idx="2126">
                  <c:v>0.8835270744268835</c:v>
                </c:pt>
                <c:pt idx="2127">
                  <c:v>0.36293575827702729</c:v>
                </c:pt>
                <c:pt idx="2128">
                  <c:v>6.1935114551262948E-3</c:v>
                </c:pt>
                <c:pt idx="2129">
                  <c:v>2.2303698082164244E-2</c:v>
                </c:pt>
                <c:pt idx="2130">
                  <c:v>0.1441682120098261</c:v>
                </c:pt>
                <c:pt idx="2131">
                  <c:v>6.4707803600597431E-3</c:v>
                </c:pt>
                <c:pt idx="2132">
                  <c:v>0.44747434435709021</c:v>
                </c:pt>
                <c:pt idx="2133">
                  <c:v>0.15006079797535707</c:v>
                </c:pt>
                <c:pt idx="2134">
                  <c:v>1.1625782139915477E-6</c:v>
                </c:pt>
                <c:pt idx="2135">
                  <c:v>1.8535979995630658E-6</c:v>
                </c:pt>
                <c:pt idx="2136">
                  <c:v>5.5662678994878818E-2</c:v>
                </c:pt>
                <c:pt idx="2137">
                  <c:v>2.2612231510114825E-3</c:v>
                </c:pt>
                <c:pt idx="2138">
                  <c:v>1.0418289858686649E-2</c:v>
                </c:pt>
                <c:pt idx="2139">
                  <c:v>8.6030690931259421E-11</c:v>
                </c:pt>
                <c:pt idx="2140">
                  <c:v>0.13227973572306956</c:v>
                </c:pt>
                <c:pt idx="2141">
                  <c:v>1.1062829209272764E-6</c:v>
                </c:pt>
                <c:pt idx="2142">
                  <c:v>4.1912799924086979E-5</c:v>
                </c:pt>
                <c:pt idx="2143">
                  <c:v>6.5722267697105327E-3</c:v>
                </c:pt>
                <c:pt idx="2144">
                  <c:v>1.2880745442374302</c:v>
                </c:pt>
                <c:pt idx="2145">
                  <c:v>7.2145286628950728E-4</c:v>
                </c:pt>
                <c:pt idx="2146">
                  <c:v>3.9507577002807336E-3</c:v>
                </c:pt>
                <c:pt idx="2147">
                  <c:v>1.2975713716736708</c:v>
                </c:pt>
                <c:pt idx="2148">
                  <c:v>0.13982398718237529</c:v>
                </c:pt>
                <c:pt idx="2149">
                  <c:v>0.18039001293331464</c:v>
                </c:pt>
                <c:pt idx="2150">
                  <c:v>0.70886592861960229</c:v>
                </c:pt>
                <c:pt idx="2151">
                  <c:v>2.1254374976907171E-4</c:v>
                </c:pt>
                <c:pt idx="2152">
                  <c:v>0.1432727416578668</c:v>
                </c:pt>
                <c:pt idx="2153">
                  <c:v>1.4777510427637253E-4</c:v>
                </c:pt>
                <c:pt idx="2154">
                  <c:v>0.16600028088966945</c:v>
                </c:pt>
                <c:pt idx="2155">
                  <c:v>1.4051254549428203E-3</c:v>
                </c:pt>
                <c:pt idx="2156">
                  <c:v>0.28584073190963583</c:v>
                </c:pt>
                <c:pt idx="2157">
                  <c:v>1.5621672082316795E-3</c:v>
                </c:pt>
                <c:pt idx="2158">
                  <c:v>2.4112043973765326E-12</c:v>
                </c:pt>
                <c:pt idx="2159">
                  <c:v>0.10535767733446597</c:v>
                </c:pt>
                <c:pt idx="2160">
                  <c:v>2.6272628752950649E-2</c:v>
                </c:pt>
                <c:pt idx="2161">
                  <c:v>8.6493684082458132E-3</c:v>
                </c:pt>
                <c:pt idx="2162">
                  <c:v>3.9651068834572432E-4</c:v>
                </c:pt>
                <c:pt idx="2163">
                  <c:v>2.8296737897918561E-5</c:v>
                </c:pt>
                <c:pt idx="2164">
                  <c:v>1.4750391978816832E-4</c:v>
                </c:pt>
                <c:pt idx="2165">
                  <c:v>0.80303451904103351</c:v>
                </c:pt>
                <c:pt idx="2166">
                  <c:v>5.707716402413722E-2</c:v>
                </c:pt>
                <c:pt idx="2167">
                  <c:v>3.5099978213457811E-2</c:v>
                </c:pt>
                <c:pt idx="2168">
                  <c:v>3.7997448586757883E-3</c:v>
                </c:pt>
                <c:pt idx="2169">
                  <c:v>1.4288295423035115E-11</c:v>
                </c:pt>
                <c:pt idx="2170">
                  <c:v>2.06221104269036E-5</c:v>
                </c:pt>
                <c:pt idx="2171">
                  <c:v>2.2883533425302701E-3</c:v>
                </c:pt>
                <c:pt idx="2172">
                  <c:v>1.2337981847847517E-4</c:v>
                </c:pt>
                <c:pt idx="2173">
                  <c:v>2.7196297918520741E-9</c:v>
                </c:pt>
                <c:pt idx="2174">
                  <c:v>0.22098330638748631</c:v>
                </c:pt>
                <c:pt idx="2175">
                  <c:v>1.7519329744849196E-2</c:v>
                </c:pt>
                <c:pt idx="2176">
                  <c:v>4.1586099765895135E-5</c:v>
                </c:pt>
                <c:pt idx="2177">
                  <c:v>0.18913008646187579</c:v>
                </c:pt>
                <c:pt idx="2178">
                  <c:v>1.1939955341590223E-5</c:v>
                </c:pt>
                <c:pt idx="2179">
                  <c:v>7.9441180459085928E-7</c:v>
                </c:pt>
                <c:pt idx="2180">
                  <c:v>3.134166311949655E-4</c:v>
                </c:pt>
                <c:pt idx="2181">
                  <c:v>1.6330885646082989E-13</c:v>
                </c:pt>
                <c:pt idx="2182">
                  <c:v>0.54877056624259035</c:v>
                </c:pt>
                <c:pt idx="2183">
                  <c:v>9.4615153821915515E-2</c:v>
                </c:pt>
                <c:pt idx="2184">
                  <c:v>4.0661773081966425E-3</c:v>
                </c:pt>
                <c:pt idx="2185">
                  <c:v>2.7514030032051727E-5</c:v>
                </c:pt>
                <c:pt idx="2186">
                  <c:v>0</c:v>
                </c:pt>
                <c:pt idx="2187">
                  <c:v>0.19081278306493718</c:v>
                </c:pt>
                <c:pt idx="2188">
                  <c:v>1.0127173342939775</c:v>
                </c:pt>
                <c:pt idx="2189">
                  <c:v>3.4339829289610675E-4</c:v>
                </c:pt>
                <c:pt idx="2190">
                  <c:v>3.66408484208551E-4</c:v>
                </c:pt>
                <c:pt idx="2191">
                  <c:v>3.8130753584895131E-5</c:v>
                </c:pt>
                <c:pt idx="2192">
                  <c:v>0.47169070480370473</c:v>
                </c:pt>
                <c:pt idx="2193">
                  <c:v>0.15711356014132577</c:v>
                </c:pt>
                <c:pt idx="2194">
                  <c:v>4.2287809732183982E-7</c:v>
                </c:pt>
                <c:pt idx="2195">
                  <c:v>0.51881951630342982</c:v>
                </c:pt>
                <c:pt idx="2196">
                  <c:v>0.128547885616761</c:v>
                </c:pt>
                <c:pt idx="2197">
                  <c:v>0.27626562332684551</c:v>
                </c:pt>
                <c:pt idx="2198">
                  <c:v>0.19142474334556547</c:v>
                </c:pt>
                <c:pt idx="2199">
                  <c:v>9.5576878466056446E-4</c:v>
                </c:pt>
                <c:pt idx="2200">
                  <c:v>0</c:v>
                </c:pt>
                <c:pt idx="2201">
                  <c:v>1.5364909682039033E-4</c:v>
                </c:pt>
                <c:pt idx="2202">
                  <c:v>6.5557551745163492E-2</c:v>
                </c:pt>
                <c:pt idx="2203">
                  <c:v>9.5937964840668132E-4</c:v>
                </c:pt>
                <c:pt idx="2204">
                  <c:v>9.0346740985919544E-4</c:v>
                </c:pt>
                <c:pt idx="2205">
                  <c:v>8.7449169000277972E-3</c:v>
                </c:pt>
                <c:pt idx="2206">
                  <c:v>1.0390981890558954E-9</c:v>
                </c:pt>
                <c:pt idx="2207">
                  <c:v>0.25865442228936675</c:v>
                </c:pt>
                <c:pt idx="2208">
                  <c:v>0.1012608104470103</c:v>
                </c:pt>
                <c:pt idx="2209">
                  <c:v>2.1369190012462194E-2</c:v>
                </c:pt>
                <c:pt idx="2210">
                  <c:v>2.294304567443798E-5</c:v>
                </c:pt>
                <c:pt idx="2211">
                  <c:v>2.4579520232533007E-2</c:v>
                </c:pt>
                <c:pt idx="2212">
                  <c:v>2.8342506132788623E-6</c:v>
                </c:pt>
                <c:pt idx="2213">
                  <c:v>4.502751654209796E-2</c:v>
                </c:pt>
                <c:pt idx="2214">
                  <c:v>0.16627488791897771</c:v>
                </c:pt>
                <c:pt idx="2215">
                  <c:v>1.574269893234635E-10</c:v>
                </c:pt>
                <c:pt idx="2216">
                  <c:v>1.0750319385695074E-7</c:v>
                </c:pt>
                <c:pt idx="2217">
                  <c:v>8.3186627989215323E-7</c:v>
                </c:pt>
                <c:pt idx="2218">
                  <c:v>1.3890612248865395E-2</c:v>
                </c:pt>
                <c:pt idx="2219">
                  <c:v>6.1224941219987609E-3</c:v>
                </c:pt>
                <c:pt idx="2220">
                  <c:v>1.9814084551481939E-3</c:v>
                </c:pt>
                <c:pt idx="2221">
                  <c:v>2.8113745390390299E-2</c:v>
                </c:pt>
                <c:pt idx="2222">
                  <c:v>1.0337468133121854</c:v>
                </c:pt>
                <c:pt idx="2223">
                  <c:v>9.2874887783079695E-4</c:v>
                </c:pt>
                <c:pt idx="2224">
                  <c:v>3.6546258983729109E-4</c:v>
                </c:pt>
                <c:pt idx="2225">
                  <c:v>0.97881888022440511</c:v>
                </c:pt>
                <c:pt idx="2226">
                  <c:v>0.77889482165266199</c:v>
                </c:pt>
                <c:pt idx="2227">
                  <c:v>2.9386080715500033E-2</c:v>
                </c:pt>
                <c:pt idx="2228">
                  <c:v>6.7205692857056195E-7</c:v>
                </c:pt>
                <c:pt idx="2229">
                  <c:v>2.880150547969737E-3</c:v>
                </c:pt>
                <c:pt idx="2230">
                  <c:v>0.29817124665048433</c:v>
                </c:pt>
                <c:pt idx="2231">
                  <c:v>2.0808269417939073E-7</c:v>
                </c:pt>
                <c:pt idx="2232">
                  <c:v>4.01843217695075E-9</c:v>
                </c:pt>
                <c:pt idx="2233">
                  <c:v>4.3175911740834915E-3</c:v>
                </c:pt>
                <c:pt idx="2234">
                  <c:v>1.7580410952616687E-3</c:v>
                </c:pt>
                <c:pt idx="2235">
                  <c:v>2.3742152341830878E-4</c:v>
                </c:pt>
                <c:pt idx="2236">
                  <c:v>1.7620380498494295E-5</c:v>
                </c:pt>
                <c:pt idx="2237">
                  <c:v>9.42773115327703E-6</c:v>
                </c:pt>
                <c:pt idx="2238">
                  <c:v>1.5378705993145544E-3</c:v>
                </c:pt>
                <c:pt idx="2239">
                  <c:v>0.13607763335691184</c:v>
                </c:pt>
                <c:pt idx="2240">
                  <c:v>0.29011830529930716</c:v>
                </c:pt>
                <c:pt idx="2241">
                  <c:v>3.3738844682009138E-9</c:v>
                </c:pt>
                <c:pt idx="2242">
                  <c:v>0.36547210270219627</c:v>
                </c:pt>
                <c:pt idx="2243">
                  <c:v>8.4557053904807297E-13</c:v>
                </c:pt>
                <c:pt idx="2244">
                  <c:v>5.4012948724801862E-2</c:v>
                </c:pt>
                <c:pt idx="2245">
                  <c:v>0.25144779296375908</c:v>
                </c:pt>
                <c:pt idx="2246">
                  <c:v>0.62639758246225907</c:v>
                </c:pt>
                <c:pt idx="2247">
                  <c:v>1.0264588287904205E-5</c:v>
                </c:pt>
                <c:pt idx="2248">
                  <c:v>7.0337227823117715E-2</c:v>
                </c:pt>
                <c:pt idx="2249">
                  <c:v>1.1682827257294645E-13</c:v>
                </c:pt>
                <c:pt idx="2250">
                  <c:v>0.16599690849215151</c:v>
                </c:pt>
                <c:pt idx="2251">
                  <c:v>1.0063593635030699</c:v>
                </c:pt>
                <c:pt idx="2252">
                  <c:v>0.25634313964891975</c:v>
                </c:pt>
                <c:pt idx="2253">
                  <c:v>1.0088765371319718E-2</c:v>
                </c:pt>
                <c:pt idx="2254">
                  <c:v>0.76837688384847369</c:v>
                </c:pt>
                <c:pt idx="2255">
                  <c:v>0.40760741883434792</c:v>
                </c:pt>
                <c:pt idx="2256">
                  <c:v>0.2780956270344988</c:v>
                </c:pt>
                <c:pt idx="2257">
                  <c:v>1.4894666037353397E-4</c:v>
                </c:pt>
                <c:pt idx="2258">
                  <c:v>7.6627940592753083E-3</c:v>
                </c:pt>
                <c:pt idx="2259">
                  <c:v>2.893370143789662E-6</c:v>
                </c:pt>
                <c:pt idx="2260">
                  <c:v>5.8063443565779796E-3</c:v>
                </c:pt>
                <c:pt idx="2261">
                  <c:v>2.1162137470433483E-5</c:v>
                </c:pt>
                <c:pt idx="2262">
                  <c:v>3.8329513543145658E-3</c:v>
                </c:pt>
                <c:pt idx="2263">
                  <c:v>1.2505212612068044E-2</c:v>
                </c:pt>
                <c:pt idx="2264">
                  <c:v>0.44347463359417544</c:v>
                </c:pt>
                <c:pt idx="2265">
                  <c:v>5.5281766704193113E-3</c:v>
                </c:pt>
                <c:pt idx="2266">
                  <c:v>2.4987932075852942E-9</c:v>
                </c:pt>
                <c:pt idx="2267">
                  <c:v>6.0975491678466123E-2</c:v>
                </c:pt>
                <c:pt idx="2268">
                  <c:v>7.0843898895737837E-4</c:v>
                </c:pt>
                <c:pt idx="2269">
                  <c:v>9.6248704157944256E-3</c:v>
                </c:pt>
                <c:pt idx="2270">
                  <c:v>5.9079689903240764E-8</c:v>
                </c:pt>
                <c:pt idx="2271">
                  <c:v>4.4472003546147117E-2</c:v>
                </c:pt>
                <c:pt idx="2272">
                  <c:v>1.5319642681522328E-2</c:v>
                </c:pt>
                <c:pt idx="2273">
                  <c:v>1.7568104683778269E-4</c:v>
                </c:pt>
                <c:pt idx="2274">
                  <c:v>2.0885283596984652E-5</c:v>
                </c:pt>
                <c:pt idx="2275">
                  <c:v>0.10368446609453794</c:v>
                </c:pt>
                <c:pt idx="2276">
                  <c:v>1.3243214308053704E-4</c:v>
                </c:pt>
                <c:pt idx="2277">
                  <c:v>0.18845318055143304</c:v>
                </c:pt>
                <c:pt idx="2278">
                  <c:v>0.22473530300739128</c:v>
                </c:pt>
                <c:pt idx="2279">
                  <c:v>0.32138318837404112</c:v>
                </c:pt>
                <c:pt idx="2280">
                  <c:v>5.4463322700477566E-3</c:v>
                </c:pt>
                <c:pt idx="2281">
                  <c:v>4.6069140566913716E-5</c:v>
                </c:pt>
                <c:pt idx="2282">
                  <c:v>5.8835674469368184E-3</c:v>
                </c:pt>
                <c:pt idx="2283">
                  <c:v>3.863465788910793E-3</c:v>
                </c:pt>
                <c:pt idx="2284">
                  <c:v>3.6001840729349807E-3</c:v>
                </c:pt>
                <c:pt idx="2285">
                  <c:v>0.15679175141095766</c:v>
                </c:pt>
                <c:pt idx="2286">
                  <c:v>0.34915120856513016</c:v>
                </c:pt>
                <c:pt idx="2287">
                  <c:v>4.5771792120635124E-3</c:v>
                </c:pt>
                <c:pt idx="2288">
                  <c:v>5.2933632881283138E-2</c:v>
                </c:pt>
                <c:pt idx="2289">
                  <c:v>0.208863791136497</c:v>
                </c:pt>
                <c:pt idx="2290">
                  <c:v>2.4705440774601107E-3</c:v>
                </c:pt>
                <c:pt idx="2291">
                  <c:v>0.42099215486077329</c:v>
                </c:pt>
                <c:pt idx="2292">
                  <c:v>5.2814519214176778E-3</c:v>
                </c:pt>
                <c:pt idx="2293">
                  <c:v>2.7283465809889551E-2</c:v>
                </c:pt>
                <c:pt idx="2294">
                  <c:v>2.9309806995803996E-2</c:v>
                </c:pt>
                <c:pt idx="2295">
                  <c:v>1.9905501409227228E-2</c:v>
                </c:pt>
                <c:pt idx="2296">
                  <c:v>3.2492819697101348E-2</c:v>
                </c:pt>
                <c:pt idx="2297">
                  <c:v>0.43187995817890806</c:v>
                </c:pt>
                <c:pt idx="2298">
                  <c:v>0.15829274857930306</c:v>
                </c:pt>
                <c:pt idx="2299">
                  <c:v>0.49460830764092012</c:v>
                </c:pt>
                <c:pt idx="2300">
                  <c:v>0.32428127726813172</c:v>
                </c:pt>
                <c:pt idx="2301">
                  <c:v>0.6470450061011358</c:v>
                </c:pt>
                <c:pt idx="2302">
                  <c:v>9.9646273404879662E-4</c:v>
                </c:pt>
                <c:pt idx="2303">
                  <c:v>1.8969377283747319E-4</c:v>
                </c:pt>
                <c:pt idx="2304">
                  <c:v>7.3214180325958972E-2</c:v>
                </c:pt>
                <c:pt idx="2305">
                  <c:v>4.0391863488293047E-7</c:v>
                </c:pt>
                <c:pt idx="2306">
                  <c:v>6.9367329236340205E-5</c:v>
                </c:pt>
                <c:pt idx="2307">
                  <c:v>8.8505923559464142E-2</c:v>
                </c:pt>
                <c:pt idx="2308">
                  <c:v>1.9812855209206934E-2</c:v>
                </c:pt>
                <c:pt idx="2309">
                  <c:v>0.54309111867430038</c:v>
                </c:pt>
                <c:pt idx="2310">
                  <c:v>0.24595705957457714</c:v>
                </c:pt>
                <c:pt idx="2311">
                  <c:v>0.26883953688373874</c:v>
                </c:pt>
                <c:pt idx="2312">
                  <c:v>2.0119591474428072E-2</c:v>
                </c:pt>
                <c:pt idx="2313">
                  <c:v>0</c:v>
                </c:pt>
                <c:pt idx="2314">
                  <c:v>0.74365139032844729</c:v>
                </c:pt>
                <c:pt idx="2315">
                  <c:v>1.6068074885881944E-8</c:v>
                </c:pt>
                <c:pt idx="2316">
                  <c:v>3.6876233846964952E-4</c:v>
                </c:pt>
                <c:pt idx="2317">
                  <c:v>0.33140962585880807</c:v>
                </c:pt>
                <c:pt idx="2318">
                  <c:v>5.0354880411597257E-10</c:v>
                </c:pt>
                <c:pt idx="2319">
                  <c:v>3.7877317574623402E-3</c:v>
                </c:pt>
                <c:pt idx="2320">
                  <c:v>0.1163975279492151</c:v>
                </c:pt>
                <c:pt idx="2321">
                  <c:v>0.35183429459151633</c:v>
                </c:pt>
                <c:pt idx="2322">
                  <c:v>7.875932630247289E-4</c:v>
                </c:pt>
                <c:pt idx="2323">
                  <c:v>1.9462285777566075E-3</c:v>
                </c:pt>
                <c:pt idx="2324">
                  <c:v>1.2362742203351469E-2</c:v>
                </c:pt>
                <c:pt idx="2325">
                  <c:v>1.3595954345451395E-7</c:v>
                </c:pt>
                <c:pt idx="2326">
                  <c:v>0.26947824376740565</c:v>
                </c:pt>
                <c:pt idx="2327">
                  <c:v>1.4956714765906434E-4</c:v>
                </c:pt>
                <c:pt idx="2328">
                  <c:v>4.612410705577983E-2</c:v>
                </c:pt>
                <c:pt idx="2329">
                  <c:v>3.9461679745940795E-2</c:v>
                </c:pt>
                <c:pt idx="2330">
                  <c:v>0.41594101563085278</c:v>
                </c:pt>
                <c:pt idx="2331">
                  <c:v>1.374241247221716E-3</c:v>
                </c:pt>
                <c:pt idx="2332">
                  <c:v>0.79643419294741458</c:v>
                </c:pt>
                <c:pt idx="2333">
                  <c:v>3.7460708569112631E-3</c:v>
                </c:pt>
                <c:pt idx="2334">
                  <c:v>3.141620201576522E-2</c:v>
                </c:pt>
                <c:pt idx="2335">
                  <c:v>1.2154338218203966E-3</c:v>
                </c:pt>
                <c:pt idx="2336">
                  <c:v>6.6048581237720685E-2</c:v>
                </c:pt>
                <c:pt idx="2337">
                  <c:v>1.4647473528244614E-6</c:v>
                </c:pt>
                <c:pt idx="2338">
                  <c:v>3.3460496074552847E-3</c:v>
                </c:pt>
                <c:pt idx="2339">
                  <c:v>1.3024281637416368E-3</c:v>
                </c:pt>
                <c:pt idx="2340">
                  <c:v>2.7286497475476205E-6</c:v>
                </c:pt>
                <c:pt idx="2341">
                  <c:v>7.64379426413902E-2</c:v>
                </c:pt>
                <c:pt idx="2342">
                  <c:v>9.2839746777648904E-2</c:v>
                </c:pt>
                <c:pt idx="2343">
                  <c:v>4.6990575591295933E-8</c:v>
                </c:pt>
                <c:pt idx="2344">
                  <c:v>4.2157802762318808E-3</c:v>
                </c:pt>
                <c:pt idx="2345">
                  <c:v>5.8316164628622903E-7</c:v>
                </c:pt>
                <c:pt idx="2346">
                  <c:v>0.17203691655757333</c:v>
                </c:pt>
                <c:pt idx="2347">
                  <c:v>1.7332240775281814E-4</c:v>
                </c:pt>
                <c:pt idx="2348">
                  <c:v>0.23144383641584021</c:v>
                </c:pt>
                <c:pt idx="2349">
                  <c:v>4.2116317449635009E-10</c:v>
                </c:pt>
                <c:pt idx="2350">
                  <c:v>0.41891726841270283</c:v>
                </c:pt>
                <c:pt idx="2351">
                  <c:v>3.2829979822858015E-3</c:v>
                </c:pt>
                <c:pt idx="2352">
                  <c:v>4.1145924448861664E-3</c:v>
                </c:pt>
                <c:pt idx="2353">
                  <c:v>0.39234256903766496</c:v>
                </c:pt>
                <c:pt idx="2354">
                  <c:v>7.2693425848037549E-2</c:v>
                </c:pt>
                <c:pt idx="2355">
                  <c:v>2.4582021458683934E-2</c:v>
                </c:pt>
                <c:pt idx="2356">
                  <c:v>0.43482398372834746</c:v>
                </c:pt>
                <c:pt idx="2357">
                  <c:v>5.8663802676535894E-3</c:v>
                </c:pt>
                <c:pt idx="2358">
                  <c:v>3.299116747198049E-3</c:v>
                </c:pt>
                <c:pt idx="2359">
                  <c:v>0.25434877856917465</c:v>
                </c:pt>
                <c:pt idx="2360">
                  <c:v>0.46940817312548055</c:v>
                </c:pt>
                <c:pt idx="2361">
                  <c:v>0.42273140275840565</c:v>
                </c:pt>
                <c:pt idx="2362">
                  <c:v>4.1763604101940202E-2</c:v>
                </c:pt>
                <c:pt idx="2363">
                  <c:v>8.0647925427255791E-6</c:v>
                </c:pt>
                <c:pt idx="2364">
                  <c:v>3.1775552591219229E-5</c:v>
                </c:pt>
                <c:pt idx="2365">
                  <c:v>0.53374726637618297</c:v>
                </c:pt>
                <c:pt idx="2366">
                  <c:v>4.3078822993196701E-2</c:v>
                </c:pt>
                <c:pt idx="2367">
                  <c:v>1.2078350199146874E-2</c:v>
                </c:pt>
                <c:pt idx="2368">
                  <c:v>1.3039280445619956E-3</c:v>
                </c:pt>
                <c:pt idx="2369">
                  <c:v>6.5743850036538453E-4</c:v>
                </c:pt>
                <c:pt idx="2370">
                  <c:v>1.0407743320635567E-3</c:v>
                </c:pt>
                <c:pt idx="2371">
                  <c:v>5.0873194860825378E-3</c:v>
                </c:pt>
                <c:pt idx="2372">
                  <c:v>1.1860671200748091E-3</c:v>
                </c:pt>
                <c:pt idx="2373">
                  <c:v>0.95125823470039073</c:v>
                </c:pt>
                <c:pt idx="2374">
                  <c:v>6.2560687778990198E-5</c:v>
                </c:pt>
                <c:pt idx="2375">
                  <c:v>3.0728990579425382E-6</c:v>
                </c:pt>
                <c:pt idx="2376">
                  <c:v>2.4973066568682701E-5</c:v>
                </c:pt>
                <c:pt idx="2377">
                  <c:v>6.0104012748533244E-3</c:v>
                </c:pt>
                <c:pt idx="2378">
                  <c:v>0.11078041761484037</c:v>
                </c:pt>
                <c:pt idx="2379">
                  <c:v>0.1827886463145747</c:v>
                </c:pt>
                <c:pt idx="2380">
                  <c:v>0.19478903598728098</c:v>
                </c:pt>
                <c:pt idx="2381">
                  <c:v>7.461679919413157E-6</c:v>
                </c:pt>
                <c:pt idx="2382">
                  <c:v>6.96910390397354E-5</c:v>
                </c:pt>
                <c:pt idx="2383">
                  <c:v>1.2605206118206373E-2</c:v>
                </c:pt>
                <c:pt idx="2384">
                  <c:v>0.38713497619998188</c:v>
                </c:pt>
                <c:pt idx="2385">
                  <c:v>2.0963047463828571E-2</c:v>
                </c:pt>
                <c:pt idx="2386">
                  <c:v>0.16381443914616589</c:v>
                </c:pt>
                <c:pt idx="2387">
                  <c:v>6.0823441899203033E-6</c:v>
                </c:pt>
                <c:pt idx="2388">
                  <c:v>1.4013598798003383E-3</c:v>
                </c:pt>
                <c:pt idx="2389">
                  <c:v>1.4691599267913998E-5</c:v>
                </c:pt>
                <c:pt idx="2390">
                  <c:v>2.2971942289888182E-3</c:v>
                </c:pt>
                <c:pt idx="2391">
                  <c:v>1.6512735051813036E-4</c:v>
                </c:pt>
                <c:pt idx="2392">
                  <c:v>1.0116158745201942E-8</c:v>
                </c:pt>
                <c:pt idx="2393">
                  <c:v>0.44032101093353754</c:v>
                </c:pt>
                <c:pt idx="2394">
                  <c:v>0.96282664249184013</c:v>
                </c:pt>
                <c:pt idx="2395">
                  <c:v>0.31382712445381789</c:v>
                </c:pt>
                <c:pt idx="2396">
                  <c:v>4.1080036889129361E-3</c:v>
                </c:pt>
                <c:pt idx="2397">
                  <c:v>6.5844857746544087E-4</c:v>
                </c:pt>
                <c:pt idx="2398">
                  <c:v>0.32647182310115513</c:v>
                </c:pt>
                <c:pt idx="2399">
                  <c:v>9.0012597961391244E-4</c:v>
                </c:pt>
                <c:pt idx="2400">
                  <c:v>1.8591564062841792E-2</c:v>
                </c:pt>
                <c:pt idx="2401">
                  <c:v>0.23012076540813242</c:v>
                </c:pt>
                <c:pt idx="2402">
                  <c:v>0.45312783377098659</c:v>
                </c:pt>
                <c:pt idx="2403">
                  <c:v>3.8604574920044826E-3</c:v>
                </c:pt>
                <c:pt idx="2404">
                  <c:v>1.2363895579854106E-7</c:v>
                </c:pt>
                <c:pt idx="2405">
                  <c:v>0.19026743475563845</c:v>
                </c:pt>
                <c:pt idx="2406">
                  <c:v>7.3719315029002623E-11</c:v>
                </c:pt>
                <c:pt idx="2407">
                  <c:v>1.1225027656823024E-5</c:v>
                </c:pt>
                <c:pt idx="2408">
                  <c:v>6.199847204248053E-3</c:v>
                </c:pt>
                <c:pt idx="2409">
                  <c:v>3.865779846115807E-2</c:v>
                </c:pt>
                <c:pt idx="2410">
                  <c:v>8.7130291186971278E-5</c:v>
                </c:pt>
                <c:pt idx="2411">
                  <c:v>4.8607001408688899E-2</c:v>
                </c:pt>
                <c:pt idx="2412">
                  <c:v>0.59370254195056105</c:v>
                </c:pt>
                <c:pt idx="2413">
                  <c:v>0.41654163166386904</c:v>
                </c:pt>
                <c:pt idx="2414">
                  <c:v>3.0366599207635043E-4</c:v>
                </c:pt>
                <c:pt idx="2415">
                  <c:v>1.3904657609994015E-3</c:v>
                </c:pt>
                <c:pt idx="2416">
                  <c:v>4.6843221855983426E-3</c:v>
                </c:pt>
                <c:pt idx="2417">
                  <c:v>0.13968753400580849</c:v>
                </c:pt>
                <c:pt idx="2418">
                  <c:v>6.5432270516922137E-9</c:v>
                </c:pt>
                <c:pt idx="2419">
                  <c:v>0.38823006086812784</c:v>
                </c:pt>
                <c:pt idx="2420">
                  <c:v>1.3442852712475226E-4</c:v>
                </c:pt>
                <c:pt idx="2421">
                  <c:v>1.0140176315408951E-2</c:v>
                </c:pt>
                <c:pt idx="2422">
                  <c:v>3.932108247443241E-2</c:v>
                </c:pt>
                <c:pt idx="2423">
                  <c:v>0.20070235437263578</c:v>
                </c:pt>
                <c:pt idx="2424">
                  <c:v>8.0852762524246197E-2</c:v>
                </c:pt>
                <c:pt idx="2425">
                  <c:v>0.14374705349213307</c:v>
                </c:pt>
                <c:pt idx="2426">
                  <c:v>0.12556408426456309</c:v>
                </c:pt>
                <c:pt idx="2427">
                  <c:v>2.2969207673078233E-4</c:v>
                </c:pt>
                <c:pt idx="2428">
                  <c:v>3.7915389404514352E-9</c:v>
                </c:pt>
                <c:pt idx="2429">
                  <c:v>7.8070278901780227E-6</c:v>
                </c:pt>
                <c:pt idx="2430">
                  <c:v>5.8034354095431529E-3</c:v>
                </c:pt>
                <c:pt idx="2431">
                  <c:v>6.4948899367798088E-2</c:v>
                </c:pt>
                <c:pt idx="2432">
                  <c:v>7.0842090811383922E-3</c:v>
                </c:pt>
                <c:pt idx="2433">
                  <c:v>0.4304981037331666</c:v>
                </c:pt>
                <c:pt idx="2434">
                  <c:v>4.2726838090058172E-2</c:v>
                </c:pt>
                <c:pt idx="2435">
                  <c:v>3.5695280458575465E-9</c:v>
                </c:pt>
                <c:pt idx="2436">
                  <c:v>3.5773943559300567E-2</c:v>
                </c:pt>
                <c:pt idx="2437">
                  <c:v>9.8034145022286613E-3</c:v>
                </c:pt>
                <c:pt idx="2438">
                  <c:v>1.2281866342996484</c:v>
                </c:pt>
                <c:pt idx="2439">
                  <c:v>4.6435054566211179E-2</c:v>
                </c:pt>
                <c:pt idx="2440">
                  <c:v>5.131258370455989E-9</c:v>
                </c:pt>
                <c:pt idx="2441">
                  <c:v>1.2021606615036592E-3</c:v>
                </c:pt>
                <c:pt idx="2442">
                  <c:v>5.9998287175036698E-2</c:v>
                </c:pt>
                <c:pt idx="2443">
                  <c:v>0.31750859062352277</c:v>
                </c:pt>
                <c:pt idx="2444">
                  <c:v>0.14918003161907467</c:v>
                </c:pt>
                <c:pt idx="2445">
                  <c:v>0.14411207992085789</c:v>
                </c:pt>
                <c:pt idx="2446">
                  <c:v>1.7924798668376074E-3</c:v>
                </c:pt>
                <c:pt idx="2447">
                  <c:v>0.32508975843503557</c:v>
                </c:pt>
                <c:pt idx="2448">
                  <c:v>0</c:v>
                </c:pt>
                <c:pt idx="2449">
                  <c:v>0.98714782254917344</c:v>
                </c:pt>
                <c:pt idx="2450">
                  <c:v>0.6392647079490883</c:v>
                </c:pt>
                <c:pt idx="2451">
                  <c:v>0.59740979417329398</c:v>
                </c:pt>
                <c:pt idx="2452">
                  <c:v>2.0205914925388426E-3</c:v>
                </c:pt>
                <c:pt idx="2453">
                  <c:v>0.43190177023692955</c:v>
                </c:pt>
                <c:pt idx="2454">
                  <c:v>0.17836525685913188</c:v>
                </c:pt>
                <c:pt idx="2455">
                  <c:v>9.6508928526258739E-12</c:v>
                </c:pt>
                <c:pt idx="2456">
                  <c:v>9.3269188453742153E-4</c:v>
                </c:pt>
                <c:pt idx="2457">
                  <c:v>4.9806304709867043E-5</c:v>
                </c:pt>
                <c:pt idx="2458">
                  <c:v>5.7566871383762E-2</c:v>
                </c:pt>
                <c:pt idx="2459">
                  <c:v>1.9009988812274239E-5</c:v>
                </c:pt>
                <c:pt idx="2460">
                  <c:v>9.1269127865455796E-2</c:v>
                </c:pt>
                <c:pt idx="2461">
                  <c:v>0.48560492547304746</c:v>
                </c:pt>
                <c:pt idx="2462">
                  <c:v>1.3384679471461348E-8</c:v>
                </c:pt>
                <c:pt idx="2463">
                  <c:v>0.17171989816709343</c:v>
                </c:pt>
                <c:pt idx="2464">
                  <c:v>7.1623928351589247E-2</c:v>
                </c:pt>
                <c:pt idx="2465">
                  <c:v>1.1866990535000583E-2</c:v>
                </c:pt>
                <c:pt idx="2466">
                  <c:v>0.56619177155248357</c:v>
                </c:pt>
                <c:pt idx="2467">
                  <c:v>3.6357354600817194E-3</c:v>
                </c:pt>
                <c:pt idx="2468">
                  <c:v>2.509696916531845E-2</c:v>
                </c:pt>
                <c:pt idx="2469">
                  <c:v>1.9027289892099702E-11</c:v>
                </c:pt>
                <c:pt idx="2470">
                  <c:v>0.15266047743583144</c:v>
                </c:pt>
                <c:pt idx="2471">
                  <c:v>2.7713029042897557E-4</c:v>
                </c:pt>
                <c:pt idx="2472">
                  <c:v>0.78756128990641461</c:v>
                </c:pt>
                <c:pt idx="2473">
                  <c:v>9.7083925209938382E-6</c:v>
                </c:pt>
                <c:pt idx="2474">
                  <c:v>1.2718395715954572E-2</c:v>
                </c:pt>
                <c:pt idx="2475">
                  <c:v>6.5725786892110311E-7</c:v>
                </c:pt>
                <c:pt idx="2476">
                  <c:v>1.8320742139683016E-2</c:v>
                </c:pt>
                <c:pt idx="2477">
                  <c:v>1.4653603080936037E-6</c:v>
                </c:pt>
                <c:pt idx="2478">
                  <c:v>2.3163261045513276E-9</c:v>
                </c:pt>
                <c:pt idx="2479">
                  <c:v>0.26196322685740209</c:v>
                </c:pt>
                <c:pt idx="2480">
                  <c:v>0.63984334951637833</c:v>
                </c:pt>
                <c:pt idx="2481">
                  <c:v>0.10984869625475689</c:v>
                </c:pt>
                <c:pt idx="2482">
                  <c:v>5.3755301428347082E-5</c:v>
                </c:pt>
                <c:pt idx="2483">
                  <c:v>0.13344124085147327</c:v>
                </c:pt>
                <c:pt idx="2484">
                  <c:v>0.65522982362084659</c:v>
                </c:pt>
                <c:pt idx="2485">
                  <c:v>0.11528250810612396</c:v>
                </c:pt>
                <c:pt idx="2486">
                  <c:v>5.1166964788478646E-3</c:v>
                </c:pt>
                <c:pt idx="2487">
                  <c:v>1.1652991144035927</c:v>
                </c:pt>
                <c:pt idx="2488">
                  <c:v>2.363671721498399E-6</c:v>
                </c:pt>
                <c:pt idx="2489">
                  <c:v>0.14219612456256697</c:v>
                </c:pt>
                <c:pt idx="2490">
                  <c:v>1.7793487929840233E-2</c:v>
                </c:pt>
                <c:pt idx="2491">
                  <c:v>5.9821196177387806E-10</c:v>
                </c:pt>
                <c:pt idx="2492">
                  <c:v>4.7129422006036455E-10</c:v>
                </c:pt>
                <c:pt idx="2493">
                  <c:v>0.10823643091952477</c:v>
                </c:pt>
                <c:pt idx="2494">
                  <c:v>1.091357146918805E-2</c:v>
                </c:pt>
                <c:pt idx="2495">
                  <c:v>8.9773369217876277E-9</c:v>
                </c:pt>
                <c:pt idx="2496">
                  <c:v>0.22390430936697825</c:v>
                </c:pt>
                <c:pt idx="2497">
                  <c:v>6.5063386406111701E-2</c:v>
                </c:pt>
                <c:pt idx="2498">
                  <c:v>1.6116804948534993E-12</c:v>
                </c:pt>
                <c:pt idx="2499">
                  <c:v>9.7492552567761725E-8</c:v>
                </c:pt>
                <c:pt idx="2500">
                  <c:v>4.7761894397834885E-8</c:v>
                </c:pt>
                <c:pt idx="2501">
                  <c:v>1.3955910993181806E-5</c:v>
                </c:pt>
                <c:pt idx="2502">
                  <c:v>6.5157303174446832E-2</c:v>
                </c:pt>
                <c:pt idx="2503">
                  <c:v>8.7094614992501748E-2</c:v>
                </c:pt>
                <c:pt idx="2504">
                  <c:v>4.0349739617242759E-2</c:v>
                </c:pt>
                <c:pt idx="2505">
                  <c:v>4.3420106680123388E-2</c:v>
                </c:pt>
                <c:pt idx="2506">
                  <c:v>0.1202922745583936</c:v>
                </c:pt>
                <c:pt idx="2507">
                  <c:v>6.315877892553648E-2</c:v>
                </c:pt>
                <c:pt idx="2508">
                  <c:v>0.2931623336053743</c:v>
                </c:pt>
                <c:pt idx="2509">
                  <c:v>1.0377678059562236E-5</c:v>
                </c:pt>
                <c:pt idx="2510">
                  <c:v>0.32103476845628814</c:v>
                </c:pt>
                <c:pt idx="2511">
                  <c:v>9.374576399025265E-10</c:v>
                </c:pt>
                <c:pt idx="2512">
                  <c:v>8.9913327019394475E-8</c:v>
                </c:pt>
                <c:pt idx="2513">
                  <c:v>0.12299047637460633</c:v>
                </c:pt>
                <c:pt idx="2514">
                  <c:v>1.0391313012676847E-2</c:v>
                </c:pt>
                <c:pt idx="2515">
                  <c:v>6.0965077399415927E-5</c:v>
                </c:pt>
                <c:pt idx="2516">
                  <c:v>0.83517997820773626</c:v>
                </c:pt>
                <c:pt idx="2517">
                  <c:v>0.12467685649273116</c:v>
                </c:pt>
                <c:pt idx="2518">
                  <c:v>2.2648906304131725E-3</c:v>
                </c:pt>
                <c:pt idx="2519">
                  <c:v>0.10822555894187227</c:v>
                </c:pt>
                <c:pt idx="2520">
                  <c:v>0.35638386788413529</c:v>
                </c:pt>
                <c:pt idx="2521">
                  <c:v>0.41986848984940728</c:v>
                </c:pt>
                <c:pt idx="2522">
                  <c:v>0.90457814389159785</c:v>
                </c:pt>
                <c:pt idx="2523">
                  <c:v>1.2587246751906044E-2</c:v>
                </c:pt>
                <c:pt idx="2524">
                  <c:v>0.28186234975306373</c:v>
                </c:pt>
                <c:pt idx="2525">
                  <c:v>0.67183187670449307</c:v>
                </c:pt>
                <c:pt idx="2526">
                  <c:v>0.13359208308723963</c:v>
                </c:pt>
                <c:pt idx="2527">
                  <c:v>1.6464879356096727E-8</c:v>
                </c:pt>
                <c:pt idx="2528">
                  <c:v>0.42342688743272272</c:v>
                </c:pt>
                <c:pt idx="2529">
                  <c:v>1.7674460961661714E-9</c:v>
                </c:pt>
                <c:pt idx="2530">
                  <c:v>6.777531197212484E-3</c:v>
                </c:pt>
                <c:pt idx="2531">
                  <c:v>0.23520355594701528</c:v>
                </c:pt>
                <c:pt idx="2532">
                  <c:v>8.199421992013721E-2</c:v>
                </c:pt>
                <c:pt idx="2533">
                  <c:v>9.6586364130455438E-9</c:v>
                </c:pt>
                <c:pt idx="2534">
                  <c:v>2.6639017482890538E-3</c:v>
                </c:pt>
                <c:pt idx="2535">
                  <c:v>0.11465088558717754</c:v>
                </c:pt>
                <c:pt idx="2536">
                  <c:v>0.14598910046958974</c:v>
                </c:pt>
                <c:pt idx="2537">
                  <c:v>0.27765135109856032</c:v>
                </c:pt>
                <c:pt idx="2538">
                  <c:v>6.245220090416044E-2</c:v>
                </c:pt>
                <c:pt idx="2539">
                  <c:v>2.6760306114640954E-4</c:v>
                </c:pt>
                <c:pt idx="2540">
                  <c:v>1.4882858380285519E-2</c:v>
                </c:pt>
                <c:pt idx="2541">
                  <c:v>1.874229958376105E-2</c:v>
                </c:pt>
                <c:pt idx="2542">
                  <c:v>2.2375935678597316E-4</c:v>
                </c:pt>
                <c:pt idx="2543">
                  <c:v>0.16337999327380914</c:v>
                </c:pt>
                <c:pt idx="2544">
                  <c:v>1.8903744836848277E-3</c:v>
                </c:pt>
                <c:pt idx="2545">
                  <c:v>7.8460966678929628E-2</c:v>
                </c:pt>
                <c:pt idx="2546">
                  <c:v>0.42640529753498196</c:v>
                </c:pt>
                <c:pt idx="2547">
                  <c:v>5.6545483945821935E-5</c:v>
                </c:pt>
                <c:pt idx="2548">
                  <c:v>0.39159948485146095</c:v>
                </c:pt>
                <c:pt idx="2549">
                  <c:v>0.20592290355332535</c:v>
                </c:pt>
                <c:pt idx="2550">
                  <c:v>1.149578776358629E-9</c:v>
                </c:pt>
                <c:pt idx="2551">
                  <c:v>4.7748624895449877E-2</c:v>
                </c:pt>
                <c:pt idx="2552">
                  <c:v>1.1541821765820872E-6</c:v>
                </c:pt>
                <c:pt idx="2553">
                  <c:v>0.18140674686928024</c:v>
                </c:pt>
                <c:pt idx="2554">
                  <c:v>1.2530802087239155E-3</c:v>
                </c:pt>
                <c:pt idx="2555">
                  <c:v>3.3471105922145375E-2</c:v>
                </c:pt>
                <c:pt idx="2556">
                  <c:v>0.37565280952022911</c:v>
                </c:pt>
                <c:pt idx="2557">
                  <c:v>8.4062174514098666E-3</c:v>
                </c:pt>
                <c:pt idx="2558">
                  <c:v>0</c:v>
                </c:pt>
                <c:pt idx="2559">
                  <c:v>3.9311599146831099E-2</c:v>
                </c:pt>
                <c:pt idx="2560">
                  <c:v>8.2965314451933728E-3</c:v>
                </c:pt>
                <c:pt idx="2561">
                  <c:v>2.7256808020935105E-9</c:v>
                </c:pt>
                <c:pt idx="2562">
                  <c:v>5.4861713121579898E-2</c:v>
                </c:pt>
                <c:pt idx="2563">
                  <c:v>0.81621113627054065</c:v>
                </c:pt>
                <c:pt idx="2564">
                  <c:v>5.143438230297174E-11</c:v>
                </c:pt>
                <c:pt idx="2565">
                  <c:v>0.13197586934739397</c:v>
                </c:pt>
                <c:pt idx="2566">
                  <c:v>5.3529918883732626E-3</c:v>
                </c:pt>
                <c:pt idx="2567">
                  <c:v>6.5579613319412297E-2</c:v>
                </c:pt>
                <c:pt idx="2568">
                  <c:v>6.1837822945505265E-2</c:v>
                </c:pt>
                <c:pt idx="2569">
                  <c:v>0.63747607515432769</c:v>
                </c:pt>
                <c:pt idx="2570">
                  <c:v>4.6787769255002686E-2</c:v>
                </c:pt>
                <c:pt idx="2571">
                  <c:v>2.5257764415073336E-5</c:v>
                </c:pt>
                <c:pt idx="2572">
                  <c:v>2.4474200400789282E-5</c:v>
                </c:pt>
                <c:pt idx="2573">
                  <c:v>0.12530055940220305</c:v>
                </c:pt>
                <c:pt idx="2574">
                  <c:v>7.6071039403881554E-9</c:v>
                </c:pt>
                <c:pt idx="2575">
                  <c:v>1.6446957469275686E-2</c:v>
                </c:pt>
                <c:pt idx="2576">
                  <c:v>2.4666814076741124E-3</c:v>
                </c:pt>
                <c:pt idx="2577">
                  <c:v>1.1063886473285949</c:v>
                </c:pt>
                <c:pt idx="2578">
                  <c:v>4.3412117686054494E-6</c:v>
                </c:pt>
                <c:pt idx="2579">
                  <c:v>5.4099302610403868E-2</c:v>
                </c:pt>
                <c:pt idx="2580">
                  <c:v>1.4006665825509149E-5</c:v>
                </c:pt>
                <c:pt idx="2581">
                  <c:v>3.290534328955953E-5</c:v>
                </c:pt>
                <c:pt idx="2582">
                  <c:v>1.7559130421534827E-6</c:v>
                </c:pt>
                <c:pt idx="2583">
                  <c:v>0.42055275310003193</c:v>
                </c:pt>
                <c:pt idx="2584">
                  <c:v>1.3354892644407024E-2</c:v>
                </c:pt>
                <c:pt idx="2585">
                  <c:v>0.36712700674825283</c:v>
                </c:pt>
                <c:pt idx="2586">
                  <c:v>3.9347483213346022E-3</c:v>
                </c:pt>
                <c:pt idx="2587">
                  <c:v>0.12627506181100662</c:v>
                </c:pt>
                <c:pt idx="2588">
                  <c:v>5.4627733453224634E-10</c:v>
                </c:pt>
                <c:pt idx="2589">
                  <c:v>9.080163469266983E-2</c:v>
                </c:pt>
                <c:pt idx="2590">
                  <c:v>4.1227743960148805E-2</c:v>
                </c:pt>
                <c:pt idx="2591">
                  <c:v>0.71703696480578183</c:v>
                </c:pt>
                <c:pt idx="2592">
                  <c:v>1.0513188460802183E-3</c:v>
                </c:pt>
                <c:pt idx="2593">
                  <c:v>0.42601851940768759</c:v>
                </c:pt>
                <c:pt idx="2594">
                  <c:v>5.8272149654932022E-5</c:v>
                </c:pt>
                <c:pt idx="2595">
                  <c:v>1.4763160950970733E-3</c:v>
                </c:pt>
                <c:pt idx="2596">
                  <c:v>1.2300343520098797E-2</c:v>
                </c:pt>
                <c:pt idx="2597">
                  <c:v>3.1499796630663664E-3</c:v>
                </c:pt>
                <c:pt idx="2598">
                  <c:v>2.0177055473313676E-3</c:v>
                </c:pt>
                <c:pt idx="2599">
                  <c:v>5.7318368471483583E-9</c:v>
                </c:pt>
                <c:pt idx="2600">
                  <c:v>6.7686700705958974E-2</c:v>
                </c:pt>
                <c:pt idx="2601">
                  <c:v>7.6826364778278604E-6</c:v>
                </c:pt>
                <c:pt idx="2602">
                  <c:v>7.5557694119461564E-3</c:v>
                </c:pt>
                <c:pt idx="2603">
                  <c:v>0.21321048245061086</c:v>
                </c:pt>
                <c:pt idx="2604">
                  <c:v>2.7291171758554181E-2</c:v>
                </c:pt>
                <c:pt idx="2605">
                  <c:v>0.32193727744003464</c:v>
                </c:pt>
                <c:pt idx="2606">
                  <c:v>4.782564531738287E-2</c:v>
                </c:pt>
                <c:pt idx="2607">
                  <c:v>0.32447952569995397</c:v>
                </c:pt>
                <c:pt idx="2608">
                  <c:v>3.8331439332500019E-9</c:v>
                </c:pt>
                <c:pt idx="2609">
                  <c:v>0.11688348611049919</c:v>
                </c:pt>
                <c:pt idx="2610">
                  <c:v>0.23681418077055652</c:v>
                </c:pt>
                <c:pt idx="2611">
                  <c:v>0.28841486521707621</c:v>
                </c:pt>
                <c:pt idx="2612">
                  <c:v>0.30785799307472539</c:v>
                </c:pt>
                <c:pt idx="2613">
                  <c:v>4.186187944851044E-5</c:v>
                </c:pt>
                <c:pt idx="2614">
                  <c:v>0.1307707978105079</c:v>
                </c:pt>
                <c:pt idx="2615">
                  <c:v>4.857699046090156E-3</c:v>
                </c:pt>
                <c:pt idx="2616">
                  <c:v>2.6401776458847341E-8</c:v>
                </c:pt>
                <c:pt idx="2617">
                  <c:v>1.5093703534218579E-3</c:v>
                </c:pt>
                <c:pt idx="2618">
                  <c:v>0.16975840132847839</c:v>
                </c:pt>
                <c:pt idx="2619">
                  <c:v>0.22532770276080319</c:v>
                </c:pt>
                <c:pt idx="2620">
                  <c:v>2.4554245772362467E-7</c:v>
                </c:pt>
                <c:pt idx="2621">
                  <c:v>0</c:v>
                </c:pt>
                <c:pt idx="2622">
                  <c:v>6.0039528250674661E-4</c:v>
                </c:pt>
                <c:pt idx="2623">
                  <c:v>0.14367220869669015</c:v>
                </c:pt>
                <c:pt idx="2624">
                  <c:v>2.602687480741459E-3</c:v>
                </c:pt>
                <c:pt idx="2625">
                  <c:v>7.2558460858295981E-2</c:v>
                </c:pt>
                <c:pt idx="2626">
                  <c:v>0.2967018067633293</c:v>
                </c:pt>
                <c:pt idx="2627">
                  <c:v>1.5711694509436328E-2</c:v>
                </c:pt>
                <c:pt idx="2628">
                  <c:v>8.364334072967489E-3</c:v>
                </c:pt>
                <c:pt idx="2629">
                  <c:v>0.30379489194803494</c:v>
                </c:pt>
                <c:pt idx="2630">
                  <c:v>9.0628317554108999E-5</c:v>
                </c:pt>
                <c:pt idx="2631">
                  <c:v>0.70657504284615646</c:v>
                </c:pt>
                <c:pt idx="2632">
                  <c:v>0.38166240689106634</c:v>
                </c:pt>
                <c:pt idx="2633">
                  <c:v>2.8104836871517633E-2</c:v>
                </c:pt>
                <c:pt idx="2634">
                  <c:v>0.76928551629298503</c:v>
                </c:pt>
                <c:pt idx="2635">
                  <c:v>1.1439421555377853E-2</c:v>
                </c:pt>
                <c:pt idx="2636">
                  <c:v>3.8882789421405324E-4</c:v>
                </c:pt>
                <c:pt idx="2637">
                  <c:v>5.9111472997910058E-2</c:v>
                </c:pt>
                <c:pt idx="2638">
                  <c:v>0.25691351403073515</c:v>
                </c:pt>
                <c:pt idx="2639">
                  <c:v>0.15676548894718112</c:v>
                </c:pt>
                <c:pt idx="2640">
                  <c:v>6.1014337292529582E-5</c:v>
                </c:pt>
                <c:pt idx="2641">
                  <c:v>1.9669953124245878E-2</c:v>
                </c:pt>
                <c:pt idx="2642">
                  <c:v>8.117337844723953E-6</c:v>
                </c:pt>
                <c:pt idx="2643">
                  <c:v>2.6519014362728581E-5</c:v>
                </c:pt>
                <c:pt idx="2644">
                  <c:v>0.61346556137581287</c:v>
                </c:pt>
                <c:pt idx="2645">
                  <c:v>0.58929011517297036</c:v>
                </c:pt>
                <c:pt idx="2646">
                  <c:v>8.1577592156125569E-8</c:v>
                </c:pt>
                <c:pt idx="2647">
                  <c:v>0.2557623511908948</c:v>
                </c:pt>
                <c:pt idx="2648">
                  <c:v>1.2542939706853625E-2</c:v>
                </c:pt>
                <c:pt idx="2649">
                  <c:v>1.8815427177373609E-4</c:v>
                </c:pt>
                <c:pt idx="2650">
                  <c:v>0.22655003853225023</c:v>
                </c:pt>
                <c:pt idx="2651">
                  <c:v>0.17316691680056615</c:v>
                </c:pt>
                <c:pt idx="2652">
                  <c:v>6.4526669051299685E-6</c:v>
                </c:pt>
                <c:pt idx="2653">
                  <c:v>5.717942040056593E-4</c:v>
                </c:pt>
                <c:pt idx="2654">
                  <c:v>1.1223288102195035E-5</c:v>
                </c:pt>
                <c:pt idx="2655">
                  <c:v>9.6978887837282132E-2</c:v>
                </c:pt>
                <c:pt idx="2656">
                  <c:v>1.2442455032258088E-2</c:v>
                </c:pt>
                <c:pt idx="2657">
                  <c:v>3.3607321300724584E-4</c:v>
                </c:pt>
                <c:pt idx="2658">
                  <c:v>3.8415292212986091E-2</c:v>
                </c:pt>
                <c:pt idx="2659">
                  <c:v>1.9828141903703966E-2</c:v>
                </c:pt>
                <c:pt idx="2660">
                  <c:v>0.62063054530020589</c:v>
                </c:pt>
                <c:pt idx="2661">
                  <c:v>0.22965105578019601</c:v>
                </c:pt>
                <c:pt idx="2662">
                  <c:v>2.5397248507513456E-4</c:v>
                </c:pt>
                <c:pt idx="2663">
                  <c:v>9.2510389970309734E-2</c:v>
                </c:pt>
                <c:pt idx="2664">
                  <c:v>9.8260889637004668E-3</c:v>
                </c:pt>
                <c:pt idx="2665">
                  <c:v>0.12245136038752011</c:v>
                </c:pt>
                <c:pt idx="2666">
                  <c:v>0.25056989947371233</c:v>
                </c:pt>
                <c:pt idx="2667">
                  <c:v>1.9010072948284624E-2</c:v>
                </c:pt>
                <c:pt idx="2668">
                  <c:v>0.34458419525216905</c:v>
                </c:pt>
                <c:pt idx="2669">
                  <c:v>3.3009250685689024E-6</c:v>
                </c:pt>
                <c:pt idx="2670">
                  <c:v>4.4449541083185242E-4</c:v>
                </c:pt>
                <c:pt idx="2671">
                  <c:v>0.4626417771490523</c:v>
                </c:pt>
                <c:pt idx="2672">
                  <c:v>6.1930023945783244E-2</c:v>
                </c:pt>
                <c:pt idx="2673">
                  <c:v>3.1803848923927743E-3</c:v>
                </c:pt>
                <c:pt idx="2674">
                  <c:v>8.1946920773583327E-6</c:v>
                </c:pt>
                <c:pt idx="2675">
                  <c:v>0.50927618494703775</c:v>
                </c:pt>
                <c:pt idx="2676">
                  <c:v>8.4880809068427071E-2</c:v>
                </c:pt>
                <c:pt idx="2677">
                  <c:v>2.7300687253397184E-4</c:v>
                </c:pt>
                <c:pt idx="2678">
                  <c:v>1.0211454468216375E-2</c:v>
                </c:pt>
                <c:pt idx="2679">
                  <c:v>8.0148735250198753E-8</c:v>
                </c:pt>
                <c:pt idx="2680">
                  <c:v>0.41209194595070509</c:v>
                </c:pt>
                <c:pt idx="2681">
                  <c:v>6.1087042467541261E-6</c:v>
                </c:pt>
                <c:pt idx="2682">
                  <c:v>0.413193815966578</c:v>
                </c:pt>
                <c:pt idx="2683">
                  <c:v>4.5756427239913607E-5</c:v>
                </c:pt>
                <c:pt idx="2684">
                  <c:v>2.5131536411774916E-2</c:v>
                </c:pt>
                <c:pt idx="2685">
                  <c:v>2.9451711498986138E-3</c:v>
                </c:pt>
                <c:pt idx="2686">
                  <c:v>0.34295615853462058</c:v>
                </c:pt>
                <c:pt idx="2687">
                  <c:v>7.7134096701976657E-2</c:v>
                </c:pt>
                <c:pt idx="2688">
                  <c:v>1.3085823131942757E-2</c:v>
                </c:pt>
                <c:pt idx="2689">
                  <c:v>3.5710308548142691E-3</c:v>
                </c:pt>
                <c:pt idx="2690">
                  <c:v>0.80904269224666259</c:v>
                </c:pt>
                <c:pt idx="2691">
                  <c:v>0.30018836355376766</c:v>
                </c:pt>
                <c:pt idx="2692">
                  <c:v>2.0030820276513303E-2</c:v>
                </c:pt>
                <c:pt idx="2693">
                  <c:v>1.4480260010339008E-4</c:v>
                </c:pt>
                <c:pt idx="2694">
                  <c:v>4.1871900632524748E-3</c:v>
                </c:pt>
                <c:pt idx="2695">
                  <c:v>1.2365572581536614E-2</c:v>
                </c:pt>
                <c:pt idx="2696">
                  <c:v>1.3977769465542034E-5</c:v>
                </c:pt>
                <c:pt idx="2697">
                  <c:v>3.4565349065120267E-3</c:v>
                </c:pt>
                <c:pt idx="2698">
                  <c:v>5.7526564903922302E-4</c:v>
                </c:pt>
                <c:pt idx="2699">
                  <c:v>4.6764227425583262E-2</c:v>
                </c:pt>
                <c:pt idx="2700">
                  <c:v>0.75890123686844069</c:v>
                </c:pt>
                <c:pt idx="2701">
                  <c:v>3.805020433092468E-7</c:v>
                </c:pt>
                <c:pt idx="2702">
                  <c:v>2.4322256912092852E-3</c:v>
                </c:pt>
                <c:pt idx="2703">
                  <c:v>0.32772294490737691</c:v>
                </c:pt>
                <c:pt idx="2704">
                  <c:v>2.704384801090081E-2</c:v>
                </c:pt>
                <c:pt idx="2705">
                  <c:v>0.16299680564907079</c:v>
                </c:pt>
                <c:pt idx="2706">
                  <c:v>0.42148897373645261</c:v>
                </c:pt>
                <c:pt idx="2707">
                  <c:v>8.3920647833223469E-8</c:v>
                </c:pt>
                <c:pt idx="2708">
                  <c:v>3.2341539722818592E-3</c:v>
                </c:pt>
                <c:pt idx="2709">
                  <c:v>1.0587667192344852E-6</c:v>
                </c:pt>
                <c:pt idx="2710">
                  <c:v>1.1811273057698544E-2</c:v>
                </c:pt>
                <c:pt idx="2711">
                  <c:v>0.24126395880696497</c:v>
                </c:pt>
                <c:pt idx="2712">
                  <c:v>3.7596235552601394E-2</c:v>
                </c:pt>
                <c:pt idx="2713">
                  <c:v>0.35662963119269103</c:v>
                </c:pt>
                <c:pt idx="2714">
                  <c:v>0.24581168226199479</c:v>
                </c:pt>
                <c:pt idx="2715">
                  <c:v>0.23495165028130005</c:v>
                </c:pt>
                <c:pt idx="2716">
                  <c:v>6.6350693653192253E-2</c:v>
                </c:pt>
                <c:pt idx="2717">
                  <c:v>5.2318884432118302E-4</c:v>
                </c:pt>
                <c:pt idx="2718">
                  <c:v>1.7959152421623608E-3</c:v>
                </c:pt>
                <c:pt idx="2719">
                  <c:v>1.8087909479027629E-2</c:v>
                </c:pt>
                <c:pt idx="2720">
                  <c:v>0.22874551631653545</c:v>
                </c:pt>
                <c:pt idx="2721">
                  <c:v>0.38802532802924794</c:v>
                </c:pt>
                <c:pt idx="2722">
                  <c:v>2.5667689886136797E-9</c:v>
                </c:pt>
                <c:pt idx="2723">
                  <c:v>3.7163440112804134E-7</c:v>
                </c:pt>
                <c:pt idx="2724">
                  <c:v>5.9573041422514204E-2</c:v>
                </c:pt>
                <c:pt idx="2725">
                  <c:v>7.9449807772630603E-3</c:v>
                </c:pt>
                <c:pt idx="2726">
                  <c:v>0.48778612149848205</c:v>
                </c:pt>
                <c:pt idx="2727">
                  <c:v>3.1105069614291584E-3</c:v>
                </c:pt>
                <c:pt idx="2728">
                  <c:v>2.5813172350789792E-6</c:v>
                </c:pt>
                <c:pt idx="2729">
                  <c:v>0.14824942374842623</c:v>
                </c:pt>
                <c:pt idx="2730">
                  <c:v>6.2786403588119277E-4</c:v>
                </c:pt>
                <c:pt idx="2731">
                  <c:v>5.8910487222770278E-7</c:v>
                </c:pt>
                <c:pt idx="2732">
                  <c:v>8.7201554086663888E-5</c:v>
                </c:pt>
                <c:pt idx="2733">
                  <c:v>7.8336229583743529E-4</c:v>
                </c:pt>
                <c:pt idx="2734">
                  <c:v>0.23911852564964015</c:v>
                </c:pt>
                <c:pt idx="2735">
                  <c:v>1.8518898338592564E-3</c:v>
                </c:pt>
                <c:pt idx="2736">
                  <c:v>5.4478055852969186E-3</c:v>
                </c:pt>
                <c:pt idx="2737">
                  <c:v>1.9218630870990857E-8</c:v>
                </c:pt>
                <c:pt idx="2738">
                  <c:v>0.36194347406717586</c:v>
                </c:pt>
                <c:pt idx="2739">
                  <c:v>2.5193707050549838E-6</c:v>
                </c:pt>
                <c:pt idx="2740">
                  <c:v>6.2395326507618746E-4</c:v>
                </c:pt>
                <c:pt idx="2741">
                  <c:v>0.43007105692720626</c:v>
                </c:pt>
                <c:pt idx="2742">
                  <c:v>0.28804631584701446</c:v>
                </c:pt>
                <c:pt idx="2743">
                  <c:v>1.4070123751555911E-3</c:v>
                </c:pt>
                <c:pt idx="2744">
                  <c:v>5.7481053033632361E-11</c:v>
                </c:pt>
                <c:pt idx="2745">
                  <c:v>1.4697420541489588E-6</c:v>
                </c:pt>
                <c:pt idx="2746">
                  <c:v>8.9181060410703958E-5</c:v>
                </c:pt>
                <c:pt idx="2747">
                  <c:v>0.11969545660520445</c:v>
                </c:pt>
                <c:pt idx="2748">
                  <c:v>1.1590389063590143</c:v>
                </c:pt>
                <c:pt idx="2749">
                  <c:v>2.1181496954030534E-3</c:v>
                </c:pt>
                <c:pt idx="2750">
                  <c:v>0.63989444455168787</c:v>
                </c:pt>
                <c:pt idx="2751">
                  <c:v>1.5897722430687013E-8</c:v>
                </c:pt>
                <c:pt idx="2752">
                  <c:v>1.5715308524637216E-2</c:v>
                </c:pt>
                <c:pt idx="2753">
                  <c:v>3.0123940898564749E-2</c:v>
                </c:pt>
                <c:pt idx="2754">
                  <c:v>2.5410152875906755E-2</c:v>
                </c:pt>
                <c:pt idx="2755">
                  <c:v>0.44121503368644988</c:v>
                </c:pt>
                <c:pt idx="2756">
                  <c:v>1.1132880546311159</c:v>
                </c:pt>
                <c:pt idx="2757">
                  <c:v>0.7155603315985577</c:v>
                </c:pt>
                <c:pt idx="2758">
                  <c:v>6.7592588839283768E-6</c:v>
                </c:pt>
                <c:pt idx="2759">
                  <c:v>0.37173109109434177</c:v>
                </c:pt>
                <c:pt idx="2760">
                  <c:v>0</c:v>
                </c:pt>
                <c:pt idx="2761">
                  <c:v>9.6548143086927572E-4</c:v>
                </c:pt>
                <c:pt idx="2762">
                  <c:v>1.4376225502743219E-3</c:v>
                </c:pt>
                <c:pt idx="2763">
                  <c:v>5.2691386446956242E-6</c:v>
                </c:pt>
                <c:pt idx="2764">
                  <c:v>3.8407205241249166E-2</c:v>
                </c:pt>
                <c:pt idx="2765">
                  <c:v>0.12356412701046937</c:v>
                </c:pt>
                <c:pt idx="2766">
                  <c:v>2.2546080530234713E-2</c:v>
                </c:pt>
                <c:pt idx="2767">
                  <c:v>0.68470821639453572</c:v>
                </c:pt>
                <c:pt idx="2768">
                  <c:v>1.3730564395979802E-7</c:v>
                </c:pt>
                <c:pt idx="2769">
                  <c:v>2.3358206386231749E-3</c:v>
                </c:pt>
                <c:pt idx="2770">
                  <c:v>0.10694784820844276</c:v>
                </c:pt>
                <c:pt idx="2771">
                  <c:v>6.802557124898456E-3</c:v>
                </c:pt>
                <c:pt idx="2772">
                  <c:v>1.2412630994799081E-4</c:v>
                </c:pt>
                <c:pt idx="2773">
                  <c:v>2.9791772734697109E-4</c:v>
                </c:pt>
                <c:pt idx="2774">
                  <c:v>5.2151938509686925E-8</c:v>
                </c:pt>
                <c:pt idx="2775">
                  <c:v>1.2590004428124246E-2</c:v>
                </c:pt>
                <c:pt idx="2776">
                  <c:v>0.30157854438227333</c:v>
                </c:pt>
                <c:pt idx="2777">
                  <c:v>4.7063064915298325E-4</c:v>
                </c:pt>
                <c:pt idx="2778">
                  <c:v>0.21780425028874087</c:v>
                </c:pt>
                <c:pt idx="2779">
                  <c:v>1.8785882620953292E-4</c:v>
                </c:pt>
                <c:pt idx="2780">
                  <c:v>2.1251970808625347E-5</c:v>
                </c:pt>
                <c:pt idx="2781">
                  <c:v>2.2750190942558905E-3</c:v>
                </c:pt>
                <c:pt idx="2782">
                  <c:v>2.732822583172952E-3</c:v>
                </c:pt>
                <c:pt idx="2783">
                  <c:v>7.3847555470284241E-4</c:v>
                </c:pt>
                <c:pt idx="2784">
                  <c:v>0.54456874350659346</c:v>
                </c:pt>
                <c:pt idx="2785">
                  <c:v>7.2348751605248063E-2</c:v>
                </c:pt>
                <c:pt idx="2786">
                  <c:v>1.4380829915860637E-3</c:v>
                </c:pt>
                <c:pt idx="2787">
                  <c:v>5.5926776880885678E-5</c:v>
                </c:pt>
                <c:pt idx="2788">
                  <c:v>0.68872869166253448</c:v>
                </c:pt>
                <c:pt idx="2789">
                  <c:v>0.21320124109624006</c:v>
                </c:pt>
                <c:pt idx="2790">
                  <c:v>7.1227607616777188E-6</c:v>
                </c:pt>
                <c:pt idx="2791">
                  <c:v>3.5461300341853436E-2</c:v>
                </c:pt>
                <c:pt idx="2792">
                  <c:v>0.42021648903761433</c:v>
                </c:pt>
                <c:pt idx="2793">
                  <c:v>8.9378959326046545E-2</c:v>
                </c:pt>
                <c:pt idx="2794">
                  <c:v>1.9486883263468231E-3</c:v>
                </c:pt>
                <c:pt idx="2795">
                  <c:v>6.5858735437482593E-5</c:v>
                </c:pt>
                <c:pt idx="2796">
                  <c:v>1.2483491201470558E-4</c:v>
                </c:pt>
                <c:pt idx="2797">
                  <c:v>1.6818467192765306E-3</c:v>
                </c:pt>
                <c:pt idx="2798">
                  <c:v>5.7580889248381459E-3</c:v>
                </c:pt>
                <c:pt idx="2799">
                  <c:v>2.7199760151880889E-4</c:v>
                </c:pt>
                <c:pt idx="2800">
                  <c:v>1.0581041874575148E-5</c:v>
                </c:pt>
                <c:pt idx="2801">
                  <c:v>5.1595280693358739E-2</c:v>
                </c:pt>
                <c:pt idx="2802">
                  <c:v>3.2051963483869892E-5</c:v>
                </c:pt>
                <c:pt idx="2803">
                  <c:v>1.3631948842065765E-3</c:v>
                </c:pt>
                <c:pt idx="2804">
                  <c:v>7.5285697805518345E-2</c:v>
                </c:pt>
                <c:pt idx="2805">
                  <c:v>0.58207136281331695</c:v>
                </c:pt>
                <c:pt idx="2806">
                  <c:v>1.3159855644163859E-2</c:v>
                </c:pt>
                <c:pt idx="2807">
                  <c:v>0.31373632657561018</c:v>
                </c:pt>
                <c:pt idx="2808">
                  <c:v>8.2914271007489229E-2</c:v>
                </c:pt>
                <c:pt idx="2809">
                  <c:v>4.6510598347152895E-9</c:v>
                </c:pt>
                <c:pt idx="2810">
                  <c:v>2.0722269912457154E-5</c:v>
                </c:pt>
                <c:pt idx="2811">
                  <c:v>1.6060934619324481E-8</c:v>
                </c:pt>
                <c:pt idx="2812">
                  <c:v>0.56853694048409908</c:v>
                </c:pt>
                <c:pt idx="2813">
                  <c:v>8.5553323373932977E-5</c:v>
                </c:pt>
                <c:pt idx="2814">
                  <c:v>5.8986003824754813E-4</c:v>
                </c:pt>
                <c:pt idx="2815">
                  <c:v>1.6746119327995435E-7</c:v>
                </c:pt>
                <c:pt idx="2816">
                  <c:v>0.46638148623368558</c:v>
                </c:pt>
                <c:pt idx="2817">
                  <c:v>3.5678700050287033E-5</c:v>
                </c:pt>
                <c:pt idx="2818">
                  <c:v>0.13771873143533264</c:v>
                </c:pt>
                <c:pt idx="2819">
                  <c:v>3.6650925655830149E-3</c:v>
                </c:pt>
                <c:pt idx="2820">
                  <c:v>3.7842929702916572E-3</c:v>
                </c:pt>
                <c:pt idx="2821">
                  <c:v>0.25623167414187981</c:v>
                </c:pt>
                <c:pt idx="2822">
                  <c:v>0.14434712842360908</c:v>
                </c:pt>
                <c:pt idx="2823">
                  <c:v>1.1833480860332221E-3</c:v>
                </c:pt>
                <c:pt idx="2824">
                  <c:v>0.32475654789361985</c:v>
                </c:pt>
                <c:pt idx="2825">
                  <c:v>5.1242395873461232E-3</c:v>
                </c:pt>
                <c:pt idx="2826">
                  <c:v>2.9887323360227546E-2</c:v>
                </c:pt>
                <c:pt idx="2827">
                  <c:v>0.10438646734197737</c:v>
                </c:pt>
                <c:pt idx="2828">
                  <c:v>1.7786783215513483E-2</c:v>
                </c:pt>
                <c:pt idx="2829">
                  <c:v>2.6126763512666669E-7</c:v>
                </c:pt>
                <c:pt idx="2830">
                  <c:v>0.78106904675724864</c:v>
                </c:pt>
                <c:pt idx="2831">
                  <c:v>1.6304947864000965E-2</c:v>
                </c:pt>
                <c:pt idx="2832">
                  <c:v>1.064408133081139</c:v>
                </c:pt>
                <c:pt idx="2833">
                  <c:v>1.2765606329466844E-3</c:v>
                </c:pt>
                <c:pt idx="2834">
                  <c:v>1.9639382725606114E-3</c:v>
                </c:pt>
                <c:pt idx="2835">
                  <c:v>3.4621347072952497E-4</c:v>
                </c:pt>
                <c:pt idx="2836">
                  <c:v>1.3608117407170309E-3</c:v>
                </c:pt>
                <c:pt idx="2837">
                  <c:v>4.1120174340740619E-2</c:v>
                </c:pt>
                <c:pt idx="2838">
                  <c:v>0.2422479889869408</c:v>
                </c:pt>
                <c:pt idx="2839">
                  <c:v>1.9484894063157267E-2</c:v>
                </c:pt>
                <c:pt idx="2840">
                  <c:v>0.28484738874703913</c:v>
                </c:pt>
                <c:pt idx="2841">
                  <c:v>6.0549352607471825E-3</c:v>
                </c:pt>
                <c:pt idx="2842">
                  <c:v>8.2990678245173233E-7</c:v>
                </c:pt>
                <c:pt idx="2843">
                  <c:v>1.8492356096351654E-5</c:v>
                </c:pt>
                <c:pt idx="2844">
                  <c:v>1.2562145922434538E-3</c:v>
                </c:pt>
                <c:pt idx="2845">
                  <c:v>2.461857252215615E-2</c:v>
                </c:pt>
                <c:pt idx="2846">
                  <c:v>5.5341428655175237E-3</c:v>
                </c:pt>
                <c:pt idx="2847">
                  <c:v>0.35978543643223526</c:v>
                </c:pt>
                <c:pt idx="2848">
                  <c:v>1.3241396045876156E-2</c:v>
                </c:pt>
                <c:pt idx="2849">
                  <c:v>5.1694346267713231E-8</c:v>
                </c:pt>
                <c:pt idx="2850">
                  <c:v>7.3741502010978783E-3</c:v>
                </c:pt>
                <c:pt idx="2851">
                  <c:v>0.14394044110749515</c:v>
                </c:pt>
                <c:pt idx="2852">
                  <c:v>5.8313807899194839E-2</c:v>
                </c:pt>
                <c:pt idx="2853">
                  <c:v>3.6051128239398194E-4</c:v>
                </c:pt>
                <c:pt idx="2854">
                  <c:v>2.352072747475123E-2</c:v>
                </c:pt>
                <c:pt idx="2855">
                  <c:v>1.9274337856821037E-2</c:v>
                </c:pt>
                <c:pt idx="2856">
                  <c:v>1.1228946919818528E-4</c:v>
                </c:pt>
                <c:pt idx="2857">
                  <c:v>6.4258780157781098E-4</c:v>
                </c:pt>
                <c:pt idx="2858">
                  <c:v>4.4195127794385865E-11</c:v>
                </c:pt>
                <c:pt idx="2859">
                  <c:v>0.65402102600890466</c:v>
                </c:pt>
                <c:pt idx="2860">
                  <c:v>6.2520673708055668E-3</c:v>
                </c:pt>
                <c:pt idx="2861">
                  <c:v>0.20909528179158773</c:v>
                </c:pt>
                <c:pt idx="2862">
                  <c:v>8.2286080563430692E-3</c:v>
                </c:pt>
                <c:pt idx="2863">
                  <c:v>2.5975275095443767E-2</c:v>
                </c:pt>
                <c:pt idx="2864">
                  <c:v>5.7967068973449642E-4</c:v>
                </c:pt>
                <c:pt idx="2865">
                  <c:v>0.13469003301538446</c:v>
                </c:pt>
                <c:pt idx="2866">
                  <c:v>0.16161412063092137</c:v>
                </c:pt>
                <c:pt idx="2867">
                  <c:v>1.1120306411015626</c:v>
                </c:pt>
                <c:pt idx="2868">
                  <c:v>0.81968440483146787</c:v>
                </c:pt>
                <c:pt idx="2869">
                  <c:v>0.18025943325098184</c:v>
                </c:pt>
                <c:pt idx="2870">
                  <c:v>0.26050037382484431</c:v>
                </c:pt>
                <c:pt idx="2871">
                  <c:v>0.64292599821084584</c:v>
                </c:pt>
                <c:pt idx="2872">
                  <c:v>0</c:v>
                </c:pt>
                <c:pt idx="2873">
                  <c:v>0.34475146514082589</c:v>
                </c:pt>
                <c:pt idx="2874">
                  <c:v>3.9173425801538892E-3</c:v>
                </c:pt>
                <c:pt idx="2875">
                  <c:v>3.3045389343915881E-3</c:v>
                </c:pt>
                <c:pt idx="2876">
                  <c:v>8.8426042978815549E-3</c:v>
                </c:pt>
                <c:pt idx="2877">
                  <c:v>1.8957688518429518E-5</c:v>
                </c:pt>
                <c:pt idx="2878">
                  <c:v>6.5976810892845756E-3</c:v>
                </c:pt>
                <c:pt idx="2879">
                  <c:v>3.1594931427613141E-5</c:v>
                </c:pt>
                <c:pt idx="2880">
                  <c:v>0.36736915449001517</c:v>
                </c:pt>
                <c:pt idx="2881">
                  <c:v>0.11336195146154418</c:v>
                </c:pt>
                <c:pt idx="2882">
                  <c:v>4.4953453987045158E-2</c:v>
                </c:pt>
                <c:pt idx="2883">
                  <c:v>8.2705396513447368E-2</c:v>
                </c:pt>
                <c:pt idx="2884">
                  <c:v>9.9310868998503631E-3</c:v>
                </c:pt>
                <c:pt idx="2885">
                  <c:v>5.9657958883770003E-4</c:v>
                </c:pt>
                <c:pt idx="2886">
                  <c:v>0.37228408573877381</c:v>
                </c:pt>
                <c:pt idx="2887">
                  <c:v>6.5651519543876222E-5</c:v>
                </c:pt>
                <c:pt idx="2888">
                  <c:v>1.8047129314191008E-7</c:v>
                </c:pt>
                <c:pt idx="2889">
                  <c:v>3.4377197401693545E-2</c:v>
                </c:pt>
                <c:pt idx="2890">
                  <c:v>3.2837917444504784E-5</c:v>
                </c:pt>
                <c:pt idx="2891">
                  <c:v>1.266710980850839E-2</c:v>
                </c:pt>
                <c:pt idx="2892">
                  <c:v>6.2676031099325846E-2</c:v>
                </c:pt>
                <c:pt idx="2893">
                  <c:v>2.3159223246920067E-6</c:v>
                </c:pt>
                <c:pt idx="2894">
                  <c:v>0.26615396679831421</c:v>
                </c:pt>
                <c:pt idx="2895">
                  <c:v>0.11211111635010675</c:v>
                </c:pt>
                <c:pt idx="2896">
                  <c:v>4.6159949972037706E-2</c:v>
                </c:pt>
                <c:pt idx="2897">
                  <c:v>0.11767923520777587</c:v>
                </c:pt>
                <c:pt idx="2898">
                  <c:v>3.1576923021863761E-7</c:v>
                </c:pt>
                <c:pt idx="2899">
                  <c:v>2.0281418170220424E-2</c:v>
                </c:pt>
                <c:pt idx="2900">
                  <c:v>0.46186284928967075</c:v>
                </c:pt>
                <c:pt idx="2901">
                  <c:v>6.0033824845891492E-5</c:v>
                </c:pt>
                <c:pt idx="2902">
                  <c:v>4.926301518963265E-2</c:v>
                </c:pt>
                <c:pt idx="2903">
                  <c:v>0.29522748139163468</c:v>
                </c:pt>
                <c:pt idx="2904">
                  <c:v>1.0431417113028074</c:v>
                </c:pt>
                <c:pt idx="2905">
                  <c:v>0.83063494583036268</c:v>
                </c:pt>
                <c:pt idx="2906">
                  <c:v>1.6677929898814638E-6</c:v>
                </c:pt>
                <c:pt idx="2907">
                  <c:v>1.964556994613444E-2</c:v>
                </c:pt>
                <c:pt idx="2908">
                  <c:v>0</c:v>
                </c:pt>
                <c:pt idx="2909">
                  <c:v>0.21972018263428464</c:v>
                </c:pt>
                <c:pt idx="2910">
                  <c:v>0.25844009187216377</c:v>
                </c:pt>
                <c:pt idx="2911">
                  <c:v>0.37125864454494018</c:v>
                </c:pt>
                <c:pt idx="2912">
                  <c:v>0.18430670679568195</c:v>
                </c:pt>
                <c:pt idx="2913">
                  <c:v>2.6331058601086884E-3</c:v>
                </c:pt>
                <c:pt idx="2914">
                  <c:v>0.69253901258967088</c:v>
                </c:pt>
                <c:pt idx="2915">
                  <c:v>1.9179267972184669E-2</c:v>
                </c:pt>
                <c:pt idx="2916">
                  <c:v>6.0783971035945436E-12</c:v>
                </c:pt>
                <c:pt idx="2917">
                  <c:v>4.3827672982833891E-4</c:v>
                </c:pt>
                <c:pt idx="2918">
                  <c:v>5.5930749654105792E-2</c:v>
                </c:pt>
                <c:pt idx="2919">
                  <c:v>5.2521202325893121E-2</c:v>
                </c:pt>
                <c:pt idx="2920">
                  <c:v>0.62737183379839079</c:v>
                </c:pt>
                <c:pt idx="2921">
                  <c:v>2.6786588049484257E-2</c:v>
                </c:pt>
                <c:pt idx="2922">
                  <c:v>0.33553514329964368</c:v>
                </c:pt>
                <c:pt idx="2923">
                  <c:v>0.31741178452723168</c:v>
                </c:pt>
                <c:pt idx="2924">
                  <c:v>0.17112079208921124</c:v>
                </c:pt>
                <c:pt idx="2925">
                  <c:v>7.1343639723534316E-4</c:v>
                </c:pt>
                <c:pt idx="2926">
                  <c:v>5.95537866619865E-4</c:v>
                </c:pt>
                <c:pt idx="2927">
                  <c:v>6.3445468298781475E-3</c:v>
                </c:pt>
                <c:pt idx="2928">
                  <c:v>0</c:v>
                </c:pt>
                <c:pt idx="2929">
                  <c:v>9.0439157800686107E-2</c:v>
                </c:pt>
                <c:pt idx="2930">
                  <c:v>1.5124753067551762E-11</c:v>
                </c:pt>
                <c:pt idx="2931">
                  <c:v>0.10501142805955183</c:v>
                </c:pt>
                <c:pt idx="2932">
                  <c:v>0.52193878579669184</c:v>
                </c:pt>
                <c:pt idx="2933">
                  <c:v>0.61843933986106436</c:v>
                </c:pt>
                <c:pt idx="2934">
                  <c:v>0.21747569535330158</c:v>
                </c:pt>
                <c:pt idx="2935">
                  <c:v>1.0781555423721294E-2</c:v>
                </c:pt>
                <c:pt idx="2936">
                  <c:v>3.579361341331296E-9</c:v>
                </c:pt>
                <c:pt idx="2937">
                  <c:v>0</c:v>
                </c:pt>
                <c:pt idx="2938">
                  <c:v>5.0198638605649958E-5</c:v>
                </c:pt>
                <c:pt idx="2939">
                  <c:v>1.482891702173963E-5</c:v>
                </c:pt>
                <c:pt idx="2940">
                  <c:v>2.5093453782673044E-4</c:v>
                </c:pt>
                <c:pt idx="2941">
                  <c:v>0.37517214875520039</c:v>
                </c:pt>
                <c:pt idx="2942">
                  <c:v>0.15273196766023997</c:v>
                </c:pt>
                <c:pt idx="2943">
                  <c:v>1.7011297473943095E-4</c:v>
                </c:pt>
                <c:pt idx="2944">
                  <c:v>2.6616290449383596E-6</c:v>
                </c:pt>
                <c:pt idx="2945">
                  <c:v>0.11781926538804739</c:v>
                </c:pt>
                <c:pt idx="2946">
                  <c:v>5.494911193052552E-2</c:v>
                </c:pt>
                <c:pt idx="2947">
                  <c:v>1.3602160363141916E-2</c:v>
                </c:pt>
                <c:pt idx="2948">
                  <c:v>1.1289398180298895E-5</c:v>
                </c:pt>
                <c:pt idx="2949">
                  <c:v>9.4930790793908579E-2</c:v>
                </c:pt>
                <c:pt idx="2950">
                  <c:v>8.194277646336779E-3</c:v>
                </c:pt>
                <c:pt idx="2951">
                  <c:v>1.239275329450734E-4</c:v>
                </c:pt>
                <c:pt idx="2952">
                  <c:v>0.16227125189170624</c:v>
                </c:pt>
                <c:pt idx="2953">
                  <c:v>4.0025411866985144E-3</c:v>
                </c:pt>
                <c:pt idx="2954">
                  <c:v>2.9234390451182057E-7</c:v>
                </c:pt>
                <c:pt idx="2955">
                  <c:v>2.1052729556072815E-10</c:v>
                </c:pt>
                <c:pt idx="2956">
                  <c:v>9.6036162893422192E-2</c:v>
                </c:pt>
                <c:pt idx="2957">
                  <c:v>1.3996541514480862E-5</c:v>
                </c:pt>
                <c:pt idx="2958">
                  <c:v>0.25914743859052741</c:v>
                </c:pt>
                <c:pt idx="2959">
                  <c:v>7.6035570777126355E-5</c:v>
                </c:pt>
                <c:pt idx="2960">
                  <c:v>0.27239182085261088</c:v>
                </c:pt>
                <c:pt idx="2961">
                  <c:v>3.2747683038820488E-2</c:v>
                </c:pt>
                <c:pt idx="2962">
                  <c:v>0.66469381608853861</c:v>
                </c:pt>
                <c:pt idx="2963">
                  <c:v>0.29657551890500217</c:v>
                </c:pt>
                <c:pt idx="2964">
                  <c:v>4.3448205470304882E-4</c:v>
                </c:pt>
                <c:pt idx="2965">
                  <c:v>5.8531587477369943E-4</c:v>
                </c:pt>
                <c:pt idx="2966">
                  <c:v>6.4820708146563238E-2</c:v>
                </c:pt>
                <c:pt idx="2967">
                  <c:v>1.3320735289276147E-2</c:v>
                </c:pt>
                <c:pt idx="2968">
                  <c:v>0.12661480368257694</c:v>
                </c:pt>
                <c:pt idx="2969">
                  <c:v>2.7721111918318759E-6</c:v>
                </c:pt>
                <c:pt idx="2970">
                  <c:v>7.8238818710124503E-2</c:v>
                </c:pt>
                <c:pt idx="2971">
                  <c:v>2.1030950260737848E-4</c:v>
                </c:pt>
                <c:pt idx="2972">
                  <c:v>3.2827502612336461E-2</c:v>
                </c:pt>
                <c:pt idx="2973">
                  <c:v>1.7185456448746026E-8</c:v>
                </c:pt>
                <c:pt idx="2974">
                  <c:v>0.84801080384476768</c:v>
                </c:pt>
                <c:pt idx="2975">
                  <c:v>1.2160196410690884</c:v>
                </c:pt>
                <c:pt idx="2976">
                  <c:v>2.7526519961950874E-3</c:v>
                </c:pt>
                <c:pt idx="2977">
                  <c:v>0.95746797481140455</c:v>
                </c:pt>
                <c:pt idx="2978">
                  <c:v>1.4316880029265496E-7</c:v>
                </c:pt>
                <c:pt idx="2979">
                  <c:v>1.0844215809884698E-2</c:v>
                </c:pt>
                <c:pt idx="2980">
                  <c:v>6.6902448854363051E-4</c:v>
                </c:pt>
                <c:pt idx="2981">
                  <c:v>3.5412299274943722E-2</c:v>
                </c:pt>
                <c:pt idx="2982">
                  <c:v>3.7089356940404931E-2</c:v>
                </c:pt>
                <c:pt idx="2983">
                  <c:v>2.0385608096435252E-2</c:v>
                </c:pt>
                <c:pt idx="2984">
                  <c:v>0.11236664046364821</c:v>
                </c:pt>
                <c:pt idx="2985">
                  <c:v>0.3574939652450933</c:v>
                </c:pt>
                <c:pt idx="2986">
                  <c:v>1.8564425785371453E-3</c:v>
                </c:pt>
                <c:pt idx="2987">
                  <c:v>3.180422816279848E-2</c:v>
                </c:pt>
                <c:pt idx="2988">
                  <c:v>0.13064533971181425</c:v>
                </c:pt>
                <c:pt idx="2989">
                  <c:v>0.17855911246222247</c:v>
                </c:pt>
                <c:pt idx="2990">
                  <c:v>3.0679625897947621E-2</c:v>
                </c:pt>
                <c:pt idx="2991">
                  <c:v>9.6029688840584371E-5</c:v>
                </c:pt>
                <c:pt idx="2992">
                  <c:v>7.0886193008600404E-8</c:v>
                </c:pt>
                <c:pt idx="2993">
                  <c:v>0.11710487669470943</c:v>
                </c:pt>
                <c:pt idx="2994">
                  <c:v>4.4890122267336654E-8</c:v>
                </c:pt>
                <c:pt idx="2995">
                  <c:v>1.3171066968795506E-3</c:v>
                </c:pt>
                <c:pt idx="2996">
                  <c:v>3.6307288897666932E-3</c:v>
                </c:pt>
                <c:pt idx="2997">
                  <c:v>0.42560103386979781</c:v>
                </c:pt>
                <c:pt idx="2998">
                  <c:v>1.1000612476344989E-2</c:v>
                </c:pt>
                <c:pt idx="2999">
                  <c:v>9.1100591502747338E-3</c:v>
                </c:pt>
                <c:pt idx="3000">
                  <c:v>0.75622271091847404</c:v>
                </c:pt>
                <c:pt idx="3001">
                  <c:v>0.67219554316692964</c:v>
                </c:pt>
                <c:pt idx="3002">
                  <c:v>0.28811370453035939</c:v>
                </c:pt>
                <c:pt idx="3003">
                  <c:v>5.6350414939610867E-8</c:v>
                </c:pt>
                <c:pt idx="3004">
                  <c:v>1.2297668340711894E-2</c:v>
                </c:pt>
                <c:pt idx="3005">
                  <c:v>1.5129170561480005E-4</c:v>
                </c:pt>
                <c:pt idx="3006">
                  <c:v>2.4176895300170986E-3</c:v>
                </c:pt>
                <c:pt idx="3007">
                  <c:v>4.7739091476405371E-2</c:v>
                </c:pt>
                <c:pt idx="3008">
                  <c:v>1.4748564074015249E-2</c:v>
                </c:pt>
                <c:pt idx="3009">
                  <c:v>5.4463575957651572E-11</c:v>
                </c:pt>
                <c:pt idx="3010">
                  <c:v>0.23984508253336348</c:v>
                </c:pt>
                <c:pt idx="3011">
                  <c:v>3.2781410447379389E-5</c:v>
                </c:pt>
                <c:pt idx="3012">
                  <c:v>0.47781067078545159</c:v>
                </c:pt>
                <c:pt idx="3013">
                  <c:v>0.19211070924811016</c:v>
                </c:pt>
                <c:pt idx="3014">
                  <c:v>0.33584906107982188</c:v>
                </c:pt>
                <c:pt idx="3015">
                  <c:v>0</c:v>
                </c:pt>
                <c:pt idx="3016">
                  <c:v>6.333280548817781E-2</c:v>
                </c:pt>
                <c:pt idx="3017">
                  <c:v>9.755956898591728E-5</c:v>
                </c:pt>
                <c:pt idx="3018">
                  <c:v>0.11750082403816668</c:v>
                </c:pt>
                <c:pt idx="3019">
                  <c:v>1.3514688135575059E-3</c:v>
                </c:pt>
                <c:pt idx="3020">
                  <c:v>0.43234960422168395</c:v>
                </c:pt>
                <c:pt idx="3021">
                  <c:v>4.4707402673568402E-10</c:v>
                </c:pt>
                <c:pt idx="3022">
                  <c:v>4.2260599124342475E-5</c:v>
                </c:pt>
                <c:pt idx="3023">
                  <c:v>1.6255062713511972E-3</c:v>
                </c:pt>
                <c:pt idx="3024">
                  <c:v>0.19446101718786976</c:v>
                </c:pt>
                <c:pt idx="3025">
                  <c:v>0.82663961838181932</c:v>
                </c:pt>
                <c:pt idx="3026">
                  <c:v>2.8802947741706006E-6</c:v>
                </c:pt>
                <c:pt idx="3027">
                  <c:v>1.5867389140309576E-3</c:v>
                </c:pt>
                <c:pt idx="3028">
                  <c:v>5.9796666247867808E-2</c:v>
                </c:pt>
                <c:pt idx="3029">
                  <c:v>0.41405142554630447</c:v>
                </c:pt>
                <c:pt idx="3030">
                  <c:v>1.5101308017829117E-3</c:v>
                </c:pt>
                <c:pt idx="3031">
                  <c:v>8.9539418947777351E-8</c:v>
                </c:pt>
                <c:pt idx="3032">
                  <c:v>0.34816304138940274</c:v>
                </c:pt>
                <c:pt idx="3033">
                  <c:v>6.9306905011973813E-6</c:v>
                </c:pt>
                <c:pt idx="3034">
                  <c:v>0.2207232914106157</c:v>
                </c:pt>
                <c:pt idx="3035">
                  <c:v>0.36744794081363902</c:v>
                </c:pt>
                <c:pt idx="3036">
                  <c:v>0.12555961757343695</c:v>
                </c:pt>
                <c:pt idx="3037">
                  <c:v>0.12998533965124351</c:v>
                </c:pt>
                <c:pt idx="3038">
                  <c:v>6.6664092373574249E-2</c:v>
                </c:pt>
                <c:pt idx="3039">
                  <c:v>0.21312862195229998</c:v>
                </c:pt>
                <c:pt idx="3040">
                  <c:v>6.2094845663428571E-5</c:v>
                </c:pt>
                <c:pt idx="3041">
                  <c:v>0.12343477063361123</c:v>
                </c:pt>
                <c:pt idx="3042">
                  <c:v>4.7657686891466197E-2</c:v>
                </c:pt>
                <c:pt idx="3043">
                  <c:v>5.101484296057706E-2</c:v>
                </c:pt>
                <c:pt idx="3044">
                  <c:v>4.1229710332680448E-2</c:v>
                </c:pt>
                <c:pt idx="3045">
                  <c:v>0.11048858184754551</c:v>
                </c:pt>
                <c:pt idx="3046">
                  <c:v>8.0905550044604792E-6</c:v>
                </c:pt>
                <c:pt idx="3047">
                  <c:v>0.33630815279885568</c:v>
                </c:pt>
                <c:pt idx="3048">
                  <c:v>3.299200464523435E-2</c:v>
                </c:pt>
                <c:pt idx="3049">
                  <c:v>4.0410573707820086E-4</c:v>
                </c:pt>
                <c:pt idx="3050">
                  <c:v>0.36429301528996022</c:v>
                </c:pt>
                <c:pt idx="3051">
                  <c:v>5.730595283186884E-6</c:v>
                </c:pt>
                <c:pt idx="3052">
                  <c:v>7.3995563225209376E-5</c:v>
                </c:pt>
                <c:pt idx="3053">
                  <c:v>0.13196950028135165</c:v>
                </c:pt>
                <c:pt idx="3054">
                  <c:v>3.1354277685561323E-2</c:v>
                </c:pt>
                <c:pt idx="3055">
                  <c:v>2.2819539675286261E-2</c:v>
                </c:pt>
                <c:pt idx="3056">
                  <c:v>0.36191046369989349</c:v>
                </c:pt>
                <c:pt idx="3057">
                  <c:v>0.11912778528141831</c:v>
                </c:pt>
                <c:pt idx="3058">
                  <c:v>1.7892249102313097E-3</c:v>
                </c:pt>
                <c:pt idx="3059">
                  <c:v>0.69998178650704967</c:v>
                </c:pt>
                <c:pt idx="3060">
                  <c:v>1.1200311224010618E-2</c:v>
                </c:pt>
                <c:pt idx="3061">
                  <c:v>0.27844634062780327</c:v>
                </c:pt>
                <c:pt idx="3062">
                  <c:v>8.7295449422527443E-4</c:v>
                </c:pt>
                <c:pt idx="3063">
                  <c:v>3.6192914848663969E-5</c:v>
                </c:pt>
                <c:pt idx="3064">
                  <c:v>0.9402961284781628</c:v>
                </c:pt>
                <c:pt idx="3065">
                  <c:v>5.3394492860987124E-2</c:v>
                </c:pt>
                <c:pt idx="3066">
                  <c:v>7.3851078425610936E-2</c:v>
                </c:pt>
                <c:pt idx="3067">
                  <c:v>2.6277783339048313E-5</c:v>
                </c:pt>
                <c:pt idx="3068">
                  <c:v>0.57174849165647756</c:v>
                </c:pt>
                <c:pt idx="3069">
                  <c:v>1.3824915605385743E-3</c:v>
                </c:pt>
                <c:pt idx="3070">
                  <c:v>0.1734167619411312</c:v>
                </c:pt>
                <c:pt idx="3071">
                  <c:v>5.8470136519074415E-4</c:v>
                </c:pt>
                <c:pt idx="3072">
                  <c:v>1.3010170868923327E-2</c:v>
                </c:pt>
                <c:pt idx="3073">
                  <c:v>0.22795968697789348</c:v>
                </c:pt>
                <c:pt idx="3074">
                  <c:v>2.9998492237945835E-5</c:v>
                </c:pt>
                <c:pt idx="3075">
                  <c:v>0.4190883606617738</c:v>
                </c:pt>
                <c:pt idx="3076">
                  <c:v>0.21281162416887084</c:v>
                </c:pt>
                <c:pt idx="3077">
                  <c:v>0.11761895395847279</c:v>
                </c:pt>
                <c:pt idx="3078">
                  <c:v>4.4714418962039287E-6</c:v>
                </c:pt>
                <c:pt idx="3079">
                  <c:v>1.9388937916601602E-2</c:v>
                </c:pt>
                <c:pt idx="3080">
                  <c:v>3.8582711425674144E-6</c:v>
                </c:pt>
                <c:pt idx="3081">
                  <c:v>8.4742025305295891E-3</c:v>
                </c:pt>
                <c:pt idx="3082">
                  <c:v>6.1530847853298813E-2</c:v>
                </c:pt>
                <c:pt idx="3083">
                  <c:v>0.36515719434871624</c:v>
                </c:pt>
                <c:pt idx="3084">
                  <c:v>9.8546218509825529E-8</c:v>
                </c:pt>
                <c:pt idx="3085">
                  <c:v>0.53576105199307</c:v>
                </c:pt>
                <c:pt idx="3086">
                  <c:v>0.15197231039836265</c:v>
                </c:pt>
                <c:pt idx="3087">
                  <c:v>1.6585709179433326E-11</c:v>
                </c:pt>
                <c:pt idx="3088">
                  <c:v>2.4850652866185545E-6</c:v>
                </c:pt>
                <c:pt idx="3089">
                  <c:v>9.8870687090183516E-3</c:v>
                </c:pt>
                <c:pt idx="3090">
                  <c:v>8.0081842088503257E-4</c:v>
                </c:pt>
                <c:pt idx="3091">
                  <c:v>1.5793329819569167E-5</c:v>
                </c:pt>
                <c:pt idx="3092">
                  <c:v>0.69113584625928526</c:v>
                </c:pt>
                <c:pt idx="3093">
                  <c:v>4.1917315909273311E-3</c:v>
                </c:pt>
                <c:pt idx="3094">
                  <c:v>6.4771804646772124E-2</c:v>
                </c:pt>
                <c:pt idx="3095">
                  <c:v>0.64126015647977797</c:v>
                </c:pt>
                <c:pt idx="3096">
                  <c:v>0.41759995049274617</c:v>
                </c:pt>
                <c:pt idx="3097">
                  <c:v>4.5950264890068232E-3</c:v>
                </c:pt>
                <c:pt idx="3098">
                  <c:v>2.1071060502897988E-9</c:v>
                </c:pt>
                <c:pt idx="3099">
                  <c:v>2.5725885112174011E-3</c:v>
                </c:pt>
                <c:pt idx="3100">
                  <c:v>7.5762985258011062E-2</c:v>
                </c:pt>
                <c:pt idx="3101">
                  <c:v>0.44123757080194792</c:v>
                </c:pt>
                <c:pt idx="3102">
                  <c:v>6.7976653266084621E-3</c:v>
                </c:pt>
                <c:pt idx="3103">
                  <c:v>0.1302774821797674</c:v>
                </c:pt>
                <c:pt idx="3104">
                  <c:v>3.2898701770422915E-2</c:v>
                </c:pt>
                <c:pt idx="3105">
                  <c:v>4.7991556112508937E-2</c:v>
                </c:pt>
                <c:pt idx="3106">
                  <c:v>5.1101807490453025E-2</c:v>
                </c:pt>
                <c:pt idx="3107">
                  <c:v>0.11372719761105707</c:v>
                </c:pt>
                <c:pt idx="3108">
                  <c:v>0.12742486426982375</c:v>
                </c:pt>
                <c:pt idx="3109">
                  <c:v>1.8834041762827288E-7</c:v>
                </c:pt>
                <c:pt idx="3110">
                  <c:v>6.1814285668519633E-4</c:v>
                </c:pt>
                <c:pt idx="3111">
                  <c:v>0.31288650018324088</c:v>
                </c:pt>
                <c:pt idx="3112">
                  <c:v>0.86000964740528196</c:v>
                </c:pt>
                <c:pt idx="3113">
                  <c:v>0.35236596801843556</c:v>
                </c:pt>
                <c:pt idx="3114">
                  <c:v>4.2961547433259387E-4</c:v>
                </c:pt>
                <c:pt idx="3115">
                  <c:v>4.3081367232369935E-3</c:v>
                </c:pt>
                <c:pt idx="3116">
                  <c:v>0.62942895063192472</c:v>
                </c:pt>
                <c:pt idx="3117">
                  <c:v>3.6246995415549791E-3</c:v>
                </c:pt>
                <c:pt idx="3118">
                  <c:v>1.8516829006704909E-2</c:v>
                </c:pt>
                <c:pt idx="3119">
                  <c:v>1.2842929134294235E-7</c:v>
                </c:pt>
                <c:pt idx="3120">
                  <c:v>1.8733203100191152E-7</c:v>
                </c:pt>
                <c:pt idx="3121">
                  <c:v>2.1400595007806079E-5</c:v>
                </c:pt>
                <c:pt idx="3122">
                  <c:v>2.8408446661925738E-4</c:v>
                </c:pt>
                <c:pt idx="3123">
                  <c:v>0.41337923698235546</c:v>
                </c:pt>
                <c:pt idx="3124">
                  <c:v>9.7542215623559019E-6</c:v>
                </c:pt>
                <c:pt idx="3125">
                  <c:v>0.30052893169445194</c:v>
                </c:pt>
                <c:pt idx="3126">
                  <c:v>0.54033691774624559</c:v>
                </c:pt>
                <c:pt idx="3127">
                  <c:v>5.3167010520259378E-2</c:v>
                </c:pt>
                <c:pt idx="3128">
                  <c:v>1.3767991457598272E-6</c:v>
                </c:pt>
                <c:pt idx="3129">
                  <c:v>6.7795354324832925E-7</c:v>
                </c:pt>
                <c:pt idx="3130">
                  <c:v>3.7147507755768951E-2</c:v>
                </c:pt>
                <c:pt idx="3131">
                  <c:v>9.8905183693064253E-2</c:v>
                </c:pt>
                <c:pt idx="3132">
                  <c:v>3.8064616252521632E-4</c:v>
                </c:pt>
                <c:pt idx="3133">
                  <c:v>6.6412426915181402E-6</c:v>
                </c:pt>
                <c:pt idx="3134">
                  <c:v>2.9376730307432548E-2</c:v>
                </c:pt>
                <c:pt idx="3135">
                  <c:v>8.8292200941922652E-8</c:v>
                </c:pt>
                <c:pt idx="3136">
                  <c:v>0.58551848859282407</c:v>
                </c:pt>
                <c:pt idx="3137">
                  <c:v>8.3763774311074388E-2</c:v>
                </c:pt>
                <c:pt idx="3138">
                  <c:v>2.2957694390980655E-2</c:v>
                </c:pt>
                <c:pt idx="3139">
                  <c:v>3.3999920421941693E-3</c:v>
                </c:pt>
                <c:pt idx="3140">
                  <c:v>0.21851978495760424</c:v>
                </c:pt>
                <c:pt idx="3141">
                  <c:v>8.1615163872826597E-3</c:v>
                </c:pt>
                <c:pt idx="3142">
                  <c:v>1.2927483562097499E-3</c:v>
                </c:pt>
                <c:pt idx="3143">
                  <c:v>2.3718623261432671E-3</c:v>
                </c:pt>
                <c:pt idx="3144">
                  <c:v>9.0418091749713408E-2</c:v>
                </c:pt>
                <c:pt idx="3145">
                  <c:v>1.1064498168030001</c:v>
                </c:pt>
                <c:pt idx="3146">
                  <c:v>0.31266182633514972</c:v>
                </c:pt>
                <c:pt idx="3147">
                  <c:v>0.56987955076932495</c:v>
                </c:pt>
                <c:pt idx="3148">
                  <c:v>0.73959891868443461</c:v>
                </c:pt>
                <c:pt idx="3149">
                  <c:v>2.7347266596641536E-5</c:v>
                </c:pt>
                <c:pt idx="3150">
                  <c:v>1.2990519692152882E-3</c:v>
                </c:pt>
                <c:pt idx="3151">
                  <c:v>8.8311407512081958E-3</c:v>
                </c:pt>
                <c:pt idx="3152">
                  <c:v>3.8293303924119678E-7</c:v>
                </c:pt>
                <c:pt idx="3153">
                  <c:v>0.98322722004320318</c:v>
                </c:pt>
                <c:pt idx="3154">
                  <c:v>0.14523488083028102</c:v>
                </c:pt>
                <c:pt idx="3155">
                  <c:v>2.5243228609689943E-7</c:v>
                </c:pt>
                <c:pt idx="3156">
                  <c:v>1.4749244459021519E-9</c:v>
                </c:pt>
                <c:pt idx="3157">
                  <c:v>4.9369662366139103E-7</c:v>
                </c:pt>
                <c:pt idx="3158">
                  <c:v>0.21117246991697286</c:v>
                </c:pt>
                <c:pt idx="3159">
                  <c:v>0.49601397931912877</c:v>
                </c:pt>
                <c:pt idx="3160">
                  <c:v>4.7343177685978642E-2</c:v>
                </c:pt>
                <c:pt idx="3161">
                  <c:v>1.0108504696178711E-2</c:v>
                </c:pt>
                <c:pt idx="3162">
                  <c:v>1.8306274557564905E-4</c:v>
                </c:pt>
                <c:pt idx="3163">
                  <c:v>1.9539217224860312E-4</c:v>
                </c:pt>
                <c:pt idx="3164">
                  <c:v>1.0897306021531799</c:v>
                </c:pt>
                <c:pt idx="3165">
                  <c:v>7.876142292965212E-3</c:v>
                </c:pt>
                <c:pt idx="3166">
                  <c:v>0.24590948157316955</c:v>
                </c:pt>
                <c:pt idx="3167">
                  <c:v>0.59482081372693685</c:v>
                </c:pt>
                <c:pt idx="3168">
                  <c:v>1.1171357613744679E-10</c:v>
                </c:pt>
                <c:pt idx="3169">
                  <c:v>9.0135588949987924E-2</c:v>
                </c:pt>
                <c:pt idx="3170">
                  <c:v>3.0865216474159523E-4</c:v>
                </c:pt>
                <c:pt idx="3171">
                  <c:v>1.8780499272411644E-2</c:v>
                </c:pt>
                <c:pt idx="3172">
                  <c:v>1.0073251003193224E-2</c:v>
                </c:pt>
                <c:pt idx="3173">
                  <c:v>1.1519353464937887</c:v>
                </c:pt>
                <c:pt idx="3174">
                  <c:v>1.9855561690496169E-6</c:v>
                </c:pt>
                <c:pt idx="3175">
                  <c:v>0.48553064054804862</c:v>
                </c:pt>
                <c:pt idx="3176">
                  <c:v>8.4938486196937349E-4</c:v>
                </c:pt>
                <c:pt idx="3177">
                  <c:v>7.3384813415599257E-2</c:v>
                </c:pt>
                <c:pt idx="3178">
                  <c:v>9.1187184257392091E-3</c:v>
                </c:pt>
                <c:pt idx="3179">
                  <c:v>0.3119906988918924</c:v>
                </c:pt>
                <c:pt idx="3180">
                  <c:v>1.4294566138064419E-2</c:v>
                </c:pt>
                <c:pt idx="3181">
                  <c:v>7.9312637005154709E-5</c:v>
                </c:pt>
                <c:pt idx="3182">
                  <c:v>0.5275709753522414</c:v>
                </c:pt>
                <c:pt idx="3183">
                  <c:v>0.10958915058982922</c:v>
                </c:pt>
                <c:pt idx="3184">
                  <c:v>1.7934407934266436E-10</c:v>
                </c:pt>
                <c:pt idx="3185">
                  <c:v>9.1914091092303875E-4</c:v>
                </c:pt>
                <c:pt idx="3186">
                  <c:v>1.1898875553532192E-6</c:v>
                </c:pt>
                <c:pt idx="3187">
                  <c:v>0.2743199773127904</c:v>
                </c:pt>
                <c:pt idx="3188">
                  <c:v>2.3846714432885535E-3</c:v>
                </c:pt>
                <c:pt idx="3189">
                  <c:v>0.12083843094490745</c:v>
                </c:pt>
                <c:pt idx="3190">
                  <c:v>1.0776298174907479</c:v>
                </c:pt>
                <c:pt idx="3191">
                  <c:v>0.24316368313970693</c:v>
                </c:pt>
                <c:pt idx="3192">
                  <c:v>1.9830491079987925E-5</c:v>
                </c:pt>
                <c:pt idx="3193">
                  <c:v>1.5215730253198035E-8</c:v>
                </c:pt>
                <c:pt idx="3194">
                  <c:v>8.5435993307145908E-2</c:v>
                </c:pt>
                <c:pt idx="3195">
                  <c:v>8.3013897187818823E-3</c:v>
                </c:pt>
                <c:pt idx="3196">
                  <c:v>5.045884269470534E-3</c:v>
                </c:pt>
                <c:pt idx="3197">
                  <c:v>0.14535820824799178</c:v>
                </c:pt>
                <c:pt idx="3198">
                  <c:v>5.063934076027268E-4</c:v>
                </c:pt>
                <c:pt idx="3199">
                  <c:v>2.3662619351215572E-5</c:v>
                </c:pt>
                <c:pt idx="3200">
                  <c:v>0.4029051922711907</c:v>
                </c:pt>
                <c:pt idx="3201">
                  <c:v>0.37833081079600689</c:v>
                </c:pt>
                <c:pt idx="3202">
                  <c:v>2.9779721542937138E-5</c:v>
                </c:pt>
                <c:pt idx="3203">
                  <c:v>3.0104044814210289E-7</c:v>
                </c:pt>
                <c:pt idx="3204">
                  <c:v>0.51213028265352845</c:v>
                </c:pt>
                <c:pt idx="3205">
                  <c:v>2.8195902830070729E-3</c:v>
                </c:pt>
                <c:pt idx="3206">
                  <c:v>0.92580241732418556</c:v>
                </c:pt>
                <c:pt idx="3207">
                  <c:v>5.3097551639143281E-4</c:v>
                </c:pt>
                <c:pt idx="3208">
                  <c:v>0.26939732658399829</c:v>
                </c:pt>
                <c:pt idx="3209">
                  <c:v>1.4413789547228657E-6</c:v>
                </c:pt>
                <c:pt idx="3210">
                  <c:v>9.9844644619064438E-4</c:v>
                </c:pt>
                <c:pt idx="3211">
                  <c:v>2.2692189287768609E-2</c:v>
                </c:pt>
                <c:pt idx="3212">
                  <c:v>1.6410974257711174E-2</c:v>
                </c:pt>
                <c:pt idx="3213">
                  <c:v>1.2580054509060243</c:v>
                </c:pt>
                <c:pt idx="3214">
                  <c:v>4.1179675804420252E-12</c:v>
                </c:pt>
                <c:pt idx="3215">
                  <c:v>2.5577353462261461E-3</c:v>
                </c:pt>
                <c:pt idx="3216">
                  <c:v>5.5014425532340996E-2</c:v>
                </c:pt>
                <c:pt idx="3217">
                  <c:v>2.6402173810004091E-8</c:v>
                </c:pt>
                <c:pt idx="3218">
                  <c:v>6.1240665625559275E-4</c:v>
                </c:pt>
                <c:pt idx="3219">
                  <c:v>7.378498549518632E-2</c:v>
                </c:pt>
                <c:pt idx="3220">
                  <c:v>1.0655543400612012E-2</c:v>
                </c:pt>
                <c:pt idx="3221">
                  <c:v>0.15119779790790311</c:v>
                </c:pt>
                <c:pt idx="3222">
                  <c:v>0.28405778587261638</c:v>
                </c:pt>
                <c:pt idx="3223">
                  <c:v>4.1983139754104347E-5</c:v>
                </c:pt>
                <c:pt idx="3224">
                  <c:v>0.5368009057185904</c:v>
                </c:pt>
                <c:pt idx="3225">
                  <c:v>1.1695991747327892</c:v>
                </c:pt>
                <c:pt idx="3226">
                  <c:v>1.0546758867717746E-9</c:v>
                </c:pt>
                <c:pt idx="3227">
                  <c:v>1.2264549256988704E-2</c:v>
                </c:pt>
                <c:pt idx="3228">
                  <c:v>0.40854220617583775</c:v>
                </c:pt>
                <c:pt idx="3229">
                  <c:v>0.27051427432460429</c:v>
                </c:pt>
                <c:pt idx="3230">
                  <c:v>5.7467603843609489E-4</c:v>
                </c:pt>
                <c:pt idx="3231">
                  <c:v>5.1117903797528089E-7</c:v>
                </c:pt>
                <c:pt idx="3232">
                  <c:v>0.27998678678394362</c:v>
                </c:pt>
                <c:pt idx="3233">
                  <c:v>2.2351086326552832E-3</c:v>
                </c:pt>
                <c:pt idx="3234">
                  <c:v>3.1825387830052396E-5</c:v>
                </c:pt>
                <c:pt idx="3235">
                  <c:v>2.9654786793362219E-3</c:v>
                </c:pt>
                <c:pt idx="3236">
                  <c:v>6.1288157732325718E-7</c:v>
                </c:pt>
                <c:pt idx="3237">
                  <c:v>0.60643652565091133</c:v>
                </c:pt>
                <c:pt idx="3238">
                  <c:v>0.51505857836123647</c:v>
                </c:pt>
                <c:pt idx="3239">
                  <c:v>5.7517619213848334E-2</c:v>
                </c:pt>
                <c:pt idx="3240">
                  <c:v>4.1195292191810868E-4</c:v>
                </c:pt>
                <c:pt idx="3241">
                  <c:v>1.0951640633046629</c:v>
                </c:pt>
                <c:pt idx="3242">
                  <c:v>1.4381746905295327E-4</c:v>
                </c:pt>
                <c:pt idx="3243">
                  <c:v>4.0777473418902007E-5</c:v>
                </c:pt>
                <c:pt idx="3244">
                  <c:v>6.21338995370984E-7</c:v>
                </c:pt>
                <c:pt idx="3245">
                  <c:v>4.2595581266735162E-2</c:v>
                </c:pt>
                <c:pt idx="3246">
                  <c:v>0.90216101968995244</c:v>
                </c:pt>
                <c:pt idx="3247">
                  <c:v>1.3809859072099855E-2</c:v>
                </c:pt>
                <c:pt idx="3248">
                  <c:v>0.5405200655315191</c:v>
                </c:pt>
                <c:pt idx="3249">
                  <c:v>5.4158803116574131E-3</c:v>
                </c:pt>
                <c:pt idx="3250">
                  <c:v>2.8855476872695036E-2</c:v>
                </c:pt>
                <c:pt idx="3251">
                  <c:v>9.3956204637125868E-5</c:v>
                </c:pt>
                <c:pt idx="3252">
                  <c:v>0.43073775826962407</c:v>
                </c:pt>
                <c:pt idx="3253">
                  <c:v>5.1822536347876272E-2</c:v>
                </c:pt>
                <c:pt idx="3254">
                  <c:v>1.4140609663647257E-2</c:v>
                </c:pt>
                <c:pt idx="3255">
                  <c:v>3.0368402720530218E-2</c:v>
                </c:pt>
                <c:pt idx="3256">
                  <c:v>3.8287760229631634E-3</c:v>
                </c:pt>
                <c:pt idx="3257">
                  <c:v>2.0082216429863386E-7</c:v>
                </c:pt>
                <c:pt idx="3258">
                  <c:v>1.1996256706273498E-3</c:v>
                </c:pt>
                <c:pt idx="3259">
                  <c:v>0.32709483117331911</c:v>
                </c:pt>
                <c:pt idx="3260">
                  <c:v>0.24679824847680321</c:v>
                </c:pt>
                <c:pt idx="3261">
                  <c:v>6.7188781822864908E-3</c:v>
                </c:pt>
                <c:pt idx="3262">
                  <c:v>0.82595039526347547</c:v>
                </c:pt>
                <c:pt idx="3263">
                  <c:v>9.8680179930160546E-3</c:v>
                </c:pt>
                <c:pt idx="3264">
                  <c:v>1.1502064096984134E-3</c:v>
                </c:pt>
                <c:pt idx="3265">
                  <c:v>0</c:v>
                </c:pt>
                <c:pt idx="3266">
                  <c:v>0.54950454757306189</c:v>
                </c:pt>
                <c:pt idx="3267">
                  <c:v>3.3505947378094588E-7</c:v>
                </c:pt>
                <c:pt idx="3268">
                  <c:v>5.5873101739542025E-3</c:v>
                </c:pt>
                <c:pt idx="3269">
                  <c:v>4.2155705405044593E-10</c:v>
                </c:pt>
                <c:pt idx="3270">
                  <c:v>0.49393859930149142</c:v>
                </c:pt>
                <c:pt idx="3271">
                  <c:v>1.2462535806387553E-5</c:v>
                </c:pt>
                <c:pt idx="3272">
                  <c:v>0.34630977637339588</c:v>
                </c:pt>
                <c:pt idx="3273">
                  <c:v>6.8491104867814288E-3</c:v>
                </c:pt>
                <c:pt idx="3274">
                  <c:v>1.05355041903272E-10</c:v>
                </c:pt>
                <c:pt idx="3275">
                  <c:v>1.3532360061669347E-3</c:v>
                </c:pt>
                <c:pt idx="3276">
                  <c:v>0.18100364426267454</c:v>
                </c:pt>
                <c:pt idx="3277">
                  <c:v>0.38789002973707359</c:v>
                </c:pt>
                <c:pt idx="3278">
                  <c:v>1.2463932505203024E-13</c:v>
                </c:pt>
                <c:pt idx="3279">
                  <c:v>5.3854070232531782E-2</c:v>
                </c:pt>
                <c:pt idx="3280">
                  <c:v>1.6937700936314705E-5</c:v>
                </c:pt>
                <c:pt idx="3281">
                  <c:v>0.97028500141421581</c:v>
                </c:pt>
                <c:pt idx="3282">
                  <c:v>2.5934784750724058E-2</c:v>
                </c:pt>
                <c:pt idx="3283">
                  <c:v>2.8095010778468148E-3</c:v>
                </c:pt>
                <c:pt idx="3284">
                  <c:v>0</c:v>
                </c:pt>
                <c:pt idx="3285">
                  <c:v>2.832951875375949E-3</c:v>
                </c:pt>
                <c:pt idx="3286">
                  <c:v>0.5790985894685472</c:v>
                </c:pt>
                <c:pt idx="3287">
                  <c:v>2.4093750035357998E-2</c:v>
                </c:pt>
                <c:pt idx="3288">
                  <c:v>2.7408308120735707E-11</c:v>
                </c:pt>
                <c:pt idx="3289">
                  <c:v>0.10139157763509944</c:v>
                </c:pt>
                <c:pt idx="3290">
                  <c:v>0.42593737007566385</c:v>
                </c:pt>
                <c:pt idx="3291">
                  <c:v>3.40932684444361E-4</c:v>
                </c:pt>
                <c:pt idx="3292">
                  <c:v>3.6486503698029133E-6</c:v>
                </c:pt>
                <c:pt idx="3293">
                  <c:v>0.32130337129476139</c:v>
                </c:pt>
                <c:pt idx="3294">
                  <c:v>4.0820982457694583E-5</c:v>
                </c:pt>
                <c:pt idx="3295">
                  <c:v>6.4475316565374211E-2</c:v>
                </c:pt>
                <c:pt idx="3296">
                  <c:v>2.8471150111710657E-6</c:v>
                </c:pt>
                <c:pt idx="3297">
                  <c:v>9.1919487140360676E-2</c:v>
                </c:pt>
                <c:pt idx="3298">
                  <c:v>1.5044265477898242E-10</c:v>
                </c:pt>
                <c:pt idx="3299">
                  <c:v>4.8541447937985264E-3</c:v>
                </c:pt>
                <c:pt idx="3300">
                  <c:v>1.4940984241105157E-3</c:v>
                </c:pt>
                <c:pt idx="3301">
                  <c:v>0.16050426090474307</c:v>
                </c:pt>
                <c:pt idx="3302">
                  <c:v>0.18394356754348468</c:v>
                </c:pt>
                <c:pt idx="3303">
                  <c:v>2.7047299918511766E-7</c:v>
                </c:pt>
                <c:pt idx="3304">
                  <c:v>1.0147496879348647E-2</c:v>
                </c:pt>
                <c:pt idx="3305">
                  <c:v>1.5860006148375002E-5</c:v>
                </c:pt>
                <c:pt idx="3306">
                  <c:v>2.1137531224865575E-2</c:v>
                </c:pt>
                <c:pt idx="3307">
                  <c:v>0.13197186306046849</c:v>
                </c:pt>
                <c:pt idx="3308">
                  <c:v>4.2239362986745313E-2</c:v>
                </c:pt>
                <c:pt idx="3309">
                  <c:v>3.9784669180525802E-5</c:v>
                </c:pt>
                <c:pt idx="3310">
                  <c:v>2.6818975464447289E-4</c:v>
                </c:pt>
                <c:pt idx="3311">
                  <c:v>5.1341887238024513E-2</c:v>
                </c:pt>
                <c:pt idx="3312">
                  <c:v>4.2607540199651298E-6</c:v>
                </c:pt>
                <c:pt idx="3313">
                  <c:v>9.6949136339522124E-2</c:v>
                </c:pt>
                <c:pt idx="3314">
                  <c:v>0.11000484744035453</c:v>
                </c:pt>
                <c:pt idx="3315">
                  <c:v>1.1339239739827952E-2</c:v>
                </c:pt>
                <c:pt idx="3316">
                  <c:v>7.7132140510223005E-2</c:v>
                </c:pt>
                <c:pt idx="3317">
                  <c:v>8.3393181723514578E-2</c:v>
                </c:pt>
                <c:pt idx="3318">
                  <c:v>0.16844064069317857</c:v>
                </c:pt>
                <c:pt idx="3319">
                  <c:v>2.8283000839997834E-2</c:v>
                </c:pt>
                <c:pt idx="3320">
                  <c:v>7.5981063650061413E-4</c:v>
                </c:pt>
                <c:pt idx="3321">
                  <c:v>2.056865358934587E-2</c:v>
                </c:pt>
                <c:pt idx="3322">
                  <c:v>0.61310097711605716</c:v>
                </c:pt>
                <c:pt idx="3323">
                  <c:v>7.1508114796750967E-7</c:v>
                </c:pt>
                <c:pt idx="3324">
                  <c:v>2.0002053605423502E-5</c:v>
                </c:pt>
                <c:pt idx="3325">
                  <c:v>4.5799476625860772E-2</c:v>
                </c:pt>
                <c:pt idx="3326">
                  <c:v>8.7399552900209501E-6</c:v>
                </c:pt>
                <c:pt idx="3327">
                  <c:v>0.14901425944348362</c:v>
                </c:pt>
                <c:pt idx="3328">
                  <c:v>0.90206320510656168</c:v>
                </c:pt>
                <c:pt idx="3329">
                  <c:v>2.9903535375158215E-2</c:v>
                </c:pt>
                <c:pt idx="3330">
                  <c:v>2.4537891681214511E-2</c:v>
                </c:pt>
                <c:pt idx="3331">
                  <c:v>0.13419807865155153</c:v>
                </c:pt>
                <c:pt idx="3332">
                  <c:v>8.1637396114111627E-3</c:v>
                </c:pt>
                <c:pt idx="3333">
                  <c:v>2.1664973349540449E-2</c:v>
                </c:pt>
                <c:pt idx="3334">
                  <c:v>5.4363299675751112E-2</c:v>
                </c:pt>
                <c:pt idx="3335">
                  <c:v>0.26161462292506016</c:v>
                </c:pt>
                <c:pt idx="3336">
                  <c:v>2.9169761474650422E-2</c:v>
                </c:pt>
                <c:pt idx="3337">
                  <c:v>0.9907049429299073</c:v>
                </c:pt>
                <c:pt idx="3338">
                  <c:v>0.56828900345691724</c:v>
                </c:pt>
                <c:pt idx="3339">
                  <c:v>1.7080697536959946E-9</c:v>
                </c:pt>
                <c:pt idx="3340">
                  <c:v>1.0193935057618246</c:v>
                </c:pt>
                <c:pt idx="3341">
                  <c:v>8.6133233588633676E-7</c:v>
                </c:pt>
                <c:pt idx="3342">
                  <c:v>2.3433143302987847E-2</c:v>
                </c:pt>
                <c:pt idx="3343">
                  <c:v>1.0423401277767186</c:v>
                </c:pt>
                <c:pt idx="3344">
                  <c:v>0.25106917387424854</c:v>
                </c:pt>
                <c:pt idx="3345">
                  <c:v>1.8066569729133789E-2</c:v>
                </c:pt>
                <c:pt idx="3346">
                  <c:v>3.1932267221124884E-6</c:v>
                </c:pt>
                <c:pt idx="3347">
                  <c:v>1.0465792435203201</c:v>
                </c:pt>
                <c:pt idx="3348">
                  <c:v>8.4513200721408159E-3</c:v>
                </c:pt>
                <c:pt idx="3349">
                  <c:v>1.5956956998193588E-2</c:v>
                </c:pt>
                <c:pt idx="3350">
                  <c:v>0.18641282961891584</c:v>
                </c:pt>
                <c:pt idx="3351">
                  <c:v>0.36469225418915396</c:v>
                </c:pt>
                <c:pt idx="3352">
                  <c:v>3.2221227338147772E-2</c:v>
                </c:pt>
                <c:pt idx="3353">
                  <c:v>0.9505233807070389</c:v>
                </c:pt>
                <c:pt idx="3354">
                  <c:v>2.6241030634335805E-2</c:v>
                </c:pt>
                <c:pt idx="3355">
                  <c:v>2.2737955263101714E-4</c:v>
                </c:pt>
                <c:pt idx="3356">
                  <c:v>1.4088326065286809E-4</c:v>
                </c:pt>
                <c:pt idx="3357">
                  <c:v>1.2598964164529336</c:v>
                </c:pt>
                <c:pt idx="3358">
                  <c:v>0.30787339758861954</c:v>
                </c:pt>
                <c:pt idx="3359">
                  <c:v>0.18625634834794977</c:v>
                </c:pt>
                <c:pt idx="3360">
                  <c:v>0.24031232081359666</c:v>
                </c:pt>
                <c:pt idx="3361">
                  <c:v>0.5544121388721881</c:v>
                </c:pt>
                <c:pt idx="3362">
                  <c:v>2.7085771473601988E-4</c:v>
                </c:pt>
                <c:pt idx="3363">
                  <c:v>5.3146308851112559E-8</c:v>
                </c:pt>
                <c:pt idx="3364">
                  <c:v>2.0041562006963925E-2</c:v>
                </c:pt>
                <c:pt idx="3365">
                  <c:v>1.2596131895624252E-2</c:v>
                </c:pt>
                <c:pt idx="3366">
                  <c:v>2.7052589925217276E-4</c:v>
                </c:pt>
                <c:pt idx="3367">
                  <c:v>3.1379324398936991E-3</c:v>
                </c:pt>
                <c:pt idx="3368">
                  <c:v>5.8571794684545587E-3</c:v>
                </c:pt>
                <c:pt idx="3369">
                  <c:v>2.437572921129935E-6</c:v>
                </c:pt>
                <c:pt idx="3370">
                  <c:v>0.51578177233565226</c:v>
                </c:pt>
                <c:pt idx="3371">
                  <c:v>0.33690228107459935</c:v>
                </c:pt>
                <c:pt idx="3372">
                  <c:v>0.11579439752560482</c:v>
                </c:pt>
                <c:pt idx="3373">
                  <c:v>6.6560949756801682E-3</c:v>
                </c:pt>
                <c:pt idx="3374">
                  <c:v>3.8602093027628352E-8</c:v>
                </c:pt>
                <c:pt idx="3375">
                  <c:v>2.0690583655922717E-2</c:v>
                </c:pt>
                <c:pt idx="3376">
                  <c:v>6.5849705275974962E-7</c:v>
                </c:pt>
                <c:pt idx="3377">
                  <c:v>1.9482396359162962E-2</c:v>
                </c:pt>
                <c:pt idx="3378">
                  <c:v>1.4890278489978217E-7</c:v>
                </c:pt>
                <c:pt idx="3379">
                  <c:v>4.1087438756902281E-2</c:v>
                </c:pt>
                <c:pt idx="3380">
                  <c:v>1.62017871423462E-2</c:v>
                </c:pt>
                <c:pt idx="3381">
                  <c:v>2.9761427477487139E-4</c:v>
                </c:pt>
                <c:pt idx="3382">
                  <c:v>9.1297789884803845E-2</c:v>
                </c:pt>
                <c:pt idx="3383">
                  <c:v>8.1359681245660219E-4</c:v>
                </c:pt>
                <c:pt idx="3384">
                  <c:v>1.5745634635616509E-4</c:v>
                </c:pt>
                <c:pt idx="3385">
                  <c:v>1.7705583171590094E-8</c:v>
                </c:pt>
                <c:pt idx="3386">
                  <c:v>2.7264473613140884E-3</c:v>
                </c:pt>
                <c:pt idx="3387">
                  <c:v>3.7354821897821639E-4</c:v>
                </c:pt>
                <c:pt idx="3388">
                  <c:v>0.10469683862969231</c:v>
                </c:pt>
                <c:pt idx="3389">
                  <c:v>1.8430840954778966E-5</c:v>
                </c:pt>
                <c:pt idx="3390">
                  <c:v>0.15961007342350686</c:v>
                </c:pt>
                <c:pt idx="3391">
                  <c:v>1.0653406393113959E-2</c:v>
                </c:pt>
                <c:pt idx="3392">
                  <c:v>4.0403889397376269E-3</c:v>
                </c:pt>
                <c:pt idx="3393">
                  <c:v>0.19192705905609711</c:v>
                </c:pt>
                <c:pt idx="3394">
                  <c:v>1.2249382376201339</c:v>
                </c:pt>
                <c:pt idx="3395">
                  <c:v>3.5800802570193059E-5</c:v>
                </c:pt>
                <c:pt idx="3396">
                  <c:v>6.6133222080121734E-2</c:v>
                </c:pt>
                <c:pt idx="3397">
                  <c:v>0.88389748336020935</c:v>
                </c:pt>
                <c:pt idx="3398">
                  <c:v>4.2150345103586983E-3</c:v>
                </c:pt>
                <c:pt idx="3399">
                  <c:v>5.2640234725556109E-2</c:v>
                </c:pt>
                <c:pt idx="3400">
                  <c:v>0.14932097895871463</c:v>
                </c:pt>
                <c:pt idx="3401">
                  <c:v>3.0970231413013213E-5</c:v>
                </c:pt>
                <c:pt idx="3402">
                  <c:v>2.149812245068579E-4</c:v>
                </c:pt>
                <c:pt idx="3403">
                  <c:v>0.11636448786684596</c:v>
                </c:pt>
                <c:pt idx="3404">
                  <c:v>7.7812427566815155E-4</c:v>
                </c:pt>
                <c:pt idx="3405">
                  <c:v>0.6006704174890366</c:v>
                </c:pt>
                <c:pt idx="3406">
                  <c:v>2.3961543246827817E-3</c:v>
                </c:pt>
                <c:pt idx="3407">
                  <c:v>2.5906010620345529E-3</c:v>
                </c:pt>
                <c:pt idx="3408">
                  <c:v>3.8468846470527448E-3</c:v>
                </c:pt>
                <c:pt idx="3409">
                  <c:v>3.6089272935243356E-4</c:v>
                </c:pt>
                <c:pt idx="3410">
                  <c:v>2.0012582706734328E-7</c:v>
                </c:pt>
                <c:pt idx="3411">
                  <c:v>1.2397862788115198E-4</c:v>
                </c:pt>
                <c:pt idx="3412">
                  <c:v>2.0317608258779777E-11</c:v>
                </c:pt>
                <c:pt idx="3413">
                  <c:v>0.36490338342077544</c:v>
                </c:pt>
                <c:pt idx="3414">
                  <c:v>1.9094672684586857E-5</c:v>
                </c:pt>
                <c:pt idx="3415">
                  <c:v>0.36216796072485496</c:v>
                </c:pt>
                <c:pt idx="3416">
                  <c:v>0.2327431740315539</c:v>
                </c:pt>
                <c:pt idx="3417">
                  <c:v>2.0677155812144667E-2</c:v>
                </c:pt>
                <c:pt idx="3418">
                  <c:v>0.11147548521823315</c:v>
                </c:pt>
                <c:pt idx="3419">
                  <c:v>0.68631756041651015</c:v>
                </c:pt>
                <c:pt idx="3420">
                  <c:v>0.74184715487322184</c:v>
                </c:pt>
                <c:pt idx="3421">
                  <c:v>4.9030582397140328E-4</c:v>
                </c:pt>
                <c:pt idx="3422">
                  <c:v>9.5511149085917169E-3</c:v>
                </c:pt>
                <c:pt idx="3423">
                  <c:v>2.4042634202185808E-5</c:v>
                </c:pt>
                <c:pt idx="3424">
                  <c:v>7.5344942636696207E-6</c:v>
                </c:pt>
                <c:pt idx="3425">
                  <c:v>0.52755505607834463</c:v>
                </c:pt>
                <c:pt idx="3426">
                  <c:v>0.54993496435436429</c:v>
                </c:pt>
                <c:pt idx="3427">
                  <c:v>7.751739418097571E-2</c:v>
                </c:pt>
                <c:pt idx="3428">
                  <c:v>2.0209810744888334E-5</c:v>
                </c:pt>
                <c:pt idx="3429">
                  <c:v>4.673883219864617E-2</c:v>
                </c:pt>
                <c:pt idx="3430">
                  <c:v>1.2571405886985628E-7</c:v>
                </c:pt>
                <c:pt idx="3431">
                  <c:v>7.3995036068621557E-6</c:v>
                </c:pt>
                <c:pt idx="3432">
                  <c:v>1.8310107877540208E-3</c:v>
                </c:pt>
                <c:pt idx="3433">
                  <c:v>2.9129859336895888E-5</c:v>
                </c:pt>
                <c:pt idx="3434">
                  <c:v>4.3034024613535338E-2</c:v>
                </c:pt>
                <c:pt idx="3435">
                  <c:v>1.1882385512080943E-6</c:v>
                </c:pt>
                <c:pt idx="3436">
                  <c:v>1.2034893933200043E-6</c:v>
                </c:pt>
                <c:pt idx="3437">
                  <c:v>0.73416074894233441</c:v>
                </c:pt>
                <c:pt idx="3438">
                  <c:v>5.7084849148438798E-8</c:v>
                </c:pt>
                <c:pt idx="3439">
                  <c:v>8.8297192906614308E-2</c:v>
                </c:pt>
                <c:pt idx="3440">
                  <c:v>1.1106458339513465E-3</c:v>
                </c:pt>
                <c:pt idx="3441">
                  <c:v>0.21542376536261129</c:v>
                </c:pt>
                <c:pt idx="3442">
                  <c:v>1.713252735054389E-4</c:v>
                </c:pt>
                <c:pt idx="3443">
                  <c:v>8.0122761297667378E-2</c:v>
                </c:pt>
                <c:pt idx="3444">
                  <c:v>1.645150622998797E-4</c:v>
                </c:pt>
                <c:pt idx="3445">
                  <c:v>9.3905774755751581E-11</c:v>
                </c:pt>
                <c:pt idx="3446">
                  <c:v>4.157148712938404E-8</c:v>
                </c:pt>
                <c:pt idx="3447">
                  <c:v>0.18829417492908684</c:v>
                </c:pt>
                <c:pt idx="3448">
                  <c:v>0.84520087882578121</c:v>
                </c:pt>
                <c:pt idx="3449">
                  <c:v>7.7898316309965517E-5</c:v>
                </c:pt>
                <c:pt idx="3450">
                  <c:v>4.4116934074913579E-2</c:v>
                </c:pt>
                <c:pt idx="3451">
                  <c:v>0.4248155544181646</c:v>
                </c:pt>
                <c:pt idx="3452">
                  <c:v>4.5529074521913544E-4</c:v>
                </c:pt>
                <c:pt idx="3453">
                  <c:v>8.6724796492704037E-2</c:v>
                </c:pt>
                <c:pt idx="3454">
                  <c:v>0.73491623191098188</c:v>
                </c:pt>
                <c:pt idx="3455">
                  <c:v>1.2560132813672063E-7</c:v>
                </c:pt>
                <c:pt idx="3456">
                  <c:v>2.2253250549608423E-2</c:v>
                </c:pt>
                <c:pt idx="3457">
                  <c:v>4.9259637422696689E-4</c:v>
                </c:pt>
                <c:pt idx="3458">
                  <c:v>9.2126484116517339E-3</c:v>
                </c:pt>
                <c:pt idx="3459">
                  <c:v>0.27980633007876016</c:v>
                </c:pt>
                <c:pt idx="3460">
                  <c:v>0.26159662681547141</c:v>
                </c:pt>
                <c:pt idx="3461">
                  <c:v>1.1989021899213088</c:v>
                </c:pt>
                <c:pt idx="3462">
                  <c:v>1.0504632967915362E-2</c:v>
                </c:pt>
                <c:pt idx="3463">
                  <c:v>0.14837298389647394</c:v>
                </c:pt>
                <c:pt idx="3464">
                  <c:v>0.59497431486729535</c:v>
                </c:pt>
                <c:pt idx="3465">
                  <c:v>6.9567551429543149E-6</c:v>
                </c:pt>
                <c:pt idx="3466">
                  <c:v>0.10833775520217725</c:v>
                </c:pt>
                <c:pt idx="3467">
                  <c:v>0.28986539193658267</c:v>
                </c:pt>
                <c:pt idx="3468">
                  <c:v>0.74937596927730499</c:v>
                </c:pt>
                <c:pt idx="3469">
                  <c:v>2.4184889787003699E-2</c:v>
                </c:pt>
                <c:pt idx="3470">
                  <c:v>5.5132141974665856E-4</c:v>
                </c:pt>
                <c:pt idx="3471">
                  <c:v>1.9105085036139188E-3</c:v>
                </c:pt>
                <c:pt idx="3472">
                  <c:v>1.5463657418082314E-3</c:v>
                </c:pt>
                <c:pt idx="3473">
                  <c:v>2.0980353166001945E-2</c:v>
                </c:pt>
                <c:pt idx="3474">
                  <c:v>7.3854407307549462E-3</c:v>
                </c:pt>
                <c:pt idx="3475">
                  <c:v>0.18244917476982353</c:v>
                </c:pt>
                <c:pt idx="3476">
                  <c:v>1.116548522729788</c:v>
                </c:pt>
                <c:pt idx="3477">
                  <c:v>0.58480312360027775</c:v>
                </c:pt>
                <c:pt idx="3478">
                  <c:v>0.13345478603575334</c:v>
                </c:pt>
                <c:pt idx="3479">
                  <c:v>4.5316358237123414E-3</c:v>
                </c:pt>
                <c:pt idx="3480">
                  <c:v>9.3965078546353262E-3</c:v>
                </c:pt>
                <c:pt idx="3481">
                  <c:v>5.0206953326711943E-4</c:v>
                </c:pt>
                <c:pt idx="3482">
                  <c:v>0.10835154452268814</c:v>
                </c:pt>
                <c:pt idx="3483">
                  <c:v>9.8609269932387912E-6</c:v>
                </c:pt>
                <c:pt idx="3484">
                  <c:v>3.2534141197216817E-4</c:v>
                </c:pt>
                <c:pt idx="3485">
                  <c:v>4.4721067787093698E-4</c:v>
                </c:pt>
                <c:pt idx="3486">
                  <c:v>3.4244941519406477E-2</c:v>
                </c:pt>
                <c:pt idx="3487">
                  <c:v>0.11302269890367621</c:v>
                </c:pt>
                <c:pt idx="3488">
                  <c:v>1.7188230712663632E-4</c:v>
                </c:pt>
                <c:pt idx="3489">
                  <c:v>3.2143518211344001E-4</c:v>
                </c:pt>
                <c:pt idx="3490">
                  <c:v>0.10116641565290085</c:v>
                </c:pt>
                <c:pt idx="3491">
                  <c:v>5.9405024285332547E-8</c:v>
                </c:pt>
                <c:pt idx="3492">
                  <c:v>2.8717051690097927E-4</c:v>
                </c:pt>
                <c:pt idx="3493">
                  <c:v>3.3379911005500346E-5</c:v>
                </c:pt>
                <c:pt idx="3494">
                  <c:v>0.903906681504555</c:v>
                </c:pt>
                <c:pt idx="3495">
                  <c:v>2.1378245853070181E-8</c:v>
                </c:pt>
                <c:pt idx="3496">
                  <c:v>5.0039325683930917E-7</c:v>
                </c:pt>
                <c:pt idx="3497">
                  <c:v>1.9100153969154134E-2</c:v>
                </c:pt>
                <c:pt idx="3498">
                  <c:v>9.9696047096806822E-3</c:v>
                </c:pt>
                <c:pt idx="3499">
                  <c:v>4.6756975018412694E-3</c:v>
                </c:pt>
                <c:pt idx="3500">
                  <c:v>1.2582335360941089E-3</c:v>
                </c:pt>
                <c:pt idx="3501">
                  <c:v>3.6443547968707554E-3</c:v>
                </c:pt>
                <c:pt idx="3502">
                  <c:v>2.1312700101816682E-3</c:v>
                </c:pt>
                <c:pt idx="3503">
                  <c:v>0.64733259969632462</c:v>
                </c:pt>
                <c:pt idx="3504">
                  <c:v>2.5905114545984078E-4</c:v>
                </c:pt>
                <c:pt idx="3505">
                  <c:v>6.4177039932109117E-2</c:v>
                </c:pt>
                <c:pt idx="3506">
                  <c:v>0.18507440720707891</c:v>
                </c:pt>
                <c:pt idx="3507">
                  <c:v>9.1060226913339314E-5</c:v>
                </c:pt>
                <c:pt idx="3508">
                  <c:v>1.8568495472773838E-2</c:v>
                </c:pt>
                <c:pt idx="3509">
                  <c:v>2.3369565065260771E-2</c:v>
                </c:pt>
                <c:pt idx="3510">
                  <c:v>4.6006757445279916E-3</c:v>
                </c:pt>
                <c:pt idx="3511">
                  <c:v>6.9737949745681926E-4</c:v>
                </c:pt>
                <c:pt idx="3512">
                  <c:v>0.43689323583228212</c:v>
                </c:pt>
                <c:pt idx="3513">
                  <c:v>1.8835340509873905E-11</c:v>
                </c:pt>
                <c:pt idx="3514">
                  <c:v>0.3958715666927814</c:v>
                </c:pt>
                <c:pt idx="3515">
                  <c:v>2.5942079529814606E-6</c:v>
                </c:pt>
                <c:pt idx="3516">
                  <c:v>4.5140038581654632E-4</c:v>
                </c:pt>
                <c:pt idx="3517">
                  <c:v>0.88256262819299081</c:v>
                </c:pt>
                <c:pt idx="3518">
                  <c:v>1.5256976101350971E-3</c:v>
                </c:pt>
                <c:pt idx="3519">
                  <c:v>1.3164754699588676E-2</c:v>
                </c:pt>
                <c:pt idx="3520">
                  <c:v>1.8704091606857414E-2</c:v>
                </c:pt>
                <c:pt idx="3521">
                  <c:v>0.53410671928028064</c:v>
                </c:pt>
                <c:pt idx="3522">
                  <c:v>0.20618947093042758</c:v>
                </c:pt>
                <c:pt idx="3523">
                  <c:v>5.595171093073871E-2</c:v>
                </c:pt>
                <c:pt idx="3524">
                  <c:v>0.17524822461047765</c:v>
                </c:pt>
                <c:pt idx="3525">
                  <c:v>4.4470707430799432E-5</c:v>
                </c:pt>
                <c:pt idx="3526">
                  <c:v>0.24497469647439768</c:v>
                </c:pt>
                <c:pt idx="3527">
                  <c:v>6.5211596775168162E-2</c:v>
                </c:pt>
                <c:pt idx="3528">
                  <c:v>0.47101498611501275</c:v>
                </c:pt>
                <c:pt idx="3529">
                  <c:v>3.9329917264712071E-2</c:v>
                </c:pt>
                <c:pt idx="3530">
                  <c:v>1.3212864381310514E-4</c:v>
                </c:pt>
                <c:pt idx="3531">
                  <c:v>5.7383270225099001E-12</c:v>
                </c:pt>
                <c:pt idx="3532">
                  <c:v>5.2447756789760569E-3</c:v>
                </c:pt>
                <c:pt idx="3533">
                  <c:v>0.17800772075843563</c:v>
                </c:pt>
                <c:pt idx="3534">
                  <c:v>6.7938249033963657E-2</c:v>
                </c:pt>
                <c:pt idx="3535">
                  <c:v>3.7884703759477396E-5</c:v>
                </c:pt>
                <c:pt idx="3536">
                  <c:v>9.2111752897895114E-6</c:v>
                </c:pt>
                <c:pt idx="3537">
                  <c:v>4.5921010882789735E-2</c:v>
                </c:pt>
                <c:pt idx="3538">
                  <c:v>0</c:v>
                </c:pt>
                <c:pt idx="3539">
                  <c:v>4.1645021193501566E-4</c:v>
                </c:pt>
                <c:pt idx="3540">
                  <c:v>0.17485529007519263</c:v>
                </c:pt>
                <c:pt idx="3541">
                  <c:v>1.4739156202822012E-7</c:v>
                </c:pt>
                <c:pt idx="3542">
                  <c:v>0.33139460403732607</c:v>
                </c:pt>
                <c:pt idx="3543">
                  <c:v>9.8714932225612987E-4</c:v>
                </c:pt>
                <c:pt idx="3544">
                  <c:v>0.53148339877773676</c:v>
                </c:pt>
                <c:pt idx="3545">
                  <c:v>0.8672601950380342</c:v>
                </c:pt>
                <c:pt idx="3546">
                  <c:v>0.37728781857274851</c:v>
                </c:pt>
                <c:pt idx="3547">
                  <c:v>4.9767426805605364E-5</c:v>
                </c:pt>
                <c:pt idx="3548">
                  <c:v>2.664442713476757E-2</c:v>
                </c:pt>
                <c:pt idx="3549">
                  <c:v>2.9769777182262437E-3</c:v>
                </c:pt>
                <c:pt idx="3550">
                  <c:v>7.9575286008432184E-5</c:v>
                </c:pt>
                <c:pt idx="3551">
                  <c:v>0.94518891071449396</c:v>
                </c:pt>
                <c:pt idx="3552">
                  <c:v>0.17194319113010545</c:v>
                </c:pt>
                <c:pt idx="3553">
                  <c:v>1.7225615178809449E-4</c:v>
                </c:pt>
                <c:pt idx="3554">
                  <c:v>4.388745011742758E-6</c:v>
                </c:pt>
                <c:pt idx="3555">
                  <c:v>0.37126335207445904</c:v>
                </c:pt>
                <c:pt idx="3556">
                  <c:v>0.34816711520855326</c:v>
                </c:pt>
                <c:pt idx="3557">
                  <c:v>0.37114533074048089</c:v>
                </c:pt>
                <c:pt idx="3558">
                  <c:v>6.7945325547190918E-2</c:v>
                </c:pt>
                <c:pt idx="3559">
                  <c:v>6.8250402283014863E-2</c:v>
                </c:pt>
                <c:pt idx="3560">
                  <c:v>0.10915443941571366</c:v>
                </c:pt>
                <c:pt idx="3561">
                  <c:v>5.4859512950585576E-3</c:v>
                </c:pt>
                <c:pt idx="3562">
                  <c:v>9.5724678556502723E-3</c:v>
                </c:pt>
                <c:pt idx="3563">
                  <c:v>0.57352158478550486</c:v>
                </c:pt>
                <c:pt idx="3564">
                  <c:v>1.0467774649437193E-13</c:v>
                </c:pt>
                <c:pt idx="3565">
                  <c:v>2.1308867976546426E-6</c:v>
                </c:pt>
                <c:pt idx="3566">
                  <c:v>1.0282682432265177E-8</c:v>
                </c:pt>
                <c:pt idx="3567">
                  <c:v>0.62395401258639471</c:v>
                </c:pt>
                <c:pt idx="3568">
                  <c:v>5.4190906717405704E-4</c:v>
                </c:pt>
                <c:pt idx="3569">
                  <c:v>2.0487619605534385E-2</c:v>
                </c:pt>
                <c:pt idx="3570">
                  <c:v>2.5152793877263317E-2</c:v>
                </c:pt>
                <c:pt idx="3571">
                  <c:v>0.12679079461674922</c:v>
                </c:pt>
                <c:pt idx="3572">
                  <c:v>1.5237981806439072E-7</c:v>
                </c:pt>
                <c:pt idx="3573">
                  <c:v>5.7722398048726566E-2</c:v>
                </c:pt>
                <c:pt idx="3574">
                  <c:v>3.3026195696107374E-2</c:v>
                </c:pt>
                <c:pt idx="3575">
                  <c:v>3.7320034597712284E-2</c:v>
                </c:pt>
                <c:pt idx="3576">
                  <c:v>5.1912350112430063E-3</c:v>
                </c:pt>
                <c:pt idx="3577">
                  <c:v>1.7977996695086887E-2</c:v>
                </c:pt>
                <c:pt idx="3578">
                  <c:v>4.8388686902362851E-2</c:v>
                </c:pt>
                <c:pt idx="3579">
                  <c:v>1.8009601699131881E-5</c:v>
                </c:pt>
                <c:pt idx="3580">
                  <c:v>0.67418436323967801</c:v>
                </c:pt>
                <c:pt idx="3581">
                  <c:v>5.6235508272874048E-4</c:v>
                </c:pt>
                <c:pt idx="3582">
                  <c:v>9.4523801409016434E-7</c:v>
                </c:pt>
                <c:pt idx="3583">
                  <c:v>0.87898449945686585</c:v>
                </c:pt>
                <c:pt idx="3584">
                  <c:v>2.9430083129741454E-5</c:v>
                </c:pt>
                <c:pt idx="3585">
                  <c:v>0.75910832925854344</c:v>
                </c:pt>
                <c:pt idx="3586">
                  <c:v>1.6990641965872749E-5</c:v>
                </c:pt>
                <c:pt idx="3587">
                  <c:v>0.3395938083256051</c:v>
                </c:pt>
                <c:pt idx="3588">
                  <c:v>5.3090668701432205E-2</c:v>
                </c:pt>
                <c:pt idx="3589">
                  <c:v>1.1353699452762112</c:v>
                </c:pt>
                <c:pt idx="3590">
                  <c:v>6.3904027517438122E-2</c:v>
                </c:pt>
                <c:pt idx="3591">
                  <c:v>2.5831989087973686E-3</c:v>
                </c:pt>
                <c:pt idx="3592">
                  <c:v>8.5997827806222078E-3</c:v>
                </c:pt>
                <c:pt idx="3593">
                  <c:v>1.0280957191309359E-2</c:v>
                </c:pt>
                <c:pt idx="3594">
                  <c:v>0.75484831016543119</c:v>
                </c:pt>
                <c:pt idx="3595">
                  <c:v>1.1590784619015786E-3</c:v>
                </c:pt>
                <c:pt idx="3596">
                  <c:v>6.7478399887292327E-5</c:v>
                </c:pt>
                <c:pt idx="3597">
                  <c:v>2.1716483877252633E-2</c:v>
                </c:pt>
                <c:pt idx="3598">
                  <c:v>0.23093063370568592</c:v>
                </c:pt>
                <c:pt idx="3599">
                  <c:v>2.9179653854284203E-4</c:v>
                </c:pt>
                <c:pt idx="3600">
                  <c:v>6.7385457277408816E-5</c:v>
                </c:pt>
                <c:pt idx="3601">
                  <c:v>0.18321694302970626</c:v>
                </c:pt>
                <c:pt idx="3602">
                  <c:v>0.35073519063277947</c:v>
                </c:pt>
                <c:pt idx="3603">
                  <c:v>1.2482383100399382E-3</c:v>
                </c:pt>
                <c:pt idx="3604">
                  <c:v>0.62808222237680611</c:v>
                </c:pt>
                <c:pt idx="3605">
                  <c:v>0.90245290817621204</c:v>
                </c:pt>
                <c:pt idx="3606">
                  <c:v>3.7224860873310722E-3</c:v>
                </c:pt>
                <c:pt idx="3607">
                  <c:v>1.6753805969265523E-4</c:v>
                </c:pt>
                <c:pt idx="3608">
                  <c:v>4.6330089021188771E-3</c:v>
                </c:pt>
                <c:pt idx="3609">
                  <c:v>8.0127193666639764E-9</c:v>
                </c:pt>
                <c:pt idx="3610">
                  <c:v>0.11302011478682066</c:v>
                </c:pt>
                <c:pt idx="3611">
                  <c:v>2.3153289693201216E-2</c:v>
                </c:pt>
                <c:pt idx="3612">
                  <c:v>8.7749957839467443E-6</c:v>
                </c:pt>
                <c:pt idx="3613">
                  <c:v>1.8550805559203947E-2</c:v>
                </c:pt>
                <c:pt idx="3614">
                  <c:v>4.0836579833011227E-2</c:v>
                </c:pt>
                <c:pt idx="3615">
                  <c:v>0.17408146637701014</c:v>
                </c:pt>
                <c:pt idx="3616">
                  <c:v>1.67002683122982E-3</c:v>
                </c:pt>
                <c:pt idx="3617">
                  <c:v>1.9659907692385799E-2</c:v>
                </c:pt>
                <c:pt idx="3618">
                  <c:v>3.195294121425342E-3</c:v>
                </c:pt>
                <c:pt idx="3619">
                  <c:v>0.36902008377355089</c:v>
                </c:pt>
                <c:pt idx="3620">
                  <c:v>8.6633714522895457E-3</c:v>
                </c:pt>
                <c:pt idx="3621">
                  <c:v>1.1684958767686745E-5</c:v>
                </c:pt>
                <c:pt idx="3622">
                  <c:v>1.0583515317596661E-2</c:v>
                </c:pt>
                <c:pt idx="3623">
                  <c:v>8.964401030774258E-4</c:v>
                </c:pt>
                <c:pt idx="3624">
                  <c:v>0.20183348334318924</c:v>
                </c:pt>
                <c:pt idx="3625">
                  <c:v>1.6280118677613087E-2</c:v>
                </c:pt>
                <c:pt idx="3626">
                  <c:v>0.12458215897331036</c:v>
                </c:pt>
                <c:pt idx="3627">
                  <c:v>0.23210788330881488</c:v>
                </c:pt>
                <c:pt idx="3628">
                  <c:v>7.2614814374738247E-3</c:v>
                </c:pt>
                <c:pt idx="3629">
                  <c:v>2.4663071512003761E-3</c:v>
                </c:pt>
                <c:pt idx="3630">
                  <c:v>1.0236502283408666</c:v>
                </c:pt>
                <c:pt idx="3631">
                  <c:v>2.932251219108109E-6</c:v>
                </c:pt>
                <c:pt idx="3632">
                  <c:v>1.2853982454445582E-3</c:v>
                </c:pt>
                <c:pt idx="3633">
                  <c:v>2.4941732816597392E-2</c:v>
                </c:pt>
                <c:pt idx="3634">
                  <c:v>0.44741956084579737</c:v>
                </c:pt>
                <c:pt idx="3635">
                  <c:v>0.78480134783788824</c:v>
                </c:pt>
                <c:pt idx="3636">
                  <c:v>0</c:v>
                </c:pt>
                <c:pt idx="3637">
                  <c:v>0.43950973629543066</c:v>
                </c:pt>
                <c:pt idx="3638">
                  <c:v>6.7101885197725875E-7</c:v>
                </c:pt>
                <c:pt idx="3639">
                  <c:v>0.6601385256160317</c:v>
                </c:pt>
                <c:pt idx="3640">
                  <c:v>1.7693569834279804E-5</c:v>
                </c:pt>
                <c:pt idx="3641">
                  <c:v>5.0629602596468851E-5</c:v>
                </c:pt>
                <c:pt idx="3642">
                  <c:v>1.5343165636569742E-3</c:v>
                </c:pt>
                <c:pt idx="3643">
                  <c:v>6.4244746769963577E-3</c:v>
                </c:pt>
                <c:pt idx="3644">
                  <c:v>2.0179937437150991E-3</c:v>
                </c:pt>
                <c:pt idx="3645">
                  <c:v>3.5463619688408034E-2</c:v>
                </c:pt>
                <c:pt idx="3646">
                  <c:v>9.8562242511520293E-2</c:v>
                </c:pt>
                <c:pt idx="3647">
                  <c:v>1.2357839084936414E-2</c:v>
                </c:pt>
                <c:pt idx="3648">
                  <c:v>0.11257535186691806</c:v>
                </c:pt>
                <c:pt idx="3649">
                  <c:v>2.092854361953825E-5</c:v>
                </c:pt>
                <c:pt idx="3650">
                  <c:v>3.1361991238625618E-2</c:v>
                </c:pt>
                <c:pt idx="3651">
                  <c:v>0.51960210257153139</c:v>
                </c:pt>
                <c:pt idx="3652">
                  <c:v>7.8910916588127178E-13</c:v>
                </c:pt>
                <c:pt idx="3653">
                  <c:v>2.5087265784327155E-3</c:v>
                </c:pt>
                <c:pt idx="3654">
                  <c:v>0.2058743184702525</c:v>
                </c:pt>
                <c:pt idx="3655">
                  <c:v>3.0604615470719516E-4</c:v>
                </c:pt>
                <c:pt idx="3656">
                  <c:v>0.35525645970030179</c:v>
                </c:pt>
                <c:pt idx="3657">
                  <c:v>1.983304865197438E-2</c:v>
                </c:pt>
                <c:pt idx="3658">
                  <c:v>0.13362248168648069</c:v>
                </c:pt>
                <c:pt idx="3659">
                  <c:v>6.4027506221143674E-3</c:v>
                </c:pt>
                <c:pt idx="3660">
                  <c:v>0.17974125355597573</c:v>
                </c:pt>
                <c:pt idx="3661">
                  <c:v>0</c:v>
                </c:pt>
                <c:pt idx="3662">
                  <c:v>2.8834312571515931E-3</c:v>
                </c:pt>
                <c:pt idx="3663">
                  <c:v>3.0594396032097584E-9</c:v>
                </c:pt>
                <c:pt idx="3664">
                  <c:v>5.7138484169230778E-2</c:v>
                </c:pt>
                <c:pt idx="3665">
                  <c:v>1.0328360664347947E-5</c:v>
                </c:pt>
                <c:pt idx="3666">
                  <c:v>0.10464708851676</c:v>
                </c:pt>
                <c:pt idx="3667">
                  <c:v>0.55461448566891569</c:v>
                </c:pt>
                <c:pt idx="3668">
                  <c:v>3.2135790886007223E-2</c:v>
                </c:pt>
                <c:pt idx="3669">
                  <c:v>2.7655755475885085E-2</c:v>
                </c:pt>
                <c:pt idx="3670">
                  <c:v>0.10161755338189347</c:v>
                </c:pt>
                <c:pt idx="3671">
                  <c:v>1.1438868479464144E-5</c:v>
                </c:pt>
                <c:pt idx="3672">
                  <c:v>2.135174352738305E-4</c:v>
                </c:pt>
                <c:pt idx="3673">
                  <c:v>0.14094082332270838</c:v>
                </c:pt>
                <c:pt idx="3674">
                  <c:v>1.9179721782430742E-2</c:v>
                </c:pt>
                <c:pt idx="3675">
                  <c:v>0.29507590069601053</c:v>
                </c:pt>
                <c:pt idx="3676">
                  <c:v>7.1144136861830097E-4</c:v>
                </c:pt>
                <c:pt idx="3677">
                  <c:v>5.2019227994473307E-7</c:v>
                </c:pt>
                <c:pt idx="3678">
                  <c:v>8.9976686712438265E-3</c:v>
                </c:pt>
                <c:pt idx="3679">
                  <c:v>5.5709090032433145E-8</c:v>
                </c:pt>
                <c:pt idx="3680">
                  <c:v>8.4838998754955555E-2</c:v>
                </c:pt>
                <c:pt idx="3681">
                  <c:v>0.55208043661447082</c:v>
                </c:pt>
                <c:pt idx="3682">
                  <c:v>0.37307098918831932</c:v>
                </c:pt>
                <c:pt idx="3683">
                  <c:v>7.434277955431319E-2</c:v>
                </c:pt>
                <c:pt idx="3684">
                  <c:v>1.8271218436651614E-4</c:v>
                </c:pt>
                <c:pt idx="3685">
                  <c:v>7.7668118130616876E-3</c:v>
                </c:pt>
                <c:pt idx="3686">
                  <c:v>1.2694628436906155</c:v>
                </c:pt>
                <c:pt idx="3687">
                  <c:v>2.0976533862061771E-2</c:v>
                </c:pt>
                <c:pt idx="3688">
                  <c:v>1.1220487469414038</c:v>
                </c:pt>
                <c:pt idx="3689">
                  <c:v>7.2154228921894291E-3</c:v>
                </c:pt>
                <c:pt idx="3690">
                  <c:v>2.6830710527408628E-2</c:v>
                </c:pt>
                <c:pt idx="3691">
                  <c:v>0.56420165830680336</c:v>
                </c:pt>
                <c:pt idx="3692">
                  <c:v>1.3883268469892893E-2</c:v>
                </c:pt>
                <c:pt idx="3693">
                  <c:v>4.2960544924339832E-6</c:v>
                </c:pt>
                <c:pt idx="3694">
                  <c:v>1.6737534119984625E-4</c:v>
                </c:pt>
                <c:pt idx="3695">
                  <c:v>6.7190840440835836E-7</c:v>
                </c:pt>
                <c:pt idx="3696">
                  <c:v>3.2759842406421347E-3</c:v>
                </c:pt>
                <c:pt idx="3697">
                  <c:v>6.8746891396553791E-3</c:v>
                </c:pt>
                <c:pt idx="3698">
                  <c:v>0.39616355706346323</c:v>
                </c:pt>
                <c:pt idx="3699">
                  <c:v>7.1196748504599339E-2</c:v>
                </c:pt>
                <c:pt idx="3700">
                  <c:v>1.2668024023431061E-5</c:v>
                </c:pt>
                <c:pt idx="3701">
                  <c:v>0.80521547670073268</c:v>
                </c:pt>
                <c:pt idx="3702">
                  <c:v>1.9425897368032389E-4</c:v>
                </c:pt>
                <c:pt idx="3703">
                  <c:v>8.5468343360701936E-13</c:v>
                </c:pt>
                <c:pt idx="3704">
                  <c:v>1.2972514134837321E-4</c:v>
                </c:pt>
                <c:pt idx="3705">
                  <c:v>0.10858557796344312</c:v>
                </c:pt>
                <c:pt idx="3706">
                  <c:v>0.60732940192990181</c:v>
                </c:pt>
                <c:pt idx="3707">
                  <c:v>4.3789734649143089E-3</c:v>
                </c:pt>
                <c:pt idx="3708">
                  <c:v>4.4012288598454262E-2</c:v>
                </c:pt>
                <c:pt idx="3709">
                  <c:v>8.0710824227732732E-3</c:v>
                </c:pt>
                <c:pt idx="3710">
                  <c:v>4.8424758672560905E-3</c:v>
                </c:pt>
                <c:pt idx="3711">
                  <c:v>5.5322820691996119E-10</c:v>
                </c:pt>
                <c:pt idx="3712">
                  <c:v>5.9587728917461782E-4</c:v>
                </c:pt>
                <c:pt idx="3713">
                  <c:v>9.0540646794725135E-3</c:v>
                </c:pt>
                <c:pt idx="3714">
                  <c:v>4.9258403746416109E-2</c:v>
                </c:pt>
                <c:pt idx="3715">
                  <c:v>0.2045951091185253</c:v>
                </c:pt>
                <c:pt idx="3716">
                  <c:v>0.77972855479550396</c:v>
                </c:pt>
                <c:pt idx="3717">
                  <c:v>8.9331407277385949E-2</c:v>
                </c:pt>
                <c:pt idx="3718">
                  <c:v>2.5882727653456238E-2</c:v>
                </c:pt>
                <c:pt idx="3719">
                  <c:v>0.16634080847875501</c:v>
                </c:pt>
                <c:pt idx="3720">
                  <c:v>6.0317028337471178E-2</c:v>
                </c:pt>
                <c:pt idx="3721">
                  <c:v>1.1909580643006041</c:v>
                </c:pt>
                <c:pt idx="3722">
                  <c:v>1.5438125336966277E-4</c:v>
                </c:pt>
                <c:pt idx="3723">
                  <c:v>0.25617855363173619</c:v>
                </c:pt>
                <c:pt idx="3724">
                  <c:v>8.8331356969710673E-2</c:v>
                </c:pt>
                <c:pt idx="3725">
                  <c:v>0.4728137798518009</c:v>
                </c:pt>
                <c:pt idx="3726">
                  <c:v>8.3543580818759719E-2</c:v>
                </c:pt>
                <c:pt idx="3727">
                  <c:v>0.56528522235986522</c:v>
                </c:pt>
                <c:pt idx="3728">
                  <c:v>0.17941310872566507</c:v>
                </c:pt>
                <c:pt idx="3729">
                  <c:v>8.2620675643833956E-3</c:v>
                </c:pt>
                <c:pt idx="3730">
                  <c:v>1.1032239559236696E-2</c:v>
                </c:pt>
                <c:pt idx="3731">
                  <c:v>5.6041890612011688E-2</c:v>
                </c:pt>
                <c:pt idx="3732">
                  <c:v>1.447041507075888E-2</c:v>
                </c:pt>
                <c:pt idx="3733">
                  <c:v>0.39703402588717834</c:v>
                </c:pt>
                <c:pt idx="3734">
                  <c:v>1.2018575208220132E-2</c:v>
                </c:pt>
                <c:pt idx="3735">
                  <c:v>5.6270467627692576E-2</c:v>
                </c:pt>
                <c:pt idx="3736">
                  <c:v>0.1393485124458517</c:v>
                </c:pt>
                <c:pt idx="3737">
                  <c:v>1.6917758085595813E-2</c:v>
                </c:pt>
                <c:pt idx="3738">
                  <c:v>4.4280698808433546E-3</c:v>
                </c:pt>
                <c:pt idx="3739">
                  <c:v>1.7179855706868949E-4</c:v>
                </c:pt>
                <c:pt idx="3740">
                  <c:v>2.2958139501379736E-4</c:v>
                </c:pt>
                <c:pt idx="3741">
                  <c:v>0.66369986440156337</c:v>
                </c:pt>
                <c:pt idx="3742">
                  <c:v>8.9524469420646565E-3</c:v>
                </c:pt>
                <c:pt idx="3743">
                  <c:v>9.3589920329681248E-3</c:v>
                </c:pt>
                <c:pt idx="3744">
                  <c:v>1.3702677156444554E-6</c:v>
                </c:pt>
                <c:pt idx="3745">
                  <c:v>6.3482085331142468E-2</c:v>
                </c:pt>
                <c:pt idx="3746">
                  <c:v>5.5728524910646476E-5</c:v>
                </c:pt>
                <c:pt idx="3747">
                  <c:v>1.2746496578281963</c:v>
                </c:pt>
                <c:pt idx="3748">
                  <c:v>2.6857965762726969E-3</c:v>
                </c:pt>
                <c:pt idx="3749">
                  <c:v>1.7898239901484147E-9</c:v>
                </c:pt>
                <c:pt idx="3750">
                  <c:v>0.69334691121160597</c:v>
                </c:pt>
                <c:pt idx="3751">
                  <c:v>1.9481368120084707E-4</c:v>
                </c:pt>
                <c:pt idx="3752">
                  <c:v>2.2766629778824387E-3</c:v>
                </c:pt>
                <c:pt idx="3753">
                  <c:v>3.6145894779735145E-8</c:v>
                </c:pt>
                <c:pt idx="3754">
                  <c:v>6.7660601208784296E-3</c:v>
                </c:pt>
                <c:pt idx="3755">
                  <c:v>1.7544587373505935E-6</c:v>
                </c:pt>
                <c:pt idx="3756">
                  <c:v>0.14263532454250566</c:v>
                </c:pt>
                <c:pt idx="3757">
                  <c:v>6.4937095521284889E-8</c:v>
                </c:pt>
                <c:pt idx="3758">
                  <c:v>0.10866170960392599</c:v>
                </c:pt>
                <c:pt idx="3759">
                  <c:v>0.50725579560172374</c:v>
                </c:pt>
                <c:pt idx="3760">
                  <c:v>4.8367700283831411E-3</c:v>
                </c:pt>
                <c:pt idx="3761">
                  <c:v>0.17524958574476232</c:v>
                </c:pt>
                <c:pt idx="3762">
                  <c:v>0.33957822072480637</c:v>
                </c:pt>
                <c:pt idx="3763">
                  <c:v>6.6686857724319745E-2</c:v>
                </c:pt>
                <c:pt idx="3764">
                  <c:v>3.7043106678192918E-2</c:v>
                </c:pt>
                <c:pt idx="3765">
                  <c:v>1.5361586936511025E-2</c:v>
                </c:pt>
                <c:pt idx="3766">
                  <c:v>1.864298065309057E-4</c:v>
                </c:pt>
                <c:pt idx="3767">
                  <c:v>8.4303309545387548E-2</c:v>
                </c:pt>
                <c:pt idx="3768">
                  <c:v>6.8717824103942003E-3</c:v>
                </c:pt>
                <c:pt idx="3769">
                  <c:v>7.4653189076695336E-3</c:v>
                </c:pt>
                <c:pt idx="3770">
                  <c:v>3.5184265963929655E-7</c:v>
                </c:pt>
                <c:pt idx="3771">
                  <c:v>0.21305140329761746</c:v>
                </c:pt>
                <c:pt idx="3772">
                  <c:v>4.7792119939172814E-4</c:v>
                </c:pt>
                <c:pt idx="3773">
                  <c:v>1.1836039493558417E-5</c:v>
                </c:pt>
                <c:pt idx="3774">
                  <c:v>0.57926060838743754</c:v>
                </c:pt>
                <c:pt idx="3775">
                  <c:v>7.8351990470000091E-3</c:v>
                </c:pt>
                <c:pt idx="3776">
                  <c:v>5.9551009846819089E-2</c:v>
                </c:pt>
                <c:pt idx="3777">
                  <c:v>5.9723433185999096E-7</c:v>
                </c:pt>
                <c:pt idx="3778">
                  <c:v>3.4602981930753462E-5</c:v>
                </c:pt>
                <c:pt idx="3779">
                  <c:v>3.4813507588118378E-4</c:v>
                </c:pt>
                <c:pt idx="3780">
                  <c:v>5.5970517802481849E-2</c:v>
                </c:pt>
                <c:pt idx="3781">
                  <c:v>0.23867839191882625</c:v>
                </c:pt>
                <c:pt idx="3782">
                  <c:v>0</c:v>
                </c:pt>
                <c:pt idx="3783">
                  <c:v>9.6730165155042552E-3</c:v>
                </c:pt>
                <c:pt idx="3784">
                  <c:v>7.7656194654519811E-2</c:v>
                </c:pt>
                <c:pt idx="3785">
                  <c:v>0.94782996406430453</c:v>
                </c:pt>
                <c:pt idx="3786">
                  <c:v>8.4298966388818529E-3</c:v>
                </c:pt>
                <c:pt idx="3787">
                  <c:v>7.5879920437305747E-3</c:v>
                </c:pt>
                <c:pt idx="3788">
                  <c:v>1.1378844935657538E-4</c:v>
                </c:pt>
                <c:pt idx="3789">
                  <c:v>3.5529864566483246E-6</c:v>
                </c:pt>
                <c:pt idx="3790">
                  <c:v>7.1458620209382782E-3</c:v>
                </c:pt>
                <c:pt idx="3791">
                  <c:v>0.33895981401701164</c:v>
                </c:pt>
                <c:pt idx="3792">
                  <c:v>3.8359248526785489E-2</c:v>
                </c:pt>
                <c:pt idx="3793">
                  <c:v>2.5561665453584601E-7</c:v>
                </c:pt>
                <c:pt idx="3794">
                  <c:v>7.0783681245119356E-2</c:v>
                </c:pt>
                <c:pt idx="3795">
                  <c:v>4.566674108193616E-6</c:v>
                </c:pt>
                <c:pt idx="3796">
                  <c:v>2.6296025131893882E-2</c:v>
                </c:pt>
                <c:pt idx="3797">
                  <c:v>6.5927434624750023E-2</c:v>
                </c:pt>
                <c:pt idx="3798">
                  <c:v>0.28445162670681629</c:v>
                </c:pt>
                <c:pt idx="3799">
                  <c:v>1.5303975488864503E-4</c:v>
                </c:pt>
                <c:pt idx="3800">
                  <c:v>0.10557941698948856</c:v>
                </c:pt>
                <c:pt idx="3801">
                  <c:v>0.15289400220432467</c:v>
                </c:pt>
                <c:pt idx="3802">
                  <c:v>7.7670188860030404E-8</c:v>
                </c:pt>
                <c:pt idx="3803">
                  <c:v>0.59143961150052993</c:v>
                </c:pt>
                <c:pt idx="3804">
                  <c:v>3.2812105161484076E-3</c:v>
                </c:pt>
                <c:pt idx="3805">
                  <c:v>1.1247336973543251E-11</c:v>
                </c:pt>
                <c:pt idx="3806">
                  <c:v>0.21656962323105253</c:v>
                </c:pt>
                <c:pt idx="3807">
                  <c:v>4.848046704115021E-5</c:v>
                </c:pt>
                <c:pt idx="3808">
                  <c:v>2.8766921690328798E-3</c:v>
                </c:pt>
                <c:pt idx="3809">
                  <c:v>1.1833074121614524</c:v>
                </c:pt>
                <c:pt idx="3810">
                  <c:v>1.5839257903529711E-3</c:v>
                </c:pt>
                <c:pt idx="3811">
                  <c:v>7.7294967571276477E-2</c:v>
                </c:pt>
                <c:pt idx="3812">
                  <c:v>0.51712517464985719</c:v>
                </c:pt>
                <c:pt idx="3813">
                  <c:v>0.43475744810030448</c:v>
                </c:pt>
                <c:pt idx="3814">
                  <c:v>4.4881291490756121E-4</c:v>
                </c:pt>
                <c:pt idx="3815">
                  <c:v>2.2474518267374174E-2</c:v>
                </c:pt>
                <c:pt idx="3816">
                  <c:v>1.1759038749204939E-2</c:v>
                </c:pt>
                <c:pt idx="3817">
                  <c:v>4.1350748815156338E-3</c:v>
                </c:pt>
                <c:pt idx="3818">
                  <c:v>1.1687231681744974</c:v>
                </c:pt>
                <c:pt idx="3819">
                  <c:v>1.2542817689091261E-6</c:v>
                </c:pt>
                <c:pt idx="3820">
                  <c:v>8.4510298338877979E-2</c:v>
                </c:pt>
                <c:pt idx="3821">
                  <c:v>0.20060746361074663</c:v>
                </c:pt>
                <c:pt idx="3822">
                  <c:v>2.4772725860928285E-4</c:v>
                </c:pt>
                <c:pt idx="3823">
                  <c:v>3.8790055460121355E-6</c:v>
                </c:pt>
                <c:pt idx="3824">
                  <c:v>4.7526902570032559E-2</c:v>
                </c:pt>
                <c:pt idx="3825">
                  <c:v>0.11151037627466041</c:v>
                </c:pt>
                <c:pt idx="3826">
                  <c:v>0.19184208156275748</c:v>
                </c:pt>
                <c:pt idx="3827">
                  <c:v>4.4147369943037651E-6</c:v>
                </c:pt>
                <c:pt idx="3828">
                  <c:v>0.10989168875022194</c:v>
                </c:pt>
                <c:pt idx="3829">
                  <c:v>0.52768624221436033</c:v>
                </c:pt>
                <c:pt idx="3830">
                  <c:v>0.16242959798194606</c:v>
                </c:pt>
                <c:pt idx="3831">
                  <c:v>0</c:v>
                </c:pt>
                <c:pt idx="3832">
                  <c:v>1.0734425403622359E-6</c:v>
                </c:pt>
                <c:pt idx="3833">
                  <c:v>0.22906634005200083</c:v>
                </c:pt>
                <c:pt idx="3834">
                  <c:v>3.9958380171502819E-3</c:v>
                </c:pt>
                <c:pt idx="3835">
                  <c:v>1.0737203298190542E-4</c:v>
                </c:pt>
                <c:pt idx="3836">
                  <c:v>0.23008801875475055</c:v>
                </c:pt>
                <c:pt idx="3837">
                  <c:v>3.5609782964730907E-4</c:v>
                </c:pt>
                <c:pt idx="3838">
                  <c:v>2.0247066011258009E-2</c:v>
                </c:pt>
                <c:pt idx="3839">
                  <c:v>0.88255152403424408</c:v>
                </c:pt>
                <c:pt idx="3840">
                  <c:v>2.1506580159476228E-2</c:v>
                </c:pt>
                <c:pt idx="3841">
                  <c:v>2.9786158879709346E-3</c:v>
                </c:pt>
                <c:pt idx="3842">
                  <c:v>3.7920049585569118E-2</c:v>
                </c:pt>
                <c:pt idx="3843">
                  <c:v>8.9786978025619248E-4</c:v>
                </c:pt>
                <c:pt idx="3844">
                  <c:v>4.118215469764968E-2</c:v>
                </c:pt>
                <c:pt idx="3845">
                  <c:v>0.45796442425295669</c:v>
                </c:pt>
                <c:pt idx="3846">
                  <c:v>0.52864820581587713</c:v>
                </c:pt>
                <c:pt idx="3847">
                  <c:v>0.23803401149000991</c:v>
                </c:pt>
                <c:pt idx="3848">
                  <c:v>0.23120440621352889</c:v>
                </c:pt>
                <c:pt idx="3849">
                  <c:v>2.9409929497879142E-4</c:v>
                </c:pt>
                <c:pt idx="3850">
                  <c:v>3.6200941793847945E-5</c:v>
                </c:pt>
                <c:pt idx="3851">
                  <c:v>2.8519277092451618E-2</c:v>
                </c:pt>
                <c:pt idx="3852">
                  <c:v>6.7985795705427135E-2</c:v>
                </c:pt>
                <c:pt idx="3853">
                  <c:v>0.37049039377553478</c:v>
                </c:pt>
                <c:pt idx="3854">
                  <c:v>3.0627445184849356E-4</c:v>
                </c:pt>
                <c:pt idx="3855">
                  <c:v>1.1770923891813259E-3</c:v>
                </c:pt>
                <c:pt idx="3856">
                  <c:v>9.0631729567448047E-4</c:v>
                </c:pt>
                <c:pt idx="3857">
                  <c:v>2.8502366510419684E-4</c:v>
                </c:pt>
                <c:pt idx="3858">
                  <c:v>0.42843141281464636</c:v>
                </c:pt>
                <c:pt idx="3859">
                  <c:v>4.4100453807032487E-2</c:v>
                </c:pt>
                <c:pt idx="3860">
                  <c:v>9.1895064890732941E-3</c:v>
                </c:pt>
                <c:pt idx="3861">
                  <c:v>1.1398061928756326E-5</c:v>
                </c:pt>
                <c:pt idx="3862">
                  <c:v>0.75214160127416552</c:v>
                </c:pt>
                <c:pt idx="3863">
                  <c:v>0.70025503600472616</c:v>
                </c:pt>
                <c:pt idx="3864">
                  <c:v>6.5362803711549761E-2</c:v>
                </c:pt>
                <c:pt idx="3865">
                  <c:v>5.6746493828647247E-9</c:v>
                </c:pt>
                <c:pt idx="3866">
                  <c:v>0.1850867178626209</c:v>
                </c:pt>
                <c:pt idx="3867">
                  <c:v>1.8725918260883241E-4</c:v>
                </c:pt>
                <c:pt idx="3868">
                  <c:v>6.8434349791634014E-2</c:v>
                </c:pt>
                <c:pt idx="3869">
                  <c:v>0.13594034864306379</c:v>
                </c:pt>
                <c:pt idx="3870">
                  <c:v>5.9185227668994634E-7</c:v>
                </c:pt>
                <c:pt idx="3871">
                  <c:v>2.6830953053251963E-6</c:v>
                </c:pt>
                <c:pt idx="3872">
                  <c:v>0.64004015878018361</c:v>
                </c:pt>
                <c:pt idx="3873">
                  <c:v>9.4192698226677821E-2</c:v>
                </c:pt>
                <c:pt idx="3874">
                  <c:v>1.5195890235687986E-3</c:v>
                </c:pt>
                <c:pt idx="3875">
                  <c:v>2.6277570964741804E-2</c:v>
                </c:pt>
                <c:pt idx="3876">
                  <c:v>1.5048241819021804E-2</c:v>
                </c:pt>
                <c:pt idx="3877">
                  <c:v>3.4966153531453579E-5</c:v>
                </c:pt>
                <c:pt idx="3878">
                  <c:v>9.3439474768136903E-4</c:v>
                </c:pt>
                <c:pt idx="3879">
                  <c:v>0.65820672038693007</c:v>
                </c:pt>
                <c:pt idx="3880">
                  <c:v>2.2022905338559776E-3</c:v>
                </c:pt>
                <c:pt idx="3881">
                  <c:v>0.37299827319696638</c:v>
                </c:pt>
                <c:pt idx="3882">
                  <c:v>1.281064995121209E-2</c:v>
                </c:pt>
                <c:pt idx="3883">
                  <c:v>0.81596526265790015</c:v>
                </c:pt>
                <c:pt idx="3884">
                  <c:v>5.0827222874902588E-5</c:v>
                </c:pt>
                <c:pt idx="3885">
                  <c:v>0.92662479292467759</c:v>
                </c:pt>
                <c:pt idx="3886">
                  <c:v>0.11265981957902131</c:v>
                </c:pt>
                <c:pt idx="3887">
                  <c:v>0.14966174734162735</c:v>
                </c:pt>
                <c:pt idx="3888">
                  <c:v>4.5946561650907873E-2</c:v>
                </c:pt>
                <c:pt idx="3889">
                  <c:v>6.5678624477568601E-2</c:v>
                </c:pt>
                <c:pt idx="3890">
                  <c:v>0.34504408259526248</c:v>
                </c:pt>
                <c:pt idx="3891">
                  <c:v>0.14600197385267794</c:v>
                </c:pt>
                <c:pt idx="3892">
                  <c:v>0.10360388690086944</c:v>
                </c:pt>
                <c:pt idx="3893">
                  <c:v>2.9859538577900656E-2</c:v>
                </c:pt>
                <c:pt idx="3894">
                  <c:v>0.59336185186131307</c:v>
                </c:pt>
                <c:pt idx="3895">
                  <c:v>1.8249349319904098E-2</c:v>
                </c:pt>
                <c:pt idx="3896">
                  <c:v>3.0144537187650802E-5</c:v>
                </c:pt>
                <c:pt idx="3897">
                  <c:v>6.7637486880309751E-3</c:v>
                </c:pt>
                <c:pt idx="3898">
                  <c:v>0.31023058174805518</c:v>
                </c:pt>
                <c:pt idx="3899">
                  <c:v>7.7156578945799755E-4</c:v>
                </c:pt>
                <c:pt idx="3900">
                  <c:v>3.1086624415548546E-3</c:v>
                </c:pt>
                <c:pt idx="3901">
                  <c:v>6.712482385869295E-2</c:v>
                </c:pt>
                <c:pt idx="3902">
                  <c:v>0.8562744005592311</c:v>
                </c:pt>
                <c:pt idx="3903">
                  <c:v>0.42456680565667421</c:v>
                </c:pt>
                <c:pt idx="3904">
                  <c:v>0.75826363668899299</c:v>
                </c:pt>
                <c:pt idx="3905">
                  <c:v>0.16472566274661776</c:v>
                </c:pt>
                <c:pt idx="3906">
                  <c:v>2.2008368701006582E-4</c:v>
                </c:pt>
                <c:pt idx="3907">
                  <c:v>9.6004135664403571E-6</c:v>
                </c:pt>
                <c:pt idx="3908">
                  <c:v>3.1718526867674929E-3</c:v>
                </c:pt>
                <c:pt idx="3909">
                  <c:v>8.0238789783484088E-2</c:v>
                </c:pt>
                <c:pt idx="3910">
                  <c:v>6.8723344677093859E-3</c:v>
                </c:pt>
                <c:pt idx="3911">
                  <c:v>1.3279422123236578E-4</c:v>
                </c:pt>
                <c:pt idx="3912">
                  <c:v>0.1254023030294657</c:v>
                </c:pt>
                <c:pt idx="3913">
                  <c:v>0.16079493909931697</c:v>
                </c:pt>
                <c:pt idx="3914">
                  <c:v>4.4337435288003261E-4</c:v>
                </c:pt>
                <c:pt idx="3915">
                  <c:v>0.14167561289795813</c:v>
                </c:pt>
                <c:pt idx="3916">
                  <c:v>0.26998622220847296</c:v>
                </c:pt>
                <c:pt idx="3917">
                  <c:v>7.6359559065509838E-8</c:v>
                </c:pt>
                <c:pt idx="3918">
                  <c:v>3.2547854735864891E-3</c:v>
                </c:pt>
                <c:pt idx="3919">
                  <c:v>0.13497540098429242</c:v>
                </c:pt>
                <c:pt idx="3920">
                  <c:v>2.6256319642515473E-3</c:v>
                </c:pt>
                <c:pt idx="3921">
                  <c:v>0.15219894443857693</c:v>
                </c:pt>
                <c:pt idx="3922">
                  <c:v>4.7960336514422256E-3</c:v>
                </c:pt>
                <c:pt idx="3923">
                  <c:v>0.95713673120286447</c:v>
                </c:pt>
                <c:pt idx="3924">
                  <c:v>7.3900997989315959E-2</c:v>
                </c:pt>
                <c:pt idx="3925">
                  <c:v>0.41113504792397965</c:v>
                </c:pt>
                <c:pt idx="3926">
                  <c:v>1.512194281626671E-5</c:v>
                </c:pt>
                <c:pt idx="3927">
                  <c:v>0.20556738879437991</c:v>
                </c:pt>
                <c:pt idx="3928">
                  <c:v>2.0031524880266611E-4</c:v>
                </c:pt>
                <c:pt idx="3929">
                  <c:v>6.2513637000402577E-11</c:v>
                </c:pt>
                <c:pt idx="3930">
                  <c:v>3.172813353016112E-3</c:v>
                </c:pt>
                <c:pt idx="3931">
                  <c:v>0</c:v>
                </c:pt>
                <c:pt idx="3932">
                  <c:v>0.16008062445275104</c:v>
                </c:pt>
                <c:pt idx="3933">
                  <c:v>0.50669906954490795</c:v>
                </c:pt>
                <c:pt idx="3934">
                  <c:v>1.6386364369933053E-2</c:v>
                </c:pt>
                <c:pt idx="3935">
                  <c:v>1.3619576867128821E-3</c:v>
                </c:pt>
                <c:pt idx="3936">
                  <c:v>0.21142923900780247</c:v>
                </c:pt>
                <c:pt idx="3937">
                  <c:v>2.6276329060878487E-2</c:v>
                </c:pt>
                <c:pt idx="3938">
                  <c:v>2.1453421500968513E-3</c:v>
                </c:pt>
                <c:pt idx="3939">
                  <c:v>3.1056977977345433E-8</c:v>
                </c:pt>
                <c:pt idx="3940">
                  <c:v>1.2410339677900792E-2</c:v>
                </c:pt>
                <c:pt idx="3941">
                  <c:v>3.635326193330935E-3</c:v>
                </c:pt>
                <c:pt idx="3942">
                  <c:v>2.3566463365153854E-2</c:v>
                </c:pt>
                <c:pt idx="3943">
                  <c:v>0.61424507323941568</c:v>
                </c:pt>
                <c:pt idx="3944">
                  <c:v>1.0085967805300526</c:v>
                </c:pt>
                <c:pt idx="3945">
                  <c:v>0.1271375758982056</c:v>
                </c:pt>
                <c:pt idx="3946">
                  <c:v>1.2121090561818248E-6</c:v>
                </c:pt>
                <c:pt idx="3947">
                  <c:v>1.0982765320235661E-2</c:v>
                </c:pt>
                <c:pt idx="3948">
                  <c:v>2.6408280624863764E-2</c:v>
                </c:pt>
                <c:pt idx="3949">
                  <c:v>2.0345141859901762E-3</c:v>
                </c:pt>
                <c:pt idx="3950">
                  <c:v>1.2404786537250675E-2</c:v>
                </c:pt>
                <c:pt idx="3951">
                  <c:v>8.2939371084484154E-2</c:v>
                </c:pt>
                <c:pt idx="3952">
                  <c:v>1.4678368803168896E-3</c:v>
                </c:pt>
                <c:pt idx="3953">
                  <c:v>0.13209824328252723</c:v>
                </c:pt>
                <c:pt idx="3954">
                  <c:v>3.8681791730066569E-5</c:v>
                </c:pt>
                <c:pt idx="3955">
                  <c:v>1.0368388737029175E-3</c:v>
                </c:pt>
                <c:pt idx="3956">
                  <c:v>0.56886965050253779</c:v>
                </c:pt>
                <c:pt idx="3957">
                  <c:v>6.4667931268295336E-4</c:v>
                </c:pt>
                <c:pt idx="3958">
                  <c:v>0.61148143388355491</c:v>
                </c:pt>
                <c:pt idx="3959">
                  <c:v>0.20064834352038663</c:v>
                </c:pt>
                <c:pt idx="3960">
                  <c:v>1.7265147080600823E-2</c:v>
                </c:pt>
                <c:pt idx="3961">
                  <c:v>1.41498361793722E-2</c:v>
                </c:pt>
                <c:pt idx="3962">
                  <c:v>0.30222958602734079</c:v>
                </c:pt>
                <c:pt idx="3963">
                  <c:v>5.0445334791766666E-3</c:v>
                </c:pt>
                <c:pt idx="3964">
                  <c:v>1.1498396620754436</c:v>
                </c:pt>
                <c:pt idx="3965">
                  <c:v>1.5883356717881904E-2</c:v>
                </c:pt>
                <c:pt idx="3966">
                  <c:v>3.8784496985223254E-3</c:v>
                </c:pt>
                <c:pt idx="3967">
                  <c:v>0.12248019964382879</c:v>
                </c:pt>
                <c:pt idx="3968">
                  <c:v>1.5435912613664297E-10</c:v>
                </c:pt>
                <c:pt idx="3969">
                  <c:v>4.2020655219528357E-7</c:v>
                </c:pt>
                <c:pt idx="3970">
                  <c:v>6.727476500273105E-5</c:v>
                </c:pt>
                <c:pt idx="3971">
                  <c:v>9.1117113047327045E-6</c:v>
                </c:pt>
                <c:pt idx="3972">
                  <c:v>1.5921341627156693E-2</c:v>
                </c:pt>
                <c:pt idx="3973">
                  <c:v>0.31790670118250813</c:v>
                </c:pt>
                <c:pt idx="3974">
                  <c:v>1.7687050476341799E-2</c:v>
                </c:pt>
                <c:pt idx="3975">
                  <c:v>0.2157489736774825</c:v>
                </c:pt>
                <c:pt idx="3976">
                  <c:v>7.7604132490504486E-5</c:v>
                </c:pt>
                <c:pt idx="3977">
                  <c:v>1.1804764562017646E-4</c:v>
                </c:pt>
                <c:pt idx="3978">
                  <c:v>0.33197296956120892</c:v>
                </c:pt>
                <c:pt idx="3979">
                  <c:v>2.6603576849846948E-11</c:v>
                </c:pt>
                <c:pt idx="3980">
                  <c:v>0.16466804849218739</c:v>
                </c:pt>
                <c:pt idx="3981">
                  <c:v>5.913328420230414E-2</c:v>
                </c:pt>
                <c:pt idx="3982">
                  <c:v>6.9489106002356253E-7</c:v>
                </c:pt>
                <c:pt idx="3983">
                  <c:v>6.8331030247075222E-9</c:v>
                </c:pt>
                <c:pt idx="3984">
                  <c:v>7.3292515191695714E-4</c:v>
                </c:pt>
                <c:pt idx="3985">
                  <c:v>0.71020510544486803</c:v>
                </c:pt>
                <c:pt idx="3986">
                  <c:v>6.8772388689070554E-2</c:v>
                </c:pt>
                <c:pt idx="3987">
                  <c:v>3.9445774524120561E-3</c:v>
                </c:pt>
                <c:pt idx="3988">
                  <c:v>4.3848662038553318E-6</c:v>
                </c:pt>
                <c:pt idx="3989">
                  <c:v>0.11859335187257874</c:v>
                </c:pt>
                <c:pt idx="3990">
                  <c:v>3.8968552680860649E-2</c:v>
                </c:pt>
                <c:pt idx="3991">
                  <c:v>0.10697376242536237</c:v>
                </c:pt>
                <c:pt idx="3992">
                  <c:v>5.0806844130678146E-4</c:v>
                </c:pt>
                <c:pt idx="3993">
                  <c:v>9.3025818473617718E-3</c:v>
                </c:pt>
                <c:pt idx="3994">
                  <c:v>1.9162551845656556E-6</c:v>
                </c:pt>
                <c:pt idx="3995">
                  <c:v>5.6119842772431268E-2</c:v>
                </c:pt>
                <c:pt idx="3996">
                  <c:v>0.71608845785189512</c:v>
                </c:pt>
                <c:pt idx="3997">
                  <c:v>1.5223144919131832E-8</c:v>
                </c:pt>
                <c:pt idx="3998">
                  <c:v>1.858141083578586E-2</c:v>
                </c:pt>
                <c:pt idx="3999">
                  <c:v>1.2124367416755565E-2</c:v>
                </c:pt>
                <c:pt idx="4000">
                  <c:v>2.9519425583764206E-3</c:v>
                </c:pt>
                <c:pt idx="4001">
                  <c:v>0.27010261968872118</c:v>
                </c:pt>
                <c:pt idx="4002">
                  <c:v>5.6342413131567562E-9</c:v>
                </c:pt>
                <c:pt idx="4003">
                  <c:v>9.0581830504005882E-7</c:v>
                </c:pt>
                <c:pt idx="4004">
                  <c:v>0.1718700864921919</c:v>
                </c:pt>
                <c:pt idx="4005">
                  <c:v>4.9046458785675093E-4</c:v>
                </c:pt>
                <c:pt idx="4006">
                  <c:v>0.16316243351936108</c:v>
                </c:pt>
                <c:pt idx="4007">
                  <c:v>1.1205505128376382E-2</c:v>
                </c:pt>
                <c:pt idx="4008">
                  <c:v>1.5632613716641518E-5</c:v>
                </c:pt>
                <c:pt idx="4009">
                  <c:v>4.3655074797609465E-3</c:v>
                </c:pt>
                <c:pt idx="4010">
                  <c:v>5.9541475133115397E-6</c:v>
                </c:pt>
                <c:pt idx="4011">
                  <c:v>5.0834972771337447E-7</c:v>
                </c:pt>
                <c:pt idx="4012">
                  <c:v>0.94642531254476248</c:v>
                </c:pt>
                <c:pt idx="4013">
                  <c:v>0.31051988864396446</c:v>
                </c:pt>
                <c:pt idx="4014">
                  <c:v>0.66861548238530299</c:v>
                </c:pt>
                <c:pt idx="4015">
                  <c:v>7.7878175326810404E-5</c:v>
                </c:pt>
                <c:pt idx="4016">
                  <c:v>0.24041466280590698</c:v>
                </c:pt>
                <c:pt idx="4017">
                  <c:v>9.9711551861453487E-2</c:v>
                </c:pt>
                <c:pt idx="4018">
                  <c:v>3.4113758771101336E-3</c:v>
                </c:pt>
                <c:pt idx="4019">
                  <c:v>3.6459829463525301E-2</c:v>
                </c:pt>
                <c:pt idx="4020">
                  <c:v>0.40245811461353903</c:v>
                </c:pt>
                <c:pt idx="4021">
                  <c:v>1.2819778528143944E-2</c:v>
                </c:pt>
                <c:pt idx="4022">
                  <c:v>1.1583800013907198E-4</c:v>
                </c:pt>
                <c:pt idx="4023">
                  <c:v>9.6034384323883878E-3</c:v>
                </c:pt>
                <c:pt idx="4024">
                  <c:v>1.9535876197982486E-11</c:v>
                </c:pt>
                <c:pt idx="4025">
                  <c:v>0.66393009309727546</c:v>
                </c:pt>
                <c:pt idx="4026">
                  <c:v>2.3327450822526822E-7</c:v>
                </c:pt>
                <c:pt idx="4027">
                  <c:v>0.55928378231280529</c:v>
                </c:pt>
                <c:pt idx="4028">
                  <c:v>1.7525633496795721E-2</c:v>
                </c:pt>
                <c:pt idx="4029">
                  <c:v>1.7621786844148268E-4</c:v>
                </c:pt>
                <c:pt idx="4030">
                  <c:v>0.35696142325780844</c:v>
                </c:pt>
                <c:pt idx="4031">
                  <c:v>4.9130639162745607E-8</c:v>
                </c:pt>
                <c:pt idx="4032">
                  <c:v>8.7587203530862287E-2</c:v>
                </c:pt>
                <c:pt idx="4033">
                  <c:v>6.2246317879828039E-2</c:v>
                </c:pt>
                <c:pt idx="4034">
                  <c:v>3.4042905466246394E-2</c:v>
                </c:pt>
                <c:pt idx="4035">
                  <c:v>9.3129169977251677E-6</c:v>
                </c:pt>
                <c:pt idx="4036">
                  <c:v>0.22775071272432984</c:v>
                </c:pt>
                <c:pt idx="4037">
                  <c:v>0.17605970110989344</c:v>
                </c:pt>
                <c:pt idx="4038">
                  <c:v>5.708780644492302E-2</c:v>
                </c:pt>
                <c:pt idx="4039">
                  <c:v>0.22083542643572365</c:v>
                </c:pt>
                <c:pt idx="4040">
                  <c:v>1.3122522605292096E-3</c:v>
                </c:pt>
                <c:pt idx="4041">
                  <c:v>1.6389474221434811E-7</c:v>
                </c:pt>
                <c:pt idx="4042">
                  <c:v>1.8132021293971669E-3</c:v>
                </c:pt>
                <c:pt idx="4043">
                  <c:v>9.3810073977506903E-3</c:v>
                </c:pt>
                <c:pt idx="4044">
                  <c:v>1.8088013279559547E-9</c:v>
                </c:pt>
                <c:pt idx="4045">
                  <c:v>0.28853652324041823</c:v>
                </c:pt>
                <c:pt idx="4046">
                  <c:v>0</c:v>
                </c:pt>
                <c:pt idx="4047">
                  <c:v>0.11358494789065553</c:v>
                </c:pt>
                <c:pt idx="4048">
                  <c:v>6.6139844921178817E-2</c:v>
                </c:pt>
                <c:pt idx="4049">
                  <c:v>8.8676386985163821E-2</c:v>
                </c:pt>
                <c:pt idx="4050">
                  <c:v>0.30791043553323183</c:v>
                </c:pt>
                <c:pt idx="4051">
                  <c:v>2.766283676403837E-2</c:v>
                </c:pt>
                <c:pt idx="4052">
                  <c:v>0.35254792462735152</c:v>
                </c:pt>
                <c:pt idx="4053">
                  <c:v>2.8335134976600677E-2</c:v>
                </c:pt>
                <c:pt idx="4054">
                  <c:v>4.8253946514057703E-7</c:v>
                </c:pt>
                <c:pt idx="4055">
                  <c:v>1.0931831447397992E-6</c:v>
                </c:pt>
                <c:pt idx="4056">
                  <c:v>5.5801160713535504E-6</c:v>
                </c:pt>
                <c:pt idx="4057">
                  <c:v>5.1750760523043365E-2</c:v>
                </c:pt>
                <c:pt idx="4058">
                  <c:v>9.4244666299414012E-2</c:v>
                </c:pt>
                <c:pt idx="4059">
                  <c:v>6.8422801739708856E-7</c:v>
                </c:pt>
                <c:pt idx="4060">
                  <c:v>2.0542862604134883E-2</c:v>
                </c:pt>
                <c:pt idx="4061">
                  <c:v>0.84559431504318427</c:v>
                </c:pt>
                <c:pt idx="4062">
                  <c:v>5.6870635767670249E-5</c:v>
                </c:pt>
                <c:pt idx="4063">
                  <c:v>0.24829483916608069</c:v>
                </c:pt>
                <c:pt idx="4064">
                  <c:v>5.7084272116446637E-4</c:v>
                </c:pt>
                <c:pt idx="4065">
                  <c:v>6.1475533109799023E-2</c:v>
                </c:pt>
                <c:pt idx="4066">
                  <c:v>8.1967425769970668E-4</c:v>
                </c:pt>
                <c:pt idx="4067">
                  <c:v>0.26742739560117357</c:v>
                </c:pt>
                <c:pt idx="4068">
                  <c:v>2.635542028173829E-3</c:v>
                </c:pt>
                <c:pt idx="4069">
                  <c:v>1.918034243541155E-3</c:v>
                </c:pt>
                <c:pt idx="4070">
                  <c:v>1.3345336532482428E-4</c:v>
                </c:pt>
                <c:pt idx="4071">
                  <c:v>0.49790409459516644</c:v>
                </c:pt>
                <c:pt idx="4072">
                  <c:v>4.9204712053523808E-2</c:v>
                </c:pt>
                <c:pt idx="4073">
                  <c:v>0.33775556162473191</c:v>
                </c:pt>
                <c:pt idx="4074">
                  <c:v>0.38874957441828323</c:v>
                </c:pt>
                <c:pt idx="4075">
                  <c:v>5.5568070702205577E-9</c:v>
                </c:pt>
                <c:pt idx="4076">
                  <c:v>0.11839977117309981</c:v>
                </c:pt>
                <c:pt idx="4077">
                  <c:v>0.5756211993242204</c:v>
                </c:pt>
                <c:pt idx="4078">
                  <c:v>3.67255018393556E-2</c:v>
                </c:pt>
                <c:pt idx="4079">
                  <c:v>3.0329894047233564E-2</c:v>
                </c:pt>
                <c:pt idx="4080">
                  <c:v>0.45549150218181217</c:v>
                </c:pt>
                <c:pt idx="4081">
                  <c:v>0.3508311015211687</c:v>
                </c:pt>
                <c:pt idx="4082">
                  <c:v>0.90341812270778288</c:v>
                </c:pt>
                <c:pt idx="4083">
                  <c:v>1.0833162382630745</c:v>
                </c:pt>
                <c:pt idx="4084">
                  <c:v>3.4036904131305277E-6</c:v>
                </c:pt>
                <c:pt idx="4085">
                  <c:v>2.6400899143152586E-2</c:v>
                </c:pt>
                <c:pt idx="4086">
                  <c:v>8.5602252952145881E-5</c:v>
                </c:pt>
                <c:pt idx="4087">
                  <c:v>1.1646521599459068</c:v>
                </c:pt>
                <c:pt idx="4088">
                  <c:v>0.10742665410401631</c:v>
                </c:pt>
                <c:pt idx="4089">
                  <c:v>8.4719113401593091E-2</c:v>
                </c:pt>
                <c:pt idx="4090">
                  <c:v>0.24680329591385566</c:v>
                </c:pt>
                <c:pt idx="4091">
                  <c:v>1.3553970949901279E-2</c:v>
                </c:pt>
                <c:pt idx="4092">
                  <c:v>5.6593808608517775E-5</c:v>
                </c:pt>
                <c:pt idx="4093">
                  <c:v>0.54026902717910463</c:v>
                </c:pt>
                <c:pt idx="4094">
                  <c:v>1.2110063685147461E-6</c:v>
                </c:pt>
                <c:pt idx="4095">
                  <c:v>3.4099358029064525E-2</c:v>
                </c:pt>
                <c:pt idx="4096">
                  <c:v>5.4020053697981907E-2</c:v>
                </c:pt>
                <c:pt idx="4097">
                  <c:v>4.1364719682580259E-3</c:v>
                </c:pt>
                <c:pt idx="4098">
                  <c:v>0.75585755522369202</c:v>
                </c:pt>
                <c:pt idx="4099">
                  <c:v>6.2510212272884509E-3</c:v>
                </c:pt>
                <c:pt idx="4100">
                  <c:v>6.6105889208232987E-2</c:v>
                </c:pt>
                <c:pt idx="4101">
                  <c:v>3.122590718562343E-3</c:v>
                </c:pt>
                <c:pt idx="4102">
                  <c:v>3.6743072509352374E-2</c:v>
                </c:pt>
                <c:pt idx="4103">
                  <c:v>1.4008557735498874E-4</c:v>
                </c:pt>
                <c:pt idx="4104">
                  <c:v>2.2947407959387036E-4</c:v>
                </c:pt>
                <c:pt idx="4105">
                  <c:v>1.341166286205156E-5</c:v>
                </c:pt>
                <c:pt idx="4106">
                  <c:v>3.2035436050899522E-3</c:v>
                </c:pt>
                <c:pt idx="4107">
                  <c:v>4.8375283668234063E-2</c:v>
                </c:pt>
                <c:pt idx="4108">
                  <c:v>0.48911284157652107</c:v>
                </c:pt>
                <c:pt idx="4109">
                  <c:v>0.34557538244563574</c:v>
                </c:pt>
                <c:pt idx="4110">
                  <c:v>1.6462261689725484E-3</c:v>
                </c:pt>
                <c:pt idx="4111">
                  <c:v>3.8906803569188728E-4</c:v>
                </c:pt>
                <c:pt idx="4112">
                  <c:v>0.15125037019847851</c:v>
                </c:pt>
                <c:pt idx="4113">
                  <c:v>0.148368624448485</c:v>
                </c:pt>
                <c:pt idx="4114">
                  <c:v>2.5562527496762893E-10</c:v>
                </c:pt>
                <c:pt idx="4115">
                  <c:v>1.3913688832600498E-4</c:v>
                </c:pt>
                <c:pt idx="4116">
                  <c:v>1.6588741113136264E-5</c:v>
                </c:pt>
                <c:pt idx="4117">
                  <c:v>1.3022893792322113E-2</c:v>
                </c:pt>
                <c:pt idx="4118">
                  <c:v>2.6214160450288185E-3</c:v>
                </c:pt>
                <c:pt idx="4119">
                  <c:v>5.3348831527953146E-2</c:v>
                </c:pt>
                <c:pt idx="4120">
                  <c:v>0</c:v>
                </c:pt>
                <c:pt idx="4121">
                  <c:v>3.6131894451373076E-2</c:v>
                </c:pt>
                <c:pt idx="4122">
                  <c:v>6.9502373979657211E-4</c:v>
                </c:pt>
                <c:pt idx="4123">
                  <c:v>0.50446689781484455</c:v>
                </c:pt>
                <c:pt idx="4124">
                  <c:v>0.17902149984686558</c:v>
                </c:pt>
                <c:pt idx="4125">
                  <c:v>1.5066492743949493E-3</c:v>
                </c:pt>
                <c:pt idx="4126">
                  <c:v>7.1376376213176003E-3</c:v>
                </c:pt>
                <c:pt idx="4127">
                  <c:v>0.28190419526923688</c:v>
                </c:pt>
                <c:pt idx="4128">
                  <c:v>3.1256087108719707E-6</c:v>
                </c:pt>
                <c:pt idx="4129">
                  <c:v>6.8675790340226885E-9</c:v>
                </c:pt>
                <c:pt idx="4130">
                  <c:v>1.8685007352513848E-6</c:v>
                </c:pt>
                <c:pt idx="4131">
                  <c:v>5.9369944609552125E-6</c:v>
                </c:pt>
                <c:pt idx="4132">
                  <c:v>0.14756064563583188</c:v>
                </c:pt>
                <c:pt idx="4133">
                  <c:v>1.8325657338957807E-5</c:v>
                </c:pt>
                <c:pt idx="4134">
                  <c:v>5.1442904554627217E-2</c:v>
                </c:pt>
                <c:pt idx="4135">
                  <c:v>0.4491354026409225</c:v>
                </c:pt>
                <c:pt idx="4136">
                  <c:v>0.33325435518600988</c:v>
                </c:pt>
                <c:pt idx="4137">
                  <c:v>0.56813332010713802</c:v>
                </c:pt>
                <c:pt idx="4138">
                  <c:v>0.2966819676018595</c:v>
                </c:pt>
                <c:pt idx="4139">
                  <c:v>4.3390723837080413E-3</c:v>
                </c:pt>
                <c:pt idx="4140">
                  <c:v>0.27484772309780009</c:v>
                </c:pt>
                <c:pt idx="4141">
                  <c:v>5.4299418311660769E-2</c:v>
                </c:pt>
                <c:pt idx="4142">
                  <c:v>2.8370427060804167E-2</c:v>
                </c:pt>
                <c:pt idx="4143">
                  <c:v>0.48274941506260249</c:v>
                </c:pt>
                <c:pt idx="4144">
                  <c:v>1.9883067602981402E-5</c:v>
                </c:pt>
                <c:pt idx="4145">
                  <c:v>0.17918548529743034</c:v>
                </c:pt>
                <c:pt idx="4146">
                  <c:v>0.52280220016717582</c:v>
                </c:pt>
                <c:pt idx="4147">
                  <c:v>3.4466956246373256E-6</c:v>
                </c:pt>
                <c:pt idx="4148">
                  <c:v>1.0644728739561504E-12</c:v>
                </c:pt>
                <c:pt idx="4149">
                  <c:v>9.9906508592682144E-2</c:v>
                </c:pt>
                <c:pt idx="4150">
                  <c:v>0.17027807867935948</c:v>
                </c:pt>
                <c:pt idx="4151">
                  <c:v>2.2578088408530785E-2</c:v>
                </c:pt>
                <c:pt idx="4152">
                  <c:v>3.4698029418566621E-4</c:v>
                </c:pt>
                <c:pt idx="4153">
                  <c:v>0.22457357842672504</c:v>
                </c:pt>
                <c:pt idx="4154">
                  <c:v>4.1939208232105724E-4</c:v>
                </c:pt>
                <c:pt idx="4155">
                  <c:v>2.628020991009937E-2</c:v>
                </c:pt>
                <c:pt idx="4156">
                  <c:v>0.10607015132925979</c:v>
                </c:pt>
                <c:pt idx="4157">
                  <c:v>1.2175741626217994E-2</c:v>
                </c:pt>
                <c:pt idx="4158">
                  <c:v>5.193369224827972E-2</c:v>
                </c:pt>
                <c:pt idx="4159">
                  <c:v>2.1712567676224135E-5</c:v>
                </c:pt>
                <c:pt idx="4160">
                  <c:v>2.3741504965684584E-5</c:v>
                </c:pt>
                <c:pt idx="4161">
                  <c:v>1.678330982901492E-5</c:v>
                </c:pt>
                <c:pt idx="4162">
                  <c:v>5.4583617418105482E-5</c:v>
                </c:pt>
                <c:pt idx="4163">
                  <c:v>5.1349839843756226E-2</c:v>
                </c:pt>
                <c:pt idx="4164">
                  <c:v>8.9002386783404858E-3</c:v>
                </c:pt>
                <c:pt idx="4165">
                  <c:v>5.2646832883616691E-2</c:v>
                </c:pt>
                <c:pt idx="4166">
                  <c:v>2.6496274112113246E-6</c:v>
                </c:pt>
                <c:pt idx="4167">
                  <c:v>1.1645822741094108E-5</c:v>
                </c:pt>
                <c:pt idx="4168">
                  <c:v>9.7292106987683036E-2</c:v>
                </c:pt>
                <c:pt idx="4169">
                  <c:v>1.6552294354788707E-2</c:v>
                </c:pt>
                <c:pt idx="4170">
                  <c:v>0.13883030720783179</c:v>
                </c:pt>
                <c:pt idx="4171">
                  <c:v>0.18441902887603334</c:v>
                </c:pt>
                <c:pt idx="4172">
                  <c:v>1.0564718812248448E-5</c:v>
                </c:pt>
                <c:pt idx="4173">
                  <c:v>6.4351731461527797E-2</c:v>
                </c:pt>
                <c:pt idx="4174">
                  <c:v>1.1204863703802814</c:v>
                </c:pt>
                <c:pt idx="4175">
                  <c:v>0.49174666748662593</c:v>
                </c:pt>
                <c:pt idx="4176">
                  <c:v>1.6184126605383792E-6</c:v>
                </c:pt>
                <c:pt idx="4177">
                  <c:v>1.0872984936539273E-7</c:v>
                </c:pt>
                <c:pt idx="4178">
                  <c:v>2.3182481555669319E-4</c:v>
                </c:pt>
                <c:pt idx="4179">
                  <c:v>0.28236059081238168</c:v>
                </c:pt>
                <c:pt idx="4180">
                  <c:v>4.4526572598624206E-2</c:v>
                </c:pt>
                <c:pt idx="4181">
                  <c:v>0.6062195324446813</c:v>
                </c:pt>
                <c:pt idx="4182">
                  <c:v>0.49818691159413664</c:v>
                </c:pt>
                <c:pt idx="4183">
                  <c:v>2.6381142268910216E-3</c:v>
                </c:pt>
                <c:pt idx="4184">
                  <c:v>4.9129290749235855E-5</c:v>
                </c:pt>
                <c:pt idx="4185">
                  <c:v>0.73189929210667259</c:v>
                </c:pt>
                <c:pt idx="4186">
                  <c:v>0.12088501146107729</c:v>
                </c:pt>
                <c:pt idx="4187">
                  <c:v>9.0956275006528198E-2</c:v>
                </c:pt>
                <c:pt idx="4188">
                  <c:v>9.0611195926780463E-2</c:v>
                </c:pt>
                <c:pt idx="4189">
                  <c:v>5.2007182795955849E-2</c:v>
                </c:pt>
                <c:pt idx="4190">
                  <c:v>2.6098973293351702E-5</c:v>
                </c:pt>
                <c:pt idx="4191">
                  <c:v>4.6342373728627409E-3</c:v>
                </c:pt>
                <c:pt idx="4192">
                  <c:v>0.1330531575963681</c:v>
                </c:pt>
                <c:pt idx="4193">
                  <c:v>1.9041739369461557E-2</c:v>
                </c:pt>
                <c:pt idx="4194">
                  <c:v>9.2206295624566656E-9</c:v>
                </c:pt>
                <c:pt idx="4195">
                  <c:v>0.94092059083398072</c:v>
                </c:pt>
                <c:pt idx="4196">
                  <c:v>2.1111230354368345E-2</c:v>
                </c:pt>
                <c:pt idx="4197">
                  <c:v>0.29694850626640301</c:v>
                </c:pt>
                <c:pt idx="4198">
                  <c:v>8.5580429918515738E-4</c:v>
                </c:pt>
                <c:pt idx="4199">
                  <c:v>0.12494907981747154</c:v>
                </c:pt>
                <c:pt idx="4200">
                  <c:v>1.6512395576061281E-2</c:v>
                </c:pt>
                <c:pt idx="4201">
                  <c:v>4.9445312253854592E-11</c:v>
                </c:pt>
                <c:pt idx="4202">
                  <c:v>2.7379278857558101E-2</c:v>
                </c:pt>
                <c:pt idx="4203">
                  <c:v>2.4002940801593569E-7</c:v>
                </c:pt>
                <c:pt idx="4204">
                  <c:v>7.012651145529919E-2</c:v>
                </c:pt>
                <c:pt idx="4205">
                  <c:v>3.7514458426189078E-2</c:v>
                </c:pt>
                <c:pt idx="4206">
                  <c:v>1.4154543203419794E-11</c:v>
                </c:pt>
                <c:pt idx="4207">
                  <c:v>0.45006099413488315</c:v>
                </c:pt>
                <c:pt idx="4208">
                  <c:v>1.3444003996681827E-2</c:v>
                </c:pt>
                <c:pt idx="4209">
                  <c:v>7.5250150162922705E-5</c:v>
                </c:pt>
                <c:pt idx="4210">
                  <c:v>1.3610210659875754E-2</c:v>
                </c:pt>
                <c:pt idx="4211">
                  <c:v>0.81519265907437044</c:v>
                </c:pt>
                <c:pt idx="4212">
                  <c:v>0.4180873907109024</c:v>
                </c:pt>
                <c:pt idx="4213">
                  <c:v>6.9300297287229265E-2</c:v>
                </c:pt>
                <c:pt idx="4214">
                  <c:v>0.22837785134290906</c:v>
                </c:pt>
                <c:pt idx="4215">
                  <c:v>0.47322560910933431</c:v>
                </c:pt>
                <c:pt idx="4216">
                  <c:v>0.57781681846230448</c:v>
                </c:pt>
                <c:pt idx="4217">
                  <c:v>3.5704355812531535E-3</c:v>
                </c:pt>
                <c:pt idx="4218">
                  <c:v>2.6179415943708293E-2</c:v>
                </c:pt>
                <c:pt idx="4219">
                  <c:v>0.58956607395089178</c:v>
                </c:pt>
                <c:pt idx="4220">
                  <c:v>5.231800102065353E-2</c:v>
                </c:pt>
                <c:pt idx="4221">
                  <c:v>3.9552786361411159E-3</c:v>
                </c:pt>
                <c:pt idx="4222">
                  <c:v>1.3091591460220795E-3</c:v>
                </c:pt>
                <c:pt idx="4223">
                  <c:v>0.10590045752007426</c:v>
                </c:pt>
                <c:pt idx="4224">
                  <c:v>1.7359859463955345E-2</c:v>
                </c:pt>
                <c:pt idx="4225">
                  <c:v>4.0607733753929225E-5</c:v>
                </c:pt>
                <c:pt idx="4226">
                  <c:v>2.2520846179509068E-2</c:v>
                </c:pt>
                <c:pt idx="4227">
                  <c:v>8.6181490724075799E-2</c:v>
                </c:pt>
                <c:pt idx="4228">
                  <c:v>8.5647417155503881E-5</c:v>
                </c:pt>
                <c:pt idx="4229">
                  <c:v>0.13512486564196488</c:v>
                </c:pt>
                <c:pt idx="4230">
                  <c:v>2.9712275646282552E-4</c:v>
                </c:pt>
                <c:pt idx="4231">
                  <c:v>2.1817672832835562E-8</c:v>
                </c:pt>
                <c:pt idx="4232">
                  <c:v>1.3205582009079514E-5</c:v>
                </c:pt>
                <c:pt idx="4233">
                  <c:v>1.4544920600066691E-4</c:v>
                </c:pt>
                <c:pt idx="4234">
                  <c:v>0.3986716654872744</c:v>
                </c:pt>
                <c:pt idx="4235">
                  <c:v>0.11920501141609958</c:v>
                </c:pt>
                <c:pt idx="4236">
                  <c:v>5.4813410572916499E-2</c:v>
                </c:pt>
                <c:pt idx="4237">
                  <c:v>5.6507832132333762E-5</c:v>
                </c:pt>
                <c:pt idx="4238">
                  <c:v>0</c:v>
                </c:pt>
                <c:pt idx="4239">
                  <c:v>1.4482858083195557E-3</c:v>
                </c:pt>
                <c:pt idx="4240">
                  <c:v>3.7807601330254394E-3</c:v>
                </c:pt>
                <c:pt idx="4241">
                  <c:v>7.8625553441025496E-7</c:v>
                </c:pt>
                <c:pt idx="4242">
                  <c:v>3.4859851669981026E-4</c:v>
                </c:pt>
                <c:pt idx="4243">
                  <c:v>0.56749478064734704</c:v>
                </c:pt>
                <c:pt idx="4244">
                  <c:v>3.6382982258958323E-4</c:v>
                </c:pt>
                <c:pt idx="4245">
                  <c:v>0.62099613600324566</c:v>
                </c:pt>
                <c:pt idx="4246">
                  <c:v>5.6645317887522627E-3</c:v>
                </c:pt>
                <c:pt idx="4247">
                  <c:v>3.1374339589836583E-2</c:v>
                </c:pt>
                <c:pt idx="4248">
                  <c:v>2.201949840944955E-6</c:v>
                </c:pt>
                <c:pt idx="4249">
                  <c:v>4.0268830374968413E-5</c:v>
                </c:pt>
                <c:pt idx="4250">
                  <c:v>0.72196890250753065</c:v>
                </c:pt>
                <c:pt idx="4251">
                  <c:v>2.1702973760219711E-2</c:v>
                </c:pt>
                <c:pt idx="4252">
                  <c:v>0.73752784429814966</c:v>
                </c:pt>
                <c:pt idx="4253">
                  <c:v>3.5943230537870532E-2</c:v>
                </c:pt>
                <c:pt idx="4254">
                  <c:v>0.71050041218835569</c:v>
                </c:pt>
                <c:pt idx="4255">
                  <c:v>0.60749118412406589</c:v>
                </c:pt>
                <c:pt idx="4256">
                  <c:v>1.3144986669140052E-2</c:v>
                </c:pt>
                <c:pt idx="4257">
                  <c:v>5.4326525508791682E-6</c:v>
                </c:pt>
                <c:pt idx="4258">
                  <c:v>0.14385823480346849</c:v>
                </c:pt>
                <c:pt idx="4259">
                  <c:v>3.6759680371334009E-3</c:v>
                </c:pt>
                <c:pt idx="4260">
                  <c:v>6.3319152059229343E-8</c:v>
                </c:pt>
                <c:pt idx="4261">
                  <c:v>4.3819861513281566E-7</c:v>
                </c:pt>
                <c:pt idx="4262">
                  <c:v>4.3777321044742067E-3</c:v>
                </c:pt>
                <c:pt idx="4263">
                  <c:v>6.0333936967751668E-3</c:v>
                </c:pt>
                <c:pt idx="4264">
                  <c:v>0.14228898699452389</c:v>
                </c:pt>
                <c:pt idx="4265">
                  <c:v>2.7088335252555874E-2</c:v>
                </c:pt>
                <c:pt idx="4266">
                  <c:v>3.4802591871261786E-2</c:v>
                </c:pt>
                <c:pt idx="4267">
                  <c:v>5.4454703094860562E-5</c:v>
                </c:pt>
                <c:pt idx="4268">
                  <c:v>8.7947583741118454E-3</c:v>
                </c:pt>
                <c:pt idx="4269">
                  <c:v>0.75503355116630655</c:v>
                </c:pt>
                <c:pt idx="4270">
                  <c:v>2.860953992587969E-6</c:v>
                </c:pt>
                <c:pt idx="4271">
                  <c:v>2.893695430407818E-2</c:v>
                </c:pt>
                <c:pt idx="4272">
                  <c:v>2.5975075564618478E-7</c:v>
                </c:pt>
                <c:pt idx="4273">
                  <c:v>0.11080572752238914</c:v>
                </c:pt>
                <c:pt idx="4274">
                  <c:v>0.68940359830067988</c:v>
                </c:pt>
                <c:pt idx="4275">
                  <c:v>9.8130769923891942E-2</c:v>
                </c:pt>
                <c:pt idx="4276">
                  <c:v>0.26311910560608398</c:v>
                </c:pt>
                <c:pt idx="4277">
                  <c:v>1.3337251893966146E-4</c:v>
                </c:pt>
                <c:pt idx="4278">
                  <c:v>0.23443214970375761</c:v>
                </c:pt>
                <c:pt idx="4279">
                  <c:v>1.6628786795088761E-5</c:v>
                </c:pt>
                <c:pt idx="4280">
                  <c:v>1.5691344652703796E-5</c:v>
                </c:pt>
                <c:pt idx="4281">
                  <c:v>0.41627497198784902</c:v>
                </c:pt>
                <c:pt idx="4282">
                  <c:v>0.10677780546223348</c:v>
                </c:pt>
                <c:pt idx="4283">
                  <c:v>0</c:v>
                </c:pt>
                <c:pt idx="4284">
                  <c:v>4.3862978832698372E-2</c:v>
                </c:pt>
                <c:pt idx="4285">
                  <c:v>0.21112956794811771</c:v>
                </c:pt>
                <c:pt idx="4286">
                  <c:v>0.12880107334573127</c:v>
                </c:pt>
                <c:pt idx="4287">
                  <c:v>2.4242219285413227E-3</c:v>
                </c:pt>
                <c:pt idx="4288">
                  <c:v>2.4457622432513247E-6</c:v>
                </c:pt>
                <c:pt idx="4289">
                  <c:v>3.7763257527716886E-2</c:v>
                </c:pt>
                <c:pt idx="4290">
                  <c:v>0.31042638132100542</c:v>
                </c:pt>
                <c:pt idx="4291">
                  <c:v>5.379620997469501E-2</c:v>
                </c:pt>
                <c:pt idx="4292">
                  <c:v>0.10719354856271589</c:v>
                </c:pt>
                <c:pt idx="4293">
                  <c:v>2.9578209802918438E-2</c:v>
                </c:pt>
                <c:pt idx="4294">
                  <c:v>0.57687856874483145</c:v>
                </c:pt>
                <c:pt idx="4295">
                  <c:v>0.32933809264720376</c:v>
                </c:pt>
                <c:pt idx="4296">
                  <c:v>0.74834930804019084</c:v>
                </c:pt>
                <c:pt idx="4297">
                  <c:v>4.2705017779993408E-2</c:v>
                </c:pt>
                <c:pt idx="4298">
                  <c:v>1.6248173514124716E-4</c:v>
                </c:pt>
                <c:pt idx="4299">
                  <c:v>0.27709639901214661</c:v>
                </c:pt>
                <c:pt idx="4300">
                  <c:v>0.11846061355118544</c:v>
                </c:pt>
                <c:pt idx="4301">
                  <c:v>0.16098286004460888</c:v>
                </c:pt>
                <c:pt idx="4302">
                  <c:v>1.8826455316967052E-4</c:v>
                </c:pt>
                <c:pt idx="4303">
                  <c:v>1.1215393627516186E-10</c:v>
                </c:pt>
                <c:pt idx="4304">
                  <c:v>1.2115627951318033</c:v>
                </c:pt>
                <c:pt idx="4305">
                  <c:v>5.0723624740732528E-13</c:v>
                </c:pt>
                <c:pt idx="4306">
                  <c:v>1.0663714440390607E-3</c:v>
                </c:pt>
                <c:pt idx="4307">
                  <c:v>1.234474608794605E-2</c:v>
                </c:pt>
                <c:pt idx="4308">
                  <c:v>0.51475936598658689</c:v>
                </c:pt>
                <c:pt idx="4309">
                  <c:v>1.6411417751520514E-2</c:v>
                </c:pt>
                <c:pt idx="4310">
                  <c:v>6.012290834614911E-3</c:v>
                </c:pt>
                <c:pt idx="4311">
                  <c:v>8.5809136809510078E-2</c:v>
                </c:pt>
                <c:pt idx="4312">
                  <c:v>3.3076256857343545E-3</c:v>
                </c:pt>
                <c:pt idx="4313">
                  <c:v>0.16185199344624257</c:v>
                </c:pt>
                <c:pt idx="4314">
                  <c:v>0.10293938272560092</c:v>
                </c:pt>
                <c:pt idx="4315">
                  <c:v>2.3822877688217466E-3</c:v>
                </c:pt>
                <c:pt idx="4316">
                  <c:v>1.0904046657629686E-8</c:v>
                </c:pt>
                <c:pt idx="4317">
                  <c:v>2.3477499606257027E-7</c:v>
                </c:pt>
                <c:pt idx="4318">
                  <c:v>0.96766960114669809</c:v>
                </c:pt>
                <c:pt idx="4319">
                  <c:v>9.6888596333874089E-2</c:v>
                </c:pt>
                <c:pt idx="4320">
                  <c:v>8.9830759960466328E-2</c:v>
                </c:pt>
                <c:pt idx="4321">
                  <c:v>1.8376725823875228E-2</c:v>
                </c:pt>
                <c:pt idx="4322">
                  <c:v>9.0976952996860289E-2</c:v>
                </c:pt>
                <c:pt idx="4323">
                  <c:v>6.1135194424006534E-5</c:v>
                </c:pt>
                <c:pt idx="4324">
                  <c:v>0.20790042675821782</c:v>
                </c:pt>
                <c:pt idx="4325">
                  <c:v>0.42234970956710893</c:v>
                </c:pt>
                <c:pt idx="4326">
                  <c:v>1.7211316623077174E-12</c:v>
                </c:pt>
                <c:pt idx="4327">
                  <c:v>2.2852242233560447E-2</c:v>
                </c:pt>
                <c:pt idx="4328">
                  <c:v>4.4383264102809687E-6</c:v>
                </c:pt>
                <c:pt idx="4329">
                  <c:v>4.9267790521673856E-2</c:v>
                </c:pt>
                <c:pt idx="4330">
                  <c:v>6.0740455582028965E-2</c:v>
                </c:pt>
                <c:pt idx="4331">
                  <c:v>0.11458669014300471</c:v>
                </c:pt>
                <c:pt idx="4332">
                  <c:v>0.34886609829921544</c:v>
                </c:pt>
                <c:pt idx="4333">
                  <c:v>6.3531420912927455E-8</c:v>
                </c:pt>
                <c:pt idx="4334">
                  <c:v>1.7449834836849923E-4</c:v>
                </c:pt>
                <c:pt idx="4335">
                  <c:v>3.9318876148376509E-4</c:v>
                </c:pt>
                <c:pt idx="4336">
                  <c:v>2.0497008434049218E-4</c:v>
                </c:pt>
                <c:pt idx="4337">
                  <c:v>8.1135148488026953E-3</c:v>
                </c:pt>
                <c:pt idx="4338">
                  <c:v>1.1182134560104353E-2</c:v>
                </c:pt>
                <c:pt idx="4339">
                  <c:v>1.8835194154930325E-2</c:v>
                </c:pt>
                <c:pt idx="4340">
                  <c:v>2.1748945890666758E-3</c:v>
                </c:pt>
                <c:pt idx="4341">
                  <c:v>5.8726693372470315E-2</c:v>
                </c:pt>
                <c:pt idx="4342">
                  <c:v>0.18311890682723614</c:v>
                </c:pt>
                <c:pt idx="4343">
                  <c:v>1.600345133863788E-2</c:v>
                </c:pt>
                <c:pt idx="4344">
                  <c:v>0.93592830778047331</c:v>
                </c:pt>
                <c:pt idx="4345">
                  <c:v>0.52429300320067018</c:v>
                </c:pt>
                <c:pt idx="4346">
                  <c:v>2.4664669256339561E-9</c:v>
                </c:pt>
                <c:pt idx="4347">
                  <c:v>0.15590001516601587</c:v>
                </c:pt>
                <c:pt idx="4348">
                  <c:v>9.9398439534594884E-8</c:v>
                </c:pt>
                <c:pt idx="4349">
                  <c:v>0.54048575549076872</c:v>
                </c:pt>
                <c:pt idx="4350">
                  <c:v>4.7403540498660336E-2</c:v>
                </c:pt>
                <c:pt idx="4351">
                  <c:v>2.133170148747508E-4</c:v>
                </c:pt>
                <c:pt idx="4352">
                  <c:v>6.4209562203720724E-3</c:v>
                </c:pt>
                <c:pt idx="4353">
                  <c:v>1.7452575984440877E-6</c:v>
                </c:pt>
                <c:pt idx="4354">
                  <c:v>9.2839410582592499E-2</c:v>
                </c:pt>
                <c:pt idx="4355">
                  <c:v>0.11501101615434649</c:v>
                </c:pt>
                <c:pt idx="4356">
                  <c:v>1.0436134778344619</c:v>
                </c:pt>
                <c:pt idx="4357">
                  <c:v>7.0368358189714195E-2</c:v>
                </c:pt>
                <c:pt idx="4358">
                  <c:v>8.439818466766457E-9</c:v>
                </c:pt>
                <c:pt idx="4359">
                  <c:v>4.0732361014832172E-2</c:v>
                </c:pt>
                <c:pt idx="4360">
                  <c:v>0</c:v>
                </c:pt>
                <c:pt idx="4361">
                  <c:v>1.0539974704835772E-2</c:v>
                </c:pt>
                <c:pt idx="4362">
                  <c:v>3.8632493559108426E-6</c:v>
                </c:pt>
                <c:pt idx="4363">
                  <c:v>0.55322497356464639</c:v>
                </c:pt>
                <c:pt idx="4364">
                  <c:v>1.0909473978404503E-7</c:v>
                </c:pt>
                <c:pt idx="4365">
                  <c:v>3.618749682760068E-9</c:v>
                </c:pt>
                <c:pt idx="4366">
                  <c:v>0.3605561069564438</c:v>
                </c:pt>
                <c:pt idx="4367">
                  <c:v>6.1994491957817123E-2</c:v>
                </c:pt>
                <c:pt idx="4368">
                  <c:v>0.15471933599655641</c:v>
                </c:pt>
                <c:pt idx="4369">
                  <c:v>1.3328408686275493E-10</c:v>
                </c:pt>
                <c:pt idx="4370">
                  <c:v>6.4290222676698996E-2</c:v>
                </c:pt>
                <c:pt idx="4371">
                  <c:v>9.6467801280589655E-2</c:v>
                </c:pt>
                <c:pt idx="4372">
                  <c:v>2.7574845047716537E-4</c:v>
                </c:pt>
                <c:pt idx="4373">
                  <c:v>3.0411436194685216E-2</c:v>
                </c:pt>
                <c:pt idx="4374">
                  <c:v>1.5957957968092917E-2</c:v>
                </c:pt>
                <c:pt idx="4375">
                  <c:v>2.7263166575168196E-5</c:v>
                </c:pt>
                <c:pt idx="4376">
                  <c:v>0.2269239865928882</c:v>
                </c:pt>
                <c:pt idx="4377">
                  <c:v>0.2561219538984269</c:v>
                </c:pt>
                <c:pt idx="4378">
                  <c:v>0.23868001330266878</c:v>
                </c:pt>
                <c:pt idx="4379">
                  <c:v>7.0184068046411198E-3</c:v>
                </c:pt>
                <c:pt idx="4380">
                  <c:v>1.7352075486974439E-6</c:v>
                </c:pt>
                <c:pt idx="4381">
                  <c:v>0.18313067785437287</c:v>
                </c:pt>
                <c:pt idx="4382">
                  <c:v>1.2995517549032493E-2</c:v>
                </c:pt>
                <c:pt idx="4383">
                  <c:v>4.396541934784828E-3</c:v>
                </c:pt>
                <c:pt idx="4384">
                  <c:v>8.9940541667342822E-3</c:v>
                </c:pt>
                <c:pt idx="4385">
                  <c:v>1.7757061627947702E-4</c:v>
                </c:pt>
                <c:pt idx="4386">
                  <c:v>1.1193265575226075</c:v>
                </c:pt>
                <c:pt idx="4387">
                  <c:v>2.4148331638997031E-2</c:v>
                </c:pt>
                <c:pt idx="4388">
                  <c:v>9.8676260559672102E-2</c:v>
                </c:pt>
                <c:pt idx="4389">
                  <c:v>1.1493537824475614E-2</c:v>
                </c:pt>
                <c:pt idx="4390">
                  <c:v>0.36094865890747274</c:v>
                </c:pt>
                <c:pt idx="4391">
                  <c:v>5.0152783817778573E-4</c:v>
                </c:pt>
                <c:pt idx="4392">
                  <c:v>2.4282928029688287E-6</c:v>
                </c:pt>
                <c:pt idx="4393">
                  <c:v>0.48583852705059488</c:v>
                </c:pt>
                <c:pt idx="4394">
                  <c:v>0.75075586656390936</c:v>
                </c:pt>
                <c:pt idx="4395">
                  <c:v>0.64829640504445885</c:v>
                </c:pt>
                <c:pt idx="4396">
                  <c:v>5.4033159277641726E-2</c:v>
                </c:pt>
                <c:pt idx="4397">
                  <c:v>1.4444079519639429E-2</c:v>
                </c:pt>
                <c:pt idx="4398">
                  <c:v>1.0204474661530442E-3</c:v>
                </c:pt>
                <c:pt idx="4399">
                  <c:v>0.67727458114345795</c:v>
                </c:pt>
                <c:pt idx="4400">
                  <c:v>0.32319738904379197</c:v>
                </c:pt>
                <c:pt idx="4401">
                  <c:v>1.9630098670194514E-4</c:v>
                </c:pt>
                <c:pt idx="4402">
                  <c:v>6.0578365784951481E-4</c:v>
                </c:pt>
                <c:pt idx="4403">
                  <c:v>1.9840628291161955E-7</c:v>
                </c:pt>
                <c:pt idx="4404">
                  <c:v>0.44877790035207438</c:v>
                </c:pt>
                <c:pt idx="4405">
                  <c:v>9.2228483488454291E-2</c:v>
                </c:pt>
                <c:pt idx="4406">
                  <c:v>5.8517685704532032E-7</c:v>
                </c:pt>
                <c:pt idx="4407">
                  <c:v>0.96388055190523436</c:v>
                </c:pt>
                <c:pt idx="4408">
                  <c:v>0.53371307057911477</c:v>
                </c:pt>
                <c:pt idx="4409">
                  <c:v>0.60875891672813753</c:v>
                </c:pt>
                <c:pt idx="4410">
                  <c:v>0.73699435633951316</c:v>
                </c:pt>
                <c:pt idx="4411">
                  <c:v>1.7892590249441978E-3</c:v>
                </c:pt>
                <c:pt idx="4412">
                  <c:v>8.3082561013644085E-2</c:v>
                </c:pt>
                <c:pt idx="4413">
                  <c:v>4.3079235414914561E-2</c:v>
                </c:pt>
                <c:pt idx="4414">
                  <c:v>2.8569891395081089E-3</c:v>
                </c:pt>
                <c:pt idx="4415">
                  <c:v>0.21221259397994655</c:v>
                </c:pt>
                <c:pt idx="4416">
                  <c:v>4.5377024647935215E-9</c:v>
                </c:pt>
                <c:pt idx="4417">
                  <c:v>1.7310510872972231E-4</c:v>
                </c:pt>
                <c:pt idx="4418">
                  <c:v>0.19623363397302662</c:v>
                </c:pt>
                <c:pt idx="4419">
                  <c:v>8.0068592962565618E-2</c:v>
                </c:pt>
                <c:pt idx="4420">
                  <c:v>1.2798395600670691E-5</c:v>
                </c:pt>
                <c:pt idx="4421">
                  <c:v>0.31978014100993712</c:v>
                </c:pt>
                <c:pt idx="4422">
                  <c:v>2.4335257833606383E-3</c:v>
                </c:pt>
                <c:pt idx="4423">
                  <c:v>9.2095772122624897E-9</c:v>
                </c:pt>
                <c:pt idx="4424">
                  <c:v>0.59021105277636776</c:v>
                </c:pt>
                <c:pt idx="4425">
                  <c:v>7.3432927162357436E-4</c:v>
                </c:pt>
                <c:pt idx="4426">
                  <c:v>3.8040447594585557E-7</c:v>
                </c:pt>
                <c:pt idx="4427">
                  <c:v>7.0221243740779664E-8</c:v>
                </c:pt>
                <c:pt idx="4428">
                  <c:v>3.0836236655204789E-2</c:v>
                </c:pt>
                <c:pt idx="4429">
                  <c:v>7.0320220571940539E-2</c:v>
                </c:pt>
                <c:pt idx="4430">
                  <c:v>1.266760616525861E-5</c:v>
                </c:pt>
                <c:pt idx="4431">
                  <c:v>0.25199221073916761</c:v>
                </c:pt>
                <c:pt idx="4432">
                  <c:v>0.39885106440300855</c:v>
                </c:pt>
                <c:pt idx="4433">
                  <c:v>4.6232408697865956E-5</c:v>
                </c:pt>
                <c:pt idx="4434">
                  <c:v>2.3651271175898422E-2</c:v>
                </c:pt>
                <c:pt idx="4435">
                  <c:v>0.24004602364535357</c:v>
                </c:pt>
                <c:pt idx="4436">
                  <c:v>3.7811621530611093E-2</c:v>
                </c:pt>
                <c:pt idx="4437">
                  <c:v>2.1776441853507515E-2</c:v>
                </c:pt>
                <c:pt idx="4438">
                  <c:v>1.8076361473591179E-2</c:v>
                </c:pt>
                <c:pt idx="4439">
                  <c:v>0.27803447486584087</c:v>
                </c:pt>
                <c:pt idx="4440">
                  <c:v>6.3954514966100022E-4</c:v>
                </c:pt>
                <c:pt idx="4441">
                  <c:v>6.0428508677453745E-3</c:v>
                </c:pt>
                <c:pt idx="4442">
                  <c:v>1.1555573553130935E-8</c:v>
                </c:pt>
                <c:pt idx="4443">
                  <c:v>0.14965025999449921</c:v>
                </c:pt>
                <c:pt idx="4444">
                  <c:v>6.5252906490313123E-2</c:v>
                </c:pt>
                <c:pt idx="4445">
                  <c:v>4.9092739613674694E-4</c:v>
                </c:pt>
                <c:pt idx="4446">
                  <c:v>0.28055336034943956</c:v>
                </c:pt>
                <c:pt idx="4447">
                  <c:v>4.9901272689450873E-7</c:v>
                </c:pt>
                <c:pt idx="4448">
                  <c:v>0.1569310985842656</c:v>
                </c:pt>
                <c:pt idx="4449">
                  <c:v>7.3401355015405073E-4</c:v>
                </c:pt>
                <c:pt idx="4450">
                  <c:v>5.196290670627531E-3</c:v>
                </c:pt>
                <c:pt idx="4451">
                  <c:v>0.26281498198920455</c:v>
                </c:pt>
                <c:pt idx="4452">
                  <c:v>2.5065127400381417E-4</c:v>
                </c:pt>
                <c:pt idx="4453">
                  <c:v>1.3667516353469103E-5</c:v>
                </c:pt>
                <c:pt idx="4454">
                  <c:v>0.10334305991717341</c:v>
                </c:pt>
                <c:pt idx="4455">
                  <c:v>2.5793638210639981E-11</c:v>
                </c:pt>
                <c:pt idx="4456">
                  <c:v>0.36686800170316819</c:v>
                </c:pt>
                <c:pt idx="4457">
                  <c:v>2.7824933772693946E-3</c:v>
                </c:pt>
                <c:pt idx="4458">
                  <c:v>0.24814958917358979</c:v>
                </c:pt>
                <c:pt idx="4459">
                  <c:v>7.3970711156261932E-4</c:v>
                </c:pt>
                <c:pt idx="4460">
                  <c:v>0.30783764102581507</c:v>
                </c:pt>
                <c:pt idx="4461">
                  <c:v>0.13782846695506615</c:v>
                </c:pt>
                <c:pt idx="4462">
                  <c:v>5.5836243613668186E-2</c:v>
                </c:pt>
                <c:pt idx="4463">
                  <c:v>0.53834916543416533</c:v>
                </c:pt>
                <c:pt idx="4464">
                  <c:v>0.64394536769083977</c:v>
                </c:pt>
                <c:pt idx="4465">
                  <c:v>0.3902290140619612</c:v>
                </c:pt>
                <c:pt idx="4466">
                  <c:v>2.091124048263842E-2</c:v>
                </c:pt>
                <c:pt idx="4467">
                  <c:v>8.6985081383699599E-9</c:v>
                </c:pt>
                <c:pt idx="4468">
                  <c:v>9.4325367554768086E-2</c:v>
                </c:pt>
                <c:pt idx="4469">
                  <c:v>1.8223083735863975E-2</c:v>
                </c:pt>
                <c:pt idx="4470">
                  <c:v>0.21409969155840863</c:v>
                </c:pt>
                <c:pt idx="4471">
                  <c:v>2.5505381600444891E-3</c:v>
                </c:pt>
                <c:pt idx="4472">
                  <c:v>9.8932693340534686E-2</c:v>
                </c:pt>
                <c:pt idx="4473">
                  <c:v>1.6258152311195926E-4</c:v>
                </c:pt>
                <c:pt idx="4474">
                  <c:v>1.8812112969072401E-2</c:v>
                </c:pt>
                <c:pt idx="4475">
                  <c:v>1.4086392053798229E-7</c:v>
                </c:pt>
                <c:pt idx="4476">
                  <c:v>3.744381495881697E-3</c:v>
                </c:pt>
                <c:pt idx="4477">
                  <c:v>0.27719252415655515</c:v>
                </c:pt>
                <c:pt idx="4478">
                  <c:v>4.2161655971871659E-9</c:v>
                </c:pt>
                <c:pt idx="4479">
                  <c:v>0.11012963336431997</c:v>
                </c:pt>
                <c:pt idx="4480">
                  <c:v>0.72163447151679128</c:v>
                </c:pt>
                <c:pt idx="4481">
                  <c:v>1.5342246399300878E-5</c:v>
                </c:pt>
                <c:pt idx="4482">
                  <c:v>3.269777332919683E-7</c:v>
                </c:pt>
                <c:pt idx="4483">
                  <c:v>4.2664374146090655E-3</c:v>
                </c:pt>
                <c:pt idx="4484">
                  <c:v>0.10044016940975167</c:v>
                </c:pt>
                <c:pt idx="4485">
                  <c:v>5.1822485337763664E-3</c:v>
                </c:pt>
                <c:pt idx="4486">
                  <c:v>1.5781437034154214E-5</c:v>
                </c:pt>
                <c:pt idx="4487">
                  <c:v>3.4237033618886643E-2</c:v>
                </c:pt>
                <c:pt idx="4488">
                  <c:v>6.9661147397369269E-2</c:v>
                </c:pt>
                <c:pt idx="4489">
                  <c:v>0.16784656398232264</c:v>
                </c:pt>
                <c:pt idx="4490">
                  <c:v>0.3491286782269476</c:v>
                </c:pt>
                <c:pt idx="4491">
                  <c:v>1.2527142331413419E-2</c:v>
                </c:pt>
                <c:pt idx="4492">
                  <c:v>1.1771676194743549E-3</c:v>
                </c:pt>
                <c:pt idx="4493">
                  <c:v>4.0156007524442823E-2</c:v>
                </c:pt>
                <c:pt idx="4494">
                  <c:v>1.3170479261682339E-3</c:v>
                </c:pt>
                <c:pt idx="4495">
                  <c:v>6.4653776336136574E-4</c:v>
                </c:pt>
                <c:pt idx="4496">
                  <c:v>0.10137598999855359</c:v>
                </c:pt>
                <c:pt idx="4497">
                  <c:v>0.95859041403349388</c:v>
                </c:pt>
                <c:pt idx="4498">
                  <c:v>0.18931540939037325</c:v>
                </c:pt>
                <c:pt idx="4499">
                  <c:v>9.8821920329582161E-2</c:v>
                </c:pt>
                <c:pt idx="4500">
                  <c:v>5.2947940447100583E-8</c:v>
                </c:pt>
                <c:pt idx="4501">
                  <c:v>0.18280997150331321</c:v>
                </c:pt>
                <c:pt idx="4502">
                  <c:v>0.32415603586339192</c:v>
                </c:pt>
                <c:pt idx="4503">
                  <c:v>2.9630920614499217E-2</c:v>
                </c:pt>
                <c:pt idx="4504">
                  <c:v>8.4015250874305868E-4</c:v>
                </c:pt>
                <c:pt idx="4505">
                  <c:v>0.486510372611968</c:v>
                </c:pt>
                <c:pt idx="4506">
                  <c:v>0.56753431688976586</c:v>
                </c:pt>
                <c:pt idx="4507">
                  <c:v>5.2587155031552256E-3</c:v>
                </c:pt>
                <c:pt idx="4508">
                  <c:v>3.5536143325783545E-2</c:v>
                </c:pt>
                <c:pt idx="4509">
                  <c:v>5.397711066147047E-2</c:v>
                </c:pt>
                <c:pt idx="4510">
                  <c:v>0.14414280700406346</c:v>
                </c:pt>
                <c:pt idx="4511">
                  <c:v>3.652903487034054E-6</c:v>
                </c:pt>
                <c:pt idx="4512">
                  <c:v>9.2632052910661469E-2</c:v>
                </c:pt>
                <c:pt idx="4513">
                  <c:v>6.5644888452012329E-2</c:v>
                </c:pt>
                <c:pt idx="4514">
                  <c:v>2.1301081715463474E-8</c:v>
                </c:pt>
                <c:pt idx="4515">
                  <c:v>2.1772563604378847E-2</c:v>
                </c:pt>
                <c:pt idx="4516">
                  <c:v>1.3573856613239392E-2</c:v>
                </c:pt>
                <c:pt idx="4517">
                  <c:v>1.3874505593172114E-3</c:v>
                </c:pt>
                <c:pt idx="4518">
                  <c:v>9.2966313662562972E-2</c:v>
                </c:pt>
                <c:pt idx="4519">
                  <c:v>5.5387782381966365E-2</c:v>
                </c:pt>
                <c:pt idx="4520">
                  <c:v>0.12071053303775997</c:v>
                </c:pt>
                <c:pt idx="4521">
                  <c:v>3.0096616898126063E-2</c:v>
                </c:pt>
                <c:pt idx="4522">
                  <c:v>1.5463865638724834E-2</c:v>
                </c:pt>
                <c:pt idx="4523">
                  <c:v>0.19790689446944265</c:v>
                </c:pt>
                <c:pt idx="4524">
                  <c:v>0.26374916788302988</c:v>
                </c:pt>
                <c:pt idx="4525">
                  <c:v>6.0904457586242692E-3</c:v>
                </c:pt>
                <c:pt idx="4526">
                  <c:v>4.4259135598212526E-2</c:v>
                </c:pt>
                <c:pt idx="4527">
                  <c:v>8.5431947626409205E-4</c:v>
                </c:pt>
                <c:pt idx="4528">
                  <c:v>2.0632488389912186E-5</c:v>
                </c:pt>
                <c:pt idx="4529">
                  <c:v>5.7306181714143806E-8</c:v>
                </c:pt>
                <c:pt idx="4530">
                  <c:v>5.5181998966860629E-2</c:v>
                </c:pt>
                <c:pt idx="4531">
                  <c:v>4.4171187638364862E-2</c:v>
                </c:pt>
                <c:pt idx="4532">
                  <c:v>1.5100017321761499E-4</c:v>
                </c:pt>
                <c:pt idx="4533">
                  <c:v>0.25341617216974616</c:v>
                </c:pt>
                <c:pt idx="4534">
                  <c:v>4.2207011576325663E-2</c:v>
                </c:pt>
                <c:pt idx="4535">
                  <c:v>3.2318809832112988E-6</c:v>
                </c:pt>
                <c:pt idx="4536">
                  <c:v>0.18952497605055466</c:v>
                </c:pt>
                <c:pt idx="4537">
                  <c:v>1.4544291408472216E-3</c:v>
                </c:pt>
                <c:pt idx="4538">
                  <c:v>3.6399682053012987E-5</c:v>
                </c:pt>
                <c:pt idx="4539">
                  <c:v>0.11012022327433567</c:v>
                </c:pt>
                <c:pt idx="4540">
                  <c:v>5.3594729524019365E-3</c:v>
                </c:pt>
                <c:pt idx="4541">
                  <c:v>1.0053007137499396E-7</c:v>
                </c:pt>
                <c:pt idx="4542">
                  <c:v>1.753805235300592E-6</c:v>
                </c:pt>
                <c:pt idx="4543">
                  <c:v>6.4721279610061286E-2</c:v>
                </c:pt>
                <c:pt idx="4544">
                  <c:v>1.3947298999359448E-2</c:v>
                </c:pt>
                <c:pt idx="4545">
                  <c:v>4.4247549528534956E-2</c:v>
                </c:pt>
                <c:pt idx="4546">
                  <c:v>2.6721477488378293E-6</c:v>
                </c:pt>
                <c:pt idx="4547">
                  <c:v>0.41090631008953005</c:v>
                </c:pt>
                <c:pt idx="4548">
                  <c:v>1.2421074180940994</c:v>
                </c:pt>
                <c:pt idx="4549">
                  <c:v>2.6934884191017333E-2</c:v>
                </c:pt>
                <c:pt idx="4550">
                  <c:v>0.19514950650326546</c:v>
                </c:pt>
                <c:pt idx="4551">
                  <c:v>3.4646429812894477E-5</c:v>
                </c:pt>
                <c:pt idx="4552">
                  <c:v>2.1056611243551742E-3</c:v>
                </c:pt>
                <c:pt idx="4553">
                  <c:v>0.9924951190961131</c:v>
                </c:pt>
                <c:pt idx="4554">
                  <c:v>5.9350636887392033E-5</c:v>
                </c:pt>
                <c:pt idx="4555">
                  <c:v>4.8161115705345224E-2</c:v>
                </c:pt>
                <c:pt idx="4556">
                  <c:v>8.3344419250029139E-2</c:v>
                </c:pt>
                <c:pt idx="4557">
                  <c:v>3.1780293875662344E-4</c:v>
                </c:pt>
                <c:pt idx="4558">
                  <c:v>0.48530482359673749</c:v>
                </c:pt>
                <c:pt idx="4559">
                  <c:v>4.7896725327956455E-2</c:v>
                </c:pt>
                <c:pt idx="4560">
                  <c:v>6.3390369501514971E-5</c:v>
                </c:pt>
                <c:pt idx="4561">
                  <c:v>4.481700103266207E-2</c:v>
                </c:pt>
                <c:pt idx="4562">
                  <c:v>8.8919246372106894E-2</c:v>
                </c:pt>
                <c:pt idx="4563">
                  <c:v>7.6995754421076041E-7</c:v>
                </c:pt>
                <c:pt idx="4564">
                  <c:v>0.15756444853544543</c:v>
                </c:pt>
                <c:pt idx="4565">
                  <c:v>3.0429707660061886E-7</c:v>
                </c:pt>
                <c:pt idx="4566">
                  <c:v>0.85265353226871632</c:v>
                </c:pt>
                <c:pt idx="4567">
                  <c:v>7.2700161551285586E-2</c:v>
                </c:pt>
                <c:pt idx="4568">
                  <c:v>1.2265502429882634E-2</c:v>
                </c:pt>
                <c:pt idx="4569">
                  <c:v>6.3025602483673088E-2</c:v>
                </c:pt>
                <c:pt idx="4570">
                  <c:v>1.5562428038830341E-4</c:v>
                </c:pt>
                <c:pt idx="4571">
                  <c:v>2.019262801264151E-6</c:v>
                </c:pt>
                <c:pt idx="4572">
                  <c:v>0.14995464447543969</c:v>
                </c:pt>
                <c:pt idx="4573">
                  <c:v>5.0878830727721811E-5</c:v>
                </c:pt>
                <c:pt idx="4574">
                  <c:v>7.0023385414511461E-10</c:v>
                </c:pt>
                <c:pt idx="4575">
                  <c:v>1.092312608404115</c:v>
                </c:pt>
                <c:pt idx="4576">
                  <c:v>0.29850210037746416</c:v>
                </c:pt>
                <c:pt idx="4577">
                  <c:v>7.6310710084778013E-8</c:v>
                </c:pt>
                <c:pt idx="4578">
                  <c:v>1.0330855302169739</c:v>
                </c:pt>
                <c:pt idx="4579">
                  <c:v>4.7308581324009393E-3</c:v>
                </c:pt>
                <c:pt idx="4580">
                  <c:v>0.11335838991856402</c:v>
                </c:pt>
                <c:pt idx="4581">
                  <c:v>0.49222706338518191</c:v>
                </c:pt>
                <c:pt idx="4582">
                  <c:v>4.3765625283357805E-2</c:v>
                </c:pt>
                <c:pt idx="4583">
                  <c:v>5.8200092230481372E-2</c:v>
                </c:pt>
                <c:pt idx="4584">
                  <c:v>2.848049159094964E-6</c:v>
                </c:pt>
                <c:pt idx="4585">
                  <c:v>2.3786968767701966E-9</c:v>
                </c:pt>
                <c:pt idx="4586">
                  <c:v>0.39979175633517761</c:v>
                </c:pt>
                <c:pt idx="4587">
                  <c:v>2.4758343477495979E-3</c:v>
                </c:pt>
                <c:pt idx="4588">
                  <c:v>1.7894270221159699E-2</c:v>
                </c:pt>
                <c:pt idx="4589">
                  <c:v>3.8038744248896375E-2</c:v>
                </c:pt>
                <c:pt idx="4590">
                  <c:v>0.51157534574197461</c:v>
                </c:pt>
                <c:pt idx="4591">
                  <c:v>0.49474547423219556</c:v>
                </c:pt>
                <c:pt idx="4592">
                  <c:v>2.0952889055444155E-2</c:v>
                </c:pt>
                <c:pt idx="4593">
                  <c:v>9.4238513781875227E-2</c:v>
                </c:pt>
                <c:pt idx="4594">
                  <c:v>8.2167581108582343E-5</c:v>
                </c:pt>
                <c:pt idx="4595">
                  <c:v>4.1491449024983411E-2</c:v>
                </c:pt>
                <c:pt idx="4596">
                  <c:v>0.23402795588397876</c:v>
                </c:pt>
                <c:pt idx="4597">
                  <c:v>1.1380328757947673</c:v>
                </c:pt>
                <c:pt idx="4598">
                  <c:v>0.30553568999431463</c:v>
                </c:pt>
                <c:pt idx="4599">
                  <c:v>7.0743877860677073E-10</c:v>
                </c:pt>
                <c:pt idx="4600">
                  <c:v>2.2202835268973695E-2</c:v>
                </c:pt>
                <c:pt idx="4601">
                  <c:v>3.2861212354830293E-3</c:v>
                </c:pt>
                <c:pt idx="4602">
                  <c:v>2.5109196697175988E-4</c:v>
                </c:pt>
                <c:pt idx="4603">
                  <c:v>6.2895100403787907E-4</c:v>
                </c:pt>
                <c:pt idx="4604">
                  <c:v>0.11981903022520039</c:v>
                </c:pt>
                <c:pt idx="4605">
                  <c:v>1.5828662812589258E-4</c:v>
                </c:pt>
                <c:pt idx="4606">
                  <c:v>3.1652780150013491E-9</c:v>
                </c:pt>
                <c:pt idx="4607">
                  <c:v>0.55742305714792229</c:v>
                </c:pt>
                <c:pt idx="4608">
                  <c:v>0.12775862137442151</c:v>
                </c:pt>
                <c:pt idx="4609">
                  <c:v>0.99883827781275225</c:v>
                </c:pt>
                <c:pt idx="4610">
                  <c:v>4.8683464307057057E-5</c:v>
                </c:pt>
                <c:pt idx="4611">
                  <c:v>0.42763323173740564</c:v>
                </c:pt>
                <c:pt idx="4612">
                  <c:v>5.9195381402198543E-10</c:v>
                </c:pt>
                <c:pt idx="4613">
                  <c:v>4.0541291021555968E-12</c:v>
                </c:pt>
                <c:pt idx="4614">
                  <c:v>1.1010814878725834</c:v>
                </c:pt>
                <c:pt idx="4615">
                  <c:v>2.1048773614030759E-7</c:v>
                </c:pt>
                <c:pt idx="4616">
                  <c:v>0.19254358651413256</c:v>
                </c:pt>
                <c:pt idx="4617">
                  <c:v>0.11488153572312326</c:v>
                </c:pt>
                <c:pt idx="4618">
                  <c:v>0.20645736724350852</c:v>
                </c:pt>
                <c:pt idx="4619">
                  <c:v>3.6003021137819719E-5</c:v>
                </c:pt>
                <c:pt idx="4620">
                  <c:v>1.1031584876347296</c:v>
                </c:pt>
                <c:pt idx="4621">
                  <c:v>8.8947527562715858E-2</c:v>
                </c:pt>
                <c:pt idx="4622">
                  <c:v>4.8613391624759903E-4</c:v>
                </c:pt>
                <c:pt idx="4623">
                  <c:v>0.32218553231077846</c:v>
                </c:pt>
                <c:pt idx="4624">
                  <c:v>1.2755203620177515</c:v>
                </c:pt>
                <c:pt idx="4625">
                  <c:v>8.1974585164033748E-8</c:v>
                </c:pt>
                <c:pt idx="4626">
                  <c:v>9.4241924067444859E-8</c:v>
                </c:pt>
                <c:pt idx="4627">
                  <c:v>4.7900638076618885E-10</c:v>
                </c:pt>
                <c:pt idx="4628">
                  <c:v>0.32283486144883233</c:v>
                </c:pt>
                <c:pt idx="4629">
                  <c:v>3.3927107129099882E-2</c:v>
                </c:pt>
                <c:pt idx="4630">
                  <c:v>3.1019131603424791E-2</c:v>
                </c:pt>
                <c:pt idx="4631">
                  <c:v>8.4865638694851214E-12</c:v>
                </c:pt>
                <c:pt idx="4632">
                  <c:v>3.8420221838612959E-4</c:v>
                </c:pt>
                <c:pt idx="4633">
                  <c:v>3.6608208008813213E-3</c:v>
                </c:pt>
                <c:pt idx="4634">
                  <c:v>0.21548073750168187</c:v>
                </c:pt>
                <c:pt idx="4635">
                  <c:v>1.0438781026293349</c:v>
                </c:pt>
                <c:pt idx="4636">
                  <c:v>5.3079523152895196E-3</c:v>
                </c:pt>
                <c:pt idx="4637">
                  <c:v>0.75655914121091172</c:v>
                </c:pt>
                <c:pt idx="4638">
                  <c:v>3.5163136886523783E-2</c:v>
                </c:pt>
                <c:pt idx="4639">
                  <c:v>0.26339903903627365</c:v>
                </c:pt>
                <c:pt idx="4640">
                  <c:v>0.15884613883409945</c:v>
                </c:pt>
                <c:pt idx="4641">
                  <c:v>2.3623736790910721E-3</c:v>
                </c:pt>
                <c:pt idx="4642">
                  <c:v>0.65698301875962495</c:v>
                </c:pt>
                <c:pt idx="4643">
                  <c:v>1.7660639490025736E-6</c:v>
                </c:pt>
                <c:pt idx="4644">
                  <c:v>0.19579437675685474</c:v>
                </c:pt>
                <c:pt idx="4645">
                  <c:v>7.222330560756849E-13</c:v>
                </c:pt>
                <c:pt idx="4646">
                  <c:v>0.1023589166620676</c:v>
                </c:pt>
                <c:pt idx="4647">
                  <c:v>3.7444547449137085E-5</c:v>
                </c:pt>
                <c:pt idx="4648">
                  <c:v>0.16748103648940546</c:v>
                </c:pt>
                <c:pt idx="4649">
                  <c:v>0.30770863382694719</c:v>
                </c:pt>
                <c:pt idx="4650">
                  <c:v>0.47517585253053402</c:v>
                </c:pt>
                <c:pt idx="4651">
                  <c:v>0.2003263488241705</c:v>
                </c:pt>
                <c:pt idx="4652">
                  <c:v>0.13220563197067914</c:v>
                </c:pt>
                <c:pt idx="4653">
                  <c:v>7.7824184664818968E-2</c:v>
                </c:pt>
                <c:pt idx="4654">
                  <c:v>3.8259893943515282E-4</c:v>
                </c:pt>
                <c:pt idx="4655">
                  <c:v>1.2000872762864905E-5</c:v>
                </c:pt>
                <c:pt idx="4656">
                  <c:v>7.6440230559500864E-3</c:v>
                </c:pt>
                <c:pt idx="4657">
                  <c:v>2.5968247615389015E-9</c:v>
                </c:pt>
                <c:pt idx="4658">
                  <c:v>9.3889891240985859E-2</c:v>
                </c:pt>
                <c:pt idx="4659">
                  <c:v>6.1479333150255151E-10</c:v>
                </c:pt>
                <c:pt idx="4660">
                  <c:v>0.11343890053102067</c:v>
                </c:pt>
                <c:pt idx="4661">
                  <c:v>0.73565536672578169</c:v>
                </c:pt>
                <c:pt idx="4662">
                  <c:v>4.8832325295217026E-8</c:v>
                </c:pt>
                <c:pt idx="4663">
                  <c:v>0.54308086407603273</c:v>
                </c:pt>
                <c:pt idx="4664">
                  <c:v>1.7561524330392639E-2</c:v>
                </c:pt>
                <c:pt idx="4665">
                  <c:v>0.87569542907673958</c:v>
                </c:pt>
                <c:pt idx="4666">
                  <c:v>0.42741781479553143</c:v>
                </c:pt>
                <c:pt idx="4667">
                  <c:v>1.7044519103109672E-7</c:v>
                </c:pt>
                <c:pt idx="4668">
                  <c:v>4.5157507001570348E-2</c:v>
                </c:pt>
                <c:pt idx="4669">
                  <c:v>4.398236573707071E-6</c:v>
                </c:pt>
                <c:pt idx="4670">
                  <c:v>2.8814169021512577E-3</c:v>
                </c:pt>
                <c:pt idx="4671">
                  <c:v>3.0351766491403562E-2</c:v>
                </c:pt>
                <c:pt idx="4672">
                  <c:v>1.8735131660274932E-3</c:v>
                </c:pt>
                <c:pt idx="4673">
                  <c:v>1.2140644487948917</c:v>
                </c:pt>
                <c:pt idx="4674">
                  <c:v>2.2446541976519834E-5</c:v>
                </c:pt>
                <c:pt idx="4675">
                  <c:v>0.1172820677869298</c:v>
                </c:pt>
                <c:pt idx="4676">
                  <c:v>1.8926640272241068E-4</c:v>
                </c:pt>
                <c:pt idx="4677">
                  <c:v>0.16494942446763294</c:v>
                </c:pt>
                <c:pt idx="4678">
                  <c:v>0.62652371806321416</c:v>
                </c:pt>
                <c:pt idx="4679">
                  <c:v>7.8451792634871297E-5</c:v>
                </c:pt>
                <c:pt idx="4680">
                  <c:v>6.1751121847170151E-4</c:v>
                </c:pt>
                <c:pt idx="4681">
                  <c:v>1.2171024756428911E-4</c:v>
                </c:pt>
                <c:pt idx="4682">
                  <c:v>6.2665576493209821E-2</c:v>
                </c:pt>
                <c:pt idx="4683">
                  <c:v>2.1884314182001478E-4</c:v>
                </c:pt>
                <c:pt idx="4684">
                  <c:v>0.584443046979641</c:v>
                </c:pt>
                <c:pt idx="4685">
                  <c:v>8.0908084053378376E-3</c:v>
                </c:pt>
                <c:pt idx="4686">
                  <c:v>6.2557741826620383E-2</c:v>
                </c:pt>
                <c:pt idx="4687">
                  <c:v>0.36380263654643763</c:v>
                </c:pt>
                <c:pt idx="4688">
                  <c:v>7.206123764523005E-2</c:v>
                </c:pt>
                <c:pt idx="4689">
                  <c:v>1.7877517946931605E-2</c:v>
                </c:pt>
                <c:pt idx="4690">
                  <c:v>0.12271869373288746</c:v>
                </c:pt>
                <c:pt idx="4691">
                  <c:v>2.8803025100442237E-4</c:v>
                </c:pt>
                <c:pt idx="4692">
                  <c:v>2.1969035562160837E-2</c:v>
                </c:pt>
                <c:pt idx="4693">
                  <c:v>2.0209479309164731E-4</c:v>
                </c:pt>
                <c:pt idx="4694">
                  <c:v>1.180368284580479E-3</c:v>
                </c:pt>
                <c:pt idx="4695">
                  <c:v>0.76958437594978657</c:v>
                </c:pt>
                <c:pt idx="4696">
                  <c:v>0.86048816918299675</c:v>
                </c:pt>
                <c:pt idx="4697">
                  <c:v>0</c:v>
                </c:pt>
                <c:pt idx="4698">
                  <c:v>0.33163028273565676</c:v>
                </c:pt>
                <c:pt idx="4699">
                  <c:v>5.6039082707071914E-3</c:v>
                </c:pt>
                <c:pt idx="4700">
                  <c:v>2.0113570051536325E-2</c:v>
                </c:pt>
                <c:pt idx="4701">
                  <c:v>0.47281674342401941</c:v>
                </c:pt>
                <c:pt idx="4702">
                  <c:v>0.36488355077576679</c:v>
                </c:pt>
                <c:pt idx="4703">
                  <c:v>1.9657689800849635E-4</c:v>
                </c:pt>
                <c:pt idx="4704">
                  <c:v>0.50585607831891133</c:v>
                </c:pt>
                <c:pt idx="4705">
                  <c:v>0.20993886298175535</c:v>
                </c:pt>
                <c:pt idx="4706">
                  <c:v>1.7698960884186935E-4</c:v>
                </c:pt>
                <c:pt idx="4707">
                  <c:v>4.058874098824005E-2</c:v>
                </c:pt>
                <c:pt idx="4708">
                  <c:v>6.7205402377019122E-2</c:v>
                </c:pt>
                <c:pt idx="4709">
                  <c:v>1.9039015938391465E-4</c:v>
                </c:pt>
                <c:pt idx="4710">
                  <c:v>1.0241340400203254E-2</c:v>
                </c:pt>
                <c:pt idx="4711">
                  <c:v>1.8492439987277641E-2</c:v>
                </c:pt>
                <c:pt idx="4712">
                  <c:v>0.23620657153704294</c:v>
                </c:pt>
                <c:pt idx="4713">
                  <c:v>8.4454296487510138E-3</c:v>
                </c:pt>
                <c:pt idx="4714">
                  <c:v>9.7933266535472269E-2</c:v>
                </c:pt>
                <c:pt idx="4715">
                  <c:v>8.3900888901621614E-5</c:v>
                </c:pt>
                <c:pt idx="4716">
                  <c:v>3.8293882202484627E-3</c:v>
                </c:pt>
                <c:pt idx="4717">
                  <c:v>0.1793705263388882</c:v>
                </c:pt>
                <c:pt idx="4718">
                  <c:v>2.6697868209710068E-3</c:v>
                </c:pt>
                <c:pt idx="4719">
                  <c:v>0.52277695313731698</c:v>
                </c:pt>
                <c:pt idx="4720">
                  <c:v>8.5850774486811933E-4</c:v>
                </c:pt>
                <c:pt idx="4721">
                  <c:v>5.9411007013380659E-2</c:v>
                </c:pt>
                <c:pt idx="4722">
                  <c:v>2.2224418463866187E-3</c:v>
                </c:pt>
                <c:pt idx="4723">
                  <c:v>3.586294759410609E-6</c:v>
                </c:pt>
                <c:pt idx="4724">
                  <c:v>1.2262309453014731E-5</c:v>
                </c:pt>
                <c:pt idx="4725">
                  <c:v>2.701506820789352E-4</c:v>
                </c:pt>
                <c:pt idx="4726">
                  <c:v>0.11793658101267754</c:v>
                </c:pt>
                <c:pt idx="4727">
                  <c:v>1.0298413000253801</c:v>
                </c:pt>
                <c:pt idx="4728">
                  <c:v>2.3698818217904032E-2</c:v>
                </c:pt>
                <c:pt idx="4729">
                  <c:v>3.251750282377498E-3</c:v>
                </c:pt>
                <c:pt idx="4730">
                  <c:v>2.9889760813761269E-7</c:v>
                </c:pt>
                <c:pt idx="4731">
                  <c:v>0.15719932842555842</c:v>
                </c:pt>
                <c:pt idx="4732">
                  <c:v>7.5560422530510053E-5</c:v>
                </c:pt>
                <c:pt idx="4733">
                  <c:v>0</c:v>
                </c:pt>
                <c:pt idx="4734">
                  <c:v>3.1625974344432844E-3</c:v>
                </c:pt>
                <c:pt idx="4735">
                  <c:v>0.75899689668357995</c:v>
                </c:pt>
                <c:pt idx="4736">
                  <c:v>9.8533322229183603E-6</c:v>
                </c:pt>
                <c:pt idx="4737">
                  <c:v>0.71050942372301218</c:v>
                </c:pt>
                <c:pt idx="4738">
                  <c:v>0.58139558151419946</c:v>
                </c:pt>
                <c:pt idx="4739">
                  <c:v>0.35677306782387269</c:v>
                </c:pt>
                <c:pt idx="4740">
                  <c:v>1.0125374882711548E-3</c:v>
                </c:pt>
                <c:pt idx="4741">
                  <c:v>6.9712037826521842E-10</c:v>
                </c:pt>
                <c:pt idx="4742">
                  <c:v>1.8207187244843867E-10</c:v>
                </c:pt>
                <c:pt idx="4743">
                  <c:v>0.16398496767598925</c:v>
                </c:pt>
                <c:pt idx="4744">
                  <c:v>4.4007080923132519E-2</c:v>
                </c:pt>
                <c:pt idx="4745">
                  <c:v>0.44459852758863744</c:v>
                </c:pt>
                <c:pt idx="4746">
                  <c:v>1.1231551582495205E-4</c:v>
                </c:pt>
                <c:pt idx="4747">
                  <c:v>5.3373929553920244E-2</c:v>
                </c:pt>
                <c:pt idx="4748">
                  <c:v>0.25098198113404607</c:v>
                </c:pt>
                <c:pt idx="4749">
                  <c:v>0.18947397585513193</c:v>
                </c:pt>
                <c:pt idx="4750">
                  <c:v>0.1788268473619693</c:v>
                </c:pt>
                <c:pt idx="4751">
                  <c:v>4.7163067586861986E-2</c:v>
                </c:pt>
                <c:pt idx="4752">
                  <c:v>1.7493637872168201E-8</c:v>
                </c:pt>
                <c:pt idx="4753">
                  <c:v>5.356637512900006E-2</c:v>
                </c:pt>
                <c:pt idx="4754">
                  <c:v>4.3961322408527384E-3</c:v>
                </c:pt>
                <c:pt idx="4755">
                  <c:v>2.1723595487563703E-2</c:v>
                </c:pt>
                <c:pt idx="4756">
                  <c:v>0.16601753007845269</c:v>
                </c:pt>
                <c:pt idx="4757">
                  <c:v>0.21966583763815029</c:v>
                </c:pt>
                <c:pt idx="4758">
                  <c:v>5.6900180770889626E-4</c:v>
                </c:pt>
                <c:pt idx="4759">
                  <c:v>0.45246598528252802</c:v>
                </c:pt>
                <c:pt idx="4760">
                  <c:v>8.0992222139450999E-5</c:v>
                </c:pt>
                <c:pt idx="4761">
                  <c:v>6.4424329386813917E-2</c:v>
                </c:pt>
                <c:pt idx="4762">
                  <c:v>5.3006445940591139E-2</c:v>
                </c:pt>
                <c:pt idx="4763">
                  <c:v>4.1259990328402238E-4</c:v>
                </c:pt>
                <c:pt idx="4764">
                  <c:v>1.1974429868399061E-5</c:v>
                </c:pt>
                <c:pt idx="4765">
                  <c:v>6.6732364737039418E-2</c:v>
                </c:pt>
                <c:pt idx="4766">
                  <c:v>4.5280884632849098E-4</c:v>
                </c:pt>
                <c:pt idx="4767">
                  <c:v>0.66139039762331486</c:v>
                </c:pt>
                <c:pt idx="4768">
                  <c:v>1.4790044785986151E-3</c:v>
                </c:pt>
                <c:pt idx="4769">
                  <c:v>5.1459237446100266E-2</c:v>
                </c:pt>
                <c:pt idx="4770">
                  <c:v>2.9037833590917862E-2</c:v>
                </c:pt>
                <c:pt idx="4771">
                  <c:v>1.0487078913610057</c:v>
                </c:pt>
                <c:pt idx="4772">
                  <c:v>8.0887353954662414E-11</c:v>
                </c:pt>
                <c:pt idx="4773">
                  <c:v>0.13702579890817809</c:v>
                </c:pt>
                <c:pt idx="4774">
                  <c:v>4.3315008159281821E-3</c:v>
                </c:pt>
                <c:pt idx="4775">
                  <c:v>1.4751827195762688E-3</c:v>
                </c:pt>
                <c:pt idx="4776">
                  <c:v>0.2073646001960229</c:v>
                </c:pt>
                <c:pt idx="4777">
                  <c:v>5.6154771026409405E-6</c:v>
                </c:pt>
                <c:pt idx="4778">
                  <c:v>1.045099350575313</c:v>
                </c:pt>
                <c:pt idx="4779">
                  <c:v>3.6819217333328665E-2</c:v>
                </c:pt>
                <c:pt idx="4780">
                  <c:v>0.10846818475872244</c:v>
                </c:pt>
                <c:pt idx="4781">
                  <c:v>1.1906318131893363</c:v>
                </c:pt>
                <c:pt idx="4782">
                  <c:v>3.5055158092155431E-5</c:v>
                </c:pt>
                <c:pt idx="4783">
                  <c:v>1.2254482055505178</c:v>
                </c:pt>
                <c:pt idx="4784">
                  <c:v>3.6715656144025589E-2</c:v>
                </c:pt>
                <c:pt idx="4785">
                  <c:v>0.5345271346185676</c:v>
                </c:pt>
                <c:pt idx="4786">
                  <c:v>1.3001930798985941E-11</c:v>
                </c:pt>
                <c:pt idx="4787">
                  <c:v>1.9051296043896785E-3</c:v>
                </c:pt>
                <c:pt idx="4788">
                  <c:v>0.84475490782624707</c:v>
                </c:pt>
                <c:pt idx="4789">
                  <c:v>7.3572477546284877E-4</c:v>
                </c:pt>
                <c:pt idx="4790">
                  <c:v>5.7147568223936624E-4</c:v>
                </c:pt>
                <c:pt idx="4791">
                  <c:v>9.7912710123973425E-4</c:v>
                </c:pt>
                <c:pt idx="4792">
                  <c:v>5.380967114093177E-2</c:v>
                </c:pt>
                <c:pt idx="4793">
                  <c:v>2.6893286194789735E-8</c:v>
                </c:pt>
                <c:pt idx="4794">
                  <c:v>2.1410650790442017E-2</c:v>
                </c:pt>
                <c:pt idx="4795">
                  <c:v>1.4679430347773395E-2</c:v>
                </c:pt>
                <c:pt idx="4796">
                  <c:v>7.0248618046304934E-4</c:v>
                </c:pt>
                <c:pt idx="4797">
                  <c:v>5.8719644416562475E-5</c:v>
                </c:pt>
                <c:pt idx="4798">
                  <c:v>1.2775689342304161E-7</c:v>
                </c:pt>
                <c:pt idx="4799">
                  <c:v>4.5176183073613848E-3</c:v>
                </c:pt>
                <c:pt idx="4800">
                  <c:v>1.4825175588088222E-2</c:v>
                </c:pt>
                <c:pt idx="4801">
                  <c:v>4.4617568767356939E-5</c:v>
                </c:pt>
                <c:pt idx="4802">
                  <c:v>0.83704683118612067</c:v>
                </c:pt>
                <c:pt idx="4803">
                  <c:v>0.19888875448221241</c:v>
                </c:pt>
                <c:pt idx="4804">
                  <c:v>1.2041267776777859E-11</c:v>
                </c:pt>
                <c:pt idx="4805">
                  <c:v>1.6329660098947839E-2</c:v>
                </c:pt>
                <c:pt idx="4806">
                  <c:v>2.924922215769825E-4</c:v>
                </c:pt>
                <c:pt idx="4807">
                  <c:v>0.82945926798566172</c:v>
                </c:pt>
                <c:pt idx="4808">
                  <c:v>1.9621734493161855E-4</c:v>
                </c:pt>
                <c:pt idx="4809">
                  <c:v>6.4420431747705292E-5</c:v>
                </c:pt>
                <c:pt idx="4810">
                  <c:v>5.5398260218175407E-4</c:v>
                </c:pt>
                <c:pt idx="4811">
                  <c:v>0.74163689743634953</c:v>
                </c:pt>
                <c:pt idx="4812">
                  <c:v>8.9722310544605119E-5</c:v>
                </c:pt>
                <c:pt idx="4813">
                  <c:v>2.2123421857396991E-5</c:v>
                </c:pt>
                <c:pt idx="4814">
                  <c:v>2.1217254605131133E-8</c:v>
                </c:pt>
                <c:pt idx="4815">
                  <c:v>8.8410436849874638E-2</c:v>
                </c:pt>
                <c:pt idx="4816">
                  <c:v>7.6666390632683795E-2</c:v>
                </c:pt>
                <c:pt idx="4817">
                  <c:v>5.063251769187512E-4</c:v>
                </c:pt>
                <c:pt idx="4818">
                  <c:v>0</c:v>
                </c:pt>
                <c:pt idx="4819">
                  <c:v>2.5016918953805031E-2</c:v>
                </c:pt>
                <c:pt idx="4820">
                  <c:v>3.1838298784565763E-4</c:v>
                </c:pt>
                <c:pt idx="4821">
                  <c:v>2.7483518951830151E-2</c:v>
                </c:pt>
                <c:pt idx="4822">
                  <c:v>3.3160212368509227E-3</c:v>
                </c:pt>
                <c:pt idx="4823">
                  <c:v>2.5921797248886868E-4</c:v>
                </c:pt>
                <c:pt idx="4824">
                  <c:v>2.0992651754819297E-3</c:v>
                </c:pt>
                <c:pt idx="4825">
                  <c:v>4.5214922563210878E-3</c:v>
                </c:pt>
                <c:pt idx="4826">
                  <c:v>0.15719025025530883</c:v>
                </c:pt>
                <c:pt idx="4827">
                  <c:v>4.1380035443743641E-4</c:v>
                </c:pt>
                <c:pt idx="4828">
                  <c:v>1.0014927452295761E-7</c:v>
                </c:pt>
                <c:pt idx="4829">
                  <c:v>0.13490415930171135</c:v>
                </c:pt>
                <c:pt idx="4830">
                  <c:v>8.5773207033926727E-2</c:v>
                </c:pt>
                <c:pt idx="4831">
                  <c:v>6.6570671931412334E-2</c:v>
                </c:pt>
                <c:pt idx="4832">
                  <c:v>0.26467446962576846</c:v>
                </c:pt>
                <c:pt idx="4833">
                  <c:v>0.54110419812285693</c:v>
                </c:pt>
                <c:pt idx="4834">
                  <c:v>3.4452130522827026E-4</c:v>
                </c:pt>
                <c:pt idx="4835">
                  <c:v>0</c:v>
                </c:pt>
                <c:pt idx="4836">
                  <c:v>0.63774577824467471</c:v>
                </c:pt>
                <c:pt idx="4837">
                  <c:v>2.275880389802032E-5</c:v>
                </c:pt>
                <c:pt idx="4838">
                  <c:v>6.31500485441613E-2</c:v>
                </c:pt>
                <c:pt idx="4839">
                  <c:v>5.8624966385601648E-2</c:v>
                </c:pt>
                <c:pt idx="4840">
                  <c:v>2.463539309624326E-5</c:v>
                </c:pt>
                <c:pt idx="4841">
                  <c:v>1.1628826698392174E-3</c:v>
                </c:pt>
                <c:pt idx="4842">
                  <c:v>0.17853768302298098</c:v>
                </c:pt>
                <c:pt idx="4843">
                  <c:v>0.14085396690683236</c:v>
                </c:pt>
                <c:pt idx="4844">
                  <c:v>9.2752889867635524E-6</c:v>
                </c:pt>
                <c:pt idx="4845">
                  <c:v>4.0451595257195679E-4</c:v>
                </c:pt>
                <c:pt idx="4846">
                  <c:v>0.13621793092807855</c:v>
                </c:pt>
                <c:pt idx="4847">
                  <c:v>0.44675162123625689</c:v>
                </c:pt>
                <c:pt idx="4848">
                  <c:v>1.0376276827620798</c:v>
                </c:pt>
                <c:pt idx="4849">
                  <c:v>0.21865263602818966</c:v>
                </c:pt>
                <c:pt idx="4850">
                  <c:v>4.7948966653916521E-2</c:v>
                </c:pt>
                <c:pt idx="4851">
                  <c:v>7.767904446492374E-5</c:v>
                </c:pt>
                <c:pt idx="4852">
                  <c:v>0.3253112476843637</c:v>
                </c:pt>
                <c:pt idx="4853">
                  <c:v>0.13441296639047051</c:v>
                </c:pt>
                <c:pt idx="4854">
                  <c:v>4.2383189917722774E-5</c:v>
                </c:pt>
                <c:pt idx="4855">
                  <c:v>1.3125539805384559E-3</c:v>
                </c:pt>
                <c:pt idx="4856">
                  <c:v>5.9894279902195494E-2</c:v>
                </c:pt>
                <c:pt idx="4857">
                  <c:v>1.7597413569561855E-4</c:v>
                </c:pt>
                <c:pt idx="4858">
                  <c:v>3.5557833916047285E-5</c:v>
                </c:pt>
                <c:pt idx="4859">
                  <c:v>7.6831016037729322E-2</c:v>
                </c:pt>
                <c:pt idx="4860">
                  <c:v>0.52954697962374842</c:v>
                </c:pt>
                <c:pt idx="4861">
                  <c:v>5.2836065078471148E-2</c:v>
                </c:pt>
                <c:pt idx="4862">
                  <c:v>2.5828432334820291E-2</c:v>
                </c:pt>
                <c:pt idx="4863">
                  <c:v>0.71573800535298993</c:v>
                </c:pt>
                <c:pt idx="4864">
                  <c:v>0.34520522566620143</c:v>
                </c:pt>
                <c:pt idx="4865">
                  <c:v>0.14896561800838407</c:v>
                </c:pt>
                <c:pt idx="4866">
                  <c:v>4.5122388571391134E-5</c:v>
                </c:pt>
                <c:pt idx="4867">
                  <c:v>0.79795758471506617</c:v>
                </c:pt>
                <c:pt idx="4868">
                  <c:v>0.60452717502392583</c:v>
                </c:pt>
                <c:pt idx="4869">
                  <c:v>0.38197479607409973</c:v>
                </c:pt>
                <c:pt idx="4870">
                  <c:v>2.8989036224397874E-4</c:v>
                </c:pt>
                <c:pt idx="4871">
                  <c:v>9.8318195055006035E-3</c:v>
                </c:pt>
                <c:pt idx="4872">
                  <c:v>0.46319607539979685</c:v>
                </c:pt>
                <c:pt idx="4873">
                  <c:v>1.8738446735079798E-2</c:v>
                </c:pt>
                <c:pt idx="4874">
                  <c:v>0.18149607804006762</c:v>
                </c:pt>
                <c:pt idx="4875">
                  <c:v>0.47966650148043721</c:v>
                </c:pt>
                <c:pt idx="4876">
                  <c:v>5.6576298190406625E-2</c:v>
                </c:pt>
                <c:pt idx="4877">
                  <c:v>2.1477926126046053E-2</c:v>
                </c:pt>
                <c:pt idx="4878">
                  <c:v>4.8822703439482698E-4</c:v>
                </c:pt>
                <c:pt idx="4879">
                  <c:v>0.141748853623057</c:v>
                </c:pt>
                <c:pt idx="4880">
                  <c:v>2.5119649167047649E-6</c:v>
                </c:pt>
                <c:pt idx="4881">
                  <c:v>2.4942961531654776E-5</c:v>
                </c:pt>
                <c:pt idx="4882">
                  <c:v>5.7071531216375156E-3</c:v>
                </c:pt>
                <c:pt idx="4883">
                  <c:v>8.5134173239540445E-4</c:v>
                </c:pt>
                <c:pt idx="4884">
                  <c:v>5.9671096633765732E-4</c:v>
                </c:pt>
                <c:pt idx="4885">
                  <c:v>0.52905211990717615</c:v>
                </c:pt>
                <c:pt idx="4886">
                  <c:v>0.52620801853961563</c:v>
                </c:pt>
                <c:pt idx="4887">
                  <c:v>1.3208110383825932E-5</c:v>
                </c:pt>
                <c:pt idx="4888">
                  <c:v>7.6807365976063009E-3</c:v>
                </c:pt>
                <c:pt idx="4889">
                  <c:v>1.5920784020178628E-3</c:v>
                </c:pt>
                <c:pt idx="4890">
                  <c:v>0.41562879946683423</c:v>
                </c:pt>
                <c:pt idx="4891">
                  <c:v>0.40343479785577135</c:v>
                </c:pt>
                <c:pt idx="4892">
                  <c:v>8.7902607415094253E-4</c:v>
                </c:pt>
                <c:pt idx="4893">
                  <c:v>1.0935529393203605</c:v>
                </c:pt>
                <c:pt idx="4894">
                  <c:v>0.16181042234905918</c:v>
                </c:pt>
                <c:pt idx="4895">
                  <c:v>5.4258848112871908E-3</c:v>
                </c:pt>
                <c:pt idx="4896">
                  <c:v>1.5548422366405672E-2</c:v>
                </c:pt>
                <c:pt idx="4897">
                  <c:v>7.8032053873150365E-3</c:v>
                </c:pt>
                <c:pt idx="4898">
                  <c:v>0.57365370005876315</c:v>
                </c:pt>
                <c:pt idx="4899">
                  <c:v>0.90478912183225613</c:v>
                </c:pt>
                <c:pt idx="4900">
                  <c:v>0.15219743624543461</c:v>
                </c:pt>
                <c:pt idx="4901">
                  <c:v>1.8987062989746703E-3</c:v>
                </c:pt>
                <c:pt idx="4902">
                  <c:v>5.0372537730859364E-5</c:v>
                </c:pt>
                <c:pt idx="4903">
                  <c:v>1.4530633293994575E-3</c:v>
                </c:pt>
                <c:pt idx="4904">
                  <c:v>4.1124652376380852E-6</c:v>
                </c:pt>
                <c:pt idx="4905">
                  <c:v>0.98847336692150722</c:v>
                </c:pt>
                <c:pt idx="4906">
                  <c:v>0.11229645698772717</c:v>
                </c:pt>
                <c:pt idx="4907">
                  <c:v>6.6681588353675194E-5</c:v>
                </c:pt>
                <c:pt idx="4908">
                  <c:v>0.48239992824033323</c:v>
                </c:pt>
                <c:pt idx="4909">
                  <c:v>0.1227116876767898</c:v>
                </c:pt>
                <c:pt idx="4910">
                  <c:v>6.4103328219843091E-4</c:v>
                </c:pt>
                <c:pt idx="4911">
                  <c:v>3.2980930221583892E-4</c:v>
                </c:pt>
                <c:pt idx="4912">
                  <c:v>1.5379626223266663E-2</c:v>
                </c:pt>
                <c:pt idx="4913">
                  <c:v>1.2855043769559269E-2</c:v>
                </c:pt>
                <c:pt idx="4914">
                  <c:v>2.7753344487412472E-13</c:v>
                </c:pt>
                <c:pt idx="4915">
                  <c:v>1.1452926158234664E-2</c:v>
                </c:pt>
                <c:pt idx="4916">
                  <c:v>3.7198012892232795E-4</c:v>
                </c:pt>
                <c:pt idx="4917">
                  <c:v>0.40747324161911114</c:v>
                </c:pt>
                <c:pt idx="4918">
                  <c:v>0.14639087753572769</c:v>
                </c:pt>
                <c:pt idx="4919">
                  <c:v>7.9360594314521193E-5</c:v>
                </c:pt>
                <c:pt idx="4920">
                  <c:v>6.0553811909518918E-2</c:v>
                </c:pt>
                <c:pt idx="4921">
                  <c:v>9.9857565070036338E-6</c:v>
                </c:pt>
                <c:pt idx="4922">
                  <c:v>3.4373200857937015E-4</c:v>
                </c:pt>
                <c:pt idx="4923">
                  <c:v>3.5077597824546996E-3</c:v>
                </c:pt>
                <c:pt idx="4924">
                  <c:v>5.2981433658945334E-4</c:v>
                </c:pt>
                <c:pt idx="4925">
                  <c:v>2.9257444292606751E-5</c:v>
                </c:pt>
                <c:pt idx="4926">
                  <c:v>1.0026930419633219E-6</c:v>
                </c:pt>
                <c:pt idx="4927">
                  <c:v>6.3734262447412838E-5</c:v>
                </c:pt>
                <c:pt idx="4928">
                  <c:v>0.50861245073127426</c:v>
                </c:pt>
                <c:pt idx="4929">
                  <c:v>3.7971354878927303E-5</c:v>
                </c:pt>
                <c:pt idx="4930">
                  <c:v>8.7278190396082079E-8</c:v>
                </c:pt>
                <c:pt idx="4931">
                  <c:v>6.5106165648470118E-2</c:v>
                </c:pt>
                <c:pt idx="4932">
                  <c:v>3.3803385370337877E-2</c:v>
                </c:pt>
                <c:pt idx="4933">
                  <c:v>0.21428334671619459</c:v>
                </c:pt>
                <c:pt idx="4934">
                  <c:v>6.0607868350598199E-2</c:v>
                </c:pt>
                <c:pt idx="4935">
                  <c:v>0.85548464825226567</c:v>
                </c:pt>
                <c:pt idx="4936">
                  <c:v>0.78218107884602761</c:v>
                </c:pt>
                <c:pt idx="4937">
                  <c:v>2.5541873859849984E-7</c:v>
                </c:pt>
                <c:pt idx="4938">
                  <c:v>0.78762758981352832</c:v>
                </c:pt>
                <c:pt idx="4939">
                  <c:v>4.7772300529579315E-12</c:v>
                </c:pt>
                <c:pt idx="4940">
                  <c:v>0.19281367821314957</c:v>
                </c:pt>
                <c:pt idx="4941">
                  <c:v>1.7426581664259432E-2</c:v>
                </c:pt>
                <c:pt idx="4942">
                  <c:v>4.3491395667500571E-2</c:v>
                </c:pt>
                <c:pt idx="4943">
                  <c:v>6.3857542399848982E-6</c:v>
                </c:pt>
                <c:pt idx="4944">
                  <c:v>0.10484935194337192</c:v>
                </c:pt>
                <c:pt idx="4945">
                  <c:v>5.5163160766720439E-7</c:v>
                </c:pt>
                <c:pt idx="4946">
                  <c:v>3.5754779216130702E-3</c:v>
                </c:pt>
                <c:pt idx="4947">
                  <c:v>0.73011865996360703</c:v>
                </c:pt>
                <c:pt idx="4948">
                  <c:v>8.2180979473484469E-6</c:v>
                </c:pt>
                <c:pt idx="4949">
                  <c:v>0.50630665325591395</c:v>
                </c:pt>
                <c:pt idx="4950">
                  <c:v>0.1135465959285879</c:v>
                </c:pt>
                <c:pt idx="4951">
                  <c:v>2.1131180480833123E-2</c:v>
                </c:pt>
                <c:pt idx="4952">
                  <c:v>2.5315014658926424E-5</c:v>
                </c:pt>
                <c:pt idx="4953">
                  <c:v>2.3093221147464177E-4</c:v>
                </c:pt>
                <c:pt idx="4954">
                  <c:v>7.5095596043226673E-2</c:v>
                </c:pt>
                <c:pt idx="4955">
                  <c:v>4.733817374096479E-3</c:v>
                </c:pt>
                <c:pt idx="4956">
                  <c:v>3.2296981374784704E-4</c:v>
                </c:pt>
                <c:pt idx="4957">
                  <c:v>5.6061806556021343E-4</c:v>
                </c:pt>
                <c:pt idx="4958">
                  <c:v>4.3895742013377008E-4</c:v>
                </c:pt>
                <c:pt idx="4959">
                  <c:v>2.1201984283962761E-3</c:v>
                </c:pt>
                <c:pt idx="4960">
                  <c:v>0.10706481437762064</c:v>
                </c:pt>
                <c:pt idx="4961">
                  <c:v>3.1377674653827808E-6</c:v>
                </c:pt>
                <c:pt idx="4962">
                  <c:v>6.7316720747968095E-3</c:v>
                </c:pt>
                <c:pt idx="4963">
                  <c:v>8.0055600146761052E-2</c:v>
                </c:pt>
                <c:pt idx="4964">
                  <c:v>0.91828035635073246</c:v>
                </c:pt>
                <c:pt idx="4965">
                  <c:v>1.7938160238948792E-4</c:v>
                </c:pt>
                <c:pt idx="4966">
                  <c:v>1.0866291538027137E-5</c:v>
                </c:pt>
                <c:pt idx="4967">
                  <c:v>1.433077096697808E-3</c:v>
                </c:pt>
                <c:pt idx="4968">
                  <c:v>3.1967228074793332E-4</c:v>
                </c:pt>
                <c:pt idx="4969">
                  <c:v>0.57415521456359964</c:v>
                </c:pt>
                <c:pt idx="4970">
                  <c:v>1.2013538638512702</c:v>
                </c:pt>
                <c:pt idx="4971">
                  <c:v>1.0795460510564845E-2</c:v>
                </c:pt>
                <c:pt idx="4972">
                  <c:v>2.3782456264068675E-3</c:v>
                </c:pt>
                <c:pt idx="4973">
                  <c:v>0.49346604385509385</c:v>
                </c:pt>
                <c:pt idx="4974">
                  <c:v>1.6605151200103596E-4</c:v>
                </c:pt>
                <c:pt idx="4975">
                  <c:v>3.1285791097980731E-6</c:v>
                </c:pt>
                <c:pt idx="4976">
                  <c:v>0.21939550304860961</c:v>
                </c:pt>
                <c:pt idx="4977">
                  <c:v>4.8172419114664664E-3</c:v>
                </c:pt>
                <c:pt idx="4978">
                  <c:v>3.5436111365391864E-6</c:v>
                </c:pt>
                <c:pt idx="4979">
                  <c:v>3.5763329641699511E-7</c:v>
                </c:pt>
                <c:pt idx="4980">
                  <c:v>0.13740198082089322</c:v>
                </c:pt>
                <c:pt idx="4981">
                  <c:v>1.2990195229179931</c:v>
                </c:pt>
                <c:pt idx="4982">
                  <c:v>1.3344678791704628E-2</c:v>
                </c:pt>
                <c:pt idx="4983">
                  <c:v>0.33090461781288594</c:v>
                </c:pt>
                <c:pt idx="4984">
                  <c:v>0.1151164353391244</c:v>
                </c:pt>
                <c:pt idx="4985">
                  <c:v>7.2358065117350892E-4</c:v>
                </c:pt>
                <c:pt idx="4986">
                  <c:v>1.2204359469390118E-3</c:v>
                </c:pt>
                <c:pt idx="4987">
                  <c:v>2.9254666518498812E-2</c:v>
                </c:pt>
                <c:pt idx="4988">
                  <c:v>0.12675193616810679</c:v>
                </c:pt>
                <c:pt idx="4989">
                  <c:v>1.7748766412356549E-5</c:v>
                </c:pt>
                <c:pt idx="4990">
                  <c:v>5.7629070277890744E-6</c:v>
                </c:pt>
                <c:pt idx="4991">
                  <c:v>2.5888580930222526E-4</c:v>
                </c:pt>
                <c:pt idx="4992">
                  <c:v>6.2596477280870268E-4</c:v>
                </c:pt>
                <c:pt idx="4993">
                  <c:v>7.1660697417457258E-8</c:v>
                </c:pt>
                <c:pt idx="4994">
                  <c:v>9.3550456193547307E-4</c:v>
                </c:pt>
                <c:pt idx="4995">
                  <c:v>9.8011064858917987E-2</c:v>
                </c:pt>
                <c:pt idx="4996">
                  <c:v>1.3520605876738822E-4</c:v>
                </c:pt>
                <c:pt idx="4997">
                  <c:v>2.7612552677374604E-12</c:v>
                </c:pt>
                <c:pt idx="4998">
                  <c:v>8.9081630170555803E-11</c:v>
                </c:pt>
                <c:pt idx="4999">
                  <c:v>1.7925036908703201E-2</c:v>
                </c:pt>
                <c:pt idx="5000">
                  <c:v>1.0608538880327576E-6</c:v>
                </c:pt>
                <c:pt idx="5001">
                  <c:v>5.3306161532003737E-2</c:v>
                </c:pt>
                <c:pt idx="5002">
                  <c:v>0.31418295959957659</c:v>
                </c:pt>
                <c:pt idx="5003">
                  <c:v>1.111658523525429</c:v>
                </c:pt>
                <c:pt idx="5004">
                  <c:v>0.49572977600425949</c:v>
                </c:pt>
                <c:pt idx="5005">
                  <c:v>2.4344299402308494E-5</c:v>
                </c:pt>
                <c:pt idx="5006">
                  <c:v>3.5034894099573756E-3</c:v>
                </c:pt>
                <c:pt idx="5007">
                  <c:v>1.2416453500868786E-6</c:v>
                </c:pt>
                <c:pt idx="5008">
                  <c:v>6.982312077333506E-4</c:v>
                </c:pt>
                <c:pt idx="5009">
                  <c:v>0.12953713800432987</c:v>
                </c:pt>
                <c:pt idx="5010">
                  <c:v>8.6923020145716831E-3</c:v>
                </c:pt>
                <c:pt idx="5011">
                  <c:v>1.5498295612620498E-2</c:v>
                </c:pt>
                <c:pt idx="5012">
                  <c:v>4.3571859836454285E-7</c:v>
                </c:pt>
                <c:pt idx="5013">
                  <c:v>3.3648347831351114E-4</c:v>
                </c:pt>
                <c:pt idx="5014">
                  <c:v>6.2277580953240506E-2</c:v>
                </c:pt>
                <c:pt idx="5015">
                  <c:v>0.58216251627068583</c:v>
                </c:pt>
                <c:pt idx="5016">
                  <c:v>9.8438313190080048E-2</c:v>
                </c:pt>
                <c:pt idx="5017">
                  <c:v>3.9114713185482568E-11</c:v>
                </c:pt>
                <c:pt idx="5018">
                  <c:v>0.7302197489629646</c:v>
                </c:pt>
                <c:pt idx="5019">
                  <c:v>5.9542409369979767E-6</c:v>
                </c:pt>
                <c:pt idx="5020">
                  <c:v>0.16728498098770903</c:v>
                </c:pt>
                <c:pt idx="5021">
                  <c:v>5.5000571382088701E-10</c:v>
                </c:pt>
                <c:pt idx="5022">
                  <c:v>0</c:v>
                </c:pt>
                <c:pt idx="5023">
                  <c:v>7.5646833254637044E-2</c:v>
                </c:pt>
                <c:pt idx="5024">
                  <c:v>0.3137869271781828</c:v>
                </c:pt>
                <c:pt idx="5025">
                  <c:v>5.6199589379073026E-3</c:v>
                </c:pt>
                <c:pt idx="5026">
                  <c:v>2.2459104612726894E-2</c:v>
                </c:pt>
                <c:pt idx="5027">
                  <c:v>2.2719376562994234E-2</c:v>
                </c:pt>
                <c:pt idx="5028">
                  <c:v>3.7404595461587406E-2</c:v>
                </c:pt>
                <c:pt idx="5029">
                  <c:v>1.0052636188048983E-3</c:v>
                </c:pt>
                <c:pt idx="5030">
                  <c:v>0.39164614823173521</c:v>
                </c:pt>
                <c:pt idx="5031">
                  <c:v>1.3547201646168131E-7</c:v>
                </c:pt>
                <c:pt idx="5032">
                  <c:v>2.0243903464284903E-2</c:v>
                </c:pt>
                <c:pt idx="5033">
                  <c:v>1.6441937281552656E-8</c:v>
                </c:pt>
                <c:pt idx="5034">
                  <c:v>2.7450822606632386E-2</c:v>
                </c:pt>
                <c:pt idx="5035">
                  <c:v>0.55844955402260055</c:v>
                </c:pt>
                <c:pt idx="5036">
                  <c:v>1.9029802630471693E-6</c:v>
                </c:pt>
                <c:pt idx="5037">
                  <c:v>0.26007371327548595</c:v>
                </c:pt>
                <c:pt idx="5038">
                  <c:v>5.1718302287133873E-2</c:v>
                </c:pt>
                <c:pt idx="5039">
                  <c:v>8.3581376376828085E-5</c:v>
                </c:pt>
                <c:pt idx="5040">
                  <c:v>5.678029929275659E-9</c:v>
                </c:pt>
                <c:pt idx="5041">
                  <c:v>0.37486537059941366</c:v>
                </c:pt>
                <c:pt idx="5042">
                  <c:v>1.6728553275564599E-2</c:v>
                </c:pt>
                <c:pt idx="5043">
                  <c:v>0.33695471961002355</c:v>
                </c:pt>
                <c:pt idx="5044">
                  <c:v>1.0600613780310257E-8</c:v>
                </c:pt>
                <c:pt idx="5045">
                  <c:v>7.3350802050915652E-3</c:v>
                </c:pt>
                <c:pt idx="5046">
                  <c:v>1.4532933177618843E-3</c:v>
                </c:pt>
                <c:pt idx="5047">
                  <c:v>8.5360526854297805E-2</c:v>
                </c:pt>
                <c:pt idx="5048">
                  <c:v>1.2715878525445281</c:v>
                </c:pt>
                <c:pt idx="5049">
                  <c:v>2.5646402126093232E-5</c:v>
                </c:pt>
                <c:pt idx="5050">
                  <c:v>1.7392052309125078E-2</c:v>
                </c:pt>
                <c:pt idx="5051">
                  <c:v>7.2805647834878826E-6</c:v>
                </c:pt>
                <c:pt idx="5052">
                  <c:v>0.12278818969344286</c:v>
                </c:pt>
                <c:pt idx="5053">
                  <c:v>0.94094954537586806</c:v>
                </c:pt>
                <c:pt idx="5054">
                  <c:v>1.7460824593302601E-4</c:v>
                </c:pt>
                <c:pt idx="5055">
                  <c:v>0.38799687538434757</c:v>
                </c:pt>
                <c:pt idx="5056">
                  <c:v>1.0566123450435521E-8</c:v>
                </c:pt>
                <c:pt idx="5057">
                  <c:v>2.8308418721207859E-2</c:v>
                </c:pt>
                <c:pt idx="5058">
                  <c:v>0.22301546566061967</c:v>
                </c:pt>
                <c:pt idx="5059">
                  <c:v>3.6520681948802883E-2</c:v>
                </c:pt>
                <c:pt idx="5060">
                  <c:v>0.20730703384570101</c:v>
                </c:pt>
                <c:pt idx="5061">
                  <c:v>0.16286912792716018</c:v>
                </c:pt>
                <c:pt idx="5062">
                  <c:v>0.28240700306462541</c:v>
                </c:pt>
                <c:pt idx="5063">
                  <c:v>0.18115397366455691</c:v>
                </c:pt>
                <c:pt idx="5064">
                  <c:v>8.3665143283351874E-3</c:v>
                </c:pt>
                <c:pt idx="5065">
                  <c:v>1.9378560494549766E-5</c:v>
                </c:pt>
                <c:pt idx="5066">
                  <c:v>3.9243867310242514E-2</c:v>
                </c:pt>
                <c:pt idx="5067">
                  <c:v>0.4088752560154254</c:v>
                </c:pt>
                <c:pt idx="5068">
                  <c:v>6.5746827723328253E-8</c:v>
                </c:pt>
                <c:pt idx="5069">
                  <c:v>0.55340894362654314</c:v>
                </c:pt>
                <c:pt idx="5070">
                  <c:v>4.5067674742663627E-2</c:v>
                </c:pt>
                <c:pt idx="5071">
                  <c:v>6.35728759736771E-7</c:v>
                </c:pt>
                <c:pt idx="5072">
                  <c:v>7.8601565252949416E-5</c:v>
                </c:pt>
                <c:pt idx="5073">
                  <c:v>4.2869177525837956E-12</c:v>
                </c:pt>
                <c:pt idx="5074">
                  <c:v>1.8673622101049048E-3</c:v>
                </c:pt>
                <c:pt idx="5075">
                  <c:v>1.0512141499878004E-3</c:v>
                </c:pt>
                <c:pt idx="5076">
                  <c:v>0.27428762368756016</c:v>
                </c:pt>
                <c:pt idx="5077">
                  <c:v>0.14829056826328577</c:v>
                </c:pt>
                <c:pt idx="5078">
                  <c:v>3.8338320075903189E-2</c:v>
                </c:pt>
                <c:pt idx="5079">
                  <c:v>4.8384735991250268E-2</c:v>
                </c:pt>
                <c:pt idx="5080">
                  <c:v>0.15531058304142373</c:v>
                </c:pt>
                <c:pt idx="5081">
                  <c:v>2.3563025848326979E-5</c:v>
                </c:pt>
                <c:pt idx="5082">
                  <c:v>1.2579878369486427E-3</c:v>
                </c:pt>
                <c:pt idx="5083">
                  <c:v>0.41323504609304995</c:v>
                </c:pt>
                <c:pt idx="5084">
                  <c:v>1.536321723035174E-5</c:v>
                </c:pt>
                <c:pt idx="5085">
                  <c:v>3.0914371067859702E-6</c:v>
                </c:pt>
                <c:pt idx="5086">
                  <c:v>2.4514154137699677E-3</c:v>
                </c:pt>
                <c:pt idx="5087">
                  <c:v>8.4671465881301783E-2</c:v>
                </c:pt>
                <c:pt idx="5088">
                  <c:v>1.9825863017181743E-6</c:v>
                </c:pt>
                <c:pt idx="5089">
                  <c:v>2.0211117273354507E-4</c:v>
                </c:pt>
                <c:pt idx="5090">
                  <c:v>3.2537920246557285E-5</c:v>
                </c:pt>
                <c:pt idx="5091">
                  <c:v>0.27943623833954756</c:v>
                </c:pt>
                <c:pt idx="5092">
                  <c:v>1.3145569901590881E-2</c:v>
                </c:pt>
                <c:pt idx="5093">
                  <c:v>5.2531587908642317E-3</c:v>
                </c:pt>
                <c:pt idx="5094">
                  <c:v>1.2342612510694975E-2</c:v>
                </c:pt>
                <c:pt idx="5095">
                  <c:v>8.5876630646176107E-8</c:v>
                </c:pt>
                <c:pt idx="5096">
                  <c:v>4.3661708821741239E-5</c:v>
                </c:pt>
                <c:pt idx="5097">
                  <c:v>0.21180413521586458</c:v>
                </c:pt>
                <c:pt idx="5098">
                  <c:v>0.11041384650837974</c:v>
                </c:pt>
                <c:pt idx="5099">
                  <c:v>2.1538443139133507E-6</c:v>
                </c:pt>
                <c:pt idx="5100">
                  <c:v>1.0772605090461667E-6</c:v>
                </c:pt>
                <c:pt idx="5101">
                  <c:v>0.12959230889225437</c:v>
                </c:pt>
                <c:pt idx="5102">
                  <c:v>1.755540314829904E-5</c:v>
                </c:pt>
                <c:pt idx="5103">
                  <c:v>1.2375602040540943E-3</c:v>
                </c:pt>
                <c:pt idx="5104">
                  <c:v>0.14168647012712943</c:v>
                </c:pt>
                <c:pt idx="5105">
                  <c:v>1.2273717174944736E-4</c:v>
                </c:pt>
                <c:pt idx="5106">
                  <c:v>6.1472254835647437E-2</c:v>
                </c:pt>
                <c:pt idx="5107">
                  <c:v>0.20902517039105656</c:v>
                </c:pt>
                <c:pt idx="5108">
                  <c:v>8.9535876623769138E-11</c:v>
                </c:pt>
                <c:pt idx="5109">
                  <c:v>0.14498988242402647</c:v>
                </c:pt>
                <c:pt idx="5110">
                  <c:v>3.2738408811367192E-2</c:v>
                </c:pt>
                <c:pt idx="5111">
                  <c:v>0.42192539632664955</c:v>
                </c:pt>
                <c:pt idx="5112">
                  <c:v>1.6403411299326237E-9</c:v>
                </c:pt>
                <c:pt idx="5113">
                  <c:v>2.3712160901261908E-5</c:v>
                </c:pt>
                <c:pt idx="5114">
                  <c:v>1.5913291583672923E-6</c:v>
                </c:pt>
                <c:pt idx="5115">
                  <c:v>4.5888293982154585E-10</c:v>
                </c:pt>
                <c:pt idx="5116">
                  <c:v>9.0856095215587106E-4</c:v>
                </c:pt>
                <c:pt idx="5117">
                  <c:v>0.53156032503425887</c:v>
                </c:pt>
                <c:pt idx="5118">
                  <c:v>1.154096119898978E-2</c:v>
                </c:pt>
                <c:pt idx="5119">
                  <c:v>9.8922792284286513E-4</c:v>
                </c:pt>
                <c:pt idx="5120">
                  <c:v>0.12482340733133854</c:v>
                </c:pt>
                <c:pt idx="5121">
                  <c:v>6.0259123756445377E-6</c:v>
                </c:pt>
                <c:pt idx="5122">
                  <c:v>3.6577978908194517E-2</c:v>
                </c:pt>
                <c:pt idx="5123">
                  <c:v>8.6548623368448915E-2</c:v>
                </c:pt>
                <c:pt idx="5124">
                  <c:v>0.27658356021347813</c:v>
                </c:pt>
                <c:pt idx="5125">
                  <c:v>6.2030249717882546E-6</c:v>
                </c:pt>
                <c:pt idx="5126">
                  <c:v>0.45478486312536254</c:v>
                </c:pt>
                <c:pt idx="5127">
                  <c:v>7.1822381074983814E-3</c:v>
                </c:pt>
                <c:pt idx="5128">
                  <c:v>2.4585977969480335E-2</c:v>
                </c:pt>
                <c:pt idx="5129">
                  <c:v>3.135426766322085E-5</c:v>
                </c:pt>
                <c:pt idx="5130">
                  <c:v>8.5619008821943778E-4</c:v>
                </c:pt>
                <c:pt idx="5131">
                  <c:v>2.7182462627289125E-12</c:v>
                </c:pt>
                <c:pt idx="5132">
                  <c:v>2.4461536462382787E-2</c:v>
                </c:pt>
                <c:pt idx="5133">
                  <c:v>0.48527183705201526</c:v>
                </c:pt>
                <c:pt idx="5134">
                  <c:v>1.4455679784025099E-2</c:v>
                </c:pt>
                <c:pt idx="5135">
                  <c:v>1.1310064592079132E-6</c:v>
                </c:pt>
                <c:pt idx="5136">
                  <c:v>0.40086433908426039</c:v>
                </c:pt>
                <c:pt idx="5137">
                  <c:v>9.7872584002693774E-7</c:v>
                </c:pt>
                <c:pt idx="5138">
                  <c:v>6.007526381171668E-3</c:v>
                </c:pt>
                <c:pt idx="5139">
                  <c:v>2.1030549587995457E-9</c:v>
                </c:pt>
                <c:pt idx="5140">
                  <c:v>0</c:v>
                </c:pt>
                <c:pt idx="5141">
                  <c:v>5.0325912945441503E-2</c:v>
                </c:pt>
                <c:pt idx="5142">
                  <c:v>1.5859755577163577E-2</c:v>
                </c:pt>
                <c:pt idx="5143">
                  <c:v>1.2118983388523365E-7</c:v>
                </c:pt>
                <c:pt idx="5144">
                  <c:v>0.139506297554159</c:v>
                </c:pt>
                <c:pt idx="5145">
                  <c:v>6.0801437058236929E-2</c:v>
                </c:pt>
                <c:pt idx="5146">
                  <c:v>0.49153874783194873</c:v>
                </c:pt>
                <c:pt idx="5147">
                  <c:v>3.5239401125791829E-5</c:v>
                </c:pt>
                <c:pt idx="5148">
                  <c:v>4.5096266615976878E-5</c:v>
                </c:pt>
                <c:pt idx="5149">
                  <c:v>0.70379057997136707</c:v>
                </c:pt>
                <c:pt idx="5150">
                  <c:v>0.52855608618734229</c:v>
                </c:pt>
                <c:pt idx="5151">
                  <c:v>9.9935146428977231E-2</c:v>
                </c:pt>
                <c:pt idx="5152">
                  <c:v>9.6336917216491551E-3</c:v>
                </c:pt>
                <c:pt idx="5153">
                  <c:v>0.1676989062894865</c:v>
                </c:pt>
                <c:pt idx="5154">
                  <c:v>6.5129187253908837E-10</c:v>
                </c:pt>
                <c:pt idx="5155">
                  <c:v>1.837210482137903E-6</c:v>
                </c:pt>
                <c:pt idx="5156">
                  <c:v>0.3350021910126082</c:v>
                </c:pt>
                <c:pt idx="5157">
                  <c:v>1.6629970399382389E-2</c:v>
                </c:pt>
                <c:pt idx="5158">
                  <c:v>0.14154300088518482</c:v>
                </c:pt>
                <c:pt idx="5159">
                  <c:v>5.3112288068899024E-4</c:v>
                </c:pt>
                <c:pt idx="5160">
                  <c:v>1.4897682577661825E-2</c:v>
                </c:pt>
                <c:pt idx="5161">
                  <c:v>4.1426247784707657E-9</c:v>
                </c:pt>
                <c:pt idx="5162">
                  <c:v>0.41328853335829424</c:v>
                </c:pt>
                <c:pt idx="5163">
                  <c:v>2.1026130089244338E-3</c:v>
                </c:pt>
                <c:pt idx="5164">
                  <c:v>1.933934392954352E-3</c:v>
                </c:pt>
                <c:pt idx="5165">
                  <c:v>4.9841255581556847E-3</c:v>
                </c:pt>
                <c:pt idx="5166">
                  <c:v>0.10325471044635258</c:v>
                </c:pt>
                <c:pt idx="5167">
                  <c:v>0.17123343514311062</c:v>
                </c:pt>
                <c:pt idx="5168">
                  <c:v>1.5972241378341777E-4</c:v>
                </c:pt>
                <c:pt idx="5169">
                  <c:v>0.23621109426876893</c:v>
                </c:pt>
                <c:pt idx="5170">
                  <c:v>2.276598957746771E-4</c:v>
                </c:pt>
                <c:pt idx="5171">
                  <c:v>0.30745339790990417</c:v>
                </c:pt>
                <c:pt idx="5172">
                  <c:v>6.7009847718377283E-7</c:v>
                </c:pt>
                <c:pt idx="5173">
                  <c:v>0.36065672111920921</c:v>
                </c:pt>
                <c:pt idx="5174">
                  <c:v>0.62040589897819931</c:v>
                </c:pt>
                <c:pt idx="5175">
                  <c:v>3.5847781569727163E-2</c:v>
                </c:pt>
                <c:pt idx="5176">
                  <c:v>1.4694357525774211E-8</c:v>
                </c:pt>
                <c:pt idx="5177">
                  <c:v>1.0026796416779279E-7</c:v>
                </c:pt>
                <c:pt idx="5178">
                  <c:v>1.2253890534206879E-7</c:v>
                </c:pt>
                <c:pt idx="5179">
                  <c:v>1.1956585404633019E-2</c:v>
                </c:pt>
                <c:pt idx="5180">
                  <c:v>0.31612341279921274</c:v>
                </c:pt>
                <c:pt idx="5181">
                  <c:v>2.1966918473480354E-2</c:v>
                </c:pt>
                <c:pt idx="5182">
                  <c:v>0.43899486172595792</c:v>
                </c:pt>
                <c:pt idx="5183">
                  <c:v>2.2881141617348091E-3</c:v>
                </c:pt>
                <c:pt idx="5184">
                  <c:v>0.31685784477133333</c:v>
                </c:pt>
                <c:pt idx="5185">
                  <c:v>1.0142209524937722</c:v>
                </c:pt>
                <c:pt idx="5186">
                  <c:v>1.5944497232599678E-8</c:v>
                </c:pt>
                <c:pt idx="5187">
                  <c:v>1.1234729255542096E-4</c:v>
                </c:pt>
                <c:pt idx="5188">
                  <c:v>0.21682788521956559</c:v>
                </c:pt>
                <c:pt idx="5189">
                  <c:v>0.69337769578563568</c:v>
                </c:pt>
                <c:pt idx="5190">
                  <c:v>6.2040120121275744E-6</c:v>
                </c:pt>
                <c:pt idx="5191">
                  <c:v>0.13448736333773847</c:v>
                </c:pt>
                <c:pt idx="5192">
                  <c:v>8.1412812555090855E-4</c:v>
                </c:pt>
                <c:pt idx="5193">
                  <c:v>1.8382543281249365E-6</c:v>
                </c:pt>
                <c:pt idx="5194">
                  <c:v>8.7262662620169894E-6</c:v>
                </c:pt>
                <c:pt idx="5195">
                  <c:v>4.0469699515538716E-5</c:v>
                </c:pt>
                <c:pt idx="5196">
                  <c:v>6.0258082907663809E-4</c:v>
                </c:pt>
                <c:pt idx="5197">
                  <c:v>0.28784687674531756</c:v>
                </c:pt>
                <c:pt idx="5198">
                  <c:v>3.5151919632343965E-6</c:v>
                </c:pt>
                <c:pt idx="5199">
                  <c:v>9.5414585181611292E-2</c:v>
                </c:pt>
                <c:pt idx="5200">
                  <c:v>7.2362431940851694E-5</c:v>
                </c:pt>
                <c:pt idx="5201">
                  <c:v>0.35405764995936934</c:v>
                </c:pt>
                <c:pt idx="5202">
                  <c:v>1.4215070328334959E-4</c:v>
                </c:pt>
                <c:pt idx="5203">
                  <c:v>4.3073571568388348E-2</c:v>
                </c:pt>
                <c:pt idx="5204">
                  <c:v>4.874380803761254E-5</c:v>
                </c:pt>
                <c:pt idx="5205">
                  <c:v>4.7829096119064004E-6</c:v>
                </c:pt>
                <c:pt idx="5206">
                  <c:v>2.7517094627373387E-3</c:v>
                </c:pt>
                <c:pt idx="5207">
                  <c:v>1.3555813917173632E-3</c:v>
                </c:pt>
                <c:pt idx="5208">
                  <c:v>1.1374389804592046E-4</c:v>
                </c:pt>
                <c:pt idx="5209">
                  <c:v>3.2829830965107061E-2</c:v>
                </c:pt>
                <c:pt idx="5210">
                  <c:v>0.79990210579583965</c:v>
                </c:pt>
                <c:pt idx="5211">
                  <c:v>0.23401249144433581</c:v>
                </c:pt>
                <c:pt idx="5212">
                  <c:v>0.51707220068486548</c:v>
                </c:pt>
                <c:pt idx="5213">
                  <c:v>6.9072119446231791E-7</c:v>
                </c:pt>
                <c:pt idx="5214">
                  <c:v>0.68128140994739506</c:v>
                </c:pt>
                <c:pt idx="5215">
                  <c:v>2.1725211641959166E-3</c:v>
                </c:pt>
                <c:pt idx="5216">
                  <c:v>7.3469698858650001E-12</c:v>
                </c:pt>
                <c:pt idx="5217">
                  <c:v>6.8418100738782642E-2</c:v>
                </c:pt>
                <c:pt idx="5218">
                  <c:v>4.014856867917069E-10</c:v>
                </c:pt>
                <c:pt idx="5219">
                  <c:v>4.4370191062744327E-9</c:v>
                </c:pt>
                <c:pt idx="5220">
                  <c:v>4.2623690440864358E-2</c:v>
                </c:pt>
                <c:pt idx="5221">
                  <c:v>2.5293941498047723E-5</c:v>
                </c:pt>
                <c:pt idx="5222">
                  <c:v>0.10294779404533824</c:v>
                </c:pt>
                <c:pt idx="5223">
                  <c:v>4.1630266535449415E-3</c:v>
                </c:pt>
                <c:pt idx="5224">
                  <c:v>1.7065717465679432E-4</c:v>
                </c:pt>
                <c:pt idx="5225">
                  <c:v>0.51203987948393737</c:v>
                </c:pt>
                <c:pt idx="5226">
                  <c:v>2.3602732484931239E-5</c:v>
                </c:pt>
                <c:pt idx="5227">
                  <c:v>0.10224360559043644</c:v>
                </c:pt>
                <c:pt idx="5228">
                  <c:v>6.9493932180812149E-5</c:v>
                </c:pt>
                <c:pt idx="5229">
                  <c:v>1.2912876745155249E-3</c:v>
                </c:pt>
                <c:pt idx="5230">
                  <c:v>1.9146412147100578E-3</c:v>
                </c:pt>
                <c:pt idx="5231">
                  <c:v>6.720685251833504E-5</c:v>
                </c:pt>
                <c:pt idx="5232">
                  <c:v>8.2786384819368648E-10</c:v>
                </c:pt>
                <c:pt idx="5233">
                  <c:v>7.4106548754648977E-2</c:v>
                </c:pt>
                <c:pt idx="5234">
                  <c:v>3.8946701574091862E-3</c:v>
                </c:pt>
                <c:pt idx="5235">
                  <c:v>0.10358041673028733</c:v>
                </c:pt>
                <c:pt idx="5236">
                  <c:v>1.0144191089806005</c:v>
                </c:pt>
                <c:pt idx="5237">
                  <c:v>1.4467565897552777E-6</c:v>
                </c:pt>
                <c:pt idx="5238">
                  <c:v>4.4905191862430764E-8</c:v>
                </c:pt>
                <c:pt idx="5239">
                  <c:v>2.7796421582458604E-2</c:v>
                </c:pt>
                <c:pt idx="5240">
                  <c:v>1.3485536228814813E-4</c:v>
                </c:pt>
                <c:pt idx="5241">
                  <c:v>0.38716049960990079</c:v>
                </c:pt>
                <c:pt idx="5242">
                  <c:v>2.743630401205933E-3</c:v>
                </c:pt>
                <c:pt idx="5243">
                  <c:v>5.4508714549460543E-3</c:v>
                </c:pt>
                <c:pt idx="5244">
                  <c:v>8.8291490256685311E-6</c:v>
                </c:pt>
                <c:pt idx="5245">
                  <c:v>4.1764917637528167E-5</c:v>
                </c:pt>
                <c:pt idx="5246">
                  <c:v>0.8817029764801988</c:v>
                </c:pt>
                <c:pt idx="5247">
                  <c:v>2.9391537603407378E-3</c:v>
                </c:pt>
                <c:pt idx="5248">
                  <c:v>1.4971464062131026E-3</c:v>
                </c:pt>
                <c:pt idx="5249">
                  <c:v>2.0581611771921604E-3</c:v>
                </c:pt>
                <c:pt idx="5250">
                  <c:v>0</c:v>
                </c:pt>
                <c:pt idx="5251">
                  <c:v>0</c:v>
                </c:pt>
                <c:pt idx="5252">
                  <c:v>6.1722098253139237E-3</c:v>
                </c:pt>
                <c:pt idx="5253">
                  <c:v>1.9537199363236172E-2</c:v>
                </c:pt>
                <c:pt idx="5254">
                  <c:v>6.5939396327584377E-3</c:v>
                </c:pt>
                <c:pt idx="5255">
                  <c:v>0.13405704718155959</c:v>
                </c:pt>
                <c:pt idx="5256">
                  <c:v>8.4011826725919614E-2</c:v>
                </c:pt>
                <c:pt idx="5257">
                  <c:v>5.9482707008534509E-2</c:v>
                </c:pt>
                <c:pt idx="5258">
                  <c:v>0.11284473871013916</c:v>
                </c:pt>
                <c:pt idx="5259">
                  <c:v>2.7186607369159677E-2</c:v>
                </c:pt>
                <c:pt idx="5260">
                  <c:v>8.6158889544406847E-8</c:v>
                </c:pt>
                <c:pt idx="5261">
                  <c:v>3.240809674711688E-2</c:v>
                </c:pt>
                <c:pt idx="5262">
                  <c:v>0.40935851865497452</c:v>
                </c:pt>
                <c:pt idx="5263">
                  <c:v>7.8154136136988728E-7</c:v>
                </c:pt>
                <c:pt idx="5264">
                  <c:v>0.33887577475193897</c:v>
                </c:pt>
                <c:pt idx="5265">
                  <c:v>7.0459080510541618E-3</c:v>
                </c:pt>
                <c:pt idx="5266">
                  <c:v>0.42426031950737941</c:v>
                </c:pt>
                <c:pt idx="5267">
                  <c:v>8.8028167787964462E-2</c:v>
                </c:pt>
                <c:pt idx="5268">
                  <c:v>1.6871630882948612E-2</c:v>
                </c:pt>
                <c:pt idx="5269">
                  <c:v>7.6451145256172459E-4</c:v>
                </c:pt>
                <c:pt idx="5270">
                  <c:v>5.0709742161726828E-2</c:v>
                </c:pt>
                <c:pt idx="5271">
                  <c:v>0</c:v>
                </c:pt>
                <c:pt idx="5272">
                  <c:v>4.4439791005386288E-2</c:v>
                </c:pt>
                <c:pt idx="5273">
                  <c:v>0.32182704269422002</c:v>
                </c:pt>
                <c:pt idx="5274">
                  <c:v>0.17374879026576301</c:v>
                </c:pt>
                <c:pt idx="5275">
                  <c:v>1.0850805520506429E-10</c:v>
                </c:pt>
                <c:pt idx="5276">
                  <c:v>4.0068616288844919E-10</c:v>
                </c:pt>
                <c:pt idx="5277">
                  <c:v>8.6641697065304043E-4</c:v>
                </c:pt>
                <c:pt idx="5278">
                  <c:v>1.2341667659434625</c:v>
                </c:pt>
                <c:pt idx="5279">
                  <c:v>2.7130485589258036E-5</c:v>
                </c:pt>
                <c:pt idx="5280">
                  <c:v>0.28133271072078858</c:v>
                </c:pt>
                <c:pt idx="5281">
                  <c:v>2.5696073331254759E-7</c:v>
                </c:pt>
                <c:pt idx="5282">
                  <c:v>2.7995488237048097E-5</c:v>
                </c:pt>
                <c:pt idx="5283">
                  <c:v>0.11014618421140854</c:v>
                </c:pt>
                <c:pt idx="5284">
                  <c:v>4.3448921788411081E-3</c:v>
                </c:pt>
                <c:pt idx="5285">
                  <c:v>1.2355025410027602</c:v>
                </c:pt>
                <c:pt idx="5286">
                  <c:v>1.8400259263106776E-3</c:v>
                </c:pt>
                <c:pt idx="5287">
                  <c:v>1.5298007842230844E-6</c:v>
                </c:pt>
                <c:pt idx="5288">
                  <c:v>2.3476106951700531E-2</c:v>
                </c:pt>
                <c:pt idx="5289">
                  <c:v>1.0383526776235556E-2</c:v>
                </c:pt>
                <c:pt idx="5290">
                  <c:v>0.14410125186840592</c:v>
                </c:pt>
                <c:pt idx="5291">
                  <c:v>7.247614721177147E-3</c:v>
                </c:pt>
                <c:pt idx="5292">
                  <c:v>0</c:v>
                </c:pt>
                <c:pt idx="5293">
                  <c:v>4.9606813275592581E-5</c:v>
                </c:pt>
                <c:pt idx="5294">
                  <c:v>0.14727556553178134</c:v>
                </c:pt>
                <c:pt idx="5295">
                  <c:v>3.0210892510592477E-6</c:v>
                </c:pt>
                <c:pt idx="5296">
                  <c:v>1.9899486350577419E-5</c:v>
                </c:pt>
                <c:pt idx="5297">
                  <c:v>4.556473115118239E-2</c:v>
                </c:pt>
                <c:pt idx="5298">
                  <c:v>0.24383103218668897</c:v>
                </c:pt>
                <c:pt idx="5299">
                  <c:v>0.54041055892794565</c:v>
                </c:pt>
                <c:pt idx="5300">
                  <c:v>1.6099231248007176E-4</c:v>
                </c:pt>
                <c:pt idx="5301">
                  <c:v>0.83489641315023388</c:v>
                </c:pt>
                <c:pt idx="5302">
                  <c:v>4.8236032516859306E-6</c:v>
                </c:pt>
                <c:pt idx="5303">
                  <c:v>0.23570001828914758</c:v>
                </c:pt>
                <c:pt idx="5304">
                  <c:v>7.9599320185966445E-4</c:v>
                </c:pt>
                <c:pt idx="5305">
                  <c:v>9.8358769670293902E-2</c:v>
                </c:pt>
                <c:pt idx="5306">
                  <c:v>0</c:v>
                </c:pt>
                <c:pt idx="5307">
                  <c:v>9.1549660091607435E-2</c:v>
                </c:pt>
                <c:pt idx="5308">
                  <c:v>4.2453478765200503E-2</c:v>
                </c:pt>
                <c:pt idx="5309">
                  <c:v>0.10269107530632372</c:v>
                </c:pt>
                <c:pt idx="5310">
                  <c:v>1.6774724207766528E-4</c:v>
                </c:pt>
                <c:pt idx="5311">
                  <c:v>6.9418067436635776E-4</c:v>
                </c:pt>
                <c:pt idx="5312">
                  <c:v>6.7375731055334911E-2</c:v>
                </c:pt>
                <c:pt idx="5313">
                  <c:v>1.1557591866739376E-7</c:v>
                </c:pt>
                <c:pt idx="5314">
                  <c:v>4.6459728233080493E-3</c:v>
                </c:pt>
                <c:pt idx="5315">
                  <c:v>1.4730507324340464E-3</c:v>
                </c:pt>
                <c:pt idx="5316">
                  <c:v>5.9529893059420524E-2</c:v>
                </c:pt>
                <c:pt idx="5317">
                  <c:v>3.3439803973437212E-4</c:v>
                </c:pt>
                <c:pt idx="5318">
                  <c:v>7.0884218057947452E-5</c:v>
                </c:pt>
                <c:pt idx="5319">
                  <c:v>7.0633504512093446E-3</c:v>
                </c:pt>
                <c:pt idx="5320">
                  <c:v>2.04097921902461E-2</c:v>
                </c:pt>
                <c:pt idx="5321">
                  <c:v>8.2287033806154958E-5</c:v>
                </c:pt>
                <c:pt idx="5322">
                  <c:v>0.9226692950683848</c:v>
                </c:pt>
                <c:pt idx="5323">
                  <c:v>1.9205507898737729E-6</c:v>
                </c:pt>
                <c:pt idx="5324">
                  <c:v>3.350223401755631E-4</c:v>
                </c:pt>
                <c:pt idx="5325">
                  <c:v>9.4024820972362968E-12</c:v>
                </c:pt>
                <c:pt idx="5326">
                  <c:v>1.0690942492930349</c:v>
                </c:pt>
                <c:pt idx="5327">
                  <c:v>0</c:v>
                </c:pt>
                <c:pt idx="5328">
                  <c:v>3.2154097967154265E-3</c:v>
                </c:pt>
                <c:pt idx="5329">
                  <c:v>4.7609200850763346E-2</c:v>
                </c:pt>
                <c:pt idx="5330">
                  <c:v>0</c:v>
                </c:pt>
                <c:pt idx="5331">
                  <c:v>8.6903618822258537E-3</c:v>
                </c:pt>
                <c:pt idx="5332">
                  <c:v>2.4664106874993486E-7</c:v>
                </c:pt>
                <c:pt idx="5333">
                  <c:v>0</c:v>
                </c:pt>
                <c:pt idx="5334">
                  <c:v>2.506315609292396E-4</c:v>
                </c:pt>
                <c:pt idx="5335">
                  <c:v>6.9604122918025424E-2</c:v>
                </c:pt>
                <c:pt idx="5336">
                  <c:v>2.7539275414360451E-4</c:v>
                </c:pt>
                <c:pt idx="5337">
                  <c:v>3.8685362945102744E-9</c:v>
                </c:pt>
                <c:pt idx="5338">
                  <c:v>4.1749471892174837E-3</c:v>
                </c:pt>
                <c:pt idx="5339">
                  <c:v>0.23515194988421359</c:v>
                </c:pt>
                <c:pt idx="5340">
                  <c:v>4.1439636959107497E-2</c:v>
                </c:pt>
                <c:pt idx="5341">
                  <c:v>0.3494084672081334</c:v>
                </c:pt>
                <c:pt idx="5342">
                  <c:v>1.8587354795207883E-2</c:v>
                </c:pt>
                <c:pt idx="5343">
                  <c:v>4.5827407157653733E-3</c:v>
                </c:pt>
                <c:pt idx="5344">
                  <c:v>0.44850223453247084</c:v>
                </c:pt>
                <c:pt idx="5345">
                  <c:v>1.8019595506134835E-3</c:v>
                </c:pt>
                <c:pt idx="5346">
                  <c:v>6.0638897070463324E-9</c:v>
                </c:pt>
                <c:pt idx="5347">
                  <c:v>0</c:v>
                </c:pt>
                <c:pt idx="5348">
                  <c:v>3.3028917318034343E-3</c:v>
                </c:pt>
                <c:pt idx="5349">
                  <c:v>4.493990239760505E-5</c:v>
                </c:pt>
                <c:pt idx="5350">
                  <c:v>3.0570477029183753E-5</c:v>
                </c:pt>
                <c:pt idx="5351">
                  <c:v>3.1521178696548829E-2</c:v>
                </c:pt>
                <c:pt idx="5352">
                  <c:v>0.1223770718895958</c:v>
                </c:pt>
                <c:pt idx="5353">
                  <c:v>0.28869368994226613</c:v>
                </c:pt>
                <c:pt idx="5354">
                  <c:v>3.2601844983578122E-3</c:v>
                </c:pt>
                <c:pt idx="5355">
                  <c:v>7.0035257280142652E-3</c:v>
                </c:pt>
                <c:pt idx="5356">
                  <c:v>7.2898180565371111E-7</c:v>
                </c:pt>
                <c:pt idx="5357">
                  <c:v>0.11106596531082975</c:v>
                </c:pt>
                <c:pt idx="5358">
                  <c:v>4.5906637714735112E-2</c:v>
                </c:pt>
                <c:pt idx="5359">
                  <c:v>5.6530993362935891E-2</c:v>
                </c:pt>
                <c:pt idx="5360">
                  <c:v>1.6306033504522368E-5</c:v>
                </c:pt>
                <c:pt idx="5361">
                  <c:v>1.3849342586048465E-7</c:v>
                </c:pt>
                <c:pt idx="5362">
                  <c:v>9.350692766533197E-3</c:v>
                </c:pt>
                <c:pt idx="5363">
                  <c:v>2.5361398595009754E-2</c:v>
                </c:pt>
                <c:pt idx="5364">
                  <c:v>0.69839933988315372</c:v>
                </c:pt>
                <c:pt idx="5365">
                  <c:v>1.2786097936978866</c:v>
                </c:pt>
                <c:pt idx="5366">
                  <c:v>6.3488162271821151E-10</c:v>
                </c:pt>
                <c:pt idx="5367">
                  <c:v>8.7250615497094907E-3</c:v>
                </c:pt>
                <c:pt idx="5368">
                  <c:v>1.2316341769962547E-5</c:v>
                </c:pt>
                <c:pt idx="5369">
                  <c:v>9.2639681160689173E-4</c:v>
                </c:pt>
                <c:pt idx="5370">
                  <c:v>5.15665131842175E-5</c:v>
                </c:pt>
                <c:pt idx="5371">
                  <c:v>9.1602291934635128E-4</c:v>
                </c:pt>
                <c:pt idx="5372">
                  <c:v>1.2593240740654311E-7</c:v>
                </c:pt>
                <c:pt idx="5373">
                  <c:v>3.7765044788657377E-6</c:v>
                </c:pt>
                <c:pt idx="5374">
                  <c:v>0.82174227232984243</c:v>
                </c:pt>
                <c:pt idx="5375">
                  <c:v>0.58348935882906161</c:v>
                </c:pt>
                <c:pt idx="5376">
                  <c:v>0.39707857233232263</c:v>
                </c:pt>
                <c:pt idx="5377">
                  <c:v>2.2812155400284941E-6</c:v>
                </c:pt>
                <c:pt idx="5378">
                  <c:v>0.204721425336404</c:v>
                </c:pt>
                <c:pt idx="5379">
                  <c:v>7.5547002175626519E-6</c:v>
                </c:pt>
                <c:pt idx="5380">
                  <c:v>0.2834657356932595</c:v>
                </c:pt>
                <c:pt idx="5381">
                  <c:v>0.21831936446918762</c:v>
                </c:pt>
                <c:pt idx="5382">
                  <c:v>2.6970473248243539E-2</c:v>
                </c:pt>
                <c:pt idx="5383">
                  <c:v>8.7373970584315903E-3</c:v>
                </c:pt>
                <c:pt idx="5384">
                  <c:v>6.0748155779313362E-4</c:v>
                </c:pt>
                <c:pt idx="5385">
                  <c:v>0.47816028880708444</c:v>
                </c:pt>
                <c:pt idx="5386">
                  <c:v>0.70773392729549001</c:v>
                </c:pt>
                <c:pt idx="5387">
                  <c:v>2.7915918734620532E-2</c:v>
                </c:pt>
                <c:pt idx="5388">
                  <c:v>0.77215950888335372</c:v>
                </c:pt>
                <c:pt idx="5389">
                  <c:v>0.43129572955384976</c:v>
                </c:pt>
                <c:pt idx="5390">
                  <c:v>0.16480340545052291</c:v>
                </c:pt>
                <c:pt idx="5391">
                  <c:v>3.8935690308008505E-3</c:v>
                </c:pt>
                <c:pt idx="5392">
                  <c:v>1.8643131621586959E-2</c:v>
                </c:pt>
                <c:pt idx="5393">
                  <c:v>9.6005615477382015E-6</c:v>
                </c:pt>
                <c:pt idx="5394">
                  <c:v>4.507871025354597E-2</c:v>
                </c:pt>
                <c:pt idx="5395">
                  <c:v>8.1391484653476315E-2</c:v>
                </c:pt>
                <c:pt idx="5396">
                  <c:v>2.1364287314875065E-3</c:v>
                </c:pt>
                <c:pt idx="5397">
                  <c:v>1.077134768629127</c:v>
                </c:pt>
                <c:pt idx="5398">
                  <c:v>3.1448883561709047E-4</c:v>
                </c:pt>
                <c:pt idx="5399">
                  <c:v>8.6687628838003801E-3</c:v>
                </c:pt>
                <c:pt idx="5400">
                  <c:v>6.6175602159848551E-2</c:v>
                </c:pt>
                <c:pt idx="5401">
                  <c:v>1.0615136614863808E-5</c:v>
                </c:pt>
                <c:pt idx="5402">
                  <c:v>0.94896863667117715</c:v>
                </c:pt>
                <c:pt idx="5403">
                  <c:v>1.879309006885548E-4</c:v>
                </c:pt>
                <c:pt idx="5404">
                  <c:v>1.259362228949926</c:v>
                </c:pt>
                <c:pt idx="5405">
                  <c:v>0.40979797020139752</c:v>
                </c:pt>
                <c:pt idx="5406">
                  <c:v>0.65235764694480025</c:v>
                </c:pt>
                <c:pt idx="5407">
                  <c:v>3.4072891876603162E-4</c:v>
                </c:pt>
                <c:pt idx="5408">
                  <c:v>0.21724770376493924</c:v>
                </c:pt>
                <c:pt idx="5409">
                  <c:v>2.54840789166312E-6</c:v>
                </c:pt>
                <c:pt idx="5410">
                  <c:v>2.1930093021552584E-2</c:v>
                </c:pt>
                <c:pt idx="5411">
                  <c:v>0.10228578233832594</c:v>
                </c:pt>
                <c:pt idx="5412">
                  <c:v>0.68118758569526339</c:v>
                </c:pt>
                <c:pt idx="5413">
                  <c:v>2.4136145376314907E-7</c:v>
                </c:pt>
                <c:pt idx="5414">
                  <c:v>1.0143032554621243E-10</c:v>
                </c:pt>
                <c:pt idx="5415">
                  <c:v>2.7751808069878786E-6</c:v>
                </c:pt>
                <c:pt idx="5416">
                  <c:v>0.41355914695570195</c:v>
                </c:pt>
                <c:pt idx="5417">
                  <c:v>8.7716654362581144E-6</c:v>
                </c:pt>
                <c:pt idx="5418">
                  <c:v>1.7144425178162212E-3</c:v>
                </c:pt>
                <c:pt idx="5419">
                  <c:v>6.1993775773881606E-2</c:v>
                </c:pt>
                <c:pt idx="5420">
                  <c:v>1.2497076909643992E-5</c:v>
                </c:pt>
                <c:pt idx="5421">
                  <c:v>7.6142460271820006E-2</c:v>
                </c:pt>
                <c:pt idx="5422">
                  <c:v>0.49322210514952158</c:v>
                </c:pt>
                <c:pt idx="5423">
                  <c:v>8.6069477855440978E-8</c:v>
                </c:pt>
                <c:pt idx="5424">
                  <c:v>8.629010156178761E-2</c:v>
                </c:pt>
                <c:pt idx="5425">
                  <c:v>1.0783109731132723E-11</c:v>
                </c:pt>
                <c:pt idx="5426">
                  <c:v>1.290675751127172E-5</c:v>
                </c:pt>
                <c:pt idx="5427">
                  <c:v>4.0892968319721651E-4</c:v>
                </c:pt>
                <c:pt idx="5428">
                  <c:v>3.1080783202714294E-3</c:v>
                </c:pt>
                <c:pt idx="5429">
                  <c:v>0.63809847516762075</c:v>
                </c:pt>
                <c:pt idx="5430">
                  <c:v>0.30131132537826261</c:v>
                </c:pt>
                <c:pt idx="5431">
                  <c:v>0.72234569954193162</c:v>
                </c:pt>
                <c:pt idx="5432">
                  <c:v>1.6635059633404121E-9</c:v>
                </c:pt>
                <c:pt idx="5433">
                  <c:v>1.4305241173393638E-2</c:v>
                </c:pt>
                <c:pt idx="5434">
                  <c:v>0.33745663580148499</c:v>
                </c:pt>
                <c:pt idx="5435">
                  <c:v>5.0463471837602566E-4</c:v>
                </c:pt>
                <c:pt idx="5436">
                  <c:v>1.930358356026278E-2</c:v>
                </c:pt>
                <c:pt idx="5437">
                  <c:v>3.8643745399785803E-4</c:v>
                </c:pt>
                <c:pt idx="5438">
                  <c:v>1.7754278006536443E-3</c:v>
                </c:pt>
                <c:pt idx="5439">
                  <c:v>4.4769272444851967E-2</c:v>
                </c:pt>
                <c:pt idx="5440">
                  <c:v>4.4503353996642482E-7</c:v>
                </c:pt>
                <c:pt idx="5441">
                  <c:v>0.60527184516826105</c:v>
                </c:pt>
                <c:pt idx="5442">
                  <c:v>8.0778388623376093E-4</c:v>
                </c:pt>
                <c:pt idx="5443">
                  <c:v>1.6539498610068807E-10</c:v>
                </c:pt>
                <c:pt idx="5444">
                  <c:v>4.7101341448403743E-2</c:v>
                </c:pt>
                <c:pt idx="5445">
                  <c:v>0.16317529407248701</c:v>
                </c:pt>
                <c:pt idx="5446">
                  <c:v>1.4853080808557208E-5</c:v>
                </c:pt>
                <c:pt idx="5447">
                  <c:v>1.315319506775898E-2</c:v>
                </c:pt>
                <c:pt idx="5448">
                  <c:v>1.3487367277374415E-2</c:v>
                </c:pt>
                <c:pt idx="5449">
                  <c:v>2.8196131658897862E-3</c:v>
                </c:pt>
                <c:pt idx="5450">
                  <c:v>8.0472968530015294E-3</c:v>
                </c:pt>
                <c:pt idx="5451">
                  <c:v>8.1810282898906843E-3</c:v>
                </c:pt>
                <c:pt idx="5452">
                  <c:v>5.7529922013099048E-8</c:v>
                </c:pt>
                <c:pt idx="5453">
                  <c:v>5.1644423285933689E-6</c:v>
                </c:pt>
                <c:pt idx="5454">
                  <c:v>1.8402041538327351E-5</c:v>
                </c:pt>
                <c:pt idx="5455">
                  <c:v>1.8128216236310135E-4</c:v>
                </c:pt>
                <c:pt idx="5456">
                  <c:v>1.2390778727710731E-5</c:v>
                </c:pt>
                <c:pt idx="5457">
                  <c:v>0.70910650457558866</c:v>
                </c:pt>
                <c:pt idx="5458">
                  <c:v>3.0911858438021961E-4</c:v>
                </c:pt>
                <c:pt idx="5459">
                  <c:v>6.7970582444788902E-2</c:v>
                </c:pt>
                <c:pt idx="5460">
                  <c:v>0.42522932705525079</c:v>
                </c:pt>
                <c:pt idx="5461">
                  <c:v>0.2105105712141605</c:v>
                </c:pt>
                <c:pt idx="5462">
                  <c:v>4.5105846345915144E-8</c:v>
                </c:pt>
                <c:pt idx="5463">
                  <c:v>0.42993964143386382</c:v>
                </c:pt>
                <c:pt idx="5464">
                  <c:v>0.22748679653145701</c:v>
                </c:pt>
                <c:pt idx="5465">
                  <c:v>2.0839032430083481E-3</c:v>
                </c:pt>
                <c:pt idx="5466">
                  <c:v>0.21250742133121375</c:v>
                </c:pt>
                <c:pt idx="5467">
                  <c:v>0.2350480583370631</c:v>
                </c:pt>
                <c:pt idx="5468">
                  <c:v>8.7816480741763876E-13</c:v>
                </c:pt>
                <c:pt idx="5469">
                  <c:v>9.8196049493911183E-2</c:v>
                </c:pt>
                <c:pt idx="5470">
                  <c:v>0.11232635474133329</c:v>
                </c:pt>
                <c:pt idx="5471">
                  <c:v>2.6224194932446612E-4</c:v>
                </c:pt>
                <c:pt idx="5472">
                  <c:v>3.611212065295257E-3</c:v>
                </c:pt>
                <c:pt idx="5473">
                  <c:v>0.33070201368239183</c:v>
                </c:pt>
                <c:pt idx="5474">
                  <c:v>2.640994563863718E-5</c:v>
                </c:pt>
                <c:pt idx="5475">
                  <c:v>0.21323564510946133</c:v>
                </c:pt>
                <c:pt idx="5476">
                  <c:v>8.4831751092906235E-2</c:v>
                </c:pt>
                <c:pt idx="5477">
                  <c:v>1.338996159395156E-2</c:v>
                </c:pt>
                <c:pt idx="5478">
                  <c:v>9.9901119340940081E-7</c:v>
                </c:pt>
                <c:pt idx="5479">
                  <c:v>0.27554454324676547</c:v>
                </c:pt>
                <c:pt idx="5480">
                  <c:v>3.049591745754861E-3</c:v>
                </c:pt>
                <c:pt idx="5481">
                  <c:v>5.7403665112486561E-6</c:v>
                </c:pt>
                <c:pt idx="5482">
                  <c:v>1.8255039795952759E-2</c:v>
                </c:pt>
                <c:pt idx="5483">
                  <c:v>6.0943971299416482E-3</c:v>
                </c:pt>
                <c:pt idx="5484">
                  <c:v>2.4938267754076489E-2</c:v>
                </c:pt>
                <c:pt idx="5485">
                  <c:v>0.15966879824685282</c:v>
                </c:pt>
                <c:pt idx="5486">
                  <c:v>0.41836326946859287</c:v>
                </c:pt>
                <c:pt idx="5487">
                  <c:v>0.10018807348823312</c:v>
                </c:pt>
                <c:pt idx="5488">
                  <c:v>1.9880722827730484E-4</c:v>
                </c:pt>
                <c:pt idx="5489">
                  <c:v>3.9869979460174229E-9</c:v>
                </c:pt>
                <c:pt idx="5490">
                  <c:v>3.6706642850772717E-12</c:v>
                </c:pt>
                <c:pt idx="5491">
                  <c:v>0.13438781789166479</c:v>
                </c:pt>
                <c:pt idx="5492">
                  <c:v>3.7264488232479084E-5</c:v>
                </c:pt>
                <c:pt idx="5493">
                  <c:v>1.0858225927551214E-5</c:v>
                </c:pt>
                <c:pt idx="5494">
                  <c:v>3.6513614088696759E-8</c:v>
                </c:pt>
                <c:pt idx="5495">
                  <c:v>8.1759084879093669E-2</c:v>
                </c:pt>
                <c:pt idx="5496">
                  <c:v>2.2814072854361208E-5</c:v>
                </c:pt>
                <c:pt idx="5497">
                  <c:v>2.4670424208345912E-4</c:v>
                </c:pt>
                <c:pt idx="5498">
                  <c:v>9.0117491986755754E-2</c:v>
                </c:pt>
                <c:pt idx="5499">
                  <c:v>0.82984275933232043</c:v>
                </c:pt>
                <c:pt idx="5500">
                  <c:v>1.1897470339027908E-2</c:v>
                </c:pt>
                <c:pt idx="5501">
                  <c:v>0.36934484153751296</c:v>
                </c:pt>
                <c:pt idx="5502">
                  <c:v>2.3311966336602619E-6</c:v>
                </c:pt>
                <c:pt idx="5503">
                  <c:v>0.18555243781088809</c:v>
                </c:pt>
                <c:pt idx="5504">
                  <c:v>2.4562672801305908E-2</c:v>
                </c:pt>
                <c:pt idx="5505">
                  <c:v>1.0428169607854021E-7</c:v>
                </c:pt>
                <c:pt idx="5506">
                  <c:v>0.41816309346595293</c:v>
                </c:pt>
                <c:pt idx="5507">
                  <c:v>0.11334530378466787</c:v>
                </c:pt>
                <c:pt idx="5508">
                  <c:v>8.7362720348920179E-3</c:v>
                </c:pt>
                <c:pt idx="5509">
                  <c:v>0.12387351537522516</c:v>
                </c:pt>
                <c:pt idx="5510">
                  <c:v>8.1620551996553349E-4</c:v>
                </c:pt>
                <c:pt idx="5511">
                  <c:v>0.74412375313474599</c:v>
                </c:pt>
                <c:pt idx="5512">
                  <c:v>0</c:v>
                </c:pt>
                <c:pt idx="5513">
                  <c:v>0.50874571310250127</c:v>
                </c:pt>
                <c:pt idx="5514">
                  <c:v>0.38767868168702796</c:v>
                </c:pt>
                <c:pt idx="5515">
                  <c:v>0.13675390760506967</c:v>
                </c:pt>
                <c:pt idx="5516">
                  <c:v>0.81725035324155482</c:v>
                </c:pt>
                <c:pt idx="5517">
                  <c:v>9.8260756661791553E-3</c:v>
                </c:pt>
                <c:pt idx="5518">
                  <c:v>3.1616354126085006E-3</c:v>
                </c:pt>
                <c:pt idx="5519">
                  <c:v>3.1094779393433292E-2</c:v>
                </c:pt>
                <c:pt idx="5520">
                  <c:v>6.0571975340660295E-4</c:v>
                </c:pt>
                <c:pt idx="5521">
                  <c:v>2.3768715495151373E-9</c:v>
                </c:pt>
                <c:pt idx="5522">
                  <c:v>3.4430657326590185E-3</c:v>
                </c:pt>
                <c:pt idx="5523">
                  <c:v>0.50517283538725699</c:v>
                </c:pt>
                <c:pt idx="5524">
                  <c:v>2.4758138481708687E-5</c:v>
                </c:pt>
                <c:pt idx="5525">
                  <c:v>0.78165194597482035</c:v>
                </c:pt>
                <c:pt idx="5526">
                  <c:v>0.1874519139930016</c:v>
                </c:pt>
                <c:pt idx="5527">
                  <c:v>5.0877519358821397E-3</c:v>
                </c:pt>
                <c:pt idx="5528">
                  <c:v>6.5214215407632783E-8</c:v>
                </c:pt>
                <c:pt idx="5529">
                  <c:v>6.4494220963131728E-13</c:v>
                </c:pt>
                <c:pt idx="5530">
                  <c:v>3.4185584142680976E-2</c:v>
                </c:pt>
                <c:pt idx="5531">
                  <c:v>1.4238186686400209E-4</c:v>
                </c:pt>
                <c:pt idx="5532">
                  <c:v>0.99354870281788332</c:v>
                </c:pt>
                <c:pt idx="5533">
                  <c:v>1.2202502326388327</c:v>
                </c:pt>
                <c:pt idx="5534">
                  <c:v>6.1584165023070716E-6</c:v>
                </c:pt>
                <c:pt idx="5535">
                  <c:v>9.5676901845559697E-3</c:v>
                </c:pt>
                <c:pt idx="5536">
                  <c:v>1.4969518453834176E-3</c:v>
                </c:pt>
                <c:pt idx="5537">
                  <c:v>0.18426337769107293</c:v>
                </c:pt>
                <c:pt idx="5538">
                  <c:v>5.4299459612134164E-6</c:v>
                </c:pt>
                <c:pt idx="5539">
                  <c:v>2.3322567101815017E-3</c:v>
                </c:pt>
                <c:pt idx="5540">
                  <c:v>9.1029150891289547E-5</c:v>
                </c:pt>
                <c:pt idx="5541">
                  <c:v>0.39710033226353997</c:v>
                </c:pt>
                <c:pt idx="5542">
                  <c:v>2.325083148798545E-3</c:v>
                </c:pt>
                <c:pt idx="5543">
                  <c:v>0.29302476906440095</c:v>
                </c:pt>
                <c:pt idx="5544">
                  <c:v>0.96443855664048306</c:v>
                </c:pt>
                <c:pt idx="5545">
                  <c:v>0.12628033616700995</c:v>
                </c:pt>
                <c:pt idx="5546">
                  <c:v>1.9111145197512628E-6</c:v>
                </c:pt>
                <c:pt idx="5547">
                  <c:v>0.36015122196661997</c:v>
                </c:pt>
                <c:pt idx="5548">
                  <c:v>0.14147664071881949</c:v>
                </c:pt>
                <c:pt idx="5549">
                  <c:v>2.7378527753396675E-7</c:v>
                </c:pt>
                <c:pt idx="5550">
                  <c:v>3.0477298522460245E-4</c:v>
                </c:pt>
                <c:pt idx="5551">
                  <c:v>0.26460008273200125</c:v>
                </c:pt>
                <c:pt idx="5552">
                  <c:v>0.31047724157731044</c:v>
                </c:pt>
                <c:pt idx="5553">
                  <c:v>4.9748742209299528E-2</c:v>
                </c:pt>
                <c:pt idx="5554">
                  <c:v>2.8671530838424372E-2</c:v>
                </c:pt>
                <c:pt idx="5555">
                  <c:v>3.5780466535289174E-5</c:v>
                </c:pt>
                <c:pt idx="5556">
                  <c:v>0.45749904248770223</c:v>
                </c:pt>
                <c:pt idx="5557">
                  <c:v>5.1915311421862366E-8</c:v>
                </c:pt>
                <c:pt idx="5558">
                  <c:v>3.4638989679996471E-2</c:v>
                </c:pt>
                <c:pt idx="5559">
                  <c:v>0.14944870040963304</c:v>
                </c:pt>
                <c:pt idx="5560">
                  <c:v>2.317501897794667E-2</c:v>
                </c:pt>
                <c:pt idx="5561">
                  <c:v>2.1085203386933947E-4</c:v>
                </c:pt>
                <c:pt idx="5562">
                  <c:v>1.4076991046815655E-9</c:v>
                </c:pt>
                <c:pt idx="5563">
                  <c:v>1.0465783003094793</c:v>
                </c:pt>
                <c:pt idx="5564">
                  <c:v>6.7136552399525403E-3</c:v>
                </c:pt>
                <c:pt idx="5565">
                  <c:v>4.8877826884329099E-4</c:v>
                </c:pt>
                <c:pt idx="5566">
                  <c:v>2.8825363197757536E-2</c:v>
                </c:pt>
                <c:pt idx="5567">
                  <c:v>9.6215502810631848E-2</c:v>
                </c:pt>
                <c:pt idx="5568">
                  <c:v>7.7311277133057802E-7</c:v>
                </c:pt>
                <c:pt idx="5569">
                  <c:v>1.2725955740259725E-6</c:v>
                </c:pt>
                <c:pt idx="5570">
                  <c:v>3.0321257540587922E-2</c:v>
                </c:pt>
                <c:pt idx="5571">
                  <c:v>3.7340073236712578E-5</c:v>
                </c:pt>
                <c:pt idx="5572">
                  <c:v>7.6496802286788821E-3</c:v>
                </c:pt>
                <c:pt idx="5573">
                  <c:v>2.7813653490029511E-2</c:v>
                </c:pt>
                <c:pt idx="5574">
                  <c:v>0</c:v>
                </c:pt>
                <c:pt idx="5575">
                  <c:v>0.13026402573584106</c:v>
                </c:pt>
                <c:pt idx="5576">
                  <c:v>1.1239677718280277</c:v>
                </c:pt>
                <c:pt idx="5577">
                  <c:v>1.229104001895886E-2</c:v>
                </c:pt>
                <c:pt idx="5578">
                  <c:v>1.2243681441621081E-8</c:v>
                </c:pt>
                <c:pt idx="5579">
                  <c:v>3.3377701969265765E-5</c:v>
                </c:pt>
                <c:pt idx="5580">
                  <c:v>7.9921135452543771E-2</c:v>
                </c:pt>
                <c:pt idx="5581">
                  <c:v>3.1102163644225259E-3</c:v>
                </c:pt>
                <c:pt idx="5582">
                  <c:v>0.31587121301209187</c:v>
                </c:pt>
                <c:pt idx="5583">
                  <c:v>1.3208664128785412E-3</c:v>
                </c:pt>
                <c:pt idx="5584">
                  <c:v>3.2481099731810131E-10</c:v>
                </c:pt>
                <c:pt idx="5585">
                  <c:v>2.1891438905610207E-10</c:v>
                </c:pt>
                <c:pt idx="5586">
                  <c:v>0.15426189667063606</c:v>
                </c:pt>
                <c:pt idx="5587">
                  <c:v>0.64451701485981971</c:v>
                </c:pt>
                <c:pt idx="5588">
                  <c:v>0.10924693271012723</c:v>
                </c:pt>
                <c:pt idx="5589">
                  <c:v>2.6874110519407779E-3</c:v>
                </c:pt>
                <c:pt idx="5590">
                  <c:v>2.2456678904733709E-2</c:v>
                </c:pt>
                <c:pt idx="5591">
                  <c:v>0.51677681815610743</c:v>
                </c:pt>
                <c:pt idx="5592">
                  <c:v>3.3534985281266402E-2</c:v>
                </c:pt>
                <c:pt idx="5593">
                  <c:v>2.6026747941543885E-8</c:v>
                </c:pt>
                <c:pt idx="5594">
                  <c:v>1.0073749987229749E-4</c:v>
                </c:pt>
                <c:pt idx="5595">
                  <c:v>0.4293599090373551</c:v>
                </c:pt>
                <c:pt idx="5596">
                  <c:v>0.35630984187923986</c:v>
                </c:pt>
                <c:pt idx="5597">
                  <c:v>1.0182794274335223</c:v>
                </c:pt>
                <c:pt idx="5598">
                  <c:v>6.3564288363005927E-2</c:v>
                </c:pt>
                <c:pt idx="5599">
                  <c:v>7.5161859551977503E-2</c:v>
                </c:pt>
                <c:pt idx="5600">
                  <c:v>0.13143084250153042</c:v>
                </c:pt>
                <c:pt idx="5601">
                  <c:v>1.0406507679151437E-2</c:v>
                </c:pt>
                <c:pt idx="5602">
                  <c:v>3.257045308083535E-4</c:v>
                </c:pt>
                <c:pt idx="5603">
                  <c:v>0.19798649024770407</c:v>
                </c:pt>
                <c:pt idx="5604">
                  <c:v>1.8451505721034236E-2</c:v>
                </c:pt>
                <c:pt idx="5605">
                  <c:v>0</c:v>
                </c:pt>
                <c:pt idx="5606">
                  <c:v>5.6541656184615148E-6</c:v>
                </c:pt>
                <c:pt idx="5607">
                  <c:v>1.277742930615933E-2</c:v>
                </c:pt>
                <c:pt idx="5608">
                  <c:v>0.2439638371914355</c:v>
                </c:pt>
                <c:pt idx="5609">
                  <c:v>0.78551579613010669</c:v>
                </c:pt>
                <c:pt idx="5610">
                  <c:v>7.5134516019131192E-3</c:v>
                </c:pt>
                <c:pt idx="5611">
                  <c:v>0.98045766854939809</c:v>
                </c:pt>
                <c:pt idx="5612">
                  <c:v>5.5061216568242465E-5</c:v>
                </c:pt>
                <c:pt idx="5613">
                  <c:v>2.8683495301495946E-2</c:v>
                </c:pt>
                <c:pt idx="5614">
                  <c:v>1.095521260886015E-3</c:v>
                </c:pt>
                <c:pt idx="5615">
                  <c:v>7.190903827222116E-7</c:v>
                </c:pt>
                <c:pt idx="5616">
                  <c:v>5.3265152983915792E-2</c:v>
                </c:pt>
                <c:pt idx="5617">
                  <c:v>2.8049980762658792E-2</c:v>
                </c:pt>
                <c:pt idx="5618">
                  <c:v>0.24039784935833855</c:v>
                </c:pt>
                <c:pt idx="5619">
                  <c:v>0.1022953938421826</c:v>
                </c:pt>
                <c:pt idx="5620">
                  <c:v>2.2009260435533238E-10</c:v>
                </c:pt>
                <c:pt idx="5621">
                  <c:v>1.0551691414420773E-4</c:v>
                </c:pt>
                <c:pt idx="5622">
                  <c:v>0.69768259835623925</c:v>
                </c:pt>
                <c:pt idx="5623">
                  <c:v>1.6027991904602245E-5</c:v>
                </c:pt>
                <c:pt idx="5624">
                  <c:v>8.1727365427546911E-2</c:v>
                </c:pt>
                <c:pt idx="5625">
                  <c:v>0.56660085765270529</c:v>
                </c:pt>
                <c:pt idx="5626">
                  <c:v>9.3814548096909689E-5</c:v>
                </c:pt>
                <c:pt idx="5627">
                  <c:v>0.17614440122079275</c:v>
                </c:pt>
                <c:pt idx="5628">
                  <c:v>1.3162508771025582E-2</c:v>
                </c:pt>
                <c:pt idx="5629">
                  <c:v>6.8758145112119917E-2</c:v>
                </c:pt>
                <c:pt idx="5630">
                  <c:v>7.9424028194619684E-5</c:v>
                </c:pt>
                <c:pt idx="5631">
                  <c:v>1.0871912254298559E-2</c:v>
                </c:pt>
                <c:pt idx="5632">
                  <c:v>5.8694692029334196E-3</c:v>
                </c:pt>
                <c:pt idx="5633">
                  <c:v>7.6021702428745119E-2</c:v>
                </c:pt>
                <c:pt idx="5634">
                  <c:v>0.27185487722794177</c:v>
                </c:pt>
                <c:pt idx="5635">
                  <c:v>0.54950028560256081</c:v>
                </c:pt>
                <c:pt idx="5636">
                  <c:v>0.5869438821135472</c:v>
                </c:pt>
                <c:pt idx="5637">
                  <c:v>0.13883590660514547</c:v>
                </c:pt>
                <c:pt idx="5638">
                  <c:v>2.1468442847066331E-5</c:v>
                </c:pt>
                <c:pt idx="5639">
                  <c:v>1.3429036140030635E-4</c:v>
                </c:pt>
                <c:pt idx="5640">
                  <c:v>1.384756784203474E-7</c:v>
                </c:pt>
                <c:pt idx="5641">
                  <c:v>4.2097188714999833E-6</c:v>
                </c:pt>
                <c:pt idx="5642">
                  <c:v>0.63017558600368817</c:v>
                </c:pt>
                <c:pt idx="5643">
                  <c:v>4.1532060985253436E-4</c:v>
                </c:pt>
                <c:pt idx="5644">
                  <c:v>6.7627063659241066E-2</c:v>
                </c:pt>
                <c:pt idx="5645">
                  <c:v>1.1912835088618334E-4</c:v>
                </c:pt>
                <c:pt idx="5646">
                  <c:v>2.353946604733911E-2</c:v>
                </c:pt>
                <c:pt idx="5647">
                  <c:v>8.0850739881843702E-4</c:v>
                </c:pt>
                <c:pt idx="5648">
                  <c:v>1.3170614354357855E-9</c:v>
                </c:pt>
                <c:pt idx="5649">
                  <c:v>3.0749309980090896E-4</c:v>
                </c:pt>
                <c:pt idx="5650">
                  <c:v>4.0511680023226542E-3</c:v>
                </c:pt>
                <c:pt idx="5651">
                  <c:v>1.103554697310982E-2</c:v>
                </c:pt>
                <c:pt idx="5652">
                  <c:v>0.70533102951535775</c:v>
                </c:pt>
                <c:pt idx="5653">
                  <c:v>4.8096906181512483E-4</c:v>
                </c:pt>
                <c:pt idx="5654">
                  <c:v>1.2354746687829689E-2</c:v>
                </c:pt>
                <c:pt idx="5655">
                  <c:v>7.4722578758845584E-5</c:v>
                </c:pt>
                <c:pt idx="5656">
                  <c:v>9.9964271694115669E-6</c:v>
                </c:pt>
                <c:pt idx="5657">
                  <c:v>5.1836125180323949E-8</c:v>
                </c:pt>
                <c:pt idx="5658">
                  <c:v>7.5364382816201152E-6</c:v>
                </c:pt>
                <c:pt idx="5659">
                  <c:v>0.2303112397777109</c:v>
                </c:pt>
                <c:pt idx="5660">
                  <c:v>6.150897847671412E-3</c:v>
                </c:pt>
                <c:pt idx="5661">
                  <c:v>0.32126506212162137</c:v>
                </c:pt>
                <c:pt idx="5662">
                  <c:v>6.5487360162931724E-5</c:v>
                </c:pt>
                <c:pt idx="5663">
                  <c:v>1.7651209972285756E-2</c:v>
                </c:pt>
                <c:pt idx="5664">
                  <c:v>0.10278776938194463</c:v>
                </c:pt>
                <c:pt idx="5665">
                  <c:v>8.8520035652308745E-7</c:v>
                </c:pt>
                <c:pt idx="5666">
                  <c:v>1.9123852452115682E-2</c:v>
                </c:pt>
                <c:pt idx="5667">
                  <c:v>1.0415596325481242E-2</c:v>
                </c:pt>
                <c:pt idx="5668">
                  <c:v>5.0668061090787635E-2</c:v>
                </c:pt>
                <c:pt idx="5669">
                  <c:v>8.9805404407952271E-4</c:v>
                </c:pt>
                <c:pt idx="5670">
                  <c:v>0.32966600537435864</c:v>
                </c:pt>
                <c:pt idx="5671">
                  <c:v>5.7409880110929574E-2</c:v>
                </c:pt>
                <c:pt idx="5672">
                  <c:v>1.4847470629023402E-7</c:v>
                </c:pt>
                <c:pt idx="5673">
                  <c:v>6.6313573096655892E-2</c:v>
                </c:pt>
                <c:pt idx="5674">
                  <c:v>6.8436924973501066E-4</c:v>
                </c:pt>
                <c:pt idx="5675">
                  <c:v>8.5079013922252216E-5</c:v>
                </c:pt>
                <c:pt idx="5676">
                  <c:v>6.3465116227012328E-9</c:v>
                </c:pt>
                <c:pt idx="5677">
                  <c:v>1.785097161836256E-6</c:v>
                </c:pt>
                <c:pt idx="5678">
                  <c:v>0.26703475922424186</c:v>
                </c:pt>
                <c:pt idx="5679">
                  <c:v>1.9288978498662021E-3</c:v>
                </c:pt>
                <c:pt idx="5680">
                  <c:v>1.1008926593258304E-2</c:v>
                </c:pt>
                <c:pt idx="5681">
                  <c:v>4.972234927208391E-2</c:v>
                </c:pt>
                <c:pt idx="5682">
                  <c:v>0.16731774320097881</c:v>
                </c:pt>
                <c:pt idx="5683">
                  <c:v>0.62166102257278777</c:v>
                </c:pt>
                <c:pt idx="5684">
                  <c:v>7.1186299291872212E-9</c:v>
                </c:pt>
                <c:pt idx="5685">
                  <c:v>4.2655103733965383E-4</c:v>
                </c:pt>
                <c:pt idx="5686">
                  <c:v>0.2192566520446321</c:v>
                </c:pt>
                <c:pt idx="5687">
                  <c:v>7.7079626877379665E-4</c:v>
                </c:pt>
                <c:pt idx="5688">
                  <c:v>5.7456081414784976E-2</c:v>
                </c:pt>
                <c:pt idx="5689">
                  <c:v>7.8744583660156145E-2</c:v>
                </c:pt>
                <c:pt idx="5690">
                  <c:v>2.2636844705225947E-2</c:v>
                </c:pt>
                <c:pt idx="5691">
                  <c:v>9.7403369433960066E-2</c:v>
                </c:pt>
                <c:pt idx="5692">
                  <c:v>8.8046732719557056E-4</c:v>
                </c:pt>
                <c:pt idx="5693">
                  <c:v>6.7303835018104205E-2</c:v>
                </c:pt>
                <c:pt idx="5694">
                  <c:v>0.86585228016090254</c:v>
                </c:pt>
                <c:pt idx="5695">
                  <c:v>2.3787233072036344E-2</c:v>
                </c:pt>
                <c:pt idx="5696">
                  <c:v>0.6295486947971507</c:v>
                </c:pt>
                <c:pt idx="5697">
                  <c:v>3.9933605538571913E-2</c:v>
                </c:pt>
                <c:pt idx="5698">
                  <c:v>0.15525336826815359</c:v>
                </c:pt>
                <c:pt idx="5699">
                  <c:v>0.49350997379988404</c:v>
                </c:pt>
                <c:pt idx="5700">
                  <c:v>2.6674536590804775E-2</c:v>
                </c:pt>
                <c:pt idx="5701">
                  <c:v>3.7767091371635398E-6</c:v>
                </c:pt>
                <c:pt idx="5702">
                  <c:v>7.9422834567712142E-3</c:v>
                </c:pt>
                <c:pt idx="5703">
                  <c:v>1.9101449563968167E-2</c:v>
                </c:pt>
                <c:pt idx="5704">
                  <c:v>1.3263414905915494E-3</c:v>
                </c:pt>
                <c:pt idx="5705">
                  <c:v>4.9841703582338477E-2</c:v>
                </c:pt>
                <c:pt idx="5706">
                  <c:v>6.0277660205047906E-2</c:v>
                </c:pt>
                <c:pt idx="5707">
                  <c:v>7.418401948158658E-2</c:v>
                </c:pt>
                <c:pt idx="5708">
                  <c:v>2.9230577868900295E-4</c:v>
                </c:pt>
                <c:pt idx="5709">
                  <c:v>3.3740991982471817E-2</c:v>
                </c:pt>
                <c:pt idx="5710">
                  <c:v>1.2076080336687851E-7</c:v>
                </c:pt>
                <c:pt idx="5711">
                  <c:v>2.1751060306399129E-3</c:v>
                </c:pt>
                <c:pt idx="5712">
                  <c:v>1.2073379881248833E-13</c:v>
                </c:pt>
                <c:pt idx="5713">
                  <c:v>5.1364599381218496E-4</c:v>
                </c:pt>
                <c:pt idx="5714">
                  <c:v>0.3282055268989334</c:v>
                </c:pt>
                <c:pt idx="5715">
                  <c:v>3.0134727716923256E-3</c:v>
                </c:pt>
                <c:pt idx="5716">
                  <c:v>6.56232531129676E-2</c:v>
                </c:pt>
                <c:pt idx="5717">
                  <c:v>8.0053624158532218E-9</c:v>
                </c:pt>
                <c:pt idx="5718">
                  <c:v>0.69635286250040074</c:v>
                </c:pt>
                <c:pt idx="5719">
                  <c:v>0.92387321448878779</c:v>
                </c:pt>
                <c:pt idx="5720">
                  <c:v>9.0417482059249423E-5</c:v>
                </c:pt>
                <c:pt idx="5721">
                  <c:v>9.1582589434302136E-10</c:v>
                </c:pt>
                <c:pt idx="5722">
                  <c:v>0.10571997705675594</c:v>
                </c:pt>
                <c:pt idx="5723">
                  <c:v>4.263510924049206E-6</c:v>
                </c:pt>
                <c:pt idx="5724">
                  <c:v>5.2132695452952443E-5</c:v>
                </c:pt>
                <c:pt idx="5725">
                  <c:v>9.4270421340656954E-2</c:v>
                </c:pt>
                <c:pt idx="5726">
                  <c:v>0.18163231824760279</c:v>
                </c:pt>
                <c:pt idx="5727">
                  <c:v>0.13018667842082124</c:v>
                </c:pt>
                <c:pt idx="5728">
                  <c:v>8.3400597470471391E-2</c:v>
                </c:pt>
                <c:pt idx="5729">
                  <c:v>2.924409585449508E-2</c:v>
                </c:pt>
                <c:pt idx="5730">
                  <c:v>0.23581239978409646</c:v>
                </c:pt>
                <c:pt idx="5731">
                  <c:v>0.37222350181601355</c:v>
                </c:pt>
                <c:pt idx="5732">
                  <c:v>1.2614013228206956E-7</c:v>
                </c:pt>
                <c:pt idx="5733">
                  <c:v>7.2216483851185162E-2</c:v>
                </c:pt>
                <c:pt idx="5734">
                  <c:v>0.27190840265645683</c:v>
                </c:pt>
                <c:pt idx="5735">
                  <c:v>0.70390127571321137</c:v>
                </c:pt>
                <c:pt idx="5736">
                  <c:v>3.666169836831548E-3</c:v>
                </c:pt>
                <c:pt idx="5737">
                  <c:v>1.2322780638052561E-2</c:v>
                </c:pt>
                <c:pt idx="5738">
                  <c:v>3.2143350490578909E-4</c:v>
                </c:pt>
                <c:pt idx="5739">
                  <c:v>0.20810950419615284</c:v>
                </c:pt>
                <c:pt idx="5740">
                  <c:v>5.1799389920182302E-10</c:v>
                </c:pt>
                <c:pt idx="5741">
                  <c:v>0.31547995909053089</c:v>
                </c:pt>
                <c:pt idx="5742">
                  <c:v>0.50619092423748346</c:v>
                </c:pt>
                <c:pt idx="5743">
                  <c:v>2.6619132093354792E-3</c:v>
                </c:pt>
                <c:pt idx="5744">
                  <c:v>1.3629406302826523E-2</c:v>
                </c:pt>
                <c:pt idx="5745">
                  <c:v>0.7651961338766109</c:v>
                </c:pt>
                <c:pt idx="5746">
                  <c:v>8.5350005037558033E-2</c:v>
                </c:pt>
                <c:pt idx="5747">
                  <c:v>0.43310887442964269</c:v>
                </c:pt>
                <c:pt idx="5748">
                  <c:v>9.2136545211375355E-8</c:v>
                </c:pt>
                <c:pt idx="5749">
                  <c:v>2.531994238359008E-3</c:v>
                </c:pt>
                <c:pt idx="5750">
                  <c:v>3.3076920725726948E-6</c:v>
                </c:pt>
                <c:pt idx="5751">
                  <c:v>4.3035216790664736E-2</c:v>
                </c:pt>
                <c:pt idx="5752">
                  <c:v>7.1043839504694936E-3</c:v>
                </c:pt>
                <c:pt idx="5753">
                  <c:v>0.78108455199740023</c:v>
                </c:pt>
                <c:pt idx="5754">
                  <c:v>0.18510419914695037</c:v>
                </c:pt>
                <c:pt idx="5755">
                  <c:v>5.0230451767552589E-4</c:v>
                </c:pt>
                <c:pt idx="5756">
                  <c:v>6.6564853379891499E-3</c:v>
                </c:pt>
                <c:pt idx="5757">
                  <c:v>0.53060814706551573</c:v>
                </c:pt>
                <c:pt idx="5758">
                  <c:v>2.8898638291915044E-3</c:v>
                </c:pt>
                <c:pt idx="5759">
                  <c:v>4.4211250415453519E-8</c:v>
                </c:pt>
                <c:pt idx="5760">
                  <c:v>9.9091722219861539E-2</c:v>
                </c:pt>
                <c:pt idx="5761">
                  <c:v>7.4236899689624959E-8</c:v>
                </c:pt>
                <c:pt idx="5762">
                  <c:v>0.29782929550689224</c:v>
                </c:pt>
                <c:pt idx="5763">
                  <c:v>7.7993928129653045E-4</c:v>
                </c:pt>
                <c:pt idx="5764">
                  <c:v>5.4911847082000033E-5</c:v>
                </c:pt>
                <c:pt idx="5765">
                  <c:v>2.0302872314478417E-8</c:v>
                </c:pt>
                <c:pt idx="5766">
                  <c:v>2.6714570194489012E-3</c:v>
                </c:pt>
                <c:pt idx="5767">
                  <c:v>7.3765271777813807E-2</c:v>
                </c:pt>
                <c:pt idx="5768">
                  <c:v>0.40998370441261134</c:v>
                </c:pt>
                <c:pt idx="5769">
                  <c:v>0.59380283442991377</c:v>
                </c:pt>
                <c:pt idx="5770">
                  <c:v>3.6842234143251631E-3</c:v>
                </c:pt>
                <c:pt idx="5771">
                  <c:v>7.57019705530034E-2</c:v>
                </c:pt>
                <c:pt idx="5772">
                  <c:v>3.2224221359791008E-3</c:v>
                </c:pt>
                <c:pt idx="5773">
                  <c:v>7.5986024402733779E-7</c:v>
                </c:pt>
                <c:pt idx="5774">
                  <c:v>3.2449960462436783E-2</c:v>
                </c:pt>
                <c:pt idx="5775">
                  <c:v>0.10158710351437018</c:v>
                </c:pt>
                <c:pt idx="5776">
                  <c:v>0.44203499360227005</c:v>
                </c:pt>
                <c:pt idx="5777">
                  <c:v>5.7182793664778873E-2</c:v>
                </c:pt>
                <c:pt idx="5778">
                  <c:v>7.5555847810470315E-3</c:v>
                </c:pt>
                <c:pt idx="5779">
                  <c:v>1.2134813766072746E-3</c:v>
                </c:pt>
                <c:pt idx="5780">
                  <c:v>1.964365579948216E-4</c:v>
                </c:pt>
                <c:pt idx="5781">
                  <c:v>0.45433830063803371</c:v>
                </c:pt>
                <c:pt idx="5782">
                  <c:v>0.32673465476217411</c:v>
                </c:pt>
                <c:pt idx="5783">
                  <c:v>0.25020751610991759</c:v>
                </c:pt>
                <c:pt idx="5784">
                  <c:v>6.8305031612712081E-3</c:v>
                </c:pt>
                <c:pt idx="5785">
                  <c:v>2.6388829337388141E-2</c:v>
                </c:pt>
                <c:pt idx="5786">
                  <c:v>1.2294843186971942E-3</c:v>
                </c:pt>
                <c:pt idx="5787">
                  <c:v>1.6647038569074901E-3</c:v>
                </c:pt>
                <c:pt idx="5788">
                  <c:v>9.9956883134344945E-3</c:v>
                </c:pt>
                <c:pt idx="5789">
                  <c:v>5.2156175124141958E-4</c:v>
                </c:pt>
                <c:pt idx="5790">
                  <c:v>1.9258940266364134E-3</c:v>
                </c:pt>
                <c:pt idx="5791">
                  <c:v>0.44607944656103682</c:v>
                </c:pt>
                <c:pt idx="5792">
                  <c:v>5.0812128461197721E-6</c:v>
                </c:pt>
                <c:pt idx="5793">
                  <c:v>3.2109611498869824E-5</c:v>
                </c:pt>
                <c:pt idx="5794">
                  <c:v>0.51980346188876281</c:v>
                </c:pt>
                <c:pt idx="5795">
                  <c:v>1.0738474318901253E-5</c:v>
                </c:pt>
                <c:pt idx="5796">
                  <c:v>5.0628683836986911E-2</c:v>
                </c:pt>
                <c:pt idx="5797">
                  <c:v>3.3605711465086912E-3</c:v>
                </c:pt>
                <c:pt idx="5798">
                  <c:v>2.6548851266116699E-11</c:v>
                </c:pt>
                <c:pt idx="5799">
                  <c:v>5.0093804110685147E-2</c:v>
                </c:pt>
                <c:pt idx="5800">
                  <c:v>1.9869724342487714E-2</c:v>
                </c:pt>
                <c:pt idx="5801">
                  <c:v>6.2015983952945983E-2</c:v>
                </c:pt>
                <c:pt idx="5802">
                  <c:v>1.0106233356304986E-8</c:v>
                </c:pt>
                <c:pt idx="5803">
                  <c:v>8.0683046154496313E-2</c:v>
                </c:pt>
                <c:pt idx="5804">
                  <c:v>1.656633490079482E-4</c:v>
                </c:pt>
                <c:pt idx="5805">
                  <c:v>0.38863692581316317</c:v>
                </c:pt>
                <c:pt idx="5806">
                  <c:v>6.5961508469682795E-2</c:v>
                </c:pt>
                <c:pt idx="5807">
                  <c:v>0.18151733353176711</c:v>
                </c:pt>
                <c:pt idx="5808">
                  <c:v>1.7146958353924215E-5</c:v>
                </c:pt>
                <c:pt idx="5809">
                  <c:v>0.12010027052598096</c:v>
                </c:pt>
                <c:pt idx="5810">
                  <c:v>0.32206803506245996</c:v>
                </c:pt>
                <c:pt idx="5811">
                  <c:v>0</c:v>
                </c:pt>
                <c:pt idx="5812">
                  <c:v>1.7254896800451148E-3</c:v>
                </c:pt>
                <c:pt idx="5813">
                  <c:v>4.8795002246653306E-5</c:v>
                </c:pt>
                <c:pt idx="5814">
                  <c:v>6.9923194629050569E-7</c:v>
                </c:pt>
                <c:pt idx="5815">
                  <c:v>4.9997677765319057E-5</c:v>
                </c:pt>
                <c:pt idx="5816">
                  <c:v>0.39078611197059104</c:v>
                </c:pt>
                <c:pt idx="5817">
                  <c:v>8.2928815858456016E-4</c:v>
                </c:pt>
                <c:pt idx="5818">
                  <c:v>8.534869729219248E-2</c:v>
                </c:pt>
                <c:pt idx="5819">
                  <c:v>0.24391027674134683</c:v>
                </c:pt>
                <c:pt idx="5820">
                  <c:v>8.5404382407325008E-2</c:v>
                </c:pt>
                <c:pt idx="5821">
                  <c:v>0.22496020308371445</c:v>
                </c:pt>
                <c:pt idx="5822">
                  <c:v>3.3791691258555336E-5</c:v>
                </c:pt>
                <c:pt idx="5823">
                  <c:v>1.7310108941818467E-8</c:v>
                </c:pt>
                <c:pt idx="5824">
                  <c:v>0.61777910718314322</c:v>
                </c:pt>
                <c:pt idx="5825">
                  <c:v>0.18927173231959563</c:v>
                </c:pt>
                <c:pt idx="5826">
                  <c:v>3.0455654712125092E-3</c:v>
                </c:pt>
                <c:pt idx="5827">
                  <c:v>3.9314348053830859E-3</c:v>
                </c:pt>
                <c:pt idx="5828">
                  <c:v>1.4766645654827844E-3</c:v>
                </c:pt>
                <c:pt idx="5829">
                  <c:v>8.6392614180001177E-3</c:v>
                </c:pt>
                <c:pt idx="5830">
                  <c:v>8.1319389994811292E-4</c:v>
                </c:pt>
                <c:pt idx="5831">
                  <c:v>6.1179213438845303E-3</c:v>
                </c:pt>
                <c:pt idx="5832">
                  <c:v>0.4037863539916795</c:v>
                </c:pt>
                <c:pt idx="5833">
                  <c:v>0.25951183604967387</c:v>
                </c:pt>
                <c:pt idx="5834">
                  <c:v>0.11788709112592829</c:v>
                </c:pt>
                <c:pt idx="5835">
                  <c:v>6.9382137160859156E-2</c:v>
                </c:pt>
                <c:pt idx="5836">
                  <c:v>0.27325629793763295</c:v>
                </c:pt>
                <c:pt idx="5837">
                  <c:v>0.40061408737414489</c:v>
                </c:pt>
                <c:pt idx="5838">
                  <c:v>0.19936384816362177</c:v>
                </c:pt>
                <c:pt idx="5839">
                  <c:v>0.68440011558251557</c:v>
                </c:pt>
                <c:pt idx="5840">
                  <c:v>2.6714779887204139E-3</c:v>
                </c:pt>
                <c:pt idx="5841">
                  <c:v>8.5951063001474426E-2</c:v>
                </c:pt>
                <c:pt idx="5842">
                  <c:v>0.51613643761928341</c:v>
                </c:pt>
                <c:pt idx="5843">
                  <c:v>3.0010701444397459E-4</c:v>
                </c:pt>
                <c:pt idx="5844">
                  <c:v>9.9972817568449845E-3</c:v>
                </c:pt>
                <c:pt idx="5845">
                  <c:v>1.8737299009547338E-2</c:v>
                </c:pt>
                <c:pt idx="5846">
                  <c:v>6.1780060608599772E-5</c:v>
                </c:pt>
                <c:pt idx="5847">
                  <c:v>2.1842504653969724E-4</c:v>
                </c:pt>
                <c:pt idx="5848">
                  <c:v>9.5278758326767087E-3</c:v>
                </c:pt>
                <c:pt idx="5849">
                  <c:v>2.8128726476265382E-6</c:v>
                </c:pt>
                <c:pt idx="5850">
                  <c:v>1.0479048794594711E-2</c:v>
                </c:pt>
                <c:pt idx="5851">
                  <c:v>0.14760107467016634</c:v>
                </c:pt>
                <c:pt idx="5852">
                  <c:v>3.4871646874374988E-8</c:v>
                </c:pt>
                <c:pt idx="5853">
                  <c:v>1.7107976148934112E-2</c:v>
                </c:pt>
                <c:pt idx="5854">
                  <c:v>2.7690820772126746E-2</c:v>
                </c:pt>
                <c:pt idx="5855">
                  <c:v>0.29513377987255374</c:v>
                </c:pt>
                <c:pt idx="5856">
                  <c:v>0.38572879684864653</c:v>
                </c:pt>
                <c:pt idx="5857">
                  <c:v>1.3162646492874078E-3</c:v>
                </c:pt>
                <c:pt idx="5858">
                  <c:v>0.42418373126944653</c:v>
                </c:pt>
                <c:pt idx="5859">
                  <c:v>6.4187544943706501E-2</c:v>
                </c:pt>
                <c:pt idx="5860">
                  <c:v>0.8462939960666277</c:v>
                </c:pt>
                <c:pt idx="5861">
                  <c:v>2.2143583660624988E-4</c:v>
                </c:pt>
                <c:pt idx="5862">
                  <c:v>3.1736393072030918E-6</c:v>
                </c:pt>
                <c:pt idx="5863">
                  <c:v>0.15622856187452883</c:v>
                </c:pt>
                <c:pt idx="5864">
                  <c:v>2.4959880882238182E-2</c:v>
                </c:pt>
                <c:pt idx="5865">
                  <c:v>1.6150381936868891E-4</c:v>
                </c:pt>
                <c:pt idx="5866">
                  <c:v>0.20965186924433885</c:v>
                </c:pt>
                <c:pt idx="5867">
                  <c:v>1.2300607820460282E-3</c:v>
                </c:pt>
                <c:pt idx="5868">
                  <c:v>0.50489532107598434</c:v>
                </c:pt>
                <c:pt idx="5869">
                  <c:v>6.8455891975167493E-2</c:v>
                </c:pt>
                <c:pt idx="5870">
                  <c:v>2.9547854820136906E-9</c:v>
                </c:pt>
                <c:pt idx="5871">
                  <c:v>2.92964968246375E-4</c:v>
                </c:pt>
                <c:pt idx="5872">
                  <c:v>3.9429989543677722E-8</c:v>
                </c:pt>
                <c:pt idx="5873">
                  <c:v>0.74168916232053894</c:v>
                </c:pt>
                <c:pt idx="5874">
                  <c:v>1.3389292820257298E-7</c:v>
                </c:pt>
                <c:pt idx="5875">
                  <c:v>2.516830533798569E-2</c:v>
                </c:pt>
                <c:pt idx="5876">
                  <c:v>1.8137120164233226E-3</c:v>
                </c:pt>
                <c:pt idx="5877">
                  <c:v>0.25638176476644303</c:v>
                </c:pt>
                <c:pt idx="5878">
                  <c:v>3.0540532453971744E-2</c:v>
                </c:pt>
                <c:pt idx="5879">
                  <c:v>7.6260566244138226E-5</c:v>
                </c:pt>
                <c:pt idx="5880">
                  <c:v>0.12455393827176545</c:v>
                </c:pt>
                <c:pt idx="5881">
                  <c:v>1.2497691023017374E-4</c:v>
                </c:pt>
                <c:pt idx="5882">
                  <c:v>0.46955118839984022</c:v>
                </c:pt>
                <c:pt idx="5883">
                  <c:v>2.0858637458605504E-2</c:v>
                </c:pt>
                <c:pt idx="5884">
                  <c:v>2.4703316899042141E-3</c:v>
                </c:pt>
                <c:pt idx="5885">
                  <c:v>0.12192129938351226</c:v>
                </c:pt>
                <c:pt idx="5886">
                  <c:v>1.1290880573631175E-4</c:v>
                </c:pt>
                <c:pt idx="5887">
                  <c:v>0.12911073561525038</c:v>
                </c:pt>
                <c:pt idx="5888">
                  <c:v>0.56563852857604024</c:v>
                </c:pt>
                <c:pt idx="5889">
                  <c:v>3.8116157217696116E-7</c:v>
                </c:pt>
                <c:pt idx="5890">
                  <c:v>2.3460460509476956E-2</c:v>
                </c:pt>
                <c:pt idx="5891">
                  <c:v>8.1315537288685689E-4</c:v>
                </c:pt>
                <c:pt idx="5892">
                  <c:v>0.10327855352919312</c:v>
                </c:pt>
                <c:pt idx="5893">
                  <c:v>0.2154297559399235</c:v>
                </c:pt>
                <c:pt idx="5894">
                  <c:v>0.13818328305199329</c:v>
                </c:pt>
                <c:pt idx="5895">
                  <c:v>2.9301535617470613E-5</c:v>
                </c:pt>
                <c:pt idx="5896">
                  <c:v>4.0602188302777531E-11</c:v>
                </c:pt>
                <c:pt idx="5897">
                  <c:v>0.14962971444723067</c:v>
                </c:pt>
                <c:pt idx="5898">
                  <c:v>0.27493747409765101</c:v>
                </c:pt>
                <c:pt idx="5899">
                  <c:v>3.5597744417853678E-3</c:v>
                </c:pt>
                <c:pt idx="5900">
                  <c:v>7.3468942479741495E-3</c:v>
                </c:pt>
                <c:pt idx="5901">
                  <c:v>0.65464316546041534</c:v>
                </c:pt>
                <c:pt idx="5902">
                  <c:v>0.90311064329689117</c:v>
                </c:pt>
                <c:pt idx="5903">
                  <c:v>2.2865723783927563E-2</c:v>
                </c:pt>
                <c:pt idx="5904">
                  <c:v>4.6714231097484151E-4</c:v>
                </c:pt>
                <c:pt idx="5905">
                  <c:v>0.68654188126760352</c:v>
                </c:pt>
                <c:pt idx="5906">
                  <c:v>1.3788867307126423E-2</c:v>
                </c:pt>
                <c:pt idx="5907">
                  <c:v>3.1988189800018474E-3</c:v>
                </c:pt>
                <c:pt idx="5908">
                  <c:v>1.0557699820031314E-2</c:v>
                </c:pt>
                <c:pt idx="5909">
                  <c:v>0.74512824354038731</c:v>
                </c:pt>
                <c:pt idx="5910">
                  <c:v>9.2338985146022276E-2</c:v>
                </c:pt>
                <c:pt idx="5911">
                  <c:v>0.10460254137513739</c:v>
                </c:pt>
                <c:pt idx="5912">
                  <c:v>1.3404334164338559E-2</c:v>
                </c:pt>
                <c:pt idx="5913">
                  <c:v>0.71871173928086574</c:v>
                </c:pt>
                <c:pt idx="5914">
                  <c:v>4.4860496870877261E-8</c:v>
                </c:pt>
                <c:pt idx="5915">
                  <c:v>8.5941047932815741E-3</c:v>
                </c:pt>
                <c:pt idx="5916">
                  <c:v>0.17161126334691115</c:v>
                </c:pt>
                <c:pt idx="5917">
                  <c:v>9.9307756105896901E-4</c:v>
                </c:pt>
                <c:pt idx="5918">
                  <c:v>2.3239174351388686E-5</c:v>
                </c:pt>
                <c:pt idx="5919">
                  <c:v>4.4914631072123714E-5</c:v>
                </c:pt>
                <c:pt idx="5920">
                  <c:v>4.1400820308089259E-4</c:v>
                </c:pt>
                <c:pt idx="5921">
                  <c:v>0.28910477734044793</c:v>
                </c:pt>
                <c:pt idx="5922">
                  <c:v>1.8972197938996803E-4</c:v>
                </c:pt>
                <c:pt idx="5923">
                  <c:v>6.1360848205490367E-3</c:v>
                </c:pt>
                <c:pt idx="5924">
                  <c:v>0.14247071745882828</c:v>
                </c:pt>
                <c:pt idx="5925">
                  <c:v>0.67189756011636215</c:v>
                </c:pt>
                <c:pt idx="5926">
                  <c:v>0.41719643616523888</c:v>
                </c:pt>
                <c:pt idx="5927">
                  <c:v>8.3616323611773057E-10</c:v>
                </c:pt>
                <c:pt idx="5928">
                  <c:v>8.0424262301160417E-6</c:v>
                </c:pt>
                <c:pt idx="5929">
                  <c:v>4.3663057338621095E-2</c:v>
                </c:pt>
                <c:pt idx="5930">
                  <c:v>9.4341659182195468E-3</c:v>
                </c:pt>
                <c:pt idx="5931">
                  <c:v>2.5062948859262699E-3</c:v>
                </c:pt>
                <c:pt idx="5932">
                  <c:v>0.5289606328632388</c:v>
                </c:pt>
                <c:pt idx="5933">
                  <c:v>2.2403268127491581E-4</c:v>
                </c:pt>
                <c:pt idx="5934">
                  <c:v>0.15603583645694322</c:v>
                </c:pt>
                <c:pt idx="5935">
                  <c:v>0.13476369129142496</c:v>
                </c:pt>
                <c:pt idx="5936">
                  <c:v>0.25723608359424166</c:v>
                </c:pt>
                <c:pt idx="5937">
                  <c:v>4.6522612555352097E-6</c:v>
                </c:pt>
                <c:pt idx="5938">
                  <c:v>0.32887340589586461</c:v>
                </c:pt>
                <c:pt idx="5939">
                  <c:v>1.738845792066512E-2</c:v>
                </c:pt>
                <c:pt idx="5940">
                  <c:v>0.86980543455253723</c:v>
                </c:pt>
                <c:pt idx="5941">
                  <c:v>8.1791263346493448E-2</c:v>
                </c:pt>
                <c:pt idx="5942">
                  <c:v>2.8319013442876055E-4</c:v>
                </c:pt>
                <c:pt idx="5943">
                  <c:v>6.8290969736642518E-2</c:v>
                </c:pt>
                <c:pt idx="5944">
                  <c:v>3.2255398900449123E-2</c:v>
                </c:pt>
                <c:pt idx="5945">
                  <c:v>8.2563357332307047E-2</c:v>
                </c:pt>
                <c:pt idx="5946">
                  <c:v>0.25696623024113724</c:v>
                </c:pt>
                <c:pt idx="5947">
                  <c:v>1.8034550819434709E-8</c:v>
                </c:pt>
                <c:pt idx="5948">
                  <c:v>4.3692310168697054E-2</c:v>
                </c:pt>
                <c:pt idx="5949">
                  <c:v>6.1640197889312773E-4</c:v>
                </c:pt>
                <c:pt idx="5950">
                  <c:v>5.5948900657183219E-10</c:v>
                </c:pt>
                <c:pt idx="5951">
                  <c:v>6.0007237795441592E-5</c:v>
                </c:pt>
                <c:pt idx="5952">
                  <c:v>2.9021274613093705E-3</c:v>
                </c:pt>
                <c:pt idx="5953">
                  <c:v>1.8652187863417375E-3</c:v>
                </c:pt>
                <c:pt idx="5954">
                  <c:v>1.1962280474099487E-7</c:v>
                </c:pt>
                <c:pt idx="5955">
                  <c:v>2.0390513483679044E-4</c:v>
                </c:pt>
                <c:pt idx="5956">
                  <c:v>1.2936424781609135E-4</c:v>
                </c:pt>
                <c:pt idx="5957">
                  <c:v>5.564338564263516E-9</c:v>
                </c:pt>
                <c:pt idx="5958">
                  <c:v>3.0779705198713842E-6</c:v>
                </c:pt>
                <c:pt idx="5959">
                  <c:v>5.7944792164662466E-4</c:v>
                </c:pt>
                <c:pt idx="5960">
                  <c:v>1.7502543517945688E-13</c:v>
                </c:pt>
                <c:pt idx="5961">
                  <c:v>1.9287025561619459E-3</c:v>
                </c:pt>
                <c:pt idx="5962">
                  <c:v>0.35628008307149861</c:v>
                </c:pt>
                <c:pt idx="5963">
                  <c:v>1.3355548030091723E-2</c:v>
                </c:pt>
                <c:pt idx="5964">
                  <c:v>9.6355238856210752E-5</c:v>
                </c:pt>
                <c:pt idx="5965">
                  <c:v>8.6449202033406468E-3</c:v>
                </c:pt>
                <c:pt idx="5966">
                  <c:v>5.5623079333974789E-3</c:v>
                </c:pt>
                <c:pt idx="5967">
                  <c:v>5.5656988535715481E-4</c:v>
                </c:pt>
                <c:pt idx="5968">
                  <c:v>7.6646462035101864E-2</c:v>
                </c:pt>
                <c:pt idx="5969">
                  <c:v>0.14783792675577442</c:v>
                </c:pt>
                <c:pt idx="5970">
                  <c:v>1.4173725978809285E-2</c:v>
                </c:pt>
                <c:pt idx="5971">
                  <c:v>4.2823847417276806E-5</c:v>
                </c:pt>
                <c:pt idx="5972">
                  <c:v>5.2965252156309087E-11</c:v>
                </c:pt>
                <c:pt idx="5973">
                  <c:v>2.9432048136756309E-8</c:v>
                </c:pt>
                <c:pt idx="5974">
                  <c:v>0.50132707160123247</c:v>
                </c:pt>
                <c:pt idx="5975">
                  <c:v>0.18387187216517192</c:v>
                </c:pt>
                <c:pt idx="5976">
                  <c:v>7.0815396937509142E-2</c:v>
                </c:pt>
                <c:pt idx="5977">
                  <c:v>1.2159363674523794E-2</c:v>
                </c:pt>
                <c:pt idx="5978">
                  <c:v>0.43404067661353557</c:v>
                </c:pt>
                <c:pt idx="5979">
                  <c:v>5.6024697688554141E-6</c:v>
                </c:pt>
                <c:pt idx="5980">
                  <c:v>1.2785931364540225E-2</c:v>
                </c:pt>
                <c:pt idx="5981">
                  <c:v>1.9904716366029553E-2</c:v>
                </c:pt>
                <c:pt idx="5982">
                  <c:v>0.48862041876601053</c:v>
                </c:pt>
                <c:pt idx="5983">
                  <c:v>0.22000403243601183</c:v>
                </c:pt>
                <c:pt idx="5984">
                  <c:v>0.75075438831474361</c:v>
                </c:pt>
                <c:pt idx="5985">
                  <c:v>0.31697024068867713</c:v>
                </c:pt>
                <c:pt idx="5986">
                  <c:v>9.8551030775480816E-2</c:v>
                </c:pt>
                <c:pt idx="5987">
                  <c:v>8.4038189200470489E-8</c:v>
                </c:pt>
                <c:pt idx="5988">
                  <c:v>1.2708614970812665E-8</c:v>
                </c:pt>
                <c:pt idx="5989">
                  <c:v>0.28022867893799502</c:v>
                </c:pt>
                <c:pt idx="5990">
                  <c:v>3.5335734675182755E-4</c:v>
                </c:pt>
                <c:pt idx="5991">
                  <c:v>0.50222013534576915</c:v>
                </c:pt>
                <c:pt idx="5992">
                  <c:v>5.1170950715699326E-2</c:v>
                </c:pt>
                <c:pt idx="5993">
                  <c:v>0.25032915636092351</c:v>
                </c:pt>
                <c:pt idx="5994">
                  <c:v>0.70423848745017936</c:v>
                </c:pt>
                <c:pt idx="5995">
                  <c:v>4.495839298214678E-12</c:v>
                </c:pt>
                <c:pt idx="5996">
                  <c:v>4.3757382390000798E-3</c:v>
                </c:pt>
                <c:pt idx="5997">
                  <c:v>4.6745157579458456E-3</c:v>
                </c:pt>
                <c:pt idx="5998">
                  <c:v>0.11140916809349233</c:v>
                </c:pt>
                <c:pt idx="5999">
                  <c:v>0.55558296328583845</c:v>
                </c:pt>
                <c:pt idx="6000">
                  <c:v>9.8341503516230933E-3</c:v>
                </c:pt>
                <c:pt idx="6001">
                  <c:v>2.8203562419880082E-3</c:v>
                </c:pt>
                <c:pt idx="6002">
                  <c:v>1.0384999875667211</c:v>
                </c:pt>
                <c:pt idx="6003">
                  <c:v>9.8164350190337577E-4</c:v>
                </c:pt>
                <c:pt idx="6004">
                  <c:v>8.4318382857571567E-12</c:v>
                </c:pt>
                <c:pt idx="6005">
                  <c:v>0.16310283061149849</c:v>
                </c:pt>
                <c:pt idx="6006">
                  <c:v>1.1412653400122283</c:v>
                </c:pt>
                <c:pt idx="6007">
                  <c:v>0.41816472494719065</c:v>
                </c:pt>
                <c:pt idx="6008">
                  <c:v>0.14339230780635556</c:v>
                </c:pt>
                <c:pt idx="6009">
                  <c:v>1.2900942920415104E-2</c:v>
                </c:pt>
                <c:pt idx="6010">
                  <c:v>3.5549869107118805E-2</c:v>
                </c:pt>
                <c:pt idx="6011">
                  <c:v>1.1109615052489703</c:v>
                </c:pt>
                <c:pt idx="6012">
                  <c:v>1.7938775166804422E-2</c:v>
                </c:pt>
                <c:pt idx="6013">
                  <c:v>6.7367620513692966E-2</c:v>
                </c:pt>
                <c:pt idx="6014">
                  <c:v>0.33654969614420915</c:v>
                </c:pt>
                <c:pt idx="6015">
                  <c:v>1.3576141892977644E-3</c:v>
                </c:pt>
                <c:pt idx="6016">
                  <c:v>1.2976245273626324E-2</c:v>
                </c:pt>
                <c:pt idx="6017">
                  <c:v>4.9032406608541773E-2</c:v>
                </c:pt>
                <c:pt idx="6018">
                  <c:v>0.38850778981273887</c:v>
                </c:pt>
                <c:pt idx="6019">
                  <c:v>2.0154477849190877E-9</c:v>
                </c:pt>
                <c:pt idx="6020">
                  <c:v>6.5534113386279277E-2</c:v>
                </c:pt>
                <c:pt idx="6021">
                  <c:v>0.79174334609671704</c:v>
                </c:pt>
                <c:pt idx="6022">
                  <c:v>3.4445293848498651E-8</c:v>
                </c:pt>
                <c:pt idx="6023">
                  <c:v>5.1193072172310821E-4</c:v>
                </c:pt>
                <c:pt idx="6024">
                  <c:v>3.2182842743149663E-2</c:v>
                </c:pt>
                <c:pt idx="6025">
                  <c:v>0.39594799440374273</c:v>
                </c:pt>
                <c:pt idx="6026">
                  <c:v>7.8659213111320261E-3</c:v>
                </c:pt>
                <c:pt idx="6027">
                  <c:v>3.3380925635342032E-5</c:v>
                </c:pt>
                <c:pt idx="6028">
                  <c:v>1.4288006148063411E-9</c:v>
                </c:pt>
                <c:pt idx="6029">
                  <c:v>1.7188102747355934E-5</c:v>
                </c:pt>
                <c:pt idx="6030">
                  <c:v>0.18919981818265363</c:v>
                </c:pt>
                <c:pt idx="6031">
                  <c:v>3.3744672595098533E-9</c:v>
                </c:pt>
                <c:pt idx="6032">
                  <c:v>0.19867144933081579</c:v>
                </c:pt>
                <c:pt idx="6033">
                  <c:v>1.1606559095636424E-9</c:v>
                </c:pt>
                <c:pt idx="6034">
                  <c:v>1.1293281374060854E-2</c:v>
                </c:pt>
                <c:pt idx="6035">
                  <c:v>9.695713228224637E-3</c:v>
                </c:pt>
                <c:pt idx="6036">
                  <c:v>2.2053106809988902E-7</c:v>
                </c:pt>
                <c:pt idx="6037">
                  <c:v>8.8545329247927494E-3</c:v>
                </c:pt>
                <c:pt idx="6038">
                  <c:v>0.54444550648626289</c:v>
                </c:pt>
                <c:pt idx="6039">
                  <c:v>1.9038733011244769E-4</c:v>
                </c:pt>
                <c:pt idx="6040">
                  <c:v>0.21476959059881068</c:v>
                </c:pt>
                <c:pt idx="6041">
                  <c:v>0.20485467548594488</c:v>
                </c:pt>
                <c:pt idx="6042">
                  <c:v>2.492373929817884E-2</c:v>
                </c:pt>
                <c:pt idx="6043">
                  <c:v>1.6984825034294996E-10</c:v>
                </c:pt>
                <c:pt idx="6044">
                  <c:v>5.1516127102771641E-6</c:v>
                </c:pt>
                <c:pt idx="6045">
                  <c:v>1.1344428973693912E-2</c:v>
                </c:pt>
                <c:pt idx="6046">
                  <c:v>4.9175983078502294E-2</c:v>
                </c:pt>
                <c:pt idx="6047">
                  <c:v>0.10113047822405261</c:v>
                </c:pt>
                <c:pt idx="6048">
                  <c:v>1.7378777768745804E-3</c:v>
                </c:pt>
                <c:pt idx="6049">
                  <c:v>7.3293017296563484E-2</c:v>
                </c:pt>
                <c:pt idx="6050">
                  <c:v>9.9836355028193288E-10</c:v>
                </c:pt>
                <c:pt idx="6051">
                  <c:v>0.50388379529911786</c:v>
                </c:pt>
                <c:pt idx="6052">
                  <c:v>2.5874817805274591E-3</c:v>
                </c:pt>
                <c:pt idx="6053">
                  <c:v>6.507360226423748E-3</c:v>
                </c:pt>
                <c:pt idx="6054">
                  <c:v>2.1270290314300152E-3</c:v>
                </c:pt>
                <c:pt idx="6055">
                  <c:v>3.2850449613217668E-2</c:v>
                </c:pt>
                <c:pt idx="6056">
                  <c:v>3.3889177394837107E-2</c:v>
                </c:pt>
                <c:pt idx="6057">
                  <c:v>0.16621730103905175</c:v>
                </c:pt>
                <c:pt idx="6058">
                  <c:v>1.7013422331829359E-2</c:v>
                </c:pt>
                <c:pt idx="6059">
                  <c:v>1.1370221223948907E-10</c:v>
                </c:pt>
                <c:pt idx="6060">
                  <c:v>9.7826972996276898E-4</c:v>
                </c:pt>
                <c:pt idx="6061">
                  <c:v>4.7127128249102798E-3</c:v>
                </c:pt>
                <c:pt idx="6062">
                  <c:v>6.137748873860821E-2</c:v>
                </c:pt>
                <c:pt idx="6063">
                  <c:v>1.4203378783486629E-4</c:v>
                </c:pt>
                <c:pt idx="6064">
                  <c:v>8.7618876838140118E-3</c:v>
                </c:pt>
                <c:pt idx="6065">
                  <c:v>9.9290516325304187E-5</c:v>
                </c:pt>
                <c:pt idx="6066">
                  <c:v>6.0684244168366316E-5</c:v>
                </c:pt>
                <c:pt idx="6067">
                  <c:v>0.86673427197885367</c:v>
                </c:pt>
                <c:pt idx="6068">
                  <c:v>3.6732293387963931E-4</c:v>
                </c:pt>
                <c:pt idx="6069">
                  <c:v>0.45312036444509407</c:v>
                </c:pt>
                <c:pt idx="6070">
                  <c:v>6.1541232361762413E-2</c:v>
                </c:pt>
                <c:pt idx="6071">
                  <c:v>6.5616986749291015E-4</c:v>
                </c:pt>
                <c:pt idx="6072">
                  <c:v>6.9527560762951857E-2</c:v>
                </c:pt>
                <c:pt idx="6073">
                  <c:v>6.3502666556253987E-2</c:v>
                </c:pt>
                <c:pt idx="6074">
                  <c:v>1.707631077775918E-12</c:v>
                </c:pt>
                <c:pt idx="6075">
                  <c:v>0.11740167437430724</c:v>
                </c:pt>
                <c:pt idx="6076">
                  <c:v>0.46454021001717105</c:v>
                </c:pt>
                <c:pt idx="6077">
                  <c:v>2.3978872397583985E-3</c:v>
                </c:pt>
                <c:pt idx="6078">
                  <c:v>0.37963160470404061</c:v>
                </c:pt>
                <c:pt idx="6079">
                  <c:v>3.0155025549556951E-7</c:v>
                </c:pt>
                <c:pt idx="6080">
                  <c:v>3.3163770403161784E-7</c:v>
                </c:pt>
                <c:pt idx="6081">
                  <c:v>0.14474086478020812</c:v>
                </c:pt>
                <c:pt idx="6082">
                  <c:v>3.8775610801395043E-2</c:v>
                </c:pt>
                <c:pt idx="6083">
                  <c:v>2.0062369166429952E-3</c:v>
                </c:pt>
                <c:pt idx="6084">
                  <c:v>0.28383723499521524</c:v>
                </c:pt>
                <c:pt idx="6085">
                  <c:v>1.1887586074494969</c:v>
                </c:pt>
                <c:pt idx="6086">
                  <c:v>0.33600080764073464</c:v>
                </c:pt>
                <c:pt idx="6087">
                  <c:v>1.1704051701597717E-2</c:v>
                </c:pt>
                <c:pt idx="6088">
                  <c:v>1.9105365874989252E-3</c:v>
                </c:pt>
                <c:pt idx="6089">
                  <c:v>1.1273166472279958E-7</c:v>
                </c:pt>
                <c:pt idx="6090">
                  <c:v>7.8921887435745436E-2</c:v>
                </c:pt>
                <c:pt idx="6091">
                  <c:v>0.27168203185998041</c:v>
                </c:pt>
                <c:pt idx="6092">
                  <c:v>3.1721298992158165E-9</c:v>
                </c:pt>
                <c:pt idx="6093">
                  <c:v>1.2320018893575839E-2</c:v>
                </c:pt>
                <c:pt idx="6094">
                  <c:v>0.3634032629147676</c:v>
                </c:pt>
                <c:pt idx="6095">
                  <c:v>5.1034581759943839E-3</c:v>
                </c:pt>
                <c:pt idx="6096">
                  <c:v>0.24936227987905732</c:v>
                </c:pt>
                <c:pt idx="6097">
                  <c:v>3.2561617103034117E-2</c:v>
                </c:pt>
                <c:pt idx="6098">
                  <c:v>1.1104471859369705E-11</c:v>
                </c:pt>
                <c:pt idx="6099">
                  <c:v>0.55302922711582836</c:v>
                </c:pt>
                <c:pt idx="6100">
                  <c:v>1.4143046796464533E-2</c:v>
                </c:pt>
                <c:pt idx="6101">
                  <c:v>2.7123394355568065E-4</c:v>
                </c:pt>
                <c:pt idx="6102">
                  <c:v>2.8012855454985231E-4</c:v>
                </c:pt>
                <c:pt idx="6103">
                  <c:v>0</c:v>
                </c:pt>
                <c:pt idx="6104">
                  <c:v>4.4152408135019861E-2</c:v>
                </c:pt>
                <c:pt idx="6105">
                  <c:v>6.4237983242839605E-3</c:v>
                </c:pt>
                <c:pt idx="6106">
                  <c:v>0.71514537803320322</c:v>
                </c:pt>
                <c:pt idx="6107">
                  <c:v>2.1699453649413563E-4</c:v>
                </c:pt>
                <c:pt idx="6108">
                  <c:v>5.2512024110174917E-3</c:v>
                </c:pt>
                <c:pt idx="6109">
                  <c:v>0.18070322874150541</c:v>
                </c:pt>
                <c:pt idx="6110">
                  <c:v>4.077547598123024E-4</c:v>
                </c:pt>
                <c:pt idx="6111">
                  <c:v>2.4999387102252423E-2</c:v>
                </c:pt>
                <c:pt idx="6112">
                  <c:v>0.34001384042543142</c:v>
                </c:pt>
                <c:pt idx="6113">
                  <c:v>0.20414598747365326</c:v>
                </c:pt>
                <c:pt idx="6114">
                  <c:v>2.4899072259842003E-2</c:v>
                </c:pt>
                <c:pt idx="6115">
                  <c:v>2.6841202576956304E-2</c:v>
                </c:pt>
                <c:pt idx="6116">
                  <c:v>3.9786654484546172E-2</c:v>
                </c:pt>
                <c:pt idx="6117">
                  <c:v>1.4242770301601005E-4</c:v>
                </c:pt>
                <c:pt idx="6118">
                  <c:v>4.0422006462695788E-3</c:v>
                </c:pt>
                <c:pt idx="6119">
                  <c:v>4.5714882252127484E-2</c:v>
                </c:pt>
                <c:pt idx="6120">
                  <c:v>6.4239135960600699E-2</c:v>
                </c:pt>
                <c:pt idx="6121">
                  <c:v>3.5122337651047105E-3</c:v>
                </c:pt>
                <c:pt idx="6122">
                  <c:v>1.5089727392304077E-3</c:v>
                </c:pt>
                <c:pt idx="6123">
                  <c:v>6.0017667040250411E-2</c:v>
                </c:pt>
                <c:pt idx="6124">
                  <c:v>4.1327698895809537E-3</c:v>
                </c:pt>
                <c:pt idx="6125">
                  <c:v>9.1738747096511259E-4</c:v>
                </c:pt>
                <c:pt idx="6126">
                  <c:v>2.6979363858075597E-3</c:v>
                </c:pt>
                <c:pt idx="6127">
                  <c:v>9.4835159403518443E-2</c:v>
                </c:pt>
                <c:pt idx="6128">
                  <c:v>1.4284699993547389E-3</c:v>
                </c:pt>
                <c:pt idx="6129">
                  <c:v>1.6182134542701886E-3</c:v>
                </c:pt>
                <c:pt idx="6130">
                  <c:v>1.2297660756006705E-2</c:v>
                </c:pt>
                <c:pt idx="6131">
                  <c:v>0.79449159449816875</c:v>
                </c:pt>
                <c:pt idx="6132">
                  <c:v>1.0339425302797042E-2</c:v>
                </c:pt>
                <c:pt idx="6133">
                  <c:v>0.17325008386379445</c:v>
                </c:pt>
                <c:pt idx="6134">
                  <c:v>8.4245825425435811E-3</c:v>
                </c:pt>
                <c:pt idx="6135">
                  <c:v>9.8769049381509044E-2</c:v>
                </c:pt>
                <c:pt idx="6136">
                  <c:v>9.9458721528349725E-2</c:v>
                </c:pt>
                <c:pt idx="6137">
                  <c:v>5.6954096512322938E-4</c:v>
                </c:pt>
                <c:pt idx="6138">
                  <c:v>3.1057393582257124E-2</c:v>
                </c:pt>
                <c:pt idx="6139">
                  <c:v>0.26389133325803987</c:v>
                </c:pt>
                <c:pt idx="6140">
                  <c:v>8.3504371136977427E-3</c:v>
                </c:pt>
                <c:pt idx="6141">
                  <c:v>2.6532247904963505E-4</c:v>
                </c:pt>
                <c:pt idx="6142">
                  <c:v>1.6268781222577455E-4</c:v>
                </c:pt>
                <c:pt idx="6143">
                  <c:v>0.89350954042809239</c:v>
                </c:pt>
                <c:pt idx="6144">
                  <c:v>3.2353211885761545E-4</c:v>
                </c:pt>
                <c:pt idx="6145">
                  <c:v>1.9019518778695466E-3</c:v>
                </c:pt>
                <c:pt idx="6146">
                  <c:v>5.014697692996363E-2</c:v>
                </c:pt>
                <c:pt idx="6147">
                  <c:v>1.5681232769838659E-7</c:v>
                </c:pt>
                <c:pt idx="6148">
                  <c:v>0.2220669293580457</c:v>
                </c:pt>
                <c:pt idx="6149">
                  <c:v>8.9216727892393627E-2</c:v>
                </c:pt>
                <c:pt idx="6150">
                  <c:v>1.7431672125083496E-3</c:v>
                </c:pt>
                <c:pt idx="6151">
                  <c:v>2.5438937419819074E-2</c:v>
                </c:pt>
                <c:pt idx="6152">
                  <c:v>0.86634431226317543</c:v>
                </c:pt>
                <c:pt idx="6153">
                  <c:v>2.5767424378507309E-2</c:v>
                </c:pt>
                <c:pt idx="6154">
                  <c:v>5.4848171446016354E-7</c:v>
                </c:pt>
                <c:pt idx="6155">
                  <c:v>0.27380374631653853</c:v>
                </c:pt>
                <c:pt idx="6156">
                  <c:v>8.5491634563609857E-3</c:v>
                </c:pt>
                <c:pt idx="6157">
                  <c:v>2.1937320734767399E-2</c:v>
                </c:pt>
                <c:pt idx="6158">
                  <c:v>1.3857071621371511E-3</c:v>
                </c:pt>
                <c:pt idx="6159">
                  <c:v>5.174001666931997E-6</c:v>
                </c:pt>
                <c:pt idx="6160">
                  <c:v>5.105326595524215E-2</c:v>
                </c:pt>
                <c:pt idx="6161">
                  <c:v>8.4817076786031995E-2</c:v>
                </c:pt>
                <c:pt idx="6162">
                  <c:v>0.20759835777639443</c:v>
                </c:pt>
                <c:pt idx="6163">
                  <c:v>7.1855098595412885E-3</c:v>
                </c:pt>
                <c:pt idx="6164">
                  <c:v>4.7346121688197261E-2</c:v>
                </c:pt>
                <c:pt idx="6165">
                  <c:v>4.5905205101681314E-5</c:v>
                </c:pt>
                <c:pt idx="6166">
                  <c:v>3.2602009053953156E-2</c:v>
                </c:pt>
                <c:pt idx="6167">
                  <c:v>5.7272672333226741E-7</c:v>
                </c:pt>
                <c:pt idx="6168">
                  <c:v>0.20158148179849322</c:v>
                </c:pt>
                <c:pt idx="6169">
                  <c:v>7.0663361338726131E-10</c:v>
                </c:pt>
                <c:pt idx="6170">
                  <c:v>2.1813470563921225E-4</c:v>
                </c:pt>
                <c:pt idx="6171">
                  <c:v>4.382546416872527E-9</c:v>
                </c:pt>
                <c:pt idx="6172">
                  <c:v>1.0417273069543005E-5</c:v>
                </c:pt>
                <c:pt idx="6173">
                  <c:v>1.0960506481562313E-6</c:v>
                </c:pt>
                <c:pt idx="6174">
                  <c:v>2.2680367714728242E-2</c:v>
                </c:pt>
                <c:pt idx="6175">
                  <c:v>8.9904642138803684E-2</c:v>
                </c:pt>
                <c:pt idx="6176">
                  <c:v>1.1894007098670463</c:v>
                </c:pt>
                <c:pt idx="6177">
                  <c:v>3.7845649945295657E-3</c:v>
                </c:pt>
                <c:pt idx="6178">
                  <c:v>2.7748679928822156E-2</c:v>
                </c:pt>
                <c:pt idx="6179">
                  <c:v>1.0669835006450868E-10</c:v>
                </c:pt>
                <c:pt idx="6180">
                  <c:v>6.1008038919157778E-2</c:v>
                </c:pt>
                <c:pt idx="6181">
                  <c:v>1.5170189177549828E-2</c:v>
                </c:pt>
                <c:pt idx="6182">
                  <c:v>0.11741842773162309</c:v>
                </c:pt>
                <c:pt idx="6183">
                  <c:v>0.63972488116279258</c:v>
                </c:pt>
                <c:pt idx="6184">
                  <c:v>4.2363005702966278E-2</c:v>
                </c:pt>
                <c:pt idx="6185">
                  <c:v>1.1000605450569035E-2</c:v>
                </c:pt>
                <c:pt idx="6186">
                  <c:v>0.15675421685857133</c:v>
                </c:pt>
                <c:pt idx="6187">
                  <c:v>2.575946658473241E-2</c:v>
                </c:pt>
                <c:pt idx="6188">
                  <c:v>0.82040468889837082</c:v>
                </c:pt>
                <c:pt idx="6189">
                  <c:v>2.2052038941792213E-4</c:v>
                </c:pt>
                <c:pt idx="6190">
                  <c:v>0</c:v>
                </c:pt>
                <c:pt idx="6191">
                  <c:v>3.7186443526238239E-3</c:v>
                </c:pt>
                <c:pt idx="6192">
                  <c:v>8.6564376104076139E-5</c:v>
                </c:pt>
                <c:pt idx="6193">
                  <c:v>7.9760495573959439E-4</c:v>
                </c:pt>
                <c:pt idx="6194">
                  <c:v>2.4802296289880807E-7</c:v>
                </c:pt>
                <c:pt idx="6195">
                  <c:v>6.8866877893164979E-2</c:v>
                </c:pt>
                <c:pt idx="6196">
                  <c:v>7.451010592652105E-6</c:v>
                </c:pt>
                <c:pt idx="6197">
                  <c:v>3.3214545661346927E-3</c:v>
                </c:pt>
                <c:pt idx="6198">
                  <c:v>1.4573654629569676E-5</c:v>
                </c:pt>
                <c:pt idx="6199">
                  <c:v>1.0921932364422702</c:v>
                </c:pt>
                <c:pt idx="6200">
                  <c:v>1.5946706737004801E-4</c:v>
                </c:pt>
                <c:pt idx="6201">
                  <c:v>1.0264198877978272E-8</c:v>
                </c:pt>
                <c:pt idx="6202">
                  <c:v>1.2769664797193795E-2</c:v>
                </c:pt>
                <c:pt idx="6203">
                  <c:v>5.2906773154396249E-4</c:v>
                </c:pt>
                <c:pt idx="6204">
                  <c:v>0.41770691067303167</c:v>
                </c:pt>
                <c:pt idx="6205">
                  <c:v>7.9117280295605413E-2</c:v>
                </c:pt>
                <c:pt idx="6206">
                  <c:v>2.9498459317059963E-2</c:v>
                </c:pt>
                <c:pt idx="6207">
                  <c:v>3.1837653700275019E-2</c:v>
                </c:pt>
                <c:pt idx="6208">
                  <c:v>5.9803506742268142E-2</c:v>
                </c:pt>
                <c:pt idx="6209">
                  <c:v>4.046873005898733E-2</c:v>
                </c:pt>
                <c:pt idx="6210">
                  <c:v>0.31587084535524507</c:v>
                </c:pt>
                <c:pt idx="6211">
                  <c:v>4.2513952992916381E-4</c:v>
                </c:pt>
                <c:pt idx="6212">
                  <c:v>0.2647667636903771</c:v>
                </c:pt>
                <c:pt idx="6213">
                  <c:v>7.2793150406988859E-8</c:v>
                </c:pt>
                <c:pt idx="6214">
                  <c:v>9.2720085909197531E-13</c:v>
                </c:pt>
                <c:pt idx="6215">
                  <c:v>1.0432073537051598E-2</c:v>
                </c:pt>
                <c:pt idx="6216">
                  <c:v>1.3430972545960076E-3</c:v>
                </c:pt>
                <c:pt idx="6217">
                  <c:v>0.78204454219315589</c:v>
                </c:pt>
                <c:pt idx="6218">
                  <c:v>6.1933542611866356E-3</c:v>
                </c:pt>
                <c:pt idx="6219">
                  <c:v>4.8783036739091444E-7</c:v>
                </c:pt>
                <c:pt idx="6220">
                  <c:v>8.7277754992472179E-4</c:v>
                </c:pt>
                <c:pt idx="6221">
                  <c:v>1.16716305069488</c:v>
                </c:pt>
                <c:pt idx="6222">
                  <c:v>8.984466819571342E-2</c:v>
                </c:pt>
                <c:pt idx="6223">
                  <c:v>0.1207939520270838</c:v>
                </c:pt>
                <c:pt idx="6224">
                  <c:v>3.0258973548395098E-3</c:v>
                </c:pt>
                <c:pt idx="6225">
                  <c:v>0.15747188949162924</c:v>
                </c:pt>
                <c:pt idx="6226">
                  <c:v>1.1763378510832985E-9</c:v>
                </c:pt>
                <c:pt idx="6227">
                  <c:v>1.0393203509794401E-2</c:v>
                </c:pt>
                <c:pt idx="6228">
                  <c:v>2.0209876189723636E-4</c:v>
                </c:pt>
                <c:pt idx="6229">
                  <c:v>1.2153424775819385E-4</c:v>
                </c:pt>
                <c:pt idx="6230">
                  <c:v>9.605187532322125E-2</c:v>
                </c:pt>
                <c:pt idx="6231">
                  <c:v>0.12608894143173618</c:v>
                </c:pt>
                <c:pt idx="6232">
                  <c:v>0.43177877285332189</c:v>
                </c:pt>
                <c:pt idx="6233">
                  <c:v>1.2800457815314891E-3</c:v>
                </c:pt>
                <c:pt idx="6234">
                  <c:v>0.14779730338980493</c:v>
                </c:pt>
                <c:pt idx="6235">
                  <c:v>0.10031314258579255</c:v>
                </c:pt>
                <c:pt idx="6236">
                  <c:v>1.1597779943577883E-2</c:v>
                </c:pt>
                <c:pt idx="6237">
                  <c:v>9.237397764025719E-2</c:v>
                </c:pt>
                <c:pt idx="6238">
                  <c:v>3.2434511517180765E-3</c:v>
                </c:pt>
                <c:pt idx="6239">
                  <c:v>2.1116066392702431E-4</c:v>
                </c:pt>
                <c:pt idx="6240">
                  <c:v>0.15268302234298778</c:v>
                </c:pt>
                <c:pt idx="6241">
                  <c:v>0.16197261935999049</c:v>
                </c:pt>
                <c:pt idx="6242">
                  <c:v>1.8142560945096397E-9</c:v>
                </c:pt>
                <c:pt idx="6243">
                  <c:v>1.9522050427330323E-7</c:v>
                </c:pt>
                <c:pt idx="6244">
                  <c:v>1.8284755020974469E-4</c:v>
                </c:pt>
                <c:pt idx="6245">
                  <c:v>0.20215596878439879</c:v>
                </c:pt>
                <c:pt idx="6246">
                  <c:v>9.7969437251991098E-3</c:v>
                </c:pt>
                <c:pt idx="6247">
                  <c:v>0.64071534409016218</c:v>
                </c:pt>
                <c:pt idx="6248">
                  <c:v>2.1368728169635795E-2</c:v>
                </c:pt>
                <c:pt idx="6249">
                  <c:v>7.3548871788929543E-3</c:v>
                </c:pt>
                <c:pt idx="6250">
                  <c:v>1.3596610826804778E-5</c:v>
                </c:pt>
                <c:pt idx="6251">
                  <c:v>0.20681154129279319</c:v>
                </c:pt>
                <c:pt idx="6252">
                  <c:v>2.0146729431278005E-12</c:v>
                </c:pt>
                <c:pt idx="6253">
                  <c:v>0.20198582039201651</c:v>
                </c:pt>
                <c:pt idx="6254">
                  <c:v>3.6427710028385336E-4</c:v>
                </c:pt>
                <c:pt idx="6255">
                  <c:v>4.3213767259962101E-7</c:v>
                </c:pt>
                <c:pt idx="6256">
                  <c:v>0.11303376896535011</c:v>
                </c:pt>
                <c:pt idx="6257">
                  <c:v>1.8484160913626941E-2</c:v>
                </c:pt>
                <c:pt idx="6258">
                  <c:v>0.21534089508834917</c:v>
                </c:pt>
                <c:pt idx="6259">
                  <c:v>5.9530628927959656E-7</c:v>
                </c:pt>
                <c:pt idx="6260">
                  <c:v>4.2063476821003484E-4</c:v>
                </c:pt>
                <c:pt idx="6261">
                  <c:v>4.9267887901205338E-7</c:v>
                </c:pt>
                <c:pt idx="6262">
                  <c:v>1.5456340377737873E-2</c:v>
                </c:pt>
                <c:pt idx="6263">
                  <c:v>0.24863264909000662</c:v>
                </c:pt>
                <c:pt idx="6264">
                  <c:v>4.965397318697487E-2</c:v>
                </c:pt>
                <c:pt idx="6265">
                  <c:v>5.0869174799299851E-4</c:v>
                </c:pt>
                <c:pt idx="6266">
                  <c:v>0.42751157714511573</c:v>
                </c:pt>
                <c:pt idx="6267">
                  <c:v>6.0007517536001339E-6</c:v>
                </c:pt>
                <c:pt idx="6268">
                  <c:v>1.6643786793072782E-2</c:v>
                </c:pt>
                <c:pt idx="6269">
                  <c:v>2.9964720956817634E-4</c:v>
                </c:pt>
                <c:pt idx="6270">
                  <c:v>0.21376232168550871</c:v>
                </c:pt>
                <c:pt idx="6271">
                  <c:v>6.1041422794304807E-2</c:v>
                </c:pt>
                <c:pt idx="6272">
                  <c:v>0.11835384567391288</c:v>
                </c:pt>
                <c:pt idx="6273">
                  <c:v>1.651807656676827E-3</c:v>
                </c:pt>
                <c:pt idx="6274">
                  <c:v>2.098363151079765E-8</c:v>
                </c:pt>
                <c:pt idx="6275">
                  <c:v>2.5620855521513625E-4</c:v>
                </c:pt>
                <c:pt idx="6276">
                  <c:v>1.22962859473888E-6</c:v>
                </c:pt>
                <c:pt idx="6277">
                  <c:v>0.25440885270946761</c:v>
                </c:pt>
                <c:pt idx="6278">
                  <c:v>1.0294920007260262E-4</c:v>
                </c:pt>
                <c:pt idx="6279">
                  <c:v>0.25606461478063336</c:v>
                </c:pt>
                <c:pt idx="6280">
                  <c:v>6.1192398489763253E-2</c:v>
                </c:pt>
                <c:pt idx="6281">
                  <c:v>9.7453057105691192E-7</c:v>
                </c:pt>
                <c:pt idx="6282">
                  <c:v>0.23588883482337711</c:v>
                </c:pt>
                <c:pt idx="6283">
                  <c:v>3.5571451400547983E-3</c:v>
                </c:pt>
                <c:pt idx="6284">
                  <c:v>2.8240028314171941E-5</c:v>
                </c:pt>
                <c:pt idx="6285">
                  <c:v>1.2568315660151551E-7</c:v>
                </c:pt>
                <c:pt idx="6286">
                  <c:v>0.1161823086419614</c:v>
                </c:pt>
                <c:pt idx="6287">
                  <c:v>1.4496248837746249E-2</c:v>
                </c:pt>
                <c:pt idx="6288">
                  <c:v>7.4073743400588918E-6</c:v>
                </c:pt>
                <c:pt idx="6289">
                  <c:v>2.4418709535032043E-2</c:v>
                </c:pt>
                <c:pt idx="6290">
                  <c:v>7.2437853360643942E-2</c:v>
                </c:pt>
                <c:pt idx="6291">
                  <c:v>1.688567610954988E-6</c:v>
                </c:pt>
                <c:pt idx="6292">
                  <c:v>2.6489129151613135E-8</c:v>
                </c:pt>
                <c:pt idx="6293">
                  <c:v>0.77298124720724182</c:v>
                </c:pt>
                <c:pt idx="6294">
                  <c:v>2.4768039030519206E-3</c:v>
                </c:pt>
                <c:pt idx="6295">
                  <c:v>9.3940830098060063E-2</c:v>
                </c:pt>
                <c:pt idx="6296">
                  <c:v>1.4483294015402601E-5</c:v>
                </c:pt>
                <c:pt idx="6297">
                  <c:v>7.4959410743061162E-6</c:v>
                </c:pt>
                <c:pt idx="6298">
                  <c:v>0.23274933890126653</c:v>
                </c:pt>
                <c:pt idx="6299">
                  <c:v>7.5238243062709012E-6</c:v>
                </c:pt>
                <c:pt idx="6300">
                  <c:v>8.2036458258263251E-2</c:v>
                </c:pt>
                <c:pt idx="6301">
                  <c:v>3.5344750836455472E-4</c:v>
                </c:pt>
                <c:pt idx="6302">
                  <c:v>0.1009915849506262</c:v>
                </c:pt>
                <c:pt idx="6303">
                  <c:v>0.45575776025722903</c:v>
                </c:pt>
                <c:pt idx="6304">
                  <c:v>5.0686377753818456E-5</c:v>
                </c:pt>
                <c:pt idx="6305">
                  <c:v>0.82269918524487651</c:v>
                </c:pt>
                <c:pt idx="6306">
                  <c:v>1.2312638981629372E-2</c:v>
                </c:pt>
                <c:pt idx="6307">
                  <c:v>3.9578291846012234E-2</c:v>
                </c:pt>
                <c:pt idx="6308">
                  <c:v>3.9316243527225315E-4</c:v>
                </c:pt>
                <c:pt idx="6309">
                  <c:v>0.31593407857298811</c:v>
                </c:pt>
                <c:pt idx="6310">
                  <c:v>0.32077416927055652</c:v>
                </c:pt>
                <c:pt idx="6311">
                  <c:v>0.76233335701660554</c:v>
                </c:pt>
                <c:pt idx="6312">
                  <c:v>7.0754224898334954E-3</c:v>
                </c:pt>
                <c:pt idx="6313">
                  <c:v>4.6630199296807522E-11</c:v>
                </c:pt>
                <c:pt idx="6314">
                  <c:v>5.6250812107647555E-2</c:v>
                </c:pt>
                <c:pt idx="6315">
                  <c:v>0.14198176151128647</c:v>
                </c:pt>
                <c:pt idx="6316">
                  <c:v>2.7080492839693269E-3</c:v>
                </c:pt>
                <c:pt idx="6317">
                  <c:v>8.4547601748462872E-6</c:v>
                </c:pt>
                <c:pt idx="6318">
                  <c:v>2.7617964435968823E-3</c:v>
                </c:pt>
                <c:pt idx="6319">
                  <c:v>4.0734044576215815E-2</c:v>
                </c:pt>
                <c:pt idx="6320">
                  <c:v>0.14144296000728396</c:v>
                </c:pt>
                <c:pt idx="6321">
                  <c:v>8.062102833110445E-3</c:v>
                </c:pt>
                <c:pt idx="6322">
                  <c:v>9.403177615949122E-3</c:v>
                </c:pt>
                <c:pt idx="6323">
                  <c:v>2.8894975574983217E-2</c:v>
                </c:pt>
                <c:pt idx="6324">
                  <c:v>0.23376283863366693</c:v>
                </c:pt>
                <c:pt idx="6325">
                  <c:v>5.8660377123779996E-5</c:v>
                </c:pt>
                <c:pt idx="6326">
                  <c:v>7.6632229669523627E-2</c:v>
                </c:pt>
                <c:pt idx="6327">
                  <c:v>4.5512148370331219E-2</c:v>
                </c:pt>
                <c:pt idx="6328">
                  <c:v>0.34196208376844783</c:v>
                </c:pt>
                <c:pt idx="6329">
                  <c:v>2.8738834935364914E-3</c:v>
                </c:pt>
                <c:pt idx="6330">
                  <c:v>3.5342662548108791E-2</c:v>
                </c:pt>
                <c:pt idx="6331">
                  <c:v>0.10107433494392913</c:v>
                </c:pt>
                <c:pt idx="6332">
                  <c:v>2.625238043698865E-9</c:v>
                </c:pt>
                <c:pt idx="6333">
                  <c:v>0.41405384017264379</c:v>
                </c:pt>
                <c:pt idx="6334">
                  <c:v>0.69066706149032653</c:v>
                </c:pt>
                <c:pt idx="6335">
                  <c:v>2.7162216218412606E-7</c:v>
                </c:pt>
                <c:pt idx="6336">
                  <c:v>1.7433222981798682E-2</c:v>
                </c:pt>
                <c:pt idx="6337">
                  <c:v>2.2079631477821301E-3</c:v>
                </c:pt>
                <c:pt idx="6338">
                  <c:v>0.22986671907106326</c:v>
                </c:pt>
                <c:pt idx="6339">
                  <c:v>0.47039862331191212</c:v>
                </c:pt>
                <c:pt idx="6340">
                  <c:v>0.21807381306953391</c:v>
                </c:pt>
                <c:pt idx="6341">
                  <c:v>6.9615928585663775E-2</c:v>
                </c:pt>
                <c:pt idx="6342">
                  <c:v>1.101306889845314</c:v>
                </c:pt>
                <c:pt idx="6343">
                  <c:v>1.0329857331301968E-5</c:v>
                </c:pt>
                <c:pt idx="6344">
                  <c:v>3.0559510945533084E-2</c:v>
                </c:pt>
                <c:pt idx="6345">
                  <c:v>0.22778087504023226</c:v>
                </c:pt>
                <c:pt idx="6346">
                  <c:v>6.6111819362243655E-6</c:v>
                </c:pt>
                <c:pt idx="6347">
                  <c:v>7.4731237627957761E-2</c:v>
                </c:pt>
                <c:pt idx="6348">
                  <c:v>0.88655416456067071</c:v>
                </c:pt>
                <c:pt idx="6349">
                  <c:v>0.22455082616898889</c:v>
                </c:pt>
                <c:pt idx="6350">
                  <c:v>0.22101995981107744</c:v>
                </c:pt>
                <c:pt idx="6351">
                  <c:v>1.0389038732264168E-3</c:v>
                </c:pt>
                <c:pt idx="6352">
                  <c:v>9.3876448274922211E-2</c:v>
                </c:pt>
                <c:pt idx="6353">
                  <c:v>9.7740988333422194E-2</c:v>
                </c:pt>
                <c:pt idx="6354">
                  <c:v>1.0766532156773199E-2</c:v>
                </c:pt>
                <c:pt idx="6355">
                  <c:v>1.5835909300542801E-2</c:v>
                </c:pt>
                <c:pt idx="6356">
                  <c:v>9.4808878007796513E-2</c:v>
                </c:pt>
                <c:pt idx="6357">
                  <c:v>9.9688855352549149E-2</c:v>
                </c:pt>
                <c:pt idx="6358">
                  <c:v>0.43097686293583731</c:v>
                </c:pt>
                <c:pt idx="6359">
                  <c:v>4.014878724017211E-2</c:v>
                </c:pt>
                <c:pt idx="6360">
                  <c:v>0.59524302228125714</c:v>
                </c:pt>
                <c:pt idx="6361">
                  <c:v>0.42719658504261487</c:v>
                </c:pt>
                <c:pt idx="6362">
                  <c:v>1.9477040778429966E-3</c:v>
                </c:pt>
                <c:pt idx="6363">
                  <c:v>0.85010709590583833</c:v>
                </c:pt>
                <c:pt idx="6364">
                  <c:v>4.764561529152003E-4</c:v>
                </c:pt>
                <c:pt idx="6365">
                  <c:v>0.20805732302652138</c:v>
                </c:pt>
                <c:pt idx="6366">
                  <c:v>4.2228072470844308E-7</c:v>
                </c:pt>
                <c:pt idx="6367">
                  <c:v>2.8689166292659011E-3</c:v>
                </c:pt>
                <c:pt idx="6368">
                  <c:v>0.18943211463853171</c:v>
                </c:pt>
                <c:pt idx="6369">
                  <c:v>2.9790277835646788E-4</c:v>
                </c:pt>
                <c:pt idx="6370">
                  <c:v>9.9836389311043199E-3</c:v>
                </c:pt>
                <c:pt idx="6371">
                  <c:v>2.9846022544584606E-2</c:v>
                </c:pt>
                <c:pt idx="6372">
                  <c:v>7.8293148941523574E-2</c:v>
                </c:pt>
                <c:pt idx="6373">
                  <c:v>1.2703160245037376E-3</c:v>
                </c:pt>
                <c:pt idx="6374">
                  <c:v>3.5306502855496594E-2</c:v>
                </c:pt>
                <c:pt idx="6375">
                  <c:v>1.0596776645708173E-2</c:v>
                </c:pt>
                <c:pt idx="6376">
                  <c:v>9.8518817062922412E-2</c:v>
                </c:pt>
                <c:pt idx="6377">
                  <c:v>0.22008916629034803</c:v>
                </c:pt>
                <c:pt idx="6378">
                  <c:v>2.0336047693568477E-9</c:v>
                </c:pt>
                <c:pt idx="6379">
                  <c:v>5.3512766999073275E-4</c:v>
                </c:pt>
                <c:pt idx="6380">
                  <c:v>0.91892710283831125</c:v>
                </c:pt>
                <c:pt idx="6381">
                  <c:v>6.2490498929083614E-2</c:v>
                </c:pt>
                <c:pt idx="6382">
                  <c:v>0.29029716991814319</c:v>
                </c:pt>
                <c:pt idx="6383">
                  <c:v>1.0488869865122648E-3</c:v>
                </c:pt>
                <c:pt idx="6384">
                  <c:v>1.9612548898217791E-3</c:v>
                </c:pt>
                <c:pt idx="6385">
                  <c:v>0</c:v>
                </c:pt>
                <c:pt idx="6386">
                  <c:v>5.4784529208992128E-2</c:v>
                </c:pt>
                <c:pt idx="6387">
                  <c:v>0.31390804879729356</c:v>
                </c:pt>
                <c:pt idx="6388">
                  <c:v>2.2655058921784103E-3</c:v>
                </c:pt>
                <c:pt idx="6389">
                  <c:v>0.21452890347834522</c:v>
                </c:pt>
                <c:pt idx="6390">
                  <c:v>4.5763587741295957E-2</c:v>
                </c:pt>
                <c:pt idx="6391">
                  <c:v>1.0014533276713249E-2</c:v>
                </c:pt>
                <c:pt idx="6392">
                  <c:v>1.3046750923050554E-2</c:v>
                </c:pt>
                <c:pt idx="6393">
                  <c:v>4.1272306720179969E-5</c:v>
                </c:pt>
                <c:pt idx="6394">
                  <c:v>1.3822332241016207E-2</c:v>
                </c:pt>
                <c:pt idx="6395">
                  <c:v>1.376316132178935E-2</c:v>
                </c:pt>
                <c:pt idx="6396">
                  <c:v>4.3488230395164024E-8</c:v>
                </c:pt>
                <c:pt idx="6397">
                  <c:v>5.587229931491413E-2</c:v>
                </c:pt>
                <c:pt idx="6398">
                  <c:v>5.0148536087389773E-3</c:v>
                </c:pt>
                <c:pt idx="6399">
                  <c:v>1.5125047416208567E-2</c:v>
                </c:pt>
                <c:pt idx="6400">
                  <c:v>0.15979154373905946</c:v>
                </c:pt>
                <c:pt idx="6401">
                  <c:v>4.7161509984035635E-2</c:v>
                </c:pt>
                <c:pt idx="6402">
                  <c:v>5.8521433540648741E-9</c:v>
                </c:pt>
                <c:pt idx="6403">
                  <c:v>4.7182552424552178E-5</c:v>
                </c:pt>
                <c:pt idx="6404">
                  <c:v>0.26836944085377923</c:v>
                </c:pt>
                <c:pt idx="6405">
                  <c:v>2.548504649832627E-2</c:v>
                </c:pt>
                <c:pt idx="6406">
                  <c:v>1.026416672441835E-7</c:v>
                </c:pt>
                <c:pt idx="6407">
                  <c:v>5.03548797406368E-2</c:v>
                </c:pt>
                <c:pt idx="6408">
                  <c:v>1.0176032549378209</c:v>
                </c:pt>
                <c:pt idx="6409">
                  <c:v>1.5132376875694108E-4</c:v>
                </c:pt>
                <c:pt idx="6410">
                  <c:v>0.23450543770519586</c:v>
                </c:pt>
                <c:pt idx="6411">
                  <c:v>2.475209924969007E-5</c:v>
                </c:pt>
                <c:pt idx="6412">
                  <c:v>0.58520176071787422</c:v>
                </c:pt>
                <c:pt idx="6413">
                  <c:v>1.6954814229766541E-3</c:v>
                </c:pt>
                <c:pt idx="6414">
                  <c:v>1.6299183703592703E-4</c:v>
                </c:pt>
                <c:pt idx="6415">
                  <c:v>2.8907081659507615E-3</c:v>
                </c:pt>
                <c:pt idx="6416">
                  <c:v>0.71666103622488198</c:v>
                </c:pt>
                <c:pt idx="6417">
                  <c:v>0.17376900136184206</c:v>
                </c:pt>
                <c:pt idx="6418">
                  <c:v>8.0693414601280232E-3</c:v>
                </c:pt>
                <c:pt idx="6419">
                  <c:v>1.576009879587146E-4</c:v>
                </c:pt>
                <c:pt idx="6420">
                  <c:v>4.2697776149892688E-2</c:v>
                </c:pt>
                <c:pt idx="6421">
                  <c:v>3.109174136560241E-5</c:v>
                </c:pt>
                <c:pt idx="6422">
                  <c:v>3.9846511794226543E-3</c:v>
                </c:pt>
                <c:pt idx="6423">
                  <c:v>4.3454838129950314E-3</c:v>
                </c:pt>
                <c:pt idx="6424">
                  <c:v>6.6826807155550991E-2</c:v>
                </c:pt>
                <c:pt idx="6425">
                  <c:v>1.3651655889950566E-4</c:v>
                </c:pt>
                <c:pt idx="6426">
                  <c:v>2.1676360809190841E-8</c:v>
                </c:pt>
                <c:pt idx="6427">
                  <c:v>1.2199255008869704E-2</c:v>
                </c:pt>
                <c:pt idx="6428">
                  <c:v>0.21569729114537162</c:v>
                </c:pt>
                <c:pt idx="6429">
                  <c:v>1.6566208023131772E-3</c:v>
                </c:pt>
                <c:pt idx="6430">
                  <c:v>2.8863285401502348E-12</c:v>
                </c:pt>
                <c:pt idx="6431">
                  <c:v>2.5847255619565521E-6</c:v>
                </c:pt>
                <c:pt idx="6432">
                  <c:v>2.4417303830531373E-9</c:v>
                </c:pt>
                <c:pt idx="6433">
                  <c:v>0.19658462078783276</c:v>
                </c:pt>
                <c:pt idx="6434">
                  <c:v>1.282788662748786E-2</c:v>
                </c:pt>
                <c:pt idx="6435">
                  <c:v>1.3042330454823999E-2</c:v>
                </c:pt>
                <c:pt idx="6436">
                  <c:v>5.1296700862985004E-2</c:v>
                </c:pt>
                <c:pt idx="6437">
                  <c:v>4.9970880392334872E-10</c:v>
                </c:pt>
                <c:pt idx="6438">
                  <c:v>1.3272213855846322E-2</c:v>
                </c:pt>
                <c:pt idx="6439">
                  <c:v>1.2233850058966058</c:v>
                </c:pt>
                <c:pt idx="6440">
                  <c:v>2.5306172945875512E-3</c:v>
                </c:pt>
                <c:pt idx="6441">
                  <c:v>5.1000167430183319E-2</c:v>
                </c:pt>
                <c:pt idx="6442">
                  <c:v>0.16566481204434685</c:v>
                </c:pt>
                <c:pt idx="6443">
                  <c:v>0.31784595005257865</c:v>
                </c:pt>
                <c:pt idx="6444">
                  <c:v>0.55207689599537257</c:v>
                </c:pt>
                <c:pt idx="6445">
                  <c:v>1.3627780751824595E-3</c:v>
                </c:pt>
                <c:pt idx="6446">
                  <c:v>0.1733908079552415</c:v>
                </c:pt>
                <c:pt idx="6447">
                  <c:v>2.8507689215888154E-2</c:v>
                </c:pt>
                <c:pt idx="6448">
                  <c:v>2.6460277788308374E-11</c:v>
                </c:pt>
                <c:pt idx="6449">
                  <c:v>1.2861071022631344E-9</c:v>
                </c:pt>
                <c:pt idx="6450">
                  <c:v>7.9979892983177703E-2</c:v>
                </c:pt>
                <c:pt idx="6451">
                  <c:v>6.6121684917491125E-2</c:v>
                </c:pt>
                <c:pt idx="6452">
                  <c:v>7.3685952310028363E-2</c:v>
                </c:pt>
                <c:pt idx="6453">
                  <c:v>2.4664596148804628E-3</c:v>
                </c:pt>
                <c:pt idx="6454">
                  <c:v>3.5142013893614245E-2</c:v>
                </c:pt>
                <c:pt idx="6455">
                  <c:v>1.680855815431995E-2</c:v>
                </c:pt>
                <c:pt idx="6456">
                  <c:v>1.8265192306652564E-3</c:v>
                </c:pt>
                <c:pt idx="6457">
                  <c:v>0.1921113602122323</c:v>
                </c:pt>
                <c:pt idx="6458">
                  <c:v>1.8487887664192919E-4</c:v>
                </c:pt>
                <c:pt idx="6459">
                  <c:v>4.0804295879522265E-2</c:v>
                </c:pt>
                <c:pt idx="6460">
                  <c:v>5.6045369481941298E-8</c:v>
                </c:pt>
                <c:pt idx="6461">
                  <c:v>4.5228067636981113E-7</c:v>
                </c:pt>
                <c:pt idx="6462">
                  <c:v>1.7836463531371998E-7</c:v>
                </c:pt>
                <c:pt idx="6463">
                  <c:v>0.344857964657517</c:v>
                </c:pt>
                <c:pt idx="6464">
                  <c:v>2.5874979209264983E-2</c:v>
                </c:pt>
                <c:pt idx="6465">
                  <c:v>1.1095555796793636E-4</c:v>
                </c:pt>
                <c:pt idx="6466">
                  <c:v>0.25884066573089104</c:v>
                </c:pt>
                <c:pt idx="6467">
                  <c:v>1.6681436227313664E-3</c:v>
                </c:pt>
                <c:pt idx="6468">
                  <c:v>3.626026886673308E-4</c:v>
                </c:pt>
                <c:pt idx="6469">
                  <c:v>2.3462759767486816E-5</c:v>
                </c:pt>
                <c:pt idx="6470">
                  <c:v>9.8645825793553105E-2</c:v>
                </c:pt>
                <c:pt idx="6471">
                  <c:v>7.78070230312722E-3</c:v>
                </c:pt>
                <c:pt idx="6472">
                  <c:v>3.6692736197801823E-3</c:v>
                </c:pt>
                <c:pt idx="6473">
                  <c:v>2.6457830283893629E-4</c:v>
                </c:pt>
                <c:pt idx="6474">
                  <c:v>3.9326352987853669E-2</c:v>
                </c:pt>
                <c:pt idx="6475">
                  <c:v>8.1229176970859961E-9</c:v>
                </c:pt>
                <c:pt idx="6476">
                  <c:v>2.3426690126990432E-2</c:v>
                </c:pt>
                <c:pt idx="6477">
                  <c:v>3.9400554713663362E-2</c:v>
                </c:pt>
                <c:pt idx="6478">
                  <c:v>6.2438935681265614E-2</c:v>
                </c:pt>
                <c:pt idx="6479">
                  <c:v>6.9074536804565018E-2</c:v>
                </c:pt>
                <c:pt idx="6480">
                  <c:v>2.6145074496808889E-8</c:v>
                </c:pt>
                <c:pt idx="6481">
                  <c:v>5.4924071667002117E-5</c:v>
                </c:pt>
                <c:pt idx="6482">
                  <c:v>5.3924318206469634E-4</c:v>
                </c:pt>
                <c:pt idx="6483">
                  <c:v>2.9460773441015893E-2</c:v>
                </c:pt>
                <c:pt idx="6484">
                  <c:v>7.484444418348871E-3</c:v>
                </c:pt>
                <c:pt idx="6485">
                  <c:v>6.3361880516954504E-3</c:v>
                </c:pt>
                <c:pt idx="6486">
                  <c:v>1.3214076307556394E-4</c:v>
                </c:pt>
                <c:pt idx="6487">
                  <c:v>2.0614986935648068E-2</c:v>
                </c:pt>
                <c:pt idx="6488">
                  <c:v>0.28710826129251305</c:v>
                </c:pt>
                <c:pt idx="6489">
                  <c:v>0.17276972675094787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4FA-C84C-ADD5-41B6C8590B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431272"/>
        <c:axId val="366435976"/>
      </c:scatterChart>
      <c:valAx>
        <c:axId val="366431272"/>
        <c:scaling>
          <c:orientation val="minMax"/>
          <c:min val="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log2(CTEII-Control Abundance)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5976"/>
        <c:crosses val="autoZero"/>
        <c:crossBetween val="midCat"/>
      </c:valAx>
      <c:valAx>
        <c:axId val="366435976"/>
        <c:scaling>
          <c:orientation val="minMax"/>
          <c:max val="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-log10 (p-value CTE</a:t>
                </a:r>
                <a:r>
                  <a:rPr lang="en-US" baseline="0" dirty="0"/>
                  <a:t>II</a:t>
                </a:r>
                <a:r>
                  <a:rPr lang="en-US" dirty="0"/>
                  <a:t>-Control)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12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/>
              <a:t>CTE I-Control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'CTE1-CTL'!$A$1</c:f>
              <c:strCache>
                <c:ptCount val="1"/>
                <c:pt idx="0">
                  <c:v>CTE1-CTL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'CTE1-CTL'!$A$2:$A$8</c:f>
              <c:numCache>
                <c:formatCode>General</c:formatCode>
                <c:ptCount val="7"/>
                <c:pt idx="0">
                  <c:v>0.19639477079350101</c:v>
                </c:pt>
                <c:pt idx="1">
                  <c:v>-0.14611969159927399</c:v>
                </c:pt>
                <c:pt idx="2">
                  <c:v>-0.154746427650791</c:v>
                </c:pt>
                <c:pt idx="3">
                  <c:v>-0.194281526214198</c:v>
                </c:pt>
                <c:pt idx="4">
                  <c:v>-0.20903644282914899</c:v>
                </c:pt>
                <c:pt idx="5">
                  <c:v>-0.29038050308088398</c:v>
                </c:pt>
                <c:pt idx="6">
                  <c:v>-0.50810119997173797</c:v>
                </c:pt>
              </c:numCache>
            </c:numRef>
          </c:xVal>
          <c:yVal>
            <c:numRef>
              <c:f>'CTE1-CTL'!$B$2:$B$8</c:f>
              <c:numCache>
                <c:formatCode>General</c:formatCode>
                <c:ptCount val="7"/>
                <c:pt idx="0">
                  <c:v>1.5422296562012578</c:v>
                </c:pt>
                <c:pt idx="1">
                  <c:v>1.3814167954766849</c:v>
                </c:pt>
                <c:pt idx="2">
                  <c:v>1.6750115122150935</c:v>
                </c:pt>
                <c:pt idx="3">
                  <c:v>1.4452729772183504</c:v>
                </c:pt>
                <c:pt idx="4">
                  <c:v>1.3691175259676156</c:v>
                </c:pt>
                <c:pt idx="5">
                  <c:v>1.5638235150557462</c:v>
                </c:pt>
                <c:pt idx="6">
                  <c:v>2.6314725534261676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90F-F144-8D58-A82F1FC24B24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'CTE1-CTL'!$A$9:$A$6714</c:f>
              <c:numCache>
                <c:formatCode>General</c:formatCode>
                <c:ptCount val="6706"/>
                <c:pt idx="0">
                  <c:v>1.0232693965683499</c:v>
                </c:pt>
                <c:pt idx="1">
                  <c:v>0.82249088909614798</c:v>
                </c:pt>
                <c:pt idx="2">
                  <c:v>0.81849079622030496</c:v>
                </c:pt>
                <c:pt idx="3">
                  <c:v>0.81395029186021395</c:v>
                </c:pt>
                <c:pt idx="4">
                  <c:v>0.80768557895890203</c:v>
                </c:pt>
                <c:pt idx="5">
                  <c:v>0.792041465812658</c:v>
                </c:pt>
                <c:pt idx="6">
                  <c:v>0.79176061140694498</c:v>
                </c:pt>
                <c:pt idx="7">
                  <c:v>0.78931653706685101</c:v>
                </c:pt>
                <c:pt idx="8">
                  <c:v>0.78425412610454504</c:v>
                </c:pt>
                <c:pt idx="9">
                  <c:v>0.78371477814893098</c:v>
                </c:pt>
                <c:pt idx="10">
                  <c:v>0.77411417549516903</c:v>
                </c:pt>
                <c:pt idx="11">
                  <c:v>0.74877992356816403</c:v>
                </c:pt>
                <c:pt idx="12">
                  <c:v>0.74722958222848301</c:v>
                </c:pt>
                <c:pt idx="13">
                  <c:v>0.73197418627023203</c:v>
                </c:pt>
                <c:pt idx="14">
                  <c:v>0.66562161512643903</c:v>
                </c:pt>
                <c:pt idx="15">
                  <c:v>0.659064740306888</c:v>
                </c:pt>
                <c:pt idx="16">
                  <c:v>0.65478138933673702</c:v>
                </c:pt>
                <c:pt idx="17">
                  <c:v>0.650216817547426</c:v>
                </c:pt>
                <c:pt idx="18">
                  <c:v>0.63859503250211003</c:v>
                </c:pt>
                <c:pt idx="19">
                  <c:v>0.63371072187383504</c:v>
                </c:pt>
                <c:pt idx="20">
                  <c:v>0.61168641674771296</c:v>
                </c:pt>
                <c:pt idx="21">
                  <c:v>0.60593424632286896</c:v>
                </c:pt>
                <c:pt idx="22">
                  <c:v>0.60229488343178095</c:v>
                </c:pt>
                <c:pt idx="23">
                  <c:v>0.592801729107444</c:v>
                </c:pt>
                <c:pt idx="24">
                  <c:v>0.59011783845397803</c:v>
                </c:pt>
                <c:pt idx="25">
                  <c:v>0.58608985692249305</c:v>
                </c:pt>
                <c:pt idx="26">
                  <c:v>0.57410479263708103</c:v>
                </c:pt>
                <c:pt idx="27">
                  <c:v>0.56814632258577102</c:v>
                </c:pt>
                <c:pt idx="28">
                  <c:v>0.56309253831885597</c:v>
                </c:pt>
                <c:pt idx="29">
                  <c:v>0.56113829098593304</c:v>
                </c:pt>
                <c:pt idx="30">
                  <c:v>0.54692340862206701</c:v>
                </c:pt>
                <c:pt idx="31">
                  <c:v>0.54023518686619898</c:v>
                </c:pt>
                <c:pt idx="32">
                  <c:v>0.53886514807416297</c:v>
                </c:pt>
                <c:pt idx="33">
                  <c:v>0.529968577548251</c:v>
                </c:pt>
                <c:pt idx="34">
                  <c:v>0.51871162247559899</c:v>
                </c:pt>
                <c:pt idx="35">
                  <c:v>0.49996946036235501</c:v>
                </c:pt>
                <c:pt idx="36">
                  <c:v>0.49890376875426601</c:v>
                </c:pt>
                <c:pt idx="37">
                  <c:v>0.48286174923504199</c:v>
                </c:pt>
                <c:pt idx="38">
                  <c:v>0.47743462217834098</c:v>
                </c:pt>
                <c:pt idx="39">
                  <c:v>0.47318907231651802</c:v>
                </c:pt>
                <c:pt idx="40">
                  <c:v>0.45752862052465998</c:v>
                </c:pt>
                <c:pt idx="41">
                  <c:v>0.45475256872986702</c:v>
                </c:pt>
                <c:pt idx="42">
                  <c:v>0.45234654985610301</c:v>
                </c:pt>
                <c:pt idx="43">
                  <c:v>0.45116632137004498</c:v>
                </c:pt>
                <c:pt idx="44">
                  <c:v>0.43921599438891201</c:v>
                </c:pt>
                <c:pt idx="45">
                  <c:v>0.43320083792205999</c:v>
                </c:pt>
                <c:pt idx="46">
                  <c:v>0.43210498083767801</c:v>
                </c:pt>
                <c:pt idx="47">
                  <c:v>0.43124988882410598</c:v>
                </c:pt>
                <c:pt idx="48">
                  <c:v>0.430993848652588</c:v>
                </c:pt>
                <c:pt idx="49">
                  <c:v>0.42800736246436</c:v>
                </c:pt>
                <c:pt idx="50">
                  <c:v>0.42663777056629498</c:v>
                </c:pt>
                <c:pt idx="51">
                  <c:v>0.42527343748489799</c:v>
                </c:pt>
                <c:pt idx="52">
                  <c:v>0.424935569897538</c:v>
                </c:pt>
                <c:pt idx="53">
                  <c:v>0.41837027643548802</c:v>
                </c:pt>
                <c:pt idx="54">
                  <c:v>0.41629090028235299</c:v>
                </c:pt>
                <c:pt idx="55">
                  <c:v>0.41228278473318197</c:v>
                </c:pt>
                <c:pt idx="56">
                  <c:v>0.41179922148453402</c:v>
                </c:pt>
                <c:pt idx="57">
                  <c:v>0.40708671330410601</c:v>
                </c:pt>
                <c:pt idx="58">
                  <c:v>0.40482823709474403</c:v>
                </c:pt>
                <c:pt idx="59">
                  <c:v>0.39002673927549503</c:v>
                </c:pt>
                <c:pt idx="60">
                  <c:v>0.38883349185874799</c:v>
                </c:pt>
                <c:pt idx="61">
                  <c:v>0.38097823595158498</c:v>
                </c:pt>
                <c:pt idx="62">
                  <c:v>0.37610202601648801</c:v>
                </c:pt>
                <c:pt idx="63">
                  <c:v>0.371976584536998</c:v>
                </c:pt>
                <c:pt idx="64">
                  <c:v>0.36941644968658899</c:v>
                </c:pt>
                <c:pt idx="65">
                  <c:v>0.362346918721212</c:v>
                </c:pt>
                <c:pt idx="66">
                  <c:v>0.359850579857866</c:v>
                </c:pt>
                <c:pt idx="67">
                  <c:v>0.35818899900256401</c:v>
                </c:pt>
                <c:pt idx="68">
                  <c:v>0.353671348024508</c:v>
                </c:pt>
                <c:pt idx="69">
                  <c:v>0.35232874524260599</c:v>
                </c:pt>
                <c:pt idx="70">
                  <c:v>0.34821252076410902</c:v>
                </c:pt>
                <c:pt idx="71">
                  <c:v>0.34288090612454403</c:v>
                </c:pt>
                <c:pt idx="72">
                  <c:v>0.33596001929664898</c:v>
                </c:pt>
                <c:pt idx="73">
                  <c:v>0.33164283658479399</c:v>
                </c:pt>
                <c:pt idx="74">
                  <c:v>0.329334033827831</c:v>
                </c:pt>
                <c:pt idx="75">
                  <c:v>0.32440137183354401</c:v>
                </c:pt>
                <c:pt idx="76">
                  <c:v>0.32376541859562702</c:v>
                </c:pt>
                <c:pt idx="77">
                  <c:v>0.31091611870982599</c:v>
                </c:pt>
                <c:pt idx="78">
                  <c:v>0.30805052689047602</c:v>
                </c:pt>
                <c:pt idx="79">
                  <c:v>0.30246072722966399</c:v>
                </c:pt>
                <c:pt idx="80">
                  <c:v>0.29990222448231002</c:v>
                </c:pt>
                <c:pt idx="81">
                  <c:v>0.299868575684893</c:v>
                </c:pt>
                <c:pt idx="82">
                  <c:v>0.29886378375233602</c:v>
                </c:pt>
                <c:pt idx="83">
                  <c:v>0.29843411897428901</c:v>
                </c:pt>
                <c:pt idx="84">
                  <c:v>0.29534215343970099</c:v>
                </c:pt>
                <c:pt idx="85">
                  <c:v>0.28946112830632598</c:v>
                </c:pt>
                <c:pt idx="86">
                  <c:v>0.28754017693197098</c:v>
                </c:pt>
                <c:pt idx="87">
                  <c:v>0.286857209178081</c:v>
                </c:pt>
                <c:pt idx="88">
                  <c:v>0.28549631417590898</c:v>
                </c:pt>
                <c:pt idx="89">
                  <c:v>0.28371116599298402</c:v>
                </c:pt>
                <c:pt idx="90">
                  <c:v>0.28332831229424599</c:v>
                </c:pt>
                <c:pt idx="91">
                  <c:v>0.27886319650704799</c:v>
                </c:pt>
                <c:pt idx="92">
                  <c:v>0.27595889142443097</c:v>
                </c:pt>
                <c:pt idx="93">
                  <c:v>0.2744464499914</c:v>
                </c:pt>
                <c:pt idx="94">
                  <c:v>0.274278357397503</c:v>
                </c:pt>
                <c:pt idx="95">
                  <c:v>0.27360143848428098</c:v>
                </c:pt>
                <c:pt idx="96">
                  <c:v>0.272307802863966</c:v>
                </c:pt>
                <c:pt idx="97">
                  <c:v>0.270241426079457</c:v>
                </c:pt>
                <c:pt idx="98">
                  <c:v>0.26955487089448699</c:v>
                </c:pt>
                <c:pt idx="99">
                  <c:v>0.26737603352261002</c:v>
                </c:pt>
                <c:pt idx="100">
                  <c:v>0.25946531879262702</c:v>
                </c:pt>
                <c:pt idx="101">
                  <c:v>0.25905610368458598</c:v>
                </c:pt>
                <c:pt idx="102">
                  <c:v>0.258990454511487</c:v>
                </c:pt>
                <c:pt idx="103">
                  <c:v>0.25734623986895699</c:v>
                </c:pt>
                <c:pt idx="104">
                  <c:v>0.25730115819711402</c:v>
                </c:pt>
                <c:pt idx="105">
                  <c:v>0.25654076425089001</c:v>
                </c:pt>
                <c:pt idx="106">
                  <c:v>0.25502748209764597</c:v>
                </c:pt>
                <c:pt idx="107">
                  <c:v>0.253978435935309</c:v>
                </c:pt>
                <c:pt idx="108">
                  <c:v>0.25331668898665999</c:v>
                </c:pt>
                <c:pt idx="109">
                  <c:v>0.25150703122875001</c:v>
                </c:pt>
                <c:pt idx="110">
                  <c:v>0.248936084431612</c:v>
                </c:pt>
                <c:pt idx="111">
                  <c:v>0.24854548185362499</c:v>
                </c:pt>
                <c:pt idx="112">
                  <c:v>0.247910111598594</c:v>
                </c:pt>
                <c:pt idx="113">
                  <c:v>0.247407371976263</c:v>
                </c:pt>
                <c:pt idx="114">
                  <c:v>0.24691189381055201</c:v>
                </c:pt>
                <c:pt idx="115">
                  <c:v>0.24613484743061601</c:v>
                </c:pt>
                <c:pt idx="116">
                  <c:v>0.244958462299251</c:v>
                </c:pt>
                <c:pt idx="117">
                  <c:v>0.24390907719962901</c:v>
                </c:pt>
                <c:pt idx="118">
                  <c:v>0.239593922374254</c:v>
                </c:pt>
                <c:pt idx="119">
                  <c:v>0.236946285429637</c:v>
                </c:pt>
                <c:pt idx="120">
                  <c:v>0.236885213745786</c:v>
                </c:pt>
                <c:pt idx="121">
                  <c:v>0.23644416267322901</c:v>
                </c:pt>
                <c:pt idx="122">
                  <c:v>0.236081827075484</c:v>
                </c:pt>
                <c:pt idx="123">
                  <c:v>0.235364029590198</c:v>
                </c:pt>
                <c:pt idx="124">
                  <c:v>0.23512618064857699</c:v>
                </c:pt>
                <c:pt idx="125">
                  <c:v>0.234139602022995</c:v>
                </c:pt>
                <c:pt idx="126">
                  <c:v>0.23393386913547101</c:v>
                </c:pt>
                <c:pt idx="127">
                  <c:v>0.23345578474619899</c:v>
                </c:pt>
                <c:pt idx="128">
                  <c:v>0.23159885205123301</c:v>
                </c:pt>
                <c:pt idx="129">
                  <c:v>0.22782775409026601</c:v>
                </c:pt>
                <c:pt idx="130">
                  <c:v>0.22346406847823599</c:v>
                </c:pt>
                <c:pt idx="131">
                  <c:v>0.22305178009257401</c:v>
                </c:pt>
                <c:pt idx="132">
                  <c:v>0.22305077161867601</c:v>
                </c:pt>
                <c:pt idx="133">
                  <c:v>0.221936376952865</c:v>
                </c:pt>
                <c:pt idx="134">
                  <c:v>0.21865736691878401</c:v>
                </c:pt>
                <c:pt idx="135">
                  <c:v>0.21806013157482301</c:v>
                </c:pt>
                <c:pt idx="136">
                  <c:v>0.21704329018538401</c:v>
                </c:pt>
                <c:pt idx="137">
                  <c:v>0.21682434203009701</c:v>
                </c:pt>
                <c:pt idx="138">
                  <c:v>0.21471159903728601</c:v>
                </c:pt>
                <c:pt idx="139">
                  <c:v>0.21409875770938799</c:v>
                </c:pt>
                <c:pt idx="140">
                  <c:v>0.21384788408991501</c:v>
                </c:pt>
                <c:pt idx="141">
                  <c:v>0.213652599552066</c:v>
                </c:pt>
                <c:pt idx="142">
                  <c:v>0.21354228583152901</c:v>
                </c:pt>
                <c:pt idx="143">
                  <c:v>0.212199383300539</c:v>
                </c:pt>
                <c:pt idx="144">
                  <c:v>0.212140422911101</c:v>
                </c:pt>
                <c:pt idx="145">
                  <c:v>0.2115130927443</c:v>
                </c:pt>
                <c:pt idx="146">
                  <c:v>0.21140606460347799</c:v>
                </c:pt>
                <c:pt idx="147">
                  <c:v>0.21077290766336901</c:v>
                </c:pt>
                <c:pt idx="148">
                  <c:v>0.210524550587706</c:v>
                </c:pt>
                <c:pt idx="149">
                  <c:v>0.20984785585537899</c:v>
                </c:pt>
                <c:pt idx="150">
                  <c:v>0.20803766612948599</c:v>
                </c:pt>
                <c:pt idx="151">
                  <c:v>0.206380136222512</c:v>
                </c:pt>
                <c:pt idx="152">
                  <c:v>0.2057992129184</c:v>
                </c:pt>
                <c:pt idx="153">
                  <c:v>0.20490027936039901</c:v>
                </c:pt>
                <c:pt idx="154">
                  <c:v>0.20463041164099299</c:v>
                </c:pt>
                <c:pt idx="155">
                  <c:v>0.20451938662562</c:v>
                </c:pt>
                <c:pt idx="156">
                  <c:v>0.203806047499487</c:v>
                </c:pt>
                <c:pt idx="157">
                  <c:v>0.20379509117833</c:v>
                </c:pt>
                <c:pt idx="158">
                  <c:v>0.20332911824267899</c:v>
                </c:pt>
                <c:pt idx="159">
                  <c:v>0.20253884448918699</c:v>
                </c:pt>
                <c:pt idx="160">
                  <c:v>0.20238137744397899</c:v>
                </c:pt>
                <c:pt idx="161">
                  <c:v>0.202240521387688</c:v>
                </c:pt>
                <c:pt idx="162">
                  <c:v>0.20196005038977499</c:v>
                </c:pt>
                <c:pt idx="163">
                  <c:v>0.20119952836991201</c:v>
                </c:pt>
                <c:pt idx="164">
                  <c:v>0.200935888081507</c:v>
                </c:pt>
                <c:pt idx="165">
                  <c:v>0.200860734485832</c:v>
                </c:pt>
                <c:pt idx="166">
                  <c:v>0.20004744387324799</c:v>
                </c:pt>
                <c:pt idx="167">
                  <c:v>0.19974365255850399</c:v>
                </c:pt>
                <c:pt idx="168">
                  <c:v>0.19939600836509599</c:v>
                </c:pt>
                <c:pt idx="169">
                  <c:v>0.199168290294294</c:v>
                </c:pt>
                <c:pt idx="170">
                  <c:v>0.19832621072839299</c:v>
                </c:pt>
                <c:pt idx="171">
                  <c:v>0.19637090030165999</c:v>
                </c:pt>
                <c:pt idx="172">
                  <c:v>0.195392073855502</c:v>
                </c:pt>
                <c:pt idx="173">
                  <c:v>0.195169707109867</c:v>
                </c:pt>
                <c:pt idx="174">
                  <c:v>0.19412342406896901</c:v>
                </c:pt>
                <c:pt idx="175">
                  <c:v>0.19342567122304</c:v>
                </c:pt>
                <c:pt idx="176">
                  <c:v>0.19333697031036401</c:v>
                </c:pt>
                <c:pt idx="177">
                  <c:v>0.193334625859515</c:v>
                </c:pt>
                <c:pt idx="178">
                  <c:v>0.19244281899216301</c:v>
                </c:pt>
                <c:pt idx="179">
                  <c:v>0.19211859814731699</c:v>
                </c:pt>
                <c:pt idx="180">
                  <c:v>0.19092663409559801</c:v>
                </c:pt>
                <c:pt idx="181">
                  <c:v>0.19002916546304099</c:v>
                </c:pt>
                <c:pt idx="182">
                  <c:v>0.18973256677254599</c:v>
                </c:pt>
                <c:pt idx="183">
                  <c:v>0.188891267295349</c:v>
                </c:pt>
                <c:pt idx="184">
                  <c:v>0.18870767407539399</c:v>
                </c:pt>
                <c:pt idx="185">
                  <c:v>0.18860227913386701</c:v>
                </c:pt>
                <c:pt idx="186">
                  <c:v>0.18802555811442101</c:v>
                </c:pt>
                <c:pt idx="187">
                  <c:v>0.18738428096176901</c:v>
                </c:pt>
                <c:pt idx="188">
                  <c:v>0.18714838001385301</c:v>
                </c:pt>
                <c:pt idx="189">
                  <c:v>0.18694732435345601</c:v>
                </c:pt>
                <c:pt idx="190">
                  <c:v>0.18663527195858601</c:v>
                </c:pt>
                <c:pt idx="191">
                  <c:v>0.18584104945754901</c:v>
                </c:pt>
                <c:pt idx="192">
                  <c:v>0.18551634171161299</c:v>
                </c:pt>
                <c:pt idx="193">
                  <c:v>0.185359272935329</c:v>
                </c:pt>
                <c:pt idx="194">
                  <c:v>0.185342060641423</c:v>
                </c:pt>
                <c:pt idx="195">
                  <c:v>0.18490803955589499</c:v>
                </c:pt>
                <c:pt idx="196">
                  <c:v>0.184659776732012</c:v>
                </c:pt>
                <c:pt idx="197">
                  <c:v>0.184593210452553</c:v>
                </c:pt>
                <c:pt idx="198">
                  <c:v>0.183728849929994</c:v>
                </c:pt>
                <c:pt idx="199">
                  <c:v>0.183307360741367</c:v>
                </c:pt>
                <c:pt idx="200">
                  <c:v>0.182401333934395</c:v>
                </c:pt>
                <c:pt idx="201">
                  <c:v>0.182184941067111</c:v>
                </c:pt>
                <c:pt idx="202">
                  <c:v>0.181803535186432</c:v>
                </c:pt>
                <c:pt idx="203">
                  <c:v>0.18145915091876</c:v>
                </c:pt>
                <c:pt idx="204">
                  <c:v>0.17972308656886801</c:v>
                </c:pt>
                <c:pt idx="205">
                  <c:v>0.17972080784583899</c:v>
                </c:pt>
                <c:pt idx="206">
                  <c:v>0.17806605994621399</c:v>
                </c:pt>
                <c:pt idx="207">
                  <c:v>0.17709693243468599</c:v>
                </c:pt>
                <c:pt idx="208">
                  <c:v>0.17695532163893499</c:v>
                </c:pt>
                <c:pt idx="209">
                  <c:v>0.17659519298537099</c:v>
                </c:pt>
                <c:pt idx="210">
                  <c:v>0.175909076711569</c:v>
                </c:pt>
                <c:pt idx="211">
                  <c:v>0.17510559101484599</c:v>
                </c:pt>
                <c:pt idx="212">
                  <c:v>0.174332029835917</c:v>
                </c:pt>
                <c:pt idx="213">
                  <c:v>0.172769185888664</c:v>
                </c:pt>
                <c:pt idx="214">
                  <c:v>0.17254200040468701</c:v>
                </c:pt>
                <c:pt idx="215">
                  <c:v>0.17240251234643</c:v>
                </c:pt>
                <c:pt idx="216">
                  <c:v>0.172301090273563</c:v>
                </c:pt>
                <c:pt idx="217">
                  <c:v>0.17223004533842401</c:v>
                </c:pt>
                <c:pt idx="218">
                  <c:v>0.17206077930070901</c:v>
                </c:pt>
                <c:pt idx="219">
                  <c:v>0.17180075501476799</c:v>
                </c:pt>
                <c:pt idx="220">
                  <c:v>0.16946990793443301</c:v>
                </c:pt>
                <c:pt idx="221">
                  <c:v>0.16892162396084201</c:v>
                </c:pt>
                <c:pt idx="222">
                  <c:v>0.168850489663812</c:v>
                </c:pt>
                <c:pt idx="223">
                  <c:v>0.16868134313069599</c:v>
                </c:pt>
                <c:pt idx="224">
                  <c:v>0.16808380928543001</c:v>
                </c:pt>
                <c:pt idx="225">
                  <c:v>0.167804495019065</c:v>
                </c:pt>
                <c:pt idx="226">
                  <c:v>0.16780003312182001</c:v>
                </c:pt>
                <c:pt idx="227">
                  <c:v>0.167418310508128</c:v>
                </c:pt>
                <c:pt idx="228">
                  <c:v>0.16664456365111499</c:v>
                </c:pt>
                <c:pt idx="229">
                  <c:v>0.16604638143362499</c:v>
                </c:pt>
                <c:pt idx="230">
                  <c:v>0.16601386711667501</c:v>
                </c:pt>
                <c:pt idx="231">
                  <c:v>0.16597412898726399</c:v>
                </c:pt>
                <c:pt idx="232">
                  <c:v>0.16595760484500199</c:v>
                </c:pt>
                <c:pt idx="233">
                  <c:v>0.16521680280231099</c:v>
                </c:pt>
                <c:pt idx="234">
                  <c:v>0.16511917267717699</c:v>
                </c:pt>
                <c:pt idx="235">
                  <c:v>0.16455762014175199</c:v>
                </c:pt>
                <c:pt idx="236">
                  <c:v>0.164154612836651</c:v>
                </c:pt>
                <c:pt idx="237">
                  <c:v>0.16365174861232401</c:v>
                </c:pt>
                <c:pt idx="238">
                  <c:v>0.16340925322566899</c:v>
                </c:pt>
                <c:pt idx="239">
                  <c:v>0.163134243963963</c:v>
                </c:pt>
                <c:pt idx="240">
                  <c:v>0.16277255810569399</c:v>
                </c:pt>
                <c:pt idx="241">
                  <c:v>0.16159358289403</c:v>
                </c:pt>
                <c:pt idx="242">
                  <c:v>0.16139526993044301</c:v>
                </c:pt>
                <c:pt idx="243">
                  <c:v>0.16073011055591599</c:v>
                </c:pt>
                <c:pt idx="244">
                  <c:v>0.16003051649934</c:v>
                </c:pt>
                <c:pt idx="245">
                  <c:v>0.15922877305611099</c:v>
                </c:pt>
                <c:pt idx="246">
                  <c:v>0.15902626017633201</c:v>
                </c:pt>
                <c:pt idx="247">
                  <c:v>0.15872191405716099</c:v>
                </c:pt>
                <c:pt idx="248">
                  <c:v>0.15814010435627701</c:v>
                </c:pt>
                <c:pt idx="249">
                  <c:v>0.15736138333288799</c:v>
                </c:pt>
                <c:pt idx="250">
                  <c:v>0.156743280837877</c:v>
                </c:pt>
                <c:pt idx="251">
                  <c:v>0.15589837511448401</c:v>
                </c:pt>
                <c:pt idx="252">
                  <c:v>0.15568420837854399</c:v>
                </c:pt>
                <c:pt idx="253">
                  <c:v>0.15541469782867301</c:v>
                </c:pt>
                <c:pt idx="254">
                  <c:v>0.15517580956058</c:v>
                </c:pt>
                <c:pt idx="255">
                  <c:v>0.154639743877584</c:v>
                </c:pt>
                <c:pt idx="256">
                  <c:v>0.15426092172995101</c:v>
                </c:pt>
                <c:pt idx="257">
                  <c:v>0.154224647662041</c:v>
                </c:pt>
                <c:pt idx="258">
                  <c:v>0.15419410461880001</c:v>
                </c:pt>
                <c:pt idx="259">
                  <c:v>0.15370175020751201</c:v>
                </c:pt>
                <c:pt idx="260">
                  <c:v>0.153571370202642</c:v>
                </c:pt>
                <c:pt idx="261">
                  <c:v>0.15335485349283801</c:v>
                </c:pt>
                <c:pt idx="262">
                  <c:v>0.152667680326631</c:v>
                </c:pt>
                <c:pt idx="263">
                  <c:v>0.15218371407106299</c:v>
                </c:pt>
                <c:pt idx="264">
                  <c:v>0.151989156667449</c:v>
                </c:pt>
                <c:pt idx="265">
                  <c:v>0.151713535920352</c:v>
                </c:pt>
                <c:pt idx="266">
                  <c:v>0.150705587187837</c:v>
                </c:pt>
                <c:pt idx="267">
                  <c:v>0.15057371140444401</c:v>
                </c:pt>
                <c:pt idx="268">
                  <c:v>0.15057134168952799</c:v>
                </c:pt>
                <c:pt idx="269">
                  <c:v>0.15057127787139499</c:v>
                </c:pt>
                <c:pt idx="270">
                  <c:v>0.15055179517603201</c:v>
                </c:pt>
                <c:pt idx="271">
                  <c:v>0.149996617992292</c:v>
                </c:pt>
                <c:pt idx="272">
                  <c:v>0.14981920081387101</c:v>
                </c:pt>
                <c:pt idx="273">
                  <c:v>0.14934829057415899</c:v>
                </c:pt>
                <c:pt idx="274">
                  <c:v>0.149086048598216</c:v>
                </c:pt>
                <c:pt idx="275">
                  <c:v>0.148876420933514</c:v>
                </c:pt>
                <c:pt idx="276">
                  <c:v>0.14877489107092201</c:v>
                </c:pt>
                <c:pt idx="277">
                  <c:v>0.14866356133509001</c:v>
                </c:pt>
                <c:pt idx="278">
                  <c:v>0.14848809352525799</c:v>
                </c:pt>
                <c:pt idx="279">
                  <c:v>0.148088629997327</c:v>
                </c:pt>
                <c:pt idx="280">
                  <c:v>0.147360207796913</c:v>
                </c:pt>
                <c:pt idx="281">
                  <c:v>0.14637267360395501</c:v>
                </c:pt>
                <c:pt idx="282">
                  <c:v>0.14561742647884901</c:v>
                </c:pt>
                <c:pt idx="283">
                  <c:v>0.14365728700172101</c:v>
                </c:pt>
                <c:pt idx="284">
                  <c:v>0.143462400841562</c:v>
                </c:pt>
                <c:pt idx="285">
                  <c:v>0.14316247564656101</c:v>
                </c:pt>
                <c:pt idx="286">
                  <c:v>0.14270501354433199</c:v>
                </c:pt>
                <c:pt idx="287">
                  <c:v>0.14213703864425101</c:v>
                </c:pt>
                <c:pt idx="288">
                  <c:v>0.141485480162895</c:v>
                </c:pt>
                <c:pt idx="289">
                  <c:v>0.14135270406240899</c:v>
                </c:pt>
                <c:pt idx="290">
                  <c:v>0.14094474409819299</c:v>
                </c:pt>
                <c:pt idx="291">
                  <c:v>0.14076371629040699</c:v>
                </c:pt>
                <c:pt idx="292">
                  <c:v>0.140575400780072</c:v>
                </c:pt>
                <c:pt idx="293">
                  <c:v>0.14045936783569199</c:v>
                </c:pt>
                <c:pt idx="294">
                  <c:v>0.14003371604295101</c:v>
                </c:pt>
                <c:pt idx="295">
                  <c:v>0.13998673605602499</c:v>
                </c:pt>
                <c:pt idx="296">
                  <c:v>0.13987059195739099</c:v>
                </c:pt>
                <c:pt idx="297">
                  <c:v>0.13918741869998399</c:v>
                </c:pt>
                <c:pt idx="298">
                  <c:v>0.13903977143645099</c:v>
                </c:pt>
                <c:pt idx="299">
                  <c:v>0.13701013207555099</c:v>
                </c:pt>
                <c:pt idx="300">
                  <c:v>0.13696985944529499</c:v>
                </c:pt>
                <c:pt idx="301">
                  <c:v>0.13696063146684601</c:v>
                </c:pt>
                <c:pt idx="302">
                  <c:v>0.13695514970311901</c:v>
                </c:pt>
                <c:pt idx="303">
                  <c:v>0.136461444279043</c:v>
                </c:pt>
                <c:pt idx="304">
                  <c:v>0.13569962513577899</c:v>
                </c:pt>
                <c:pt idx="305">
                  <c:v>0.13541053995716401</c:v>
                </c:pt>
                <c:pt idx="306">
                  <c:v>0.13523295485099701</c:v>
                </c:pt>
                <c:pt idx="307">
                  <c:v>0.135100893604268</c:v>
                </c:pt>
                <c:pt idx="308">
                  <c:v>0.13492084028047899</c:v>
                </c:pt>
                <c:pt idx="309">
                  <c:v>0.134502751232945</c:v>
                </c:pt>
                <c:pt idx="310">
                  <c:v>0.13447128356181401</c:v>
                </c:pt>
                <c:pt idx="311">
                  <c:v>0.134356900841517</c:v>
                </c:pt>
                <c:pt idx="312">
                  <c:v>0.13331903390092001</c:v>
                </c:pt>
                <c:pt idx="313">
                  <c:v>0.13326336816041301</c:v>
                </c:pt>
                <c:pt idx="314">
                  <c:v>0.13316029342039501</c:v>
                </c:pt>
                <c:pt idx="315">
                  <c:v>0.133111797536654</c:v>
                </c:pt>
                <c:pt idx="316">
                  <c:v>0.13300866600724001</c:v>
                </c:pt>
                <c:pt idx="317">
                  <c:v>0.13276754258837001</c:v>
                </c:pt>
                <c:pt idx="318">
                  <c:v>0.13272572623645601</c:v>
                </c:pt>
                <c:pt idx="319">
                  <c:v>0.13248149649994101</c:v>
                </c:pt>
                <c:pt idx="320">
                  <c:v>0.13222447594354</c:v>
                </c:pt>
                <c:pt idx="321">
                  <c:v>0.132079367638231</c:v>
                </c:pt>
                <c:pt idx="322">
                  <c:v>0.13141311363407701</c:v>
                </c:pt>
                <c:pt idx="323">
                  <c:v>0.13064784933468099</c:v>
                </c:pt>
                <c:pt idx="324">
                  <c:v>0.130621944296923</c:v>
                </c:pt>
                <c:pt idx="325">
                  <c:v>0.13049527451672399</c:v>
                </c:pt>
                <c:pt idx="326">
                  <c:v>0.13043901508118799</c:v>
                </c:pt>
                <c:pt idx="327">
                  <c:v>0.13040000120440401</c:v>
                </c:pt>
                <c:pt idx="328">
                  <c:v>0.130339200542406</c:v>
                </c:pt>
                <c:pt idx="329">
                  <c:v>0.13029872966061001</c:v>
                </c:pt>
                <c:pt idx="330">
                  <c:v>0.129453993496012</c:v>
                </c:pt>
                <c:pt idx="331">
                  <c:v>0.129372044594667</c:v>
                </c:pt>
                <c:pt idx="332">
                  <c:v>0.12912615733076299</c:v>
                </c:pt>
                <c:pt idx="333">
                  <c:v>0.128881941205781</c:v>
                </c:pt>
                <c:pt idx="334">
                  <c:v>0.128803035302539</c:v>
                </c:pt>
                <c:pt idx="335">
                  <c:v>0.12872681863743199</c:v>
                </c:pt>
                <c:pt idx="336">
                  <c:v>0.12823904605875699</c:v>
                </c:pt>
                <c:pt idx="337">
                  <c:v>0.128098783049819</c:v>
                </c:pt>
                <c:pt idx="338">
                  <c:v>0.12803277967336699</c:v>
                </c:pt>
                <c:pt idx="339">
                  <c:v>0.127892281720446</c:v>
                </c:pt>
                <c:pt idx="340">
                  <c:v>0.12755488640361201</c:v>
                </c:pt>
                <c:pt idx="341">
                  <c:v>0.12742202095598401</c:v>
                </c:pt>
                <c:pt idx="342">
                  <c:v>0.12682669089131501</c:v>
                </c:pt>
                <c:pt idx="343">
                  <c:v>0.126658739107192</c:v>
                </c:pt>
                <c:pt idx="344">
                  <c:v>0.12637971249385099</c:v>
                </c:pt>
                <c:pt idx="345">
                  <c:v>0.12554425614011899</c:v>
                </c:pt>
                <c:pt idx="346">
                  <c:v>0.12510166819385901</c:v>
                </c:pt>
                <c:pt idx="347">
                  <c:v>0.12508187359679501</c:v>
                </c:pt>
                <c:pt idx="348">
                  <c:v>0.12443496872934801</c:v>
                </c:pt>
                <c:pt idx="349">
                  <c:v>0.12426395799728999</c:v>
                </c:pt>
                <c:pt idx="350">
                  <c:v>0.124154727987423</c:v>
                </c:pt>
                <c:pt idx="351">
                  <c:v>0.123865148179686</c:v>
                </c:pt>
                <c:pt idx="352">
                  <c:v>0.12359933154827001</c:v>
                </c:pt>
                <c:pt idx="353">
                  <c:v>0.12349368269866499</c:v>
                </c:pt>
                <c:pt idx="354">
                  <c:v>0.123449737530944</c:v>
                </c:pt>
                <c:pt idx="355">
                  <c:v>0.123381083565056</c:v>
                </c:pt>
                <c:pt idx="356">
                  <c:v>0.12316845692977101</c:v>
                </c:pt>
                <c:pt idx="357">
                  <c:v>0.12304463832462099</c:v>
                </c:pt>
                <c:pt idx="358">
                  <c:v>0.122942847305168</c:v>
                </c:pt>
                <c:pt idx="359">
                  <c:v>0.122650067815255</c:v>
                </c:pt>
                <c:pt idx="360">
                  <c:v>0.12249373434080101</c:v>
                </c:pt>
                <c:pt idx="361">
                  <c:v>0.122075745351129</c:v>
                </c:pt>
                <c:pt idx="362">
                  <c:v>0.12181999678653301</c:v>
                </c:pt>
                <c:pt idx="363">
                  <c:v>0.12172427928349799</c:v>
                </c:pt>
                <c:pt idx="364">
                  <c:v>0.121636419818867</c:v>
                </c:pt>
                <c:pt idx="365">
                  <c:v>0.1216076449494</c:v>
                </c:pt>
                <c:pt idx="366">
                  <c:v>0.121576444731088</c:v>
                </c:pt>
                <c:pt idx="367">
                  <c:v>0.121550251468642</c:v>
                </c:pt>
                <c:pt idx="368">
                  <c:v>0.121449358193027</c:v>
                </c:pt>
                <c:pt idx="369">
                  <c:v>0.121335983622562</c:v>
                </c:pt>
                <c:pt idx="370">
                  <c:v>0.121067062604026</c:v>
                </c:pt>
                <c:pt idx="371">
                  <c:v>0.120707781584176</c:v>
                </c:pt>
                <c:pt idx="372">
                  <c:v>0.120379862740116</c:v>
                </c:pt>
                <c:pt idx="373">
                  <c:v>0.120377740246128</c:v>
                </c:pt>
                <c:pt idx="374">
                  <c:v>0.12029290896386299</c:v>
                </c:pt>
                <c:pt idx="375">
                  <c:v>0.119779854949832</c:v>
                </c:pt>
                <c:pt idx="376">
                  <c:v>0.119764986213381</c:v>
                </c:pt>
                <c:pt idx="377">
                  <c:v>0.119442484008949</c:v>
                </c:pt>
                <c:pt idx="378">
                  <c:v>0.119402215607709</c:v>
                </c:pt>
                <c:pt idx="379">
                  <c:v>0.119078634945895</c:v>
                </c:pt>
                <c:pt idx="380">
                  <c:v>0.118779590448501</c:v>
                </c:pt>
                <c:pt idx="381">
                  <c:v>0.11871501420239999</c:v>
                </c:pt>
                <c:pt idx="382">
                  <c:v>0.11850856920974399</c:v>
                </c:pt>
                <c:pt idx="383">
                  <c:v>0.118496944919223</c:v>
                </c:pt>
                <c:pt idx="384">
                  <c:v>0.11834449795270401</c:v>
                </c:pt>
                <c:pt idx="385">
                  <c:v>0.1182282700873</c:v>
                </c:pt>
                <c:pt idx="386">
                  <c:v>0.118159946206708</c:v>
                </c:pt>
                <c:pt idx="387">
                  <c:v>0.11814327923165199</c:v>
                </c:pt>
                <c:pt idx="388">
                  <c:v>0.118026832969955</c:v>
                </c:pt>
                <c:pt idx="389">
                  <c:v>0.118009933501921</c:v>
                </c:pt>
                <c:pt idx="390">
                  <c:v>0.117973669301999</c:v>
                </c:pt>
                <c:pt idx="391">
                  <c:v>0.11762391583840399</c:v>
                </c:pt>
                <c:pt idx="392">
                  <c:v>0.117595250157844</c:v>
                </c:pt>
                <c:pt idx="393">
                  <c:v>0.11757411565806</c:v>
                </c:pt>
                <c:pt idx="394">
                  <c:v>0.117537280736608</c:v>
                </c:pt>
                <c:pt idx="395">
                  <c:v>0.11739963181063701</c:v>
                </c:pt>
                <c:pt idx="396">
                  <c:v>0.117243590334661</c:v>
                </c:pt>
                <c:pt idx="397">
                  <c:v>0.11708635353686001</c:v>
                </c:pt>
                <c:pt idx="398">
                  <c:v>0.116985462339026</c:v>
                </c:pt>
                <c:pt idx="399">
                  <c:v>0.11690841179556501</c:v>
                </c:pt>
                <c:pt idx="400">
                  <c:v>0.11674685517925</c:v>
                </c:pt>
                <c:pt idx="401">
                  <c:v>0.11656013466262</c:v>
                </c:pt>
                <c:pt idx="402">
                  <c:v>0.11653072789022199</c:v>
                </c:pt>
                <c:pt idx="403">
                  <c:v>0.116258791912061</c:v>
                </c:pt>
                <c:pt idx="404">
                  <c:v>0.11611702506032</c:v>
                </c:pt>
                <c:pt idx="405">
                  <c:v>0.115920818739913</c:v>
                </c:pt>
                <c:pt idx="406">
                  <c:v>0.11589698944018199</c:v>
                </c:pt>
                <c:pt idx="407">
                  <c:v>0.11583515144293401</c:v>
                </c:pt>
                <c:pt idx="408">
                  <c:v>0.115681699128134</c:v>
                </c:pt>
                <c:pt idx="409">
                  <c:v>0.115655431635298</c:v>
                </c:pt>
                <c:pt idx="410">
                  <c:v>0.115421271068938</c:v>
                </c:pt>
                <c:pt idx="411">
                  <c:v>0.115396944401899</c:v>
                </c:pt>
                <c:pt idx="412">
                  <c:v>0.115370483193074</c:v>
                </c:pt>
                <c:pt idx="413">
                  <c:v>0.11514367153913301</c:v>
                </c:pt>
                <c:pt idx="414">
                  <c:v>0.11490858292563599</c:v>
                </c:pt>
                <c:pt idx="415">
                  <c:v>0.114606342357572</c:v>
                </c:pt>
                <c:pt idx="416">
                  <c:v>0.114585519355519</c:v>
                </c:pt>
                <c:pt idx="417">
                  <c:v>0.11440580974521899</c:v>
                </c:pt>
                <c:pt idx="418">
                  <c:v>0.11422827393386301</c:v>
                </c:pt>
                <c:pt idx="419">
                  <c:v>0.11415945862886701</c:v>
                </c:pt>
                <c:pt idx="420">
                  <c:v>0.11411130576899201</c:v>
                </c:pt>
                <c:pt idx="421">
                  <c:v>0.11404189193274</c:v>
                </c:pt>
                <c:pt idx="422">
                  <c:v>0.11394089316273601</c:v>
                </c:pt>
                <c:pt idx="423">
                  <c:v>0.11356534791865899</c:v>
                </c:pt>
                <c:pt idx="424">
                  <c:v>0.113179796305122</c:v>
                </c:pt>
                <c:pt idx="425">
                  <c:v>0.112973578528206</c:v>
                </c:pt>
                <c:pt idx="426">
                  <c:v>0.11297186701336701</c:v>
                </c:pt>
                <c:pt idx="427">
                  <c:v>0.112705552768626</c:v>
                </c:pt>
                <c:pt idx="428">
                  <c:v>0.112092509652593</c:v>
                </c:pt>
                <c:pt idx="429">
                  <c:v>0.11189268024297799</c:v>
                </c:pt>
                <c:pt idx="430">
                  <c:v>0.11183016578538001</c:v>
                </c:pt>
                <c:pt idx="431">
                  <c:v>0.11177589791553599</c:v>
                </c:pt>
                <c:pt idx="432">
                  <c:v>0.111720454149349</c:v>
                </c:pt>
                <c:pt idx="433">
                  <c:v>0.111656244025138</c:v>
                </c:pt>
                <c:pt idx="434">
                  <c:v>0.111558431198612</c:v>
                </c:pt>
                <c:pt idx="435">
                  <c:v>0.111491075389806</c:v>
                </c:pt>
                <c:pt idx="436">
                  <c:v>0.111381658803433</c:v>
                </c:pt>
                <c:pt idx="437">
                  <c:v>0.111246327359713</c:v>
                </c:pt>
                <c:pt idx="438">
                  <c:v>0.11124047242073801</c:v>
                </c:pt>
                <c:pt idx="439">
                  <c:v>0.111182745344703</c:v>
                </c:pt>
                <c:pt idx="440">
                  <c:v>0.11106065076577699</c:v>
                </c:pt>
                <c:pt idx="441">
                  <c:v>0.11067563370132</c:v>
                </c:pt>
                <c:pt idx="442">
                  <c:v>0.110554995267134</c:v>
                </c:pt>
                <c:pt idx="443">
                  <c:v>0.11039816738798799</c:v>
                </c:pt>
                <c:pt idx="444">
                  <c:v>0.11002254162168</c:v>
                </c:pt>
                <c:pt idx="445">
                  <c:v>0.10962491770925301</c:v>
                </c:pt>
                <c:pt idx="446">
                  <c:v>0.109533841830931</c:v>
                </c:pt>
                <c:pt idx="447">
                  <c:v>0.10934372653363</c:v>
                </c:pt>
                <c:pt idx="448">
                  <c:v>0.10875127680862801</c:v>
                </c:pt>
                <c:pt idx="449">
                  <c:v>0.10867936711706699</c:v>
                </c:pt>
                <c:pt idx="450">
                  <c:v>0.10862478662915501</c:v>
                </c:pt>
                <c:pt idx="451">
                  <c:v>0.1085772305056</c:v>
                </c:pt>
                <c:pt idx="452">
                  <c:v>0.108519332220716</c:v>
                </c:pt>
                <c:pt idx="453">
                  <c:v>0.10833169463327499</c:v>
                </c:pt>
                <c:pt idx="454">
                  <c:v>0.10824478324733799</c:v>
                </c:pt>
                <c:pt idx="455">
                  <c:v>0.10797676396882699</c:v>
                </c:pt>
                <c:pt idx="456">
                  <c:v>0.107699841125731</c:v>
                </c:pt>
                <c:pt idx="457">
                  <c:v>0.106884100793408</c:v>
                </c:pt>
                <c:pt idx="458">
                  <c:v>0.106717594436646</c:v>
                </c:pt>
                <c:pt idx="459">
                  <c:v>0.106434738381206</c:v>
                </c:pt>
                <c:pt idx="460">
                  <c:v>0.10628742272660199</c:v>
                </c:pt>
                <c:pt idx="461">
                  <c:v>0.106269261972276</c:v>
                </c:pt>
                <c:pt idx="462">
                  <c:v>0.106204587579575</c:v>
                </c:pt>
                <c:pt idx="463">
                  <c:v>0.106176612428486</c:v>
                </c:pt>
                <c:pt idx="464">
                  <c:v>0.106124408722234</c:v>
                </c:pt>
                <c:pt idx="465">
                  <c:v>0.105686234738123</c:v>
                </c:pt>
                <c:pt idx="466">
                  <c:v>0.105572289893888</c:v>
                </c:pt>
                <c:pt idx="467">
                  <c:v>0.105251637139525</c:v>
                </c:pt>
                <c:pt idx="468">
                  <c:v>0.105078081703135</c:v>
                </c:pt>
                <c:pt idx="469">
                  <c:v>0.105053864709423</c:v>
                </c:pt>
                <c:pt idx="470">
                  <c:v>0.105044504433889</c:v>
                </c:pt>
                <c:pt idx="471">
                  <c:v>0.104958180135134</c:v>
                </c:pt>
                <c:pt idx="472">
                  <c:v>0.104931196909458</c:v>
                </c:pt>
                <c:pt idx="473">
                  <c:v>0.10490250936177201</c:v>
                </c:pt>
                <c:pt idx="474">
                  <c:v>0.104799535853165</c:v>
                </c:pt>
                <c:pt idx="475">
                  <c:v>0.104776404686673</c:v>
                </c:pt>
                <c:pt idx="476">
                  <c:v>0.10472791808951901</c:v>
                </c:pt>
                <c:pt idx="477">
                  <c:v>0.10466220894328999</c:v>
                </c:pt>
                <c:pt idx="478">
                  <c:v>0.104592085942336</c:v>
                </c:pt>
                <c:pt idx="479">
                  <c:v>0.10451455966366401</c:v>
                </c:pt>
                <c:pt idx="480">
                  <c:v>0.104240676566647</c:v>
                </c:pt>
                <c:pt idx="481">
                  <c:v>0.104240530256815</c:v>
                </c:pt>
                <c:pt idx="482">
                  <c:v>0.104187208052334</c:v>
                </c:pt>
                <c:pt idx="483">
                  <c:v>0.103891928145291</c:v>
                </c:pt>
                <c:pt idx="484">
                  <c:v>0.103643102204867</c:v>
                </c:pt>
                <c:pt idx="485">
                  <c:v>0.103537367676412</c:v>
                </c:pt>
                <c:pt idx="486">
                  <c:v>0.103229177977036</c:v>
                </c:pt>
                <c:pt idx="487">
                  <c:v>0.103142430696211</c:v>
                </c:pt>
                <c:pt idx="488">
                  <c:v>0.102844301727858</c:v>
                </c:pt>
                <c:pt idx="489">
                  <c:v>0.102826086424195</c:v>
                </c:pt>
                <c:pt idx="490">
                  <c:v>0.102775876226125</c:v>
                </c:pt>
                <c:pt idx="491">
                  <c:v>0.102520951500135</c:v>
                </c:pt>
                <c:pt idx="492">
                  <c:v>0.102471923350675</c:v>
                </c:pt>
                <c:pt idx="493">
                  <c:v>0.102217664214865</c:v>
                </c:pt>
                <c:pt idx="494">
                  <c:v>0.10217420417405799</c:v>
                </c:pt>
                <c:pt idx="495">
                  <c:v>0.102132478674066</c:v>
                </c:pt>
                <c:pt idx="496">
                  <c:v>0.102116550391886</c:v>
                </c:pt>
                <c:pt idx="497">
                  <c:v>0.101899686191445</c:v>
                </c:pt>
                <c:pt idx="498">
                  <c:v>0.10176309781081699</c:v>
                </c:pt>
                <c:pt idx="499">
                  <c:v>0.10171812070573701</c:v>
                </c:pt>
                <c:pt idx="500">
                  <c:v>0.10135998837816999</c:v>
                </c:pt>
                <c:pt idx="501">
                  <c:v>0.101151321349088</c:v>
                </c:pt>
                <c:pt idx="502">
                  <c:v>0.10109100387660799</c:v>
                </c:pt>
                <c:pt idx="503">
                  <c:v>0.100926362024207</c:v>
                </c:pt>
                <c:pt idx="504">
                  <c:v>0.10089165010284699</c:v>
                </c:pt>
                <c:pt idx="505">
                  <c:v>0.10085301432086</c:v>
                </c:pt>
                <c:pt idx="506">
                  <c:v>0.10076045590541</c:v>
                </c:pt>
                <c:pt idx="507">
                  <c:v>0.100700275091341</c:v>
                </c:pt>
                <c:pt idx="508">
                  <c:v>0.10057026633822</c:v>
                </c:pt>
                <c:pt idx="509">
                  <c:v>0.100519548727399</c:v>
                </c:pt>
                <c:pt idx="510">
                  <c:v>0.10026484783020299</c:v>
                </c:pt>
                <c:pt idx="511">
                  <c:v>0.10022196882277699</c:v>
                </c:pt>
                <c:pt idx="512">
                  <c:v>9.9816689918632101E-2</c:v>
                </c:pt>
                <c:pt idx="513">
                  <c:v>9.9805891211535602E-2</c:v>
                </c:pt>
                <c:pt idx="514">
                  <c:v>9.96186927397789E-2</c:v>
                </c:pt>
                <c:pt idx="515">
                  <c:v>9.9119480145267502E-2</c:v>
                </c:pt>
                <c:pt idx="516">
                  <c:v>9.8954704912706901E-2</c:v>
                </c:pt>
                <c:pt idx="517">
                  <c:v>9.8776287381790298E-2</c:v>
                </c:pt>
                <c:pt idx="518">
                  <c:v>9.8718876010650505E-2</c:v>
                </c:pt>
                <c:pt idx="519">
                  <c:v>9.86761586421014E-2</c:v>
                </c:pt>
                <c:pt idx="520">
                  <c:v>9.8656532068467598E-2</c:v>
                </c:pt>
                <c:pt idx="521">
                  <c:v>9.8451419553150302E-2</c:v>
                </c:pt>
                <c:pt idx="522">
                  <c:v>9.8441641005846001E-2</c:v>
                </c:pt>
                <c:pt idx="523">
                  <c:v>9.8186483355766199E-2</c:v>
                </c:pt>
                <c:pt idx="524">
                  <c:v>9.8090588444924798E-2</c:v>
                </c:pt>
                <c:pt idx="525">
                  <c:v>9.8078363171656399E-2</c:v>
                </c:pt>
                <c:pt idx="526">
                  <c:v>9.7964847740582797E-2</c:v>
                </c:pt>
                <c:pt idx="527">
                  <c:v>9.7950466224125995E-2</c:v>
                </c:pt>
                <c:pt idx="528">
                  <c:v>9.7865261225608804E-2</c:v>
                </c:pt>
                <c:pt idx="529">
                  <c:v>9.7812314938709094E-2</c:v>
                </c:pt>
                <c:pt idx="530">
                  <c:v>9.7767150154755497E-2</c:v>
                </c:pt>
                <c:pt idx="531">
                  <c:v>9.7618963621367294E-2</c:v>
                </c:pt>
                <c:pt idx="532">
                  <c:v>9.7488607594295104E-2</c:v>
                </c:pt>
                <c:pt idx="533">
                  <c:v>9.7469741030921306E-2</c:v>
                </c:pt>
                <c:pt idx="534">
                  <c:v>9.7416776350183198E-2</c:v>
                </c:pt>
                <c:pt idx="535">
                  <c:v>9.7135927921422102E-2</c:v>
                </c:pt>
                <c:pt idx="536">
                  <c:v>9.7084993628357999E-2</c:v>
                </c:pt>
                <c:pt idx="537">
                  <c:v>9.6953364449153603E-2</c:v>
                </c:pt>
                <c:pt idx="538">
                  <c:v>9.6922697473719802E-2</c:v>
                </c:pt>
                <c:pt idx="539">
                  <c:v>9.6634098130384594E-2</c:v>
                </c:pt>
                <c:pt idx="540">
                  <c:v>9.6601807895426703E-2</c:v>
                </c:pt>
                <c:pt idx="541">
                  <c:v>9.6557533492398498E-2</c:v>
                </c:pt>
                <c:pt idx="542">
                  <c:v>9.6523208219974996E-2</c:v>
                </c:pt>
                <c:pt idx="543">
                  <c:v>9.6316335809886397E-2</c:v>
                </c:pt>
                <c:pt idx="544">
                  <c:v>9.5993719886955403E-2</c:v>
                </c:pt>
                <c:pt idx="545">
                  <c:v>9.5854869235808798E-2</c:v>
                </c:pt>
                <c:pt idx="546">
                  <c:v>9.5673492494497303E-2</c:v>
                </c:pt>
                <c:pt idx="547">
                  <c:v>9.5546203659611501E-2</c:v>
                </c:pt>
                <c:pt idx="548">
                  <c:v>9.5455121023345399E-2</c:v>
                </c:pt>
                <c:pt idx="549">
                  <c:v>9.5408116142646507E-2</c:v>
                </c:pt>
                <c:pt idx="550">
                  <c:v>9.5147088486087703E-2</c:v>
                </c:pt>
                <c:pt idx="551">
                  <c:v>9.5080714468344305E-2</c:v>
                </c:pt>
                <c:pt idx="552">
                  <c:v>9.5042368379088402E-2</c:v>
                </c:pt>
                <c:pt idx="553">
                  <c:v>9.4957168626499402E-2</c:v>
                </c:pt>
                <c:pt idx="554">
                  <c:v>9.4908547824533507E-2</c:v>
                </c:pt>
                <c:pt idx="555">
                  <c:v>9.47712866772807E-2</c:v>
                </c:pt>
                <c:pt idx="556">
                  <c:v>9.4748207620085595E-2</c:v>
                </c:pt>
                <c:pt idx="557">
                  <c:v>9.4693093501994993E-2</c:v>
                </c:pt>
                <c:pt idx="558">
                  <c:v>9.4556424192348706E-2</c:v>
                </c:pt>
                <c:pt idx="559">
                  <c:v>9.4412665422016304E-2</c:v>
                </c:pt>
                <c:pt idx="560">
                  <c:v>9.4380744641496206E-2</c:v>
                </c:pt>
                <c:pt idx="561">
                  <c:v>9.4358216225480795E-2</c:v>
                </c:pt>
                <c:pt idx="562">
                  <c:v>9.4285107051642406E-2</c:v>
                </c:pt>
                <c:pt idx="563">
                  <c:v>9.4238146108501994E-2</c:v>
                </c:pt>
                <c:pt idx="564">
                  <c:v>9.3919942208979798E-2</c:v>
                </c:pt>
                <c:pt idx="565">
                  <c:v>9.3821165209063501E-2</c:v>
                </c:pt>
                <c:pt idx="566">
                  <c:v>9.3740278023335399E-2</c:v>
                </c:pt>
                <c:pt idx="567">
                  <c:v>9.37320393566035E-2</c:v>
                </c:pt>
                <c:pt idx="568">
                  <c:v>9.3682887834387593E-2</c:v>
                </c:pt>
                <c:pt idx="569">
                  <c:v>9.3639359264448899E-2</c:v>
                </c:pt>
                <c:pt idx="570">
                  <c:v>9.35930060622958E-2</c:v>
                </c:pt>
                <c:pt idx="571">
                  <c:v>9.3515600595708306E-2</c:v>
                </c:pt>
                <c:pt idx="572">
                  <c:v>9.35129876626659E-2</c:v>
                </c:pt>
                <c:pt idx="573">
                  <c:v>9.34428081897902E-2</c:v>
                </c:pt>
                <c:pt idx="574">
                  <c:v>9.3317426800546804E-2</c:v>
                </c:pt>
                <c:pt idx="575">
                  <c:v>9.3278928152957796E-2</c:v>
                </c:pt>
                <c:pt idx="576">
                  <c:v>9.31974682827095E-2</c:v>
                </c:pt>
                <c:pt idx="577">
                  <c:v>9.3140592061405195E-2</c:v>
                </c:pt>
                <c:pt idx="578">
                  <c:v>9.3127671284178398E-2</c:v>
                </c:pt>
                <c:pt idx="579">
                  <c:v>9.2929194277679095E-2</c:v>
                </c:pt>
                <c:pt idx="580">
                  <c:v>9.2887964305590195E-2</c:v>
                </c:pt>
                <c:pt idx="581">
                  <c:v>9.2761856815392299E-2</c:v>
                </c:pt>
                <c:pt idx="582">
                  <c:v>9.2582089311047597E-2</c:v>
                </c:pt>
                <c:pt idx="583">
                  <c:v>9.2315827042415102E-2</c:v>
                </c:pt>
                <c:pt idx="584">
                  <c:v>9.2122902247105301E-2</c:v>
                </c:pt>
                <c:pt idx="585">
                  <c:v>9.2040674033088798E-2</c:v>
                </c:pt>
                <c:pt idx="586">
                  <c:v>9.1901945298594995E-2</c:v>
                </c:pt>
                <c:pt idx="587">
                  <c:v>9.1878723935119297E-2</c:v>
                </c:pt>
                <c:pt idx="588">
                  <c:v>9.1602968555005895E-2</c:v>
                </c:pt>
                <c:pt idx="589">
                  <c:v>9.1283563769452195E-2</c:v>
                </c:pt>
                <c:pt idx="590">
                  <c:v>9.1086521782897598E-2</c:v>
                </c:pt>
                <c:pt idx="591">
                  <c:v>9.1052448533356603E-2</c:v>
                </c:pt>
                <c:pt idx="592">
                  <c:v>9.0960571517299194E-2</c:v>
                </c:pt>
                <c:pt idx="593">
                  <c:v>9.0948268898028303E-2</c:v>
                </c:pt>
                <c:pt idx="594">
                  <c:v>9.0919752455922001E-2</c:v>
                </c:pt>
                <c:pt idx="595">
                  <c:v>9.0875336229141901E-2</c:v>
                </c:pt>
                <c:pt idx="596">
                  <c:v>9.0868884575622894E-2</c:v>
                </c:pt>
                <c:pt idx="597">
                  <c:v>9.0819389428024699E-2</c:v>
                </c:pt>
                <c:pt idx="598">
                  <c:v>9.0560453493605295E-2</c:v>
                </c:pt>
                <c:pt idx="599">
                  <c:v>9.0523646459080204E-2</c:v>
                </c:pt>
                <c:pt idx="600">
                  <c:v>9.0174182431531399E-2</c:v>
                </c:pt>
                <c:pt idx="601">
                  <c:v>9.00449662448599E-2</c:v>
                </c:pt>
                <c:pt idx="602">
                  <c:v>9.0011552597418998E-2</c:v>
                </c:pt>
                <c:pt idx="603">
                  <c:v>8.9594116677363694E-2</c:v>
                </c:pt>
                <c:pt idx="604">
                  <c:v>8.9448021533705499E-2</c:v>
                </c:pt>
                <c:pt idx="605">
                  <c:v>8.9399671305997699E-2</c:v>
                </c:pt>
                <c:pt idx="606">
                  <c:v>8.9308470120248507E-2</c:v>
                </c:pt>
                <c:pt idx="607">
                  <c:v>8.9261402530556005E-2</c:v>
                </c:pt>
                <c:pt idx="608">
                  <c:v>8.9078173610236205E-2</c:v>
                </c:pt>
                <c:pt idx="609">
                  <c:v>8.9048551773282206E-2</c:v>
                </c:pt>
                <c:pt idx="610">
                  <c:v>8.9001995461588407E-2</c:v>
                </c:pt>
                <c:pt idx="611">
                  <c:v>8.8984230983302701E-2</c:v>
                </c:pt>
                <c:pt idx="612">
                  <c:v>8.89003640134058E-2</c:v>
                </c:pt>
                <c:pt idx="613">
                  <c:v>8.8849422483931101E-2</c:v>
                </c:pt>
                <c:pt idx="614">
                  <c:v>8.8843528798673105E-2</c:v>
                </c:pt>
                <c:pt idx="615">
                  <c:v>8.8832669022740299E-2</c:v>
                </c:pt>
                <c:pt idx="616">
                  <c:v>8.8828252534099802E-2</c:v>
                </c:pt>
                <c:pt idx="617">
                  <c:v>8.8595521231402699E-2</c:v>
                </c:pt>
                <c:pt idx="618">
                  <c:v>8.8554543254703702E-2</c:v>
                </c:pt>
                <c:pt idx="619">
                  <c:v>8.8538215207267804E-2</c:v>
                </c:pt>
                <c:pt idx="620">
                  <c:v>8.8464194889401604E-2</c:v>
                </c:pt>
                <c:pt idx="621">
                  <c:v>8.8403211343595495E-2</c:v>
                </c:pt>
                <c:pt idx="622">
                  <c:v>8.8399881362271102E-2</c:v>
                </c:pt>
                <c:pt idx="623">
                  <c:v>8.8316278816813906E-2</c:v>
                </c:pt>
                <c:pt idx="624">
                  <c:v>8.8209754624628503E-2</c:v>
                </c:pt>
                <c:pt idx="625">
                  <c:v>8.81272595741978E-2</c:v>
                </c:pt>
                <c:pt idx="626">
                  <c:v>8.8107547304732997E-2</c:v>
                </c:pt>
                <c:pt idx="627">
                  <c:v>8.8055638713051998E-2</c:v>
                </c:pt>
                <c:pt idx="628">
                  <c:v>8.7400063978433806E-2</c:v>
                </c:pt>
                <c:pt idx="629">
                  <c:v>8.7355908957477801E-2</c:v>
                </c:pt>
                <c:pt idx="630">
                  <c:v>8.7236184285917104E-2</c:v>
                </c:pt>
                <c:pt idx="631">
                  <c:v>8.7056535582873601E-2</c:v>
                </c:pt>
                <c:pt idx="632">
                  <c:v>8.70020723725764E-2</c:v>
                </c:pt>
                <c:pt idx="633">
                  <c:v>8.6936548469252806E-2</c:v>
                </c:pt>
                <c:pt idx="634">
                  <c:v>8.6881547730842903E-2</c:v>
                </c:pt>
                <c:pt idx="635">
                  <c:v>8.6828240185512107E-2</c:v>
                </c:pt>
                <c:pt idx="636">
                  <c:v>8.6590849018323396E-2</c:v>
                </c:pt>
                <c:pt idx="637">
                  <c:v>8.6467445728306599E-2</c:v>
                </c:pt>
                <c:pt idx="638">
                  <c:v>8.6424829394672997E-2</c:v>
                </c:pt>
                <c:pt idx="639">
                  <c:v>8.62519115903089E-2</c:v>
                </c:pt>
                <c:pt idx="640">
                  <c:v>8.6174593807143707E-2</c:v>
                </c:pt>
                <c:pt idx="641">
                  <c:v>8.6115641275832794E-2</c:v>
                </c:pt>
                <c:pt idx="642">
                  <c:v>8.6106252719747395E-2</c:v>
                </c:pt>
                <c:pt idx="643">
                  <c:v>8.6029305659354599E-2</c:v>
                </c:pt>
                <c:pt idx="644">
                  <c:v>8.6008315912416797E-2</c:v>
                </c:pt>
                <c:pt idx="645">
                  <c:v>8.5955409228518895E-2</c:v>
                </c:pt>
                <c:pt idx="646">
                  <c:v>8.5879323983610895E-2</c:v>
                </c:pt>
                <c:pt idx="647">
                  <c:v>8.5469708613985104E-2</c:v>
                </c:pt>
                <c:pt idx="648">
                  <c:v>8.5394786193231403E-2</c:v>
                </c:pt>
                <c:pt idx="649">
                  <c:v>8.51602636785804E-2</c:v>
                </c:pt>
                <c:pt idx="650">
                  <c:v>8.5135284733516101E-2</c:v>
                </c:pt>
                <c:pt idx="651">
                  <c:v>8.4893215842518202E-2</c:v>
                </c:pt>
                <c:pt idx="652">
                  <c:v>8.4892558281917593E-2</c:v>
                </c:pt>
                <c:pt idx="653">
                  <c:v>8.4873519780880494E-2</c:v>
                </c:pt>
                <c:pt idx="654">
                  <c:v>8.4753613347780601E-2</c:v>
                </c:pt>
                <c:pt idx="655">
                  <c:v>8.4734243377454305E-2</c:v>
                </c:pt>
                <c:pt idx="656">
                  <c:v>8.4700925435044802E-2</c:v>
                </c:pt>
                <c:pt idx="657">
                  <c:v>8.4656951058494898E-2</c:v>
                </c:pt>
                <c:pt idx="658">
                  <c:v>8.4606744379081902E-2</c:v>
                </c:pt>
                <c:pt idx="659">
                  <c:v>8.4502624251140204E-2</c:v>
                </c:pt>
                <c:pt idx="660">
                  <c:v>8.4357806640278796E-2</c:v>
                </c:pt>
                <c:pt idx="661">
                  <c:v>8.4337211345392404E-2</c:v>
                </c:pt>
                <c:pt idx="662">
                  <c:v>8.4152756448931498E-2</c:v>
                </c:pt>
                <c:pt idx="663">
                  <c:v>8.3869455692834494E-2</c:v>
                </c:pt>
                <c:pt idx="664">
                  <c:v>8.3816167003150505E-2</c:v>
                </c:pt>
                <c:pt idx="665">
                  <c:v>8.3812106118122301E-2</c:v>
                </c:pt>
                <c:pt idx="666">
                  <c:v>8.3807488249437498E-2</c:v>
                </c:pt>
                <c:pt idx="667">
                  <c:v>8.3747662948409698E-2</c:v>
                </c:pt>
                <c:pt idx="668">
                  <c:v>8.32588352380252E-2</c:v>
                </c:pt>
                <c:pt idx="669">
                  <c:v>8.3208016462094705E-2</c:v>
                </c:pt>
                <c:pt idx="670">
                  <c:v>8.3070476258972903E-2</c:v>
                </c:pt>
                <c:pt idx="671">
                  <c:v>8.3068382772323104E-2</c:v>
                </c:pt>
                <c:pt idx="672">
                  <c:v>8.2995836193367395E-2</c:v>
                </c:pt>
                <c:pt idx="673">
                  <c:v>8.2924134124734594E-2</c:v>
                </c:pt>
                <c:pt idx="674">
                  <c:v>8.2844979402936197E-2</c:v>
                </c:pt>
                <c:pt idx="675">
                  <c:v>8.2806707505294994E-2</c:v>
                </c:pt>
                <c:pt idx="676">
                  <c:v>8.2774506682113697E-2</c:v>
                </c:pt>
                <c:pt idx="677">
                  <c:v>8.2754913387808507E-2</c:v>
                </c:pt>
                <c:pt idx="678">
                  <c:v>8.2646799279858699E-2</c:v>
                </c:pt>
                <c:pt idx="679">
                  <c:v>8.2644349749541504E-2</c:v>
                </c:pt>
                <c:pt idx="680">
                  <c:v>8.2494595043049096E-2</c:v>
                </c:pt>
                <c:pt idx="681">
                  <c:v>8.2469456906065594E-2</c:v>
                </c:pt>
                <c:pt idx="682">
                  <c:v>8.2179226075558304E-2</c:v>
                </c:pt>
                <c:pt idx="683">
                  <c:v>8.18208488780163E-2</c:v>
                </c:pt>
                <c:pt idx="684">
                  <c:v>8.16104090928675E-2</c:v>
                </c:pt>
                <c:pt idx="685">
                  <c:v>8.1558193740010096E-2</c:v>
                </c:pt>
                <c:pt idx="686">
                  <c:v>8.1541616844778494E-2</c:v>
                </c:pt>
                <c:pt idx="687">
                  <c:v>8.1502647412135906E-2</c:v>
                </c:pt>
                <c:pt idx="688">
                  <c:v>8.1433480735395997E-2</c:v>
                </c:pt>
                <c:pt idx="689">
                  <c:v>8.1364300088422298E-2</c:v>
                </c:pt>
                <c:pt idx="690">
                  <c:v>8.1155354871277105E-2</c:v>
                </c:pt>
                <c:pt idx="691">
                  <c:v>8.1133815429747194E-2</c:v>
                </c:pt>
                <c:pt idx="692">
                  <c:v>8.1013901692569903E-2</c:v>
                </c:pt>
                <c:pt idx="693">
                  <c:v>8.0859609005101696E-2</c:v>
                </c:pt>
                <c:pt idx="694">
                  <c:v>8.0798698048526199E-2</c:v>
                </c:pt>
                <c:pt idx="695">
                  <c:v>8.0794253597263194E-2</c:v>
                </c:pt>
                <c:pt idx="696">
                  <c:v>8.0785090927553996E-2</c:v>
                </c:pt>
                <c:pt idx="697">
                  <c:v>8.0730959455506096E-2</c:v>
                </c:pt>
                <c:pt idx="698">
                  <c:v>8.0679986992077304E-2</c:v>
                </c:pt>
                <c:pt idx="699">
                  <c:v>8.0656679763743397E-2</c:v>
                </c:pt>
                <c:pt idx="700">
                  <c:v>8.0370917882814502E-2</c:v>
                </c:pt>
                <c:pt idx="701">
                  <c:v>8.0343347847605898E-2</c:v>
                </c:pt>
                <c:pt idx="702">
                  <c:v>8.0340262575390398E-2</c:v>
                </c:pt>
                <c:pt idx="703">
                  <c:v>8.0295613021239595E-2</c:v>
                </c:pt>
                <c:pt idx="704">
                  <c:v>8.0257090878785006E-2</c:v>
                </c:pt>
                <c:pt idx="705">
                  <c:v>8.0001730913889596E-2</c:v>
                </c:pt>
                <c:pt idx="706">
                  <c:v>7.9993256212204294E-2</c:v>
                </c:pt>
                <c:pt idx="707">
                  <c:v>7.9902928815177396E-2</c:v>
                </c:pt>
                <c:pt idx="708">
                  <c:v>7.9900560851334596E-2</c:v>
                </c:pt>
                <c:pt idx="709">
                  <c:v>7.9879151565537002E-2</c:v>
                </c:pt>
                <c:pt idx="710">
                  <c:v>7.9859121175966094E-2</c:v>
                </c:pt>
                <c:pt idx="711">
                  <c:v>7.9821326124118699E-2</c:v>
                </c:pt>
                <c:pt idx="712">
                  <c:v>7.9812968171939502E-2</c:v>
                </c:pt>
                <c:pt idx="713">
                  <c:v>7.9597185139308899E-2</c:v>
                </c:pt>
                <c:pt idx="714">
                  <c:v>7.9594610739977006E-2</c:v>
                </c:pt>
                <c:pt idx="715">
                  <c:v>7.9593232016693896E-2</c:v>
                </c:pt>
                <c:pt idx="716">
                  <c:v>7.9444258874931797E-2</c:v>
                </c:pt>
                <c:pt idx="717">
                  <c:v>7.9438339571608702E-2</c:v>
                </c:pt>
                <c:pt idx="718">
                  <c:v>7.9411984708614505E-2</c:v>
                </c:pt>
                <c:pt idx="719">
                  <c:v>7.91943876585295E-2</c:v>
                </c:pt>
                <c:pt idx="720">
                  <c:v>7.9145281384698202E-2</c:v>
                </c:pt>
                <c:pt idx="721">
                  <c:v>7.9095622638607005E-2</c:v>
                </c:pt>
                <c:pt idx="722">
                  <c:v>7.9062435823582994E-2</c:v>
                </c:pt>
                <c:pt idx="723">
                  <c:v>7.9035792518547004E-2</c:v>
                </c:pt>
                <c:pt idx="724">
                  <c:v>7.8951109824497004E-2</c:v>
                </c:pt>
                <c:pt idx="725">
                  <c:v>7.8890818936231205E-2</c:v>
                </c:pt>
                <c:pt idx="726">
                  <c:v>7.8796333848531602E-2</c:v>
                </c:pt>
                <c:pt idx="727">
                  <c:v>7.8743575678123207E-2</c:v>
                </c:pt>
                <c:pt idx="728">
                  <c:v>7.8714287510343303E-2</c:v>
                </c:pt>
                <c:pt idx="729">
                  <c:v>7.8643295978277003E-2</c:v>
                </c:pt>
                <c:pt idx="730">
                  <c:v>7.8557957975357695E-2</c:v>
                </c:pt>
                <c:pt idx="731">
                  <c:v>7.8545637321325606E-2</c:v>
                </c:pt>
                <c:pt idx="732">
                  <c:v>7.8536509040133304E-2</c:v>
                </c:pt>
                <c:pt idx="733">
                  <c:v>7.8309089651466698E-2</c:v>
                </c:pt>
                <c:pt idx="734">
                  <c:v>7.83066744409915E-2</c:v>
                </c:pt>
                <c:pt idx="735">
                  <c:v>7.8081939886782706E-2</c:v>
                </c:pt>
                <c:pt idx="736">
                  <c:v>7.7995754150832902E-2</c:v>
                </c:pt>
                <c:pt idx="737">
                  <c:v>7.7735856422713703E-2</c:v>
                </c:pt>
                <c:pt idx="738">
                  <c:v>7.7494418675286197E-2</c:v>
                </c:pt>
                <c:pt idx="739">
                  <c:v>7.7345684676822998E-2</c:v>
                </c:pt>
                <c:pt idx="740">
                  <c:v>7.7257665430289904E-2</c:v>
                </c:pt>
                <c:pt idx="741">
                  <c:v>7.6932397817707901E-2</c:v>
                </c:pt>
                <c:pt idx="742">
                  <c:v>7.6903061661961494E-2</c:v>
                </c:pt>
                <c:pt idx="743">
                  <c:v>7.68308791844481E-2</c:v>
                </c:pt>
                <c:pt idx="744">
                  <c:v>7.6686875940015206E-2</c:v>
                </c:pt>
                <c:pt idx="745">
                  <c:v>7.6084036445483796E-2</c:v>
                </c:pt>
                <c:pt idx="746">
                  <c:v>7.6036396749617402E-2</c:v>
                </c:pt>
                <c:pt idx="747">
                  <c:v>7.6027577616136099E-2</c:v>
                </c:pt>
                <c:pt idx="748">
                  <c:v>7.5909303483066501E-2</c:v>
                </c:pt>
                <c:pt idx="749">
                  <c:v>7.5901160484575805E-2</c:v>
                </c:pt>
                <c:pt idx="750">
                  <c:v>7.5826898606518298E-2</c:v>
                </c:pt>
                <c:pt idx="751">
                  <c:v>7.5795869491374304E-2</c:v>
                </c:pt>
                <c:pt idx="752">
                  <c:v>7.5774057895961797E-2</c:v>
                </c:pt>
                <c:pt idx="753">
                  <c:v>7.5711553557551006E-2</c:v>
                </c:pt>
                <c:pt idx="754">
                  <c:v>7.5616490081905005E-2</c:v>
                </c:pt>
                <c:pt idx="755">
                  <c:v>7.5597720667829493E-2</c:v>
                </c:pt>
                <c:pt idx="756">
                  <c:v>7.5570177242516606E-2</c:v>
                </c:pt>
                <c:pt idx="757">
                  <c:v>7.5559819966536601E-2</c:v>
                </c:pt>
                <c:pt idx="758">
                  <c:v>7.54778561031655E-2</c:v>
                </c:pt>
                <c:pt idx="759">
                  <c:v>7.5412693270319395E-2</c:v>
                </c:pt>
                <c:pt idx="760">
                  <c:v>7.5189311397529004E-2</c:v>
                </c:pt>
                <c:pt idx="761">
                  <c:v>7.5081620541935998E-2</c:v>
                </c:pt>
                <c:pt idx="762">
                  <c:v>7.4910183975227099E-2</c:v>
                </c:pt>
                <c:pt idx="763">
                  <c:v>7.4725504593625494E-2</c:v>
                </c:pt>
                <c:pt idx="764">
                  <c:v>7.4720512842930006E-2</c:v>
                </c:pt>
                <c:pt idx="765">
                  <c:v>7.4538931755433205E-2</c:v>
                </c:pt>
                <c:pt idx="766">
                  <c:v>7.4437828047881502E-2</c:v>
                </c:pt>
                <c:pt idx="767">
                  <c:v>7.4418706345207794E-2</c:v>
                </c:pt>
                <c:pt idx="768">
                  <c:v>7.4373199472522494E-2</c:v>
                </c:pt>
                <c:pt idx="769">
                  <c:v>7.4280423893119604E-2</c:v>
                </c:pt>
                <c:pt idx="770">
                  <c:v>7.41402452287101E-2</c:v>
                </c:pt>
                <c:pt idx="771">
                  <c:v>7.4029247909672705E-2</c:v>
                </c:pt>
                <c:pt idx="772">
                  <c:v>7.4005741477235695E-2</c:v>
                </c:pt>
                <c:pt idx="773">
                  <c:v>7.3995523323653806E-2</c:v>
                </c:pt>
                <c:pt idx="774">
                  <c:v>7.3840453871431705E-2</c:v>
                </c:pt>
                <c:pt idx="775">
                  <c:v>7.3828549822020598E-2</c:v>
                </c:pt>
                <c:pt idx="776">
                  <c:v>7.3820911668768502E-2</c:v>
                </c:pt>
                <c:pt idx="777">
                  <c:v>7.3797577317805896E-2</c:v>
                </c:pt>
                <c:pt idx="778">
                  <c:v>7.3742130617427307E-2</c:v>
                </c:pt>
                <c:pt idx="779">
                  <c:v>7.3650765069379204E-2</c:v>
                </c:pt>
                <c:pt idx="780">
                  <c:v>7.3625141225200294E-2</c:v>
                </c:pt>
                <c:pt idx="781">
                  <c:v>7.3586117563079895E-2</c:v>
                </c:pt>
                <c:pt idx="782">
                  <c:v>7.3570977951187694E-2</c:v>
                </c:pt>
                <c:pt idx="783">
                  <c:v>7.3510604670998306E-2</c:v>
                </c:pt>
                <c:pt idx="784">
                  <c:v>7.3321303663609796E-2</c:v>
                </c:pt>
                <c:pt idx="785">
                  <c:v>7.3266979842131305E-2</c:v>
                </c:pt>
                <c:pt idx="786">
                  <c:v>7.3137440122275493E-2</c:v>
                </c:pt>
                <c:pt idx="787">
                  <c:v>7.3085996273924494E-2</c:v>
                </c:pt>
                <c:pt idx="788">
                  <c:v>7.3068342458470603E-2</c:v>
                </c:pt>
                <c:pt idx="789">
                  <c:v>7.3049999396443105E-2</c:v>
                </c:pt>
                <c:pt idx="790">
                  <c:v>7.3049037882398707E-2</c:v>
                </c:pt>
                <c:pt idx="791">
                  <c:v>7.3046703362174406E-2</c:v>
                </c:pt>
                <c:pt idx="792">
                  <c:v>7.2864289159318807E-2</c:v>
                </c:pt>
                <c:pt idx="793">
                  <c:v>7.2837736584131299E-2</c:v>
                </c:pt>
                <c:pt idx="794">
                  <c:v>7.2741359469247896E-2</c:v>
                </c:pt>
                <c:pt idx="795">
                  <c:v>7.2700051175354802E-2</c:v>
                </c:pt>
                <c:pt idx="796">
                  <c:v>7.2599770623291704E-2</c:v>
                </c:pt>
                <c:pt idx="797">
                  <c:v>7.2538443844282E-2</c:v>
                </c:pt>
                <c:pt idx="798">
                  <c:v>7.25163500053876E-2</c:v>
                </c:pt>
                <c:pt idx="799">
                  <c:v>7.2440857122653995E-2</c:v>
                </c:pt>
                <c:pt idx="800">
                  <c:v>7.2390592688369004E-2</c:v>
                </c:pt>
                <c:pt idx="801">
                  <c:v>7.21237094448091E-2</c:v>
                </c:pt>
                <c:pt idx="802">
                  <c:v>7.2040828537859994E-2</c:v>
                </c:pt>
                <c:pt idx="803">
                  <c:v>7.1949458037675398E-2</c:v>
                </c:pt>
                <c:pt idx="804">
                  <c:v>7.1928130559640202E-2</c:v>
                </c:pt>
                <c:pt idx="805">
                  <c:v>7.1771465203966003E-2</c:v>
                </c:pt>
                <c:pt idx="806">
                  <c:v>7.1743108540170297E-2</c:v>
                </c:pt>
                <c:pt idx="807">
                  <c:v>7.1631760355875998E-2</c:v>
                </c:pt>
                <c:pt idx="808">
                  <c:v>7.1627420547684104E-2</c:v>
                </c:pt>
                <c:pt idx="809">
                  <c:v>7.1609053134910297E-2</c:v>
                </c:pt>
                <c:pt idx="810">
                  <c:v>7.1536273850133697E-2</c:v>
                </c:pt>
                <c:pt idx="811">
                  <c:v>7.1475885896363806E-2</c:v>
                </c:pt>
                <c:pt idx="812">
                  <c:v>7.1414308370656904E-2</c:v>
                </c:pt>
                <c:pt idx="813">
                  <c:v>7.11926724260383E-2</c:v>
                </c:pt>
                <c:pt idx="814">
                  <c:v>7.1176576814818496E-2</c:v>
                </c:pt>
                <c:pt idx="815">
                  <c:v>7.1118300521498604E-2</c:v>
                </c:pt>
                <c:pt idx="816">
                  <c:v>7.1078378157586997E-2</c:v>
                </c:pt>
                <c:pt idx="817">
                  <c:v>7.0928783951297106E-2</c:v>
                </c:pt>
                <c:pt idx="818">
                  <c:v>7.0852926439674696E-2</c:v>
                </c:pt>
                <c:pt idx="819">
                  <c:v>7.0666122155697203E-2</c:v>
                </c:pt>
                <c:pt idx="820">
                  <c:v>7.0634094724181501E-2</c:v>
                </c:pt>
                <c:pt idx="821">
                  <c:v>7.0624350469828706E-2</c:v>
                </c:pt>
                <c:pt idx="822">
                  <c:v>7.0523173035357295E-2</c:v>
                </c:pt>
                <c:pt idx="823">
                  <c:v>7.0450097449331395E-2</c:v>
                </c:pt>
                <c:pt idx="824">
                  <c:v>7.0374546365276694E-2</c:v>
                </c:pt>
                <c:pt idx="825">
                  <c:v>7.0299622254472297E-2</c:v>
                </c:pt>
                <c:pt idx="826">
                  <c:v>7.0282538627004107E-2</c:v>
                </c:pt>
                <c:pt idx="827">
                  <c:v>7.0266602524291094E-2</c:v>
                </c:pt>
                <c:pt idx="828">
                  <c:v>7.0255519021529295E-2</c:v>
                </c:pt>
                <c:pt idx="829">
                  <c:v>7.0217548311595698E-2</c:v>
                </c:pt>
                <c:pt idx="830">
                  <c:v>7.0214754712087504E-2</c:v>
                </c:pt>
                <c:pt idx="831">
                  <c:v>7.0176745152587594E-2</c:v>
                </c:pt>
                <c:pt idx="832">
                  <c:v>7.0028106974626206E-2</c:v>
                </c:pt>
                <c:pt idx="833">
                  <c:v>6.9937576923163797E-2</c:v>
                </c:pt>
                <c:pt idx="834">
                  <c:v>6.9919273848282296E-2</c:v>
                </c:pt>
                <c:pt idx="835">
                  <c:v>6.98741313744842E-2</c:v>
                </c:pt>
                <c:pt idx="836">
                  <c:v>6.9872421819492395E-2</c:v>
                </c:pt>
                <c:pt idx="837">
                  <c:v>6.9865557976920706E-2</c:v>
                </c:pt>
                <c:pt idx="838">
                  <c:v>6.9749615184687905E-2</c:v>
                </c:pt>
                <c:pt idx="839">
                  <c:v>6.9702124596523696E-2</c:v>
                </c:pt>
                <c:pt idx="840">
                  <c:v>6.9611786306249507E-2</c:v>
                </c:pt>
                <c:pt idx="841">
                  <c:v>6.9604642558679999E-2</c:v>
                </c:pt>
                <c:pt idx="842">
                  <c:v>6.95864238314714E-2</c:v>
                </c:pt>
                <c:pt idx="843">
                  <c:v>6.9508070647915907E-2</c:v>
                </c:pt>
                <c:pt idx="844">
                  <c:v>6.9506628785793695E-2</c:v>
                </c:pt>
                <c:pt idx="845">
                  <c:v>6.9481979240351599E-2</c:v>
                </c:pt>
                <c:pt idx="846">
                  <c:v>6.9441176300787597E-2</c:v>
                </c:pt>
                <c:pt idx="847">
                  <c:v>6.9420083575798805E-2</c:v>
                </c:pt>
                <c:pt idx="848">
                  <c:v>6.9388437988210996E-2</c:v>
                </c:pt>
                <c:pt idx="849">
                  <c:v>6.9379239378399404E-2</c:v>
                </c:pt>
                <c:pt idx="850">
                  <c:v>6.9357707685751002E-2</c:v>
                </c:pt>
                <c:pt idx="851">
                  <c:v>6.9354352206954906E-2</c:v>
                </c:pt>
                <c:pt idx="852">
                  <c:v>6.9270232038303597E-2</c:v>
                </c:pt>
                <c:pt idx="853">
                  <c:v>6.9153202918102799E-2</c:v>
                </c:pt>
                <c:pt idx="854">
                  <c:v>6.9060952230088901E-2</c:v>
                </c:pt>
                <c:pt idx="855">
                  <c:v>6.9020903270672604E-2</c:v>
                </c:pt>
                <c:pt idx="856">
                  <c:v>6.88255471747512E-2</c:v>
                </c:pt>
                <c:pt idx="857">
                  <c:v>6.8791063919010603E-2</c:v>
                </c:pt>
                <c:pt idx="858">
                  <c:v>6.8780348595689503E-2</c:v>
                </c:pt>
                <c:pt idx="859">
                  <c:v>6.8512264601261905E-2</c:v>
                </c:pt>
                <c:pt idx="860">
                  <c:v>6.8356070230802105E-2</c:v>
                </c:pt>
                <c:pt idx="861">
                  <c:v>6.8222909973369106E-2</c:v>
                </c:pt>
                <c:pt idx="862">
                  <c:v>6.8180781023982298E-2</c:v>
                </c:pt>
                <c:pt idx="863">
                  <c:v>6.8127994493272198E-2</c:v>
                </c:pt>
                <c:pt idx="864">
                  <c:v>6.7924773361824897E-2</c:v>
                </c:pt>
                <c:pt idx="865">
                  <c:v>6.7897495550929499E-2</c:v>
                </c:pt>
                <c:pt idx="866">
                  <c:v>6.7877061531900706E-2</c:v>
                </c:pt>
                <c:pt idx="867">
                  <c:v>6.7858431716660797E-2</c:v>
                </c:pt>
                <c:pt idx="868">
                  <c:v>6.7716991855126807E-2</c:v>
                </c:pt>
                <c:pt idx="869">
                  <c:v>6.76903425593611E-2</c:v>
                </c:pt>
                <c:pt idx="870">
                  <c:v>6.7653923395539606E-2</c:v>
                </c:pt>
                <c:pt idx="871">
                  <c:v>6.75257523612105E-2</c:v>
                </c:pt>
                <c:pt idx="872">
                  <c:v>6.7458833866070697E-2</c:v>
                </c:pt>
                <c:pt idx="873">
                  <c:v>6.7435832519803895E-2</c:v>
                </c:pt>
                <c:pt idx="874">
                  <c:v>6.7313762417375897E-2</c:v>
                </c:pt>
                <c:pt idx="875">
                  <c:v>6.7283718809726195E-2</c:v>
                </c:pt>
                <c:pt idx="876">
                  <c:v>6.7258541793074195E-2</c:v>
                </c:pt>
                <c:pt idx="877">
                  <c:v>6.7174601486176003E-2</c:v>
                </c:pt>
                <c:pt idx="878">
                  <c:v>6.6993033041836E-2</c:v>
                </c:pt>
                <c:pt idx="879">
                  <c:v>6.6920969985058101E-2</c:v>
                </c:pt>
                <c:pt idx="880">
                  <c:v>6.6904197661358494E-2</c:v>
                </c:pt>
                <c:pt idx="881">
                  <c:v>6.6865428473851005E-2</c:v>
                </c:pt>
                <c:pt idx="882">
                  <c:v>6.6806572253458499E-2</c:v>
                </c:pt>
                <c:pt idx="883">
                  <c:v>6.6619948990065403E-2</c:v>
                </c:pt>
                <c:pt idx="884">
                  <c:v>6.6599400833376302E-2</c:v>
                </c:pt>
                <c:pt idx="885">
                  <c:v>6.6418167172874298E-2</c:v>
                </c:pt>
                <c:pt idx="886">
                  <c:v>6.6334109516200904E-2</c:v>
                </c:pt>
                <c:pt idx="887">
                  <c:v>6.6299821921464996E-2</c:v>
                </c:pt>
                <c:pt idx="888">
                  <c:v>6.6202056734940798E-2</c:v>
                </c:pt>
                <c:pt idx="889">
                  <c:v>6.61978096848852E-2</c:v>
                </c:pt>
                <c:pt idx="890">
                  <c:v>6.6128198453272405E-2</c:v>
                </c:pt>
                <c:pt idx="891">
                  <c:v>6.6112189316651596E-2</c:v>
                </c:pt>
                <c:pt idx="892">
                  <c:v>6.6106695122283704E-2</c:v>
                </c:pt>
                <c:pt idx="893">
                  <c:v>6.6075028674704897E-2</c:v>
                </c:pt>
                <c:pt idx="894">
                  <c:v>6.6069284873519998E-2</c:v>
                </c:pt>
                <c:pt idx="895">
                  <c:v>6.6024041501672806E-2</c:v>
                </c:pt>
                <c:pt idx="896">
                  <c:v>6.60231858266771E-2</c:v>
                </c:pt>
                <c:pt idx="897">
                  <c:v>6.5999888902754697E-2</c:v>
                </c:pt>
                <c:pt idx="898">
                  <c:v>6.5955277532697906E-2</c:v>
                </c:pt>
                <c:pt idx="899">
                  <c:v>6.5917109875882396E-2</c:v>
                </c:pt>
                <c:pt idx="900">
                  <c:v>6.5760492736204795E-2</c:v>
                </c:pt>
                <c:pt idx="901">
                  <c:v>6.5756521808177495E-2</c:v>
                </c:pt>
                <c:pt idx="902">
                  <c:v>6.5740071236032094E-2</c:v>
                </c:pt>
                <c:pt idx="903">
                  <c:v>6.5719390267216404E-2</c:v>
                </c:pt>
                <c:pt idx="904">
                  <c:v>6.5709601456000605E-2</c:v>
                </c:pt>
                <c:pt idx="905">
                  <c:v>6.5453307443459799E-2</c:v>
                </c:pt>
                <c:pt idx="906">
                  <c:v>6.5443542642221103E-2</c:v>
                </c:pt>
                <c:pt idx="907">
                  <c:v>6.5431773130868898E-2</c:v>
                </c:pt>
                <c:pt idx="908">
                  <c:v>6.5423338647025098E-2</c:v>
                </c:pt>
                <c:pt idx="909">
                  <c:v>6.5418376389923899E-2</c:v>
                </c:pt>
                <c:pt idx="910">
                  <c:v>6.5388659657068096E-2</c:v>
                </c:pt>
                <c:pt idx="911">
                  <c:v>6.5357432834679804E-2</c:v>
                </c:pt>
                <c:pt idx="912">
                  <c:v>6.5229467042698303E-2</c:v>
                </c:pt>
                <c:pt idx="913">
                  <c:v>6.5205116335299407E-2</c:v>
                </c:pt>
                <c:pt idx="914">
                  <c:v>6.5123678220343706E-2</c:v>
                </c:pt>
                <c:pt idx="915">
                  <c:v>6.50933022396325E-2</c:v>
                </c:pt>
                <c:pt idx="916">
                  <c:v>6.5028454807318795E-2</c:v>
                </c:pt>
                <c:pt idx="917">
                  <c:v>6.4921872163595601E-2</c:v>
                </c:pt>
                <c:pt idx="918">
                  <c:v>6.4891434115151206E-2</c:v>
                </c:pt>
                <c:pt idx="919">
                  <c:v>6.4773325879805596E-2</c:v>
                </c:pt>
                <c:pt idx="920">
                  <c:v>6.4704932631753906E-2</c:v>
                </c:pt>
                <c:pt idx="921">
                  <c:v>6.47044493941831E-2</c:v>
                </c:pt>
                <c:pt idx="922">
                  <c:v>6.4625666670692403E-2</c:v>
                </c:pt>
                <c:pt idx="923">
                  <c:v>6.4602448426238204E-2</c:v>
                </c:pt>
                <c:pt idx="924">
                  <c:v>6.4593101341443096E-2</c:v>
                </c:pt>
                <c:pt idx="925">
                  <c:v>6.4383560061404693E-2</c:v>
                </c:pt>
                <c:pt idx="926">
                  <c:v>6.4329892119837404E-2</c:v>
                </c:pt>
                <c:pt idx="927">
                  <c:v>6.4164304779124506E-2</c:v>
                </c:pt>
                <c:pt idx="928">
                  <c:v>6.4150084098716101E-2</c:v>
                </c:pt>
                <c:pt idx="929">
                  <c:v>6.4127942100816099E-2</c:v>
                </c:pt>
                <c:pt idx="930">
                  <c:v>6.4087375164686697E-2</c:v>
                </c:pt>
                <c:pt idx="931">
                  <c:v>6.4077026122458997E-2</c:v>
                </c:pt>
                <c:pt idx="932">
                  <c:v>6.4044713700591893E-2</c:v>
                </c:pt>
                <c:pt idx="933">
                  <c:v>6.3942168946296896E-2</c:v>
                </c:pt>
                <c:pt idx="934">
                  <c:v>6.3721191572541094E-2</c:v>
                </c:pt>
                <c:pt idx="935">
                  <c:v>6.3646226943927103E-2</c:v>
                </c:pt>
                <c:pt idx="936">
                  <c:v>6.3637172320990296E-2</c:v>
                </c:pt>
                <c:pt idx="937">
                  <c:v>6.3570358972461896E-2</c:v>
                </c:pt>
                <c:pt idx="938">
                  <c:v>6.3564236748753403E-2</c:v>
                </c:pt>
                <c:pt idx="939">
                  <c:v>6.35596261048859E-2</c:v>
                </c:pt>
                <c:pt idx="940">
                  <c:v>6.3528991304615104E-2</c:v>
                </c:pt>
                <c:pt idx="941">
                  <c:v>6.3429655470117502E-2</c:v>
                </c:pt>
                <c:pt idx="942">
                  <c:v>6.3359575171055796E-2</c:v>
                </c:pt>
                <c:pt idx="943">
                  <c:v>6.3217678705469502E-2</c:v>
                </c:pt>
                <c:pt idx="944">
                  <c:v>6.3197336992248901E-2</c:v>
                </c:pt>
                <c:pt idx="945">
                  <c:v>6.3189194485618203E-2</c:v>
                </c:pt>
                <c:pt idx="946">
                  <c:v>6.3163506021343394E-2</c:v>
                </c:pt>
                <c:pt idx="947">
                  <c:v>6.3156829158418595E-2</c:v>
                </c:pt>
                <c:pt idx="948">
                  <c:v>6.3071125955535698E-2</c:v>
                </c:pt>
                <c:pt idx="949">
                  <c:v>6.2946737539128605E-2</c:v>
                </c:pt>
                <c:pt idx="950">
                  <c:v>6.2899387220695296E-2</c:v>
                </c:pt>
                <c:pt idx="951">
                  <c:v>6.2898432359409298E-2</c:v>
                </c:pt>
                <c:pt idx="952">
                  <c:v>6.2870396838010698E-2</c:v>
                </c:pt>
                <c:pt idx="953">
                  <c:v>6.2825554830329394E-2</c:v>
                </c:pt>
                <c:pt idx="954">
                  <c:v>6.2787565024123596E-2</c:v>
                </c:pt>
                <c:pt idx="955">
                  <c:v>6.2639541940082893E-2</c:v>
                </c:pt>
                <c:pt idx="956">
                  <c:v>6.2595227743393003E-2</c:v>
                </c:pt>
                <c:pt idx="957">
                  <c:v>6.2573504335873095E-2</c:v>
                </c:pt>
                <c:pt idx="958">
                  <c:v>6.2547463153551405E-2</c:v>
                </c:pt>
                <c:pt idx="959">
                  <c:v>6.2422900421972301E-2</c:v>
                </c:pt>
                <c:pt idx="960">
                  <c:v>6.2413145100499001E-2</c:v>
                </c:pt>
                <c:pt idx="961">
                  <c:v>6.2321610686862698E-2</c:v>
                </c:pt>
                <c:pt idx="962">
                  <c:v>6.2311124464481601E-2</c:v>
                </c:pt>
                <c:pt idx="963">
                  <c:v>6.2198899695531801E-2</c:v>
                </c:pt>
                <c:pt idx="964">
                  <c:v>6.2180331866731102E-2</c:v>
                </c:pt>
                <c:pt idx="965">
                  <c:v>6.21325163092461E-2</c:v>
                </c:pt>
                <c:pt idx="966">
                  <c:v>6.2049519031083002E-2</c:v>
                </c:pt>
                <c:pt idx="967">
                  <c:v>6.2017980701621199E-2</c:v>
                </c:pt>
                <c:pt idx="968">
                  <c:v>6.2013175305151998E-2</c:v>
                </c:pt>
                <c:pt idx="969">
                  <c:v>6.1990304460586301E-2</c:v>
                </c:pt>
                <c:pt idx="970">
                  <c:v>6.1989694549446903E-2</c:v>
                </c:pt>
                <c:pt idx="971">
                  <c:v>6.1982623688042103E-2</c:v>
                </c:pt>
                <c:pt idx="972">
                  <c:v>6.1908411684254497E-2</c:v>
                </c:pt>
                <c:pt idx="973">
                  <c:v>6.1839915220766699E-2</c:v>
                </c:pt>
                <c:pt idx="974">
                  <c:v>6.1830275797681203E-2</c:v>
                </c:pt>
                <c:pt idx="975">
                  <c:v>6.16886909096106E-2</c:v>
                </c:pt>
                <c:pt idx="976">
                  <c:v>6.1682261202275199E-2</c:v>
                </c:pt>
                <c:pt idx="977">
                  <c:v>6.1535761118020303E-2</c:v>
                </c:pt>
                <c:pt idx="978">
                  <c:v>6.1461372687055003E-2</c:v>
                </c:pt>
                <c:pt idx="979">
                  <c:v>6.1349326960183199E-2</c:v>
                </c:pt>
                <c:pt idx="980">
                  <c:v>6.1262486374340099E-2</c:v>
                </c:pt>
                <c:pt idx="981">
                  <c:v>6.1152158983760301E-2</c:v>
                </c:pt>
                <c:pt idx="982">
                  <c:v>6.1066025731277798E-2</c:v>
                </c:pt>
                <c:pt idx="983">
                  <c:v>6.1046760270405002E-2</c:v>
                </c:pt>
                <c:pt idx="984">
                  <c:v>6.1028294952412097E-2</c:v>
                </c:pt>
                <c:pt idx="985">
                  <c:v>6.1018602989074501E-2</c:v>
                </c:pt>
                <c:pt idx="986">
                  <c:v>6.0870169152731399E-2</c:v>
                </c:pt>
                <c:pt idx="987">
                  <c:v>6.0790770435400703E-2</c:v>
                </c:pt>
                <c:pt idx="988">
                  <c:v>6.07880520561963E-2</c:v>
                </c:pt>
                <c:pt idx="989">
                  <c:v>6.0690625044367501E-2</c:v>
                </c:pt>
                <c:pt idx="990">
                  <c:v>6.0684000176681102E-2</c:v>
                </c:pt>
                <c:pt idx="991">
                  <c:v>6.0268748548520698E-2</c:v>
                </c:pt>
                <c:pt idx="992">
                  <c:v>6.0094440774456401E-2</c:v>
                </c:pt>
                <c:pt idx="993">
                  <c:v>6.0093357536085398E-2</c:v>
                </c:pt>
                <c:pt idx="994">
                  <c:v>6.0022040557094598E-2</c:v>
                </c:pt>
                <c:pt idx="995">
                  <c:v>6.0017004885462903E-2</c:v>
                </c:pt>
                <c:pt idx="996">
                  <c:v>6.0000402513121998E-2</c:v>
                </c:pt>
                <c:pt idx="997">
                  <c:v>5.9783136219771799E-2</c:v>
                </c:pt>
                <c:pt idx="998">
                  <c:v>5.97825536303285E-2</c:v>
                </c:pt>
                <c:pt idx="999">
                  <c:v>5.9652207891030401E-2</c:v>
                </c:pt>
                <c:pt idx="1000">
                  <c:v>5.9594613002803803E-2</c:v>
                </c:pt>
                <c:pt idx="1001">
                  <c:v>5.9478835250912403E-2</c:v>
                </c:pt>
                <c:pt idx="1002">
                  <c:v>5.94682481594608E-2</c:v>
                </c:pt>
                <c:pt idx="1003">
                  <c:v>5.9392889583355299E-2</c:v>
                </c:pt>
                <c:pt idx="1004">
                  <c:v>5.9305998091839597E-2</c:v>
                </c:pt>
                <c:pt idx="1005">
                  <c:v>5.92993703623046E-2</c:v>
                </c:pt>
                <c:pt idx="1006">
                  <c:v>5.9270050927529502E-2</c:v>
                </c:pt>
                <c:pt idx="1007">
                  <c:v>5.9240037115730899E-2</c:v>
                </c:pt>
                <c:pt idx="1008">
                  <c:v>5.9235581944231598E-2</c:v>
                </c:pt>
                <c:pt idx="1009">
                  <c:v>5.9231772494921002E-2</c:v>
                </c:pt>
                <c:pt idx="1010">
                  <c:v>5.9062198815055901E-2</c:v>
                </c:pt>
                <c:pt idx="1011">
                  <c:v>5.9036998954883103E-2</c:v>
                </c:pt>
                <c:pt idx="1012">
                  <c:v>5.9024788000838803E-2</c:v>
                </c:pt>
                <c:pt idx="1013">
                  <c:v>5.9006977690534902E-2</c:v>
                </c:pt>
                <c:pt idx="1014">
                  <c:v>5.89938221309056E-2</c:v>
                </c:pt>
                <c:pt idx="1015">
                  <c:v>5.8937569091730403E-2</c:v>
                </c:pt>
                <c:pt idx="1016">
                  <c:v>5.8906735593816401E-2</c:v>
                </c:pt>
                <c:pt idx="1017">
                  <c:v>5.8883474781947803E-2</c:v>
                </c:pt>
                <c:pt idx="1018">
                  <c:v>5.8806325124106898E-2</c:v>
                </c:pt>
                <c:pt idx="1019">
                  <c:v>5.8611270960038403E-2</c:v>
                </c:pt>
                <c:pt idx="1020">
                  <c:v>5.8607073171303099E-2</c:v>
                </c:pt>
                <c:pt idx="1021">
                  <c:v>5.8529390683023798E-2</c:v>
                </c:pt>
                <c:pt idx="1022">
                  <c:v>5.8486834334506597E-2</c:v>
                </c:pt>
                <c:pt idx="1023">
                  <c:v>5.8411847691797199E-2</c:v>
                </c:pt>
                <c:pt idx="1024">
                  <c:v>5.8335221604902003E-2</c:v>
                </c:pt>
                <c:pt idx="1025">
                  <c:v>5.8189945963122498E-2</c:v>
                </c:pt>
                <c:pt idx="1026">
                  <c:v>5.8157387672144602E-2</c:v>
                </c:pt>
                <c:pt idx="1027">
                  <c:v>5.8105882129007497E-2</c:v>
                </c:pt>
                <c:pt idx="1028">
                  <c:v>5.8092808245992202E-2</c:v>
                </c:pt>
                <c:pt idx="1029">
                  <c:v>5.8009493168723801E-2</c:v>
                </c:pt>
                <c:pt idx="1030">
                  <c:v>5.7965405069105601E-2</c:v>
                </c:pt>
                <c:pt idx="1031">
                  <c:v>5.7852822962880503E-2</c:v>
                </c:pt>
                <c:pt idx="1032">
                  <c:v>5.7839092069281499E-2</c:v>
                </c:pt>
                <c:pt idx="1033">
                  <c:v>5.7830365851114798E-2</c:v>
                </c:pt>
                <c:pt idx="1034">
                  <c:v>5.7827060608109299E-2</c:v>
                </c:pt>
                <c:pt idx="1035">
                  <c:v>5.7685318457571598E-2</c:v>
                </c:pt>
                <c:pt idx="1036">
                  <c:v>5.7617875583462201E-2</c:v>
                </c:pt>
                <c:pt idx="1037">
                  <c:v>5.7610280738549201E-2</c:v>
                </c:pt>
                <c:pt idx="1038">
                  <c:v>5.7429978400323399E-2</c:v>
                </c:pt>
                <c:pt idx="1039">
                  <c:v>5.7370640033463302E-2</c:v>
                </c:pt>
                <c:pt idx="1040">
                  <c:v>5.7309751024954302E-2</c:v>
                </c:pt>
                <c:pt idx="1041">
                  <c:v>5.7259296434507299E-2</c:v>
                </c:pt>
                <c:pt idx="1042">
                  <c:v>5.7131156963107402E-2</c:v>
                </c:pt>
                <c:pt idx="1043">
                  <c:v>5.71230871758193E-2</c:v>
                </c:pt>
                <c:pt idx="1044">
                  <c:v>5.7082932233280197E-2</c:v>
                </c:pt>
                <c:pt idx="1045">
                  <c:v>5.7010068233270601E-2</c:v>
                </c:pt>
                <c:pt idx="1046">
                  <c:v>5.6978041867494299E-2</c:v>
                </c:pt>
                <c:pt idx="1047">
                  <c:v>5.6963013955471098E-2</c:v>
                </c:pt>
                <c:pt idx="1048">
                  <c:v>5.6896863709848602E-2</c:v>
                </c:pt>
                <c:pt idx="1049">
                  <c:v>5.6837931328034101E-2</c:v>
                </c:pt>
                <c:pt idx="1050">
                  <c:v>5.6834653756942202E-2</c:v>
                </c:pt>
                <c:pt idx="1051">
                  <c:v>5.6807816713591003E-2</c:v>
                </c:pt>
                <c:pt idx="1052">
                  <c:v>5.6786973861356699E-2</c:v>
                </c:pt>
                <c:pt idx="1053">
                  <c:v>5.6754336850404201E-2</c:v>
                </c:pt>
                <c:pt idx="1054">
                  <c:v>5.6714891125361398E-2</c:v>
                </c:pt>
                <c:pt idx="1055">
                  <c:v>5.6692059778351102E-2</c:v>
                </c:pt>
                <c:pt idx="1056">
                  <c:v>5.6649974235691403E-2</c:v>
                </c:pt>
                <c:pt idx="1057">
                  <c:v>5.6647213187787301E-2</c:v>
                </c:pt>
                <c:pt idx="1058">
                  <c:v>5.6617726474515399E-2</c:v>
                </c:pt>
                <c:pt idx="1059">
                  <c:v>5.6610745176564101E-2</c:v>
                </c:pt>
                <c:pt idx="1060">
                  <c:v>5.6511771877444203E-2</c:v>
                </c:pt>
                <c:pt idx="1061">
                  <c:v>5.6466768287102703E-2</c:v>
                </c:pt>
                <c:pt idx="1062">
                  <c:v>5.6439265983084602E-2</c:v>
                </c:pt>
                <c:pt idx="1063">
                  <c:v>5.6432854346900797E-2</c:v>
                </c:pt>
                <c:pt idx="1064">
                  <c:v>5.6362884627325201E-2</c:v>
                </c:pt>
                <c:pt idx="1065">
                  <c:v>5.6237148506795599E-2</c:v>
                </c:pt>
                <c:pt idx="1066">
                  <c:v>5.6225468045386903E-2</c:v>
                </c:pt>
                <c:pt idx="1067">
                  <c:v>5.6137112228163297E-2</c:v>
                </c:pt>
                <c:pt idx="1068">
                  <c:v>5.6019790450921599E-2</c:v>
                </c:pt>
                <c:pt idx="1069">
                  <c:v>5.6006336272017301E-2</c:v>
                </c:pt>
                <c:pt idx="1070">
                  <c:v>5.5999230862798101E-2</c:v>
                </c:pt>
                <c:pt idx="1071">
                  <c:v>5.5942602578689098E-2</c:v>
                </c:pt>
                <c:pt idx="1072">
                  <c:v>5.5917424656597901E-2</c:v>
                </c:pt>
                <c:pt idx="1073">
                  <c:v>5.5898599052394402E-2</c:v>
                </c:pt>
                <c:pt idx="1074">
                  <c:v>5.5858081332567103E-2</c:v>
                </c:pt>
                <c:pt idx="1075">
                  <c:v>5.57324073228678E-2</c:v>
                </c:pt>
                <c:pt idx="1076">
                  <c:v>5.5637807063884999E-2</c:v>
                </c:pt>
                <c:pt idx="1077">
                  <c:v>5.5602219248645397E-2</c:v>
                </c:pt>
                <c:pt idx="1078">
                  <c:v>5.5575133585678699E-2</c:v>
                </c:pt>
                <c:pt idx="1079">
                  <c:v>5.5488814518019701E-2</c:v>
                </c:pt>
                <c:pt idx="1080">
                  <c:v>5.54540307887477E-2</c:v>
                </c:pt>
                <c:pt idx="1081">
                  <c:v>5.5446165904031702E-2</c:v>
                </c:pt>
                <c:pt idx="1082">
                  <c:v>5.54316453570287E-2</c:v>
                </c:pt>
                <c:pt idx="1083">
                  <c:v>5.5411661532174299E-2</c:v>
                </c:pt>
                <c:pt idx="1084">
                  <c:v>5.5370803228236697E-2</c:v>
                </c:pt>
                <c:pt idx="1085">
                  <c:v>5.5322795016661701E-2</c:v>
                </c:pt>
                <c:pt idx="1086">
                  <c:v>5.5318085427144198E-2</c:v>
                </c:pt>
                <c:pt idx="1087">
                  <c:v>5.5240863013136902E-2</c:v>
                </c:pt>
                <c:pt idx="1088">
                  <c:v>5.5237729274315597E-2</c:v>
                </c:pt>
                <c:pt idx="1089">
                  <c:v>5.5201259770397498E-2</c:v>
                </c:pt>
                <c:pt idx="1090">
                  <c:v>5.5157790815088398E-2</c:v>
                </c:pt>
                <c:pt idx="1091">
                  <c:v>5.5099466585017999E-2</c:v>
                </c:pt>
                <c:pt idx="1092">
                  <c:v>5.5050025319165002E-2</c:v>
                </c:pt>
                <c:pt idx="1093">
                  <c:v>5.5049710221485498E-2</c:v>
                </c:pt>
                <c:pt idx="1094">
                  <c:v>5.4980369915496902E-2</c:v>
                </c:pt>
                <c:pt idx="1095">
                  <c:v>5.4970450130979599E-2</c:v>
                </c:pt>
                <c:pt idx="1096">
                  <c:v>5.4926751584080301E-2</c:v>
                </c:pt>
                <c:pt idx="1097">
                  <c:v>5.4863471515108002E-2</c:v>
                </c:pt>
                <c:pt idx="1098">
                  <c:v>5.4796899566371203E-2</c:v>
                </c:pt>
                <c:pt idx="1099">
                  <c:v>5.4789425984986401E-2</c:v>
                </c:pt>
                <c:pt idx="1100">
                  <c:v>5.4787830593059403E-2</c:v>
                </c:pt>
                <c:pt idx="1101">
                  <c:v>5.47349089883662E-2</c:v>
                </c:pt>
                <c:pt idx="1102">
                  <c:v>5.4715854952231503E-2</c:v>
                </c:pt>
                <c:pt idx="1103">
                  <c:v>5.4591247679105899E-2</c:v>
                </c:pt>
                <c:pt idx="1104">
                  <c:v>5.4551920308613298E-2</c:v>
                </c:pt>
                <c:pt idx="1105">
                  <c:v>5.4521513865606303E-2</c:v>
                </c:pt>
                <c:pt idx="1106">
                  <c:v>5.4518167398471797E-2</c:v>
                </c:pt>
                <c:pt idx="1107">
                  <c:v>5.4509903643046101E-2</c:v>
                </c:pt>
                <c:pt idx="1108">
                  <c:v>5.4509389987522597E-2</c:v>
                </c:pt>
                <c:pt idx="1109">
                  <c:v>5.4438806301957902E-2</c:v>
                </c:pt>
                <c:pt idx="1110">
                  <c:v>5.4404119781370497E-2</c:v>
                </c:pt>
                <c:pt idx="1111">
                  <c:v>5.4372297281272401E-2</c:v>
                </c:pt>
                <c:pt idx="1112">
                  <c:v>5.4317051966911799E-2</c:v>
                </c:pt>
                <c:pt idx="1113">
                  <c:v>5.4286903980620402E-2</c:v>
                </c:pt>
                <c:pt idx="1114">
                  <c:v>5.4260252024318098E-2</c:v>
                </c:pt>
                <c:pt idx="1115">
                  <c:v>5.4214917940801598E-2</c:v>
                </c:pt>
                <c:pt idx="1116">
                  <c:v>5.4140169252858299E-2</c:v>
                </c:pt>
                <c:pt idx="1117">
                  <c:v>5.4137436847515402E-2</c:v>
                </c:pt>
                <c:pt idx="1118">
                  <c:v>5.4049834569107197E-2</c:v>
                </c:pt>
                <c:pt idx="1119">
                  <c:v>5.3938705892774101E-2</c:v>
                </c:pt>
                <c:pt idx="1120">
                  <c:v>5.3853061857069E-2</c:v>
                </c:pt>
                <c:pt idx="1121">
                  <c:v>5.3813717772562199E-2</c:v>
                </c:pt>
                <c:pt idx="1122">
                  <c:v>5.3789443806826001E-2</c:v>
                </c:pt>
                <c:pt idx="1123">
                  <c:v>5.3774746235584203E-2</c:v>
                </c:pt>
                <c:pt idx="1124">
                  <c:v>5.37460268611838E-2</c:v>
                </c:pt>
                <c:pt idx="1125">
                  <c:v>5.3734307206034303E-2</c:v>
                </c:pt>
                <c:pt idx="1126">
                  <c:v>5.3684698276790697E-2</c:v>
                </c:pt>
                <c:pt idx="1127">
                  <c:v>5.3657807399916102E-2</c:v>
                </c:pt>
                <c:pt idx="1128">
                  <c:v>5.3648540784054802E-2</c:v>
                </c:pt>
                <c:pt idx="1129">
                  <c:v>5.3596374093338298E-2</c:v>
                </c:pt>
                <c:pt idx="1130">
                  <c:v>5.3570334802949503E-2</c:v>
                </c:pt>
                <c:pt idx="1131">
                  <c:v>5.34456370420733E-2</c:v>
                </c:pt>
                <c:pt idx="1132">
                  <c:v>5.3420479963852699E-2</c:v>
                </c:pt>
                <c:pt idx="1133">
                  <c:v>5.3418265619613998E-2</c:v>
                </c:pt>
                <c:pt idx="1134">
                  <c:v>5.3328106992648998E-2</c:v>
                </c:pt>
                <c:pt idx="1135">
                  <c:v>5.3320294638354901E-2</c:v>
                </c:pt>
                <c:pt idx="1136">
                  <c:v>5.3296135192495903E-2</c:v>
                </c:pt>
                <c:pt idx="1137">
                  <c:v>5.3270552703464702E-2</c:v>
                </c:pt>
                <c:pt idx="1138">
                  <c:v>5.3252720839096497E-2</c:v>
                </c:pt>
                <c:pt idx="1139">
                  <c:v>5.3166975835045698E-2</c:v>
                </c:pt>
                <c:pt idx="1140">
                  <c:v>5.3094896807899701E-2</c:v>
                </c:pt>
                <c:pt idx="1141">
                  <c:v>5.3066699172807E-2</c:v>
                </c:pt>
                <c:pt idx="1142">
                  <c:v>5.30652753904697E-2</c:v>
                </c:pt>
                <c:pt idx="1143">
                  <c:v>5.3056972613666702E-2</c:v>
                </c:pt>
                <c:pt idx="1144">
                  <c:v>5.2827543919717897E-2</c:v>
                </c:pt>
                <c:pt idx="1145">
                  <c:v>5.2826192206275401E-2</c:v>
                </c:pt>
                <c:pt idx="1146">
                  <c:v>5.2816406568991801E-2</c:v>
                </c:pt>
                <c:pt idx="1147">
                  <c:v>5.2670099573807902E-2</c:v>
                </c:pt>
                <c:pt idx="1148">
                  <c:v>5.2585265357359703E-2</c:v>
                </c:pt>
                <c:pt idx="1149">
                  <c:v>5.25684471063457E-2</c:v>
                </c:pt>
                <c:pt idx="1150">
                  <c:v>5.2557668045553299E-2</c:v>
                </c:pt>
                <c:pt idx="1151">
                  <c:v>5.2458300406113899E-2</c:v>
                </c:pt>
                <c:pt idx="1152">
                  <c:v>5.2371718353087203E-2</c:v>
                </c:pt>
                <c:pt idx="1153">
                  <c:v>5.23280563643738E-2</c:v>
                </c:pt>
                <c:pt idx="1154">
                  <c:v>5.2292631592613298E-2</c:v>
                </c:pt>
                <c:pt idx="1155">
                  <c:v>5.2285417521338799E-2</c:v>
                </c:pt>
                <c:pt idx="1156">
                  <c:v>5.2258550024932397E-2</c:v>
                </c:pt>
                <c:pt idx="1157">
                  <c:v>5.2199300689728098E-2</c:v>
                </c:pt>
                <c:pt idx="1158">
                  <c:v>5.2195626919408197E-2</c:v>
                </c:pt>
                <c:pt idx="1159">
                  <c:v>5.2170728295829201E-2</c:v>
                </c:pt>
                <c:pt idx="1160">
                  <c:v>5.2162623936750301E-2</c:v>
                </c:pt>
                <c:pt idx="1161">
                  <c:v>5.2109669746100103E-2</c:v>
                </c:pt>
                <c:pt idx="1162">
                  <c:v>5.2101387960668398E-2</c:v>
                </c:pt>
                <c:pt idx="1163">
                  <c:v>5.20369173636119E-2</c:v>
                </c:pt>
                <c:pt idx="1164">
                  <c:v>5.2015124613244097E-2</c:v>
                </c:pt>
                <c:pt idx="1165">
                  <c:v>5.2012498485446201E-2</c:v>
                </c:pt>
                <c:pt idx="1166">
                  <c:v>5.1933121582076899E-2</c:v>
                </c:pt>
                <c:pt idx="1167">
                  <c:v>5.1924523136693601E-2</c:v>
                </c:pt>
                <c:pt idx="1168">
                  <c:v>5.1863228547112797E-2</c:v>
                </c:pt>
                <c:pt idx="1169">
                  <c:v>5.1852024953199703E-2</c:v>
                </c:pt>
                <c:pt idx="1170">
                  <c:v>5.1813485574726301E-2</c:v>
                </c:pt>
                <c:pt idx="1171">
                  <c:v>5.1810068899252201E-2</c:v>
                </c:pt>
                <c:pt idx="1172">
                  <c:v>5.1664751348380597E-2</c:v>
                </c:pt>
                <c:pt idx="1173">
                  <c:v>5.1661863406552697E-2</c:v>
                </c:pt>
                <c:pt idx="1174">
                  <c:v>5.1644966143848899E-2</c:v>
                </c:pt>
                <c:pt idx="1175">
                  <c:v>5.1641516689518802E-2</c:v>
                </c:pt>
                <c:pt idx="1176">
                  <c:v>5.1574355186530398E-2</c:v>
                </c:pt>
                <c:pt idx="1177">
                  <c:v>5.1537355344625398E-2</c:v>
                </c:pt>
                <c:pt idx="1178">
                  <c:v>5.1520860965400303E-2</c:v>
                </c:pt>
                <c:pt idx="1179">
                  <c:v>5.1484702828192397E-2</c:v>
                </c:pt>
                <c:pt idx="1180">
                  <c:v>5.1429849168898499E-2</c:v>
                </c:pt>
                <c:pt idx="1181">
                  <c:v>5.1423664571502499E-2</c:v>
                </c:pt>
                <c:pt idx="1182">
                  <c:v>5.1341393212010401E-2</c:v>
                </c:pt>
                <c:pt idx="1183">
                  <c:v>5.1326636466478198E-2</c:v>
                </c:pt>
                <c:pt idx="1184">
                  <c:v>5.1314498897395901E-2</c:v>
                </c:pt>
                <c:pt idx="1185">
                  <c:v>5.1293912118973502E-2</c:v>
                </c:pt>
                <c:pt idx="1186">
                  <c:v>5.1216917926010901E-2</c:v>
                </c:pt>
                <c:pt idx="1187">
                  <c:v>5.1192664184849697E-2</c:v>
                </c:pt>
                <c:pt idx="1188">
                  <c:v>5.1179719776081697E-2</c:v>
                </c:pt>
                <c:pt idx="1189">
                  <c:v>5.1171440965968699E-2</c:v>
                </c:pt>
                <c:pt idx="1190">
                  <c:v>5.1169143311431901E-2</c:v>
                </c:pt>
                <c:pt idx="1191">
                  <c:v>5.1103506334175798E-2</c:v>
                </c:pt>
                <c:pt idx="1192">
                  <c:v>5.0868477363489498E-2</c:v>
                </c:pt>
                <c:pt idx="1193">
                  <c:v>5.0860530363157998E-2</c:v>
                </c:pt>
                <c:pt idx="1194">
                  <c:v>5.0798406130844E-2</c:v>
                </c:pt>
                <c:pt idx="1195">
                  <c:v>5.0792432336415901E-2</c:v>
                </c:pt>
                <c:pt idx="1196">
                  <c:v>5.0759267757676703E-2</c:v>
                </c:pt>
                <c:pt idx="1197">
                  <c:v>5.0741160088064098E-2</c:v>
                </c:pt>
                <c:pt idx="1198">
                  <c:v>5.0724319299624697E-2</c:v>
                </c:pt>
                <c:pt idx="1199">
                  <c:v>5.0683532340205999E-2</c:v>
                </c:pt>
                <c:pt idx="1200">
                  <c:v>5.0583569349364602E-2</c:v>
                </c:pt>
                <c:pt idx="1201">
                  <c:v>5.05712067466852E-2</c:v>
                </c:pt>
                <c:pt idx="1202">
                  <c:v>5.0546899744025701E-2</c:v>
                </c:pt>
                <c:pt idx="1203">
                  <c:v>5.05441211680875E-2</c:v>
                </c:pt>
                <c:pt idx="1204">
                  <c:v>5.0540458707632602E-2</c:v>
                </c:pt>
                <c:pt idx="1205">
                  <c:v>5.05259733903793E-2</c:v>
                </c:pt>
                <c:pt idx="1206">
                  <c:v>5.0517236125444703E-2</c:v>
                </c:pt>
                <c:pt idx="1207">
                  <c:v>5.0466522743681401E-2</c:v>
                </c:pt>
                <c:pt idx="1208">
                  <c:v>5.0401291309937903E-2</c:v>
                </c:pt>
                <c:pt idx="1209">
                  <c:v>5.0394300256289902E-2</c:v>
                </c:pt>
                <c:pt idx="1210">
                  <c:v>5.0367446161714298E-2</c:v>
                </c:pt>
                <c:pt idx="1211">
                  <c:v>5.0353820634776399E-2</c:v>
                </c:pt>
                <c:pt idx="1212">
                  <c:v>5.0246456684538601E-2</c:v>
                </c:pt>
                <c:pt idx="1213">
                  <c:v>5.02442503627369E-2</c:v>
                </c:pt>
                <c:pt idx="1214">
                  <c:v>5.0221509273274699E-2</c:v>
                </c:pt>
                <c:pt idx="1215">
                  <c:v>5.0177784946660302E-2</c:v>
                </c:pt>
                <c:pt idx="1216">
                  <c:v>5.0174434050164897E-2</c:v>
                </c:pt>
                <c:pt idx="1217">
                  <c:v>5.0086522303001098E-2</c:v>
                </c:pt>
                <c:pt idx="1218">
                  <c:v>5.0069339778940701E-2</c:v>
                </c:pt>
                <c:pt idx="1219">
                  <c:v>5.0037054508501398E-2</c:v>
                </c:pt>
                <c:pt idx="1220">
                  <c:v>4.99994406141386E-2</c:v>
                </c:pt>
                <c:pt idx="1221">
                  <c:v>4.9998587453967701E-2</c:v>
                </c:pt>
                <c:pt idx="1222">
                  <c:v>4.9956390168409498E-2</c:v>
                </c:pt>
                <c:pt idx="1223">
                  <c:v>4.97743524909149E-2</c:v>
                </c:pt>
                <c:pt idx="1224">
                  <c:v>4.9658859906752E-2</c:v>
                </c:pt>
                <c:pt idx="1225">
                  <c:v>4.9587722837888003E-2</c:v>
                </c:pt>
                <c:pt idx="1226">
                  <c:v>4.94420760968E-2</c:v>
                </c:pt>
                <c:pt idx="1227">
                  <c:v>4.94298037582315E-2</c:v>
                </c:pt>
                <c:pt idx="1228">
                  <c:v>4.9418915450736699E-2</c:v>
                </c:pt>
                <c:pt idx="1229">
                  <c:v>4.9400954309720503E-2</c:v>
                </c:pt>
                <c:pt idx="1230">
                  <c:v>4.9396639255558497E-2</c:v>
                </c:pt>
                <c:pt idx="1231">
                  <c:v>4.9370670526317703E-2</c:v>
                </c:pt>
                <c:pt idx="1232">
                  <c:v>4.9369053463776097E-2</c:v>
                </c:pt>
                <c:pt idx="1233">
                  <c:v>4.9361180059102901E-2</c:v>
                </c:pt>
                <c:pt idx="1234">
                  <c:v>4.9266044676739E-2</c:v>
                </c:pt>
                <c:pt idx="1235">
                  <c:v>4.9238256346411498E-2</c:v>
                </c:pt>
                <c:pt idx="1236">
                  <c:v>4.9234851983113601E-2</c:v>
                </c:pt>
                <c:pt idx="1237">
                  <c:v>4.91886487454751E-2</c:v>
                </c:pt>
                <c:pt idx="1238">
                  <c:v>4.9055108742807697E-2</c:v>
                </c:pt>
                <c:pt idx="1239">
                  <c:v>4.90535734519311E-2</c:v>
                </c:pt>
                <c:pt idx="1240">
                  <c:v>4.90050298385327E-2</c:v>
                </c:pt>
                <c:pt idx="1241">
                  <c:v>4.89876004322456E-2</c:v>
                </c:pt>
                <c:pt idx="1242">
                  <c:v>4.8971028682529998E-2</c:v>
                </c:pt>
                <c:pt idx="1243">
                  <c:v>4.8816396518803998E-2</c:v>
                </c:pt>
                <c:pt idx="1244">
                  <c:v>4.8744267156292799E-2</c:v>
                </c:pt>
                <c:pt idx="1245">
                  <c:v>4.8610288767196003E-2</c:v>
                </c:pt>
                <c:pt idx="1246">
                  <c:v>4.8548188195757E-2</c:v>
                </c:pt>
                <c:pt idx="1247">
                  <c:v>4.8514389942424102E-2</c:v>
                </c:pt>
                <c:pt idx="1248">
                  <c:v>4.8512352627970899E-2</c:v>
                </c:pt>
                <c:pt idx="1249">
                  <c:v>4.8493129628153199E-2</c:v>
                </c:pt>
                <c:pt idx="1250">
                  <c:v>4.8490443007145799E-2</c:v>
                </c:pt>
                <c:pt idx="1251">
                  <c:v>4.8479149004971397E-2</c:v>
                </c:pt>
                <c:pt idx="1252">
                  <c:v>4.84510083255065E-2</c:v>
                </c:pt>
                <c:pt idx="1253">
                  <c:v>4.83586081589591E-2</c:v>
                </c:pt>
                <c:pt idx="1254">
                  <c:v>4.8310641877467503E-2</c:v>
                </c:pt>
                <c:pt idx="1255">
                  <c:v>4.8298138169498898E-2</c:v>
                </c:pt>
                <c:pt idx="1256">
                  <c:v>4.8294388038773797E-2</c:v>
                </c:pt>
                <c:pt idx="1257">
                  <c:v>4.8260951475217702E-2</c:v>
                </c:pt>
                <c:pt idx="1258">
                  <c:v>4.8242137093232003E-2</c:v>
                </c:pt>
                <c:pt idx="1259">
                  <c:v>4.8226168670676202E-2</c:v>
                </c:pt>
                <c:pt idx="1260">
                  <c:v>4.8212830975220597E-2</c:v>
                </c:pt>
                <c:pt idx="1261">
                  <c:v>4.81892604532526E-2</c:v>
                </c:pt>
                <c:pt idx="1262">
                  <c:v>4.8154930106459701E-2</c:v>
                </c:pt>
                <c:pt idx="1263">
                  <c:v>4.8145288581843602E-2</c:v>
                </c:pt>
                <c:pt idx="1264">
                  <c:v>4.8057045085107199E-2</c:v>
                </c:pt>
                <c:pt idx="1265">
                  <c:v>4.80343408048221E-2</c:v>
                </c:pt>
                <c:pt idx="1266">
                  <c:v>4.8001391732767303E-2</c:v>
                </c:pt>
                <c:pt idx="1267">
                  <c:v>4.7986175701994101E-2</c:v>
                </c:pt>
                <c:pt idx="1268">
                  <c:v>4.79667182034769E-2</c:v>
                </c:pt>
                <c:pt idx="1269">
                  <c:v>4.7934982561280898E-2</c:v>
                </c:pt>
                <c:pt idx="1270">
                  <c:v>4.7870741379873599E-2</c:v>
                </c:pt>
                <c:pt idx="1271">
                  <c:v>4.7783901329764497E-2</c:v>
                </c:pt>
                <c:pt idx="1272">
                  <c:v>4.7782872571400702E-2</c:v>
                </c:pt>
                <c:pt idx="1273">
                  <c:v>4.7645892574976798E-2</c:v>
                </c:pt>
                <c:pt idx="1274">
                  <c:v>4.7637042432453001E-2</c:v>
                </c:pt>
                <c:pt idx="1275">
                  <c:v>4.76164097295824E-2</c:v>
                </c:pt>
                <c:pt idx="1276">
                  <c:v>4.7585100899090599E-2</c:v>
                </c:pt>
                <c:pt idx="1277">
                  <c:v>4.7531446324706302E-2</c:v>
                </c:pt>
                <c:pt idx="1278">
                  <c:v>4.7514203508293398E-2</c:v>
                </c:pt>
                <c:pt idx="1279">
                  <c:v>4.7498881743041302E-2</c:v>
                </c:pt>
                <c:pt idx="1280">
                  <c:v>4.7495918776356803E-2</c:v>
                </c:pt>
                <c:pt idx="1281">
                  <c:v>4.7488888034156899E-2</c:v>
                </c:pt>
                <c:pt idx="1282">
                  <c:v>4.7464742829956399E-2</c:v>
                </c:pt>
                <c:pt idx="1283">
                  <c:v>4.7390328848174498E-2</c:v>
                </c:pt>
                <c:pt idx="1284">
                  <c:v>4.7374390994724201E-2</c:v>
                </c:pt>
                <c:pt idx="1285">
                  <c:v>4.7357603425383303E-2</c:v>
                </c:pt>
                <c:pt idx="1286">
                  <c:v>4.71496253520476E-2</c:v>
                </c:pt>
                <c:pt idx="1287">
                  <c:v>4.7075326873585503E-2</c:v>
                </c:pt>
                <c:pt idx="1288">
                  <c:v>4.6926128061795899E-2</c:v>
                </c:pt>
                <c:pt idx="1289">
                  <c:v>4.6913342140220103E-2</c:v>
                </c:pt>
                <c:pt idx="1290">
                  <c:v>4.6782605186077603E-2</c:v>
                </c:pt>
                <c:pt idx="1291">
                  <c:v>4.67727217468639E-2</c:v>
                </c:pt>
                <c:pt idx="1292">
                  <c:v>4.6757259484465401E-2</c:v>
                </c:pt>
                <c:pt idx="1293">
                  <c:v>4.67529197871226E-2</c:v>
                </c:pt>
                <c:pt idx="1294">
                  <c:v>4.6744981297828198E-2</c:v>
                </c:pt>
                <c:pt idx="1295">
                  <c:v>4.6714061353979403E-2</c:v>
                </c:pt>
                <c:pt idx="1296">
                  <c:v>4.66827347395746E-2</c:v>
                </c:pt>
                <c:pt idx="1297">
                  <c:v>4.6585351808380103E-2</c:v>
                </c:pt>
                <c:pt idx="1298">
                  <c:v>4.6536391943965902E-2</c:v>
                </c:pt>
                <c:pt idx="1299">
                  <c:v>4.6420124749533699E-2</c:v>
                </c:pt>
                <c:pt idx="1300">
                  <c:v>4.6403040751140899E-2</c:v>
                </c:pt>
                <c:pt idx="1301">
                  <c:v>4.6356295555103302E-2</c:v>
                </c:pt>
                <c:pt idx="1302">
                  <c:v>4.6328647256827601E-2</c:v>
                </c:pt>
                <c:pt idx="1303">
                  <c:v>4.6320164355380597E-2</c:v>
                </c:pt>
                <c:pt idx="1304">
                  <c:v>4.62379553994108E-2</c:v>
                </c:pt>
                <c:pt idx="1305">
                  <c:v>4.6203335783512302E-2</c:v>
                </c:pt>
                <c:pt idx="1306">
                  <c:v>4.6187226290411103E-2</c:v>
                </c:pt>
                <c:pt idx="1307">
                  <c:v>4.6119293386656303E-2</c:v>
                </c:pt>
                <c:pt idx="1308">
                  <c:v>4.6064687636407697E-2</c:v>
                </c:pt>
                <c:pt idx="1309">
                  <c:v>4.6013996707681103E-2</c:v>
                </c:pt>
                <c:pt idx="1310">
                  <c:v>4.5990624700984001E-2</c:v>
                </c:pt>
                <c:pt idx="1311">
                  <c:v>4.5974327213931701E-2</c:v>
                </c:pt>
                <c:pt idx="1312">
                  <c:v>4.5948585632525699E-2</c:v>
                </c:pt>
                <c:pt idx="1313">
                  <c:v>4.5894401461769298E-2</c:v>
                </c:pt>
                <c:pt idx="1314">
                  <c:v>4.5875469804173001E-2</c:v>
                </c:pt>
                <c:pt idx="1315">
                  <c:v>4.5861690166606003E-2</c:v>
                </c:pt>
                <c:pt idx="1316">
                  <c:v>4.5839204648358702E-2</c:v>
                </c:pt>
                <c:pt idx="1317">
                  <c:v>4.5790092971001797E-2</c:v>
                </c:pt>
                <c:pt idx="1318">
                  <c:v>4.5746860927641499E-2</c:v>
                </c:pt>
                <c:pt idx="1319">
                  <c:v>4.5681193503543903E-2</c:v>
                </c:pt>
                <c:pt idx="1320">
                  <c:v>4.5680226287760001E-2</c:v>
                </c:pt>
                <c:pt idx="1321">
                  <c:v>4.56485529618487E-2</c:v>
                </c:pt>
                <c:pt idx="1322">
                  <c:v>4.5636030528948303E-2</c:v>
                </c:pt>
                <c:pt idx="1323">
                  <c:v>4.5588728708584499E-2</c:v>
                </c:pt>
                <c:pt idx="1324">
                  <c:v>4.5539404883959897E-2</c:v>
                </c:pt>
                <c:pt idx="1325">
                  <c:v>4.54970469783103E-2</c:v>
                </c:pt>
                <c:pt idx="1326">
                  <c:v>4.5458445493189899E-2</c:v>
                </c:pt>
                <c:pt idx="1327">
                  <c:v>4.5457719932601399E-2</c:v>
                </c:pt>
                <c:pt idx="1328">
                  <c:v>4.5454099012127699E-2</c:v>
                </c:pt>
                <c:pt idx="1329">
                  <c:v>4.5444433570422903E-2</c:v>
                </c:pt>
                <c:pt idx="1330">
                  <c:v>4.5414976406238601E-2</c:v>
                </c:pt>
                <c:pt idx="1331">
                  <c:v>4.5405530070981498E-2</c:v>
                </c:pt>
                <c:pt idx="1332">
                  <c:v>4.5399788736365701E-2</c:v>
                </c:pt>
                <c:pt idx="1333">
                  <c:v>4.5397548030441798E-2</c:v>
                </c:pt>
                <c:pt idx="1334">
                  <c:v>4.5389756414371298E-2</c:v>
                </c:pt>
                <c:pt idx="1335">
                  <c:v>4.5375490648649701E-2</c:v>
                </c:pt>
                <c:pt idx="1336">
                  <c:v>4.5152728318796201E-2</c:v>
                </c:pt>
                <c:pt idx="1337">
                  <c:v>4.5116277403687698E-2</c:v>
                </c:pt>
                <c:pt idx="1338">
                  <c:v>4.5075001730288597E-2</c:v>
                </c:pt>
                <c:pt idx="1339">
                  <c:v>4.5068010747771198E-2</c:v>
                </c:pt>
                <c:pt idx="1340">
                  <c:v>4.5039523777195903E-2</c:v>
                </c:pt>
                <c:pt idx="1341">
                  <c:v>4.49852091058522E-2</c:v>
                </c:pt>
                <c:pt idx="1342">
                  <c:v>4.4977653778259401E-2</c:v>
                </c:pt>
                <c:pt idx="1343">
                  <c:v>4.4976727829038901E-2</c:v>
                </c:pt>
                <c:pt idx="1344">
                  <c:v>4.49358404628422E-2</c:v>
                </c:pt>
                <c:pt idx="1345">
                  <c:v>4.4924030680912899E-2</c:v>
                </c:pt>
                <c:pt idx="1346">
                  <c:v>4.4922929811559001E-2</c:v>
                </c:pt>
                <c:pt idx="1347">
                  <c:v>4.4919512024269401E-2</c:v>
                </c:pt>
                <c:pt idx="1348">
                  <c:v>4.4918864219411603E-2</c:v>
                </c:pt>
                <c:pt idx="1349">
                  <c:v>4.4882961781759399E-2</c:v>
                </c:pt>
                <c:pt idx="1350">
                  <c:v>4.4868761977222803E-2</c:v>
                </c:pt>
                <c:pt idx="1351">
                  <c:v>4.48292611602161E-2</c:v>
                </c:pt>
                <c:pt idx="1352">
                  <c:v>4.4794947752712297E-2</c:v>
                </c:pt>
                <c:pt idx="1353">
                  <c:v>4.4712387830850603E-2</c:v>
                </c:pt>
                <c:pt idx="1354">
                  <c:v>4.4698680537502297E-2</c:v>
                </c:pt>
                <c:pt idx="1355">
                  <c:v>4.4666585190038098E-2</c:v>
                </c:pt>
                <c:pt idx="1356">
                  <c:v>4.4627660565470101E-2</c:v>
                </c:pt>
                <c:pt idx="1357">
                  <c:v>4.45923970943332E-2</c:v>
                </c:pt>
                <c:pt idx="1358">
                  <c:v>4.4564681360959001E-2</c:v>
                </c:pt>
                <c:pt idx="1359">
                  <c:v>4.4546235330722397E-2</c:v>
                </c:pt>
                <c:pt idx="1360">
                  <c:v>4.4500989511933001E-2</c:v>
                </c:pt>
                <c:pt idx="1361">
                  <c:v>4.4493476834903199E-2</c:v>
                </c:pt>
                <c:pt idx="1362">
                  <c:v>4.4441216591460303E-2</c:v>
                </c:pt>
                <c:pt idx="1363">
                  <c:v>4.4404633516196099E-2</c:v>
                </c:pt>
                <c:pt idx="1364">
                  <c:v>4.4395121472723197E-2</c:v>
                </c:pt>
                <c:pt idx="1365">
                  <c:v>4.4343465528973197E-2</c:v>
                </c:pt>
                <c:pt idx="1366">
                  <c:v>4.42289449516311E-2</c:v>
                </c:pt>
                <c:pt idx="1367">
                  <c:v>4.4181132109838699E-2</c:v>
                </c:pt>
                <c:pt idx="1368">
                  <c:v>4.4169429009436101E-2</c:v>
                </c:pt>
                <c:pt idx="1369">
                  <c:v>4.4166352154720201E-2</c:v>
                </c:pt>
                <c:pt idx="1370">
                  <c:v>4.4145590533274999E-2</c:v>
                </c:pt>
                <c:pt idx="1371">
                  <c:v>4.4056069713366099E-2</c:v>
                </c:pt>
                <c:pt idx="1372">
                  <c:v>4.40511281475571E-2</c:v>
                </c:pt>
                <c:pt idx="1373">
                  <c:v>4.40079844188608E-2</c:v>
                </c:pt>
                <c:pt idx="1374">
                  <c:v>4.4005946512924297E-2</c:v>
                </c:pt>
                <c:pt idx="1375">
                  <c:v>4.3970350645426301E-2</c:v>
                </c:pt>
                <c:pt idx="1376">
                  <c:v>4.3906007775659901E-2</c:v>
                </c:pt>
                <c:pt idx="1377">
                  <c:v>4.3883431352428601E-2</c:v>
                </c:pt>
                <c:pt idx="1378">
                  <c:v>4.3853003392619001E-2</c:v>
                </c:pt>
                <c:pt idx="1379">
                  <c:v>4.3762149788673099E-2</c:v>
                </c:pt>
                <c:pt idx="1380">
                  <c:v>4.3731014289541299E-2</c:v>
                </c:pt>
                <c:pt idx="1381">
                  <c:v>4.3667236385242197E-2</c:v>
                </c:pt>
                <c:pt idx="1382">
                  <c:v>4.36593566524879E-2</c:v>
                </c:pt>
                <c:pt idx="1383">
                  <c:v>4.3657566465677498E-2</c:v>
                </c:pt>
                <c:pt idx="1384">
                  <c:v>4.36103891043036E-2</c:v>
                </c:pt>
                <c:pt idx="1385">
                  <c:v>4.3589888472752997E-2</c:v>
                </c:pt>
                <c:pt idx="1386">
                  <c:v>4.3586467766895801E-2</c:v>
                </c:pt>
                <c:pt idx="1387">
                  <c:v>4.35840646370576E-2</c:v>
                </c:pt>
                <c:pt idx="1388">
                  <c:v>4.3580355859172699E-2</c:v>
                </c:pt>
                <c:pt idx="1389">
                  <c:v>4.3546519221941998E-2</c:v>
                </c:pt>
                <c:pt idx="1390">
                  <c:v>4.3543670354040401E-2</c:v>
                </c:pt>
                <c:pt idx="1391">
                  <c:v>4.35000916389559E-2</c:v>
                </c:pt>
                <c:pt idx="1392">
                  <c:v>4.3405697939930703E-2</c:v>
                </c:pt>
                <c:pt idx="1393">
                  <c:v>4.3402876291970899E-2</c:v>
                </c:pt>
                <c:pt idx="1394">
                  <c:v>4.3357051388528398E-2</c:v>
                </c:pt>
                <c:pt idx="1395">
                  <c:v>4.3329737490189799E-2</c:v>
                </c:pt>
                <c:pt idx="1396">
                  <c:v>4.32962779867214E-2</c:v>
                </c:pt>
                <c:pt idx="1397">
                  <c:v>4.3292096962062501E-2</c:v>
                </c:pt>
                <c:pt idx="1398">
                  <c:v>4.3282583489651701E-2</c:v>
                </c:pt>
                <c:pt idx="1399">
                  <c:v>4.3280249870900199E-2</c:v>
                </c:pt>
                <c:pt idx="1400">
                  <c:v>4.3206560197862801E-2</c:v>
                </c:pt>
                <c:pt idx="1401">
                  <c:v>4.3190596186684103E-2</c:v>
                </c:pt>
                <c:pt idx="1402">
                  <c:v>4.31099391221288E-2</c:v>
                </c:pt>
                <c:pt idx="1403">
                  <c:v>4.2954402903667699E-2</c:v>
                </c:pt>
                <c:pt idx="1404">
                  <c:v>4.2890076988059397E-2</c:v>
                </c:pt>
                <c:pt idx="1405">
                  <c:v>4.2882150036715999E-2</c:v>
                </c:pt>
                <c:pt idx="1406">
                  <c:v>4.2863246941895E-2</c:v>
                </c:pt>
                <c:pt idx="1407">
                  <c:v>4.2855468438008699E-2</c:v>
                </c:pt>
                <c:pt idx="1408">
                  <c:v>4.2839961974842702E-2</c:v>
                </c:pt>
                <c:pt idx="1409">
                  <c:v>4.2821735371282997E-2</c:v>
                </c:pt>
                <c:pt idx="1410">
                  <c:v>4.2690843995861101E-2</c:v>
                </c:pt>
                <c:pt idx="1411">
                  <c:v>4.2673845778979903E-2</c:v>
                </c:pt>
                <c:pt idx="1412">
                  <c:v>4.2667614219278803E-2</c:v>
                </c:pt>
                <c:pt idx="1413">
                  <c:v>4.26544833884153E-2</c:v>
                </c:pt>
                <c:pt idx="1414">
                  <c:v>4.2623799345769903E-2</c:v>
                </c:pt>
                <c:pt idx="1415">
                  <c:v>4.25920256200856E-2</c:v>
                </c:pt>
                <c:pt idx="1416">
                  <c:v>4.25846447685529E-2</c:v>
                </c:pt>
                <c:pt idx="1417">
                  <c:v>4.2581523313241797E-2</c:v>
                </c:pt>
                <c:pt idx="1418">
                  <c:v>4.2575290209623702E-2</c:v>
                </c:pt>
                <c:pt idx="1419">
                  <c:v>4.2555107895244901E-2</c:v>
                </c:pt>
                <c:pt idx="1420">
                  <c:v>4.25328558853941E-2</c:v>
                </c:pt>
                <c:pt idx="1421">
                  <c:v>4.2527407387647799E-2</c:v>
                </c:pt>
                <c:pt idx="1422">
                  <c:v>4.25265981054848E-2</c:v>
                </c:pt>
                <c:pt idx="1423">
                  <c:v>4.2499188169772502E-2</c:v>
                </c:pt>
                <c:pt idx="1424">
                  <c:v>4.2497418074103302E-2</c:v>
                </c:pt>
                <c:pt idx="1425">
                  <c:v>4.2458406860943002E-2</c:v>
                </c:pt>
                <c:pt idx="1426">
                  <c:v>4.2412685542028997E-2</c:v>
                </c:pt>
                <c:pt idx="1427">
                  <c:v>4.2411543845762602E-2</c:v>
                </c:pt>
                <c:pt idx="1428">
                  <c:v>4.2361267434981399E-2</c:v>
                </c:pt>
                <c:pt idx="1429">
                  <c:v>4.2310717025301002E-2</c:v>
                </c:pt>
                <c:pt idx="1430">
                  <c:v>4.2275215427387998E-2</c:v>
                </c:pt>
                <c:pt idx="1431">
                  <c:v>4.2269768336075798E-2</c:v>
                </c:pt>
                <c:pt idx="1432">
                  <c:v>4.2265179059403302E-2</c:v>
                </c:pt>
                <c:pt idx="1433">
                  <c:v>4.2235250912757899E-2</c:v>
                </c:pt>
                <c:pt idx="1434">
                  <c:v>4.2228457796223799E-2</c:v>
                </c:pt>
                <c:pt idx="1435">
                  <c:v>4.2217142867351697E-2</c:v>
                </c:pt>
                <c:pt idx="1436">
                  <c:v>4.2194372275164801E-2</c:v>
                </c:pt>
                <c:pt idx="1437">
                  <c:v>4.2155293737598902E-2</c:v>
                </c:pt>
                <c:pt idx="1438">
                  <c:v>4.2148983315131602E-2</c:v>
                </c:pt>
                <c:pt idx="1439">
                  <c:v>4.2121793219127603E-2</c:v>
                </c:pt>
                <c:pt idx="1440">
                  <c:v>4.2084216359708798E-2</c:v>
                </c:pt>
                <c:pt idx="1441">
                  <c:v>4.2078050068421503E-2</c:v>
                </c:pt>
                <c:pt idx="1442">
                  <c:v>4.2074734263993101E-2</c:v>
                </c:pt>
                <c:pt idx="1443">
                  <c:v>4.1963172740284299E-2</c:v>
                </c:pt>
                <c:pt idx="1444">
                  <c:v>4.1946422956017998E-2</c:v>
                </c:pt>
                <c:pt idx="1445">
                  <c:v>4.19176552232354E-2</c:v>
                </c:pt>
                <c:pt idx="1446">
                  <c:v>4.1862321195859302E-2</c:v>
                </c:pt>
                <c:pt idx="1447">
                  <c:v>4.1789530322056102E-2</c:v>
                </c:pt>
                <c:pt idx="1448">
                  <c:v>4.1763851668376303E-2</c:v>
                </c:pt>
                <c:pt idx="1449">
                  <c:v>4.1720770996620998E-2</c:v>
                </c:pt>
                <c:pt idx="1450">
                  <c:v>4.1717132358953399E-2</c:v>
                </c:pt>
                <c:pt idx="1451">
                  <c:v>4.1634326693941397E-2</c:v>
                </c:pt>
                <c:pt idx="1452">
                  <c:v>4.1527519332213103E-2</c:v>
                </c:pt>
                <c:pt idx="1453">
                  <c:v>4.1435434642307797E-2</c:v>
                </c:pt>
                <c:pt idx="1454">
                  <c:v>4.1347479778906397E-2</c:v>
                </c:pt>
                <c:pt idx="1455">
                  <c:v>4.1301499865572702E-2</c:v>
                </c:pt>
                <c:pt idx="1456">
                  <c:v>4.1278267670657301E-2</c:v>
                </c:pt>
                <c:pt idx="1457">
                  <c:v>4.1189649659194999E-2</c:v>
                </c:pt>
                <c:pt idx="1458">
                  <c:v>4.1182266298872797E-2</c:v>
                </c:pt>
                <c:pt idx="1459">
                  <c:v>4.11080502747199E-2</c:v>
                </c:pt>
                <c:pt idx="1460">
                  <c:v>4.1027207881263898E-2</c:v>
                </c:pt>
                <c:pt idx="1461">
                  <c:v>4.1008149490568101E-2</c:v>
                </c:pt>
                <c:pt idx="1462">
                  <c:v>4.1002641456934399E-2</c:v>
                </c:pt>
                <c:pt idx="1463">
                  <c:v>4.1000873654096999E-2</c:v>
                </c:pt>
                <c:pt idx="1464">
                  <c:v>4.0852626964727398E-2</c:v>
                </c:pt>
                <c:pt idx="1465">
                  <c:v>4.0848617961219497E-2</c:v>
                </c:pt>
                <c:pt idx="1466">
                  <c:v>4.0838720580818097E-2</c:v>
                </c:pt>
                <c:pt idx="1467">
                  <c:v>4.0828491455157802E-2</c:v>
                </c:pt>
                <c:pt idx="1468">
                  <c:v>4.0774315135874602E-2</c:v>
                </c:pt>
                <c:pt idx="1469">
                  <c:v>4.076862049551E-2</c:v>
                </c:pt>
                <c:pt idx="1470">
                  <c:v>4.0712816191397203E-2</c:v>
                </c:pt>
                <c:pt idx="1471">
                  <c:v>4.0712215642884998E-2</c:v>
                </c:pt>
                <c:pt idx="1472">
                  <c:v>4.0696770004232399E-2</c:v>
                </c:pt>
                <c:pt idx="1473">
                  <c:v>4.06726163149242E-2</c:v>
                </c:pt>
                <c:pt idx="1474">
                  <c:v>4.0657435694963197E-2</c:v>
                </c:pt>
                <c:pt idx="1475">
                  <c:v>4.0620583029901298E-2</c:v>
                </c:pt>
                <c:pt idx="1476">
                  <c:v>4.0508668330018899E-2</c:v>
                </c:pt>
                <c:pt idx="1477">
                  <c:v>4.0446961762310898E-2</c:v>
                </c:pt>
                <c:pt idx="1478">
                  <c:v>4.04094400765675E-2</c:v>
                </c:pt>
                <c:pt idx="1479">
                  <c:v>4.04071756412865E-2</c:v>
                </c:pt>
                <c:pt idx="1480">
                  <c:v>4.0405326557815299E-2</c:v>
                </c:pt>
                <c:pt idx="1481">
                  <c:v>4.0372680493140599E-2</c:v>
                </c:pt>
                <c:pt idx="1482">
                  <c:v>4.0330410018586199E-2</c:v>
                </c:pt>
                <c:pt idx="1483">
                  <c:v>4.0328983341924897E-2</c:v>
                </c:pt>
                <c:pt idx="1484">
                  <c:v>4.0070205131105902E-2</c:v>
                </c:pt>
                <c:pt idx="1485">
                  <c:v>4.00608847216661E-2</c:v>
                </c:pt>
                <c:pt idx="1486">
                  <c:v>4.0027656053645402E-2</c:v>
                </c:pt>
                <c:pt idx="1487">
                  <c:v>4.00247438120074E-2</c:v>
                </c:pt>
                <c:pt idx="1488">
                  <c:v>4.00174753958948E-2</c:v>
                </c:pt>
                <c:pt idx="1489">
                  <c:v>4.0003644483939602E-2</c:v>
                </c:pt>
                <c:pt idx="1490">
                  <c:v>3.9997336719774297E-2</c:v>
                </c:pt>
                <c:pt idx="1491">
                  <c:v>3.9982896379140903E-2</c:v>
                </c:pt>
                <c:pt idx="1492">
                  <c:v>3.99639271650356E-2</c:v>
                </c:pt>
                <c:pt idx="1493">
                  <c:v>3.99408538288792E-2</c:v>
                </c:pt>
                <c:pt idx="1494">
                  <c:v>3.9837595571045298E-2</c:v>
                </c:pt>
                <c:pt idx="1495">
                  <c:v>3.9834436495406002E-2</c:v>
                </c:pt>
                <c:pt idx="1496">
                  <c:v>3.9801472007796997E-2</c:v>
                </c:pt>
                <c:pt idx="1497">
                  <c:v>3.97881078353617E-2</c:v>
                </c:pt>
                <c:pt idx="1498">
                  <c:v>3.97133831052328E-2</c:v>
                </c:pt>
                <c:pt idx="1499">
                  <c:v>3.9629923543852599E-2</c:v>
                </c:pt>
                <c:pt idx="1500">
                  <c:v>3.9620127247517602E-2</c:v>
                </c:pt>
                <c:pt idx="1501">
                  <c:v>3.9576819675891002E-2</c:v>
                </c:pt>
                <c:pt idx="1502">
                  <c:v>3.9570001509321898E-2</c:v>
                </c:pt>
                <c:pt idx="1503">
                  <c:v>3.9452710045299703E-2</c:v>
                </c:pt>
                <c:pt idx="1504">
                  <c:v>3.9442587269005201E-2</c:v>
                </c:pt>
                <c:pt idx="1505">
                  <c:v>3.9390767130032402E-2</c:v>
                </c:pt>
                <c:pt idx="1506">
                  <c:v>3.9373301923940403E-2</c:v>
                </c:pt>
                <c:pt idx="1507">
                  <c:v>3.93148763954487E-2</c:v>
                </c:pt>
                <c:pt idx="1508">
                  <c:v>3.9301398781310198E-2</c:v>
                </c:pt>
                <c:pt idx="1509">
                  <c:v>3.9207158612929199E-2</c:v>
                </c:pt>
                <c:pt idx="1510">
                  <c:v>3.9002168583410303E-2</c:v>
                </c:pt>
                <c:pt idx="1511">
                  <c:v>3.8960106628911403E-2</c:v>
                </c:pt>
                <c:pt idx="1512">
                  <c:v>3.8948455470836599E-2</c:v>
                </c:pt>
                <c:pt idx="1513">
                  <c:v>3.8905947404858303E-2</c:v>
                </c:pt>
                <c:pt idx="1514">
                  <c:v>3.8702280667802597E-2</c:v>
                </c:pt>
                <c:pt idx="1515">
                  <c:v>3.8698181632871503E-2</c:v>
                </c:pt>
                <c:pt idx="1516">
                  <c:v>3.8670128265626297E-2</c:v>
                </c:pt>
                <c:pt idx="1517">
                  <c:v>3.8585782383520097E-2</c:v>
                </c:pt>
                <c:pt idx="1518">
                  <c:v>3.85463053580022E-2</c:v>
                </c:pt>
                <c:pt idx="1519">
                  <c:v>3.8520280656991999E-2</c:v>
                </c:pt>
                <c:pt idx="1520">
                  <c:v>3.8472954414177502E-2</c:v>
                </c:pt>
                <c:pt idx="1521">
                  <c:v>3.8457589886258199E-2</c:v>
                </c:pt>
                <c:pt idx="1522">
                  <c:v>3.8387780467874499E-2</c:v>
                </c:pt>
                <c:pt idx="1523">
                  <c:v>3.8386452506784997E-2</c:v>
                </c:pt>
                <c:pt idx="1524">
                  <c:v>3.8258123738914997E-2</c:v>
                </c:pt>
                <c:pt idx="1525">
                  <c:v>3.82538983171248E-2</c:v>
                </c:pt>
                <c:pt idx="1526">
                  <c:v>3.8209061563335901E-2</c:v>
                </c:pt>
                <c:pt idx="1527">
                  <c:v>3.8186632374588698E-2</c:v>
                </c:pt>
                <c:pt idx="1528">
                  <c:v>3.8091846015536397E-2</c:v>
                </c:pt>
                <c:pt idx="1529">
                  <c:v>3.80759353552085E-2</c:v>
                </c:pt>
                <c:pt idx="1530">
                  <c:v>3.8075522832318E-2</c:v>
                </c:pt>
                <c:pt idx="1531">
                  <c:v>3.8036878857755398E-2</c:v>
                </c:pt>
                <c:pt idx="1532">
                  <c:v>3.8029537853584601E-2</c:v>
                </c:pt>
                <c:pt idx="1533">
                  <c:v>3.79819373906507E-2</c:v>
                </c:pt>
                <c:pt idx="1534">
                  <c:v>3.7933960750327997E-2</c:v>
                </c:pt>
                <c:pt idx="1535">
                  <c:v>3.79299953287928E-2</c:v>
                </c:pt>
                <c:pt idx="1536">
                  <c:v>3.7924870445974299E-2</c:v>
                </c:pt>
                <c:pt idx="1537">
                  <c:v>3.7910661980626897E-2</c:v>
                </c:pt>
                <c:pt idx="1538">
                  <c:v>3.7848172032243901E-2</c:v>
                </c:pt>
                <c:pt idx="1539">
                  <c:v>3.7845220838837797E-2</c:v>
                </c:pt>
                <c:pt idx="1540">
                  <c:v>3.7832280500012402E-2</c:v>
                </c:pt>
                <c:pt idx="1541">
                  <c:v>3.7770747884086298E-2</c:v>
                </c:pt>
                <c:pt idx="1542">
                  <c:v>3.7725958630593602E-2</c:v>
                </c:pt>
                <c:pt idx="1543">
                  <c:v>3.7652121361721101E-2</c:v>
                </c:pt>
                <c:pt idx="1544">
                  <c:v>3.7637429170922103E-2</c:v>
                </c:pt>
                <c:pt idx="1545">
                  <c:v>3.7626675932666699E-2</c:v>
                </c:pt>
                <c:pt idx="1546">
                  <c:v>3.7539185976658701E-2</c:v>
                </c:pt>
                <c:pt idx="1547">
                  <c:v>3.7491728244073201E-2</c:v>
                </c:pt>
                <c:pt idx="1548">
                  <c:v>3.7420221264812703E-2</c:v>
                </c:pt>
                <c:pt idx="1549">
                  <c:v>3.7367945873098697E-2</c:v>
                </c:pt>
                <c:pt idx="1550">
                  <c:v>3.7321820085540303E-2</c:v>
                </c:pt>
                <c:pt idx="1551">
                  <c:v>3.7315146112618401E-2</c:v>
                </c:pt>
                <c:pt idx="1552">
                  <c:v>3.7314615846536697E-2</c:v>
                </c:pt>
                <c:pt idx="1553">
                  <c:v>3.73084360835092E-2</c:v>
                </c:pt>
                <c:pt idx="1554">
                  <c:v>3.7305002967780602E-2</c:v>
                </c:pt>
                <c:pt idx="1555">
                  <c:v>3.7255693302965298E-2</c:v>
                </c:pt>
                <c:pt idx="1556">
                  <c:v>3.7251714399917403E-2</c:v>
                </c:pt>
                <c:pt idx="1557">
                  <c:v>3.7226113846937602E-2</c:v>
                </c:pt>
                <c:pt idx="1558">
                  <c:v>3.72181962054903E-2</c:v>
                </c:pt>
                <c:pt idx="1559">
                  <c:v>3.7201607818119001E-2</c:v>
                </c:pt>
                <c:pt idx="1560">
                  <c:v>3.71798240675245E-2</c:v>
                </c:pt>
                <c:pt idx="1561">
                  <c:v>3.71572318355105E-2</c:v>
                </c:pt>
                <c:pt idx="1562">
                  <c:v>3.7136197254130601E-2</c:v>
                </c:pt>
                <c:pt idx="1563">
                  <c:v>3.7109465684238799E-2</c:v>
                </c:pt>
                <c:pt idx="1564">
                  <c:v>3.7077601155791798E-2</c:v>
                </c:pt>
                <c:pt idx="1565">
                  <c:v>3.7068615284040297E-2</c:v>
                </c:pt>
                <c:pt idx="1566">
                  <c:v>3.6964472755586897E-2</c:v>
                </c:pt>
                <c:pt idx="1567">
                  <c:v>3.6943984139290897E-2</c:v>
                </c:pt>
                <c:pt idx="1568">
                  <c:v>3.6938403891483097E-2</c:v>
                </c:pt>
                <c:pt idx="1569">
                  <c:v>3.6863022481717203E-2</c:v>
                </c:pt>
                <c:pt idx="1570">
                  <c:v>3.67726255723273E-2</c:v>
                </c:pt>
                <c:pt idx="1571">
                  <c:v>3.6770364138898302E-2</c:v>
                </c:pt>
                <c:pt idx="1572">
                  <c:v>3.6734130524280303E-2</c:v>
                </c:pt>
                <c:pt idx="1573">
                  <c:v>3.6710435153504598E-2</c:v>
                </c:pt>
                <c:pt idx="1574">
                  <c:v>3.6664074421906001E-2</c:v>
                </c:pt>
                <c:pt idx="1575">
                  <c:v>3.6609094484783E-2</c:v>
                </c:pt>
                <c:pt idx="1576">
                  <c:v>3.6595508508134401E-2</c:v>
                </c:pt>
                <c:pt idx="1577">
                  <c:v>3.6547487885683502E-2</c:v>
                </c:pt>
                <c:pt idx="1578">
                  <c:v>3.6512830354453699E-2</c:v>
                </c:pt>
                <c:pt idx="1579">
                  <c:v>3.6489319459735499E-2</c:v>
                </c:pt>
                <c:pt idx="1580">
                  <c:v>3.6485876109775703E-2</c:v>
                </c:pt>
                <c:pt idx="1581">
                  <c:v>3.6476954989669998E-2</c:v>
                </c:pt>
                <c:pt idx="1582">
                  <c:v>3.6429365959624399E-2</c:v>
                </c:pt>
                <c:pt idx="1583">
                  <c:v>3.6415007717919501E-2</c:v>
                </c:pt>
                <c:pt idx="1584">
                  <c:v>3.6311961230015101E-2</c:v>
                </c:pt>
                <c:pt idx="1585">
                  <c:v>3.6299373503745798E-2</c:v>
                </c:pt>
                <c:pt idx="1586">
                  <c:v>3.6219038415884697E-2</c:v>
                </c:pt>
                <c:pt idx="1587">
                  <c:v>3.6156112214591501E-2</c:v>
                </c:pt>
                <c:pt idx="1588">
                  <c:v>3.6143348527430098E-2</c:v>
                </c:pt>
                <c:pt idx="1589">
                  <c:v>3.60886339551394E-2</c:v>
                </c:pt>
                <c:pt idx="1590">
                  <c:v>3.6074393912759503E-2</c:v>
                </c:pt>
                <c:pt idx="1591">
                  <c:v>3.6064622631288401E-2</c:v>
                </c:pt>
                <c:pt idx="1592">
                  <c:v>3.6064347948681998E-2</c:v>
                </c:pt>
                <c:pt idx="1593">
                  <c:v>3.6056795530416998E-2</c:v>
                </c:pt>
                <c:pt idx="1594">
                  <c:v>3.6018547154847098E-2</c:v>
                </c:pt>
                <c:pt idx="1595">
                  <c:v>3.6005615374227397E-2</c:v>
                </c:pt>
                <c:pt idx="1596">
                  <c:v>3.5984417929798299E-2</c:v>
                </c:pt>
                <c:pt idx="1597">
                  <c:v>3.5941151285138397E-2</c:v>
                </c:pt>
                <c:pt idx="1598">
                  <c:v>3.58097444264356E-2</c:v>
                </c:pt>
                <c:pt idx="1599">
                  <c:v>3.5800458316552798E-2</c:v>
                </c:pt>
                <c:pt idx="1600">
                  <c:v>3.5716349034461602E-2</c:v>
                </c:pt>
                <c:pt idx="1601">
                  <c:v>3.5705337582848898E-2</c:v>
                </c:pt>
                <c:pt idx="1602">
                  <c:v>3.5668355954628701E-2</c:v>
                </c:pt>
                <c:pt idx="1603">
                  <c:v>3.5659301854038497E-2</c:v>
                </c:pt>
                <c:pt idx="1604">
                  <c:v>3.5622489233913E-2</c:v>
                </c:pt>
                <c:pt idx="1605">
                  <c:v>3.5604937515826898E-2</c:v>
                </c:pt>
                <c:pt idx="1606">
                  <c:v>3.5571447912527497E-2</c:v>
                </c:pt>
                <c:pt idx="1607">
                  <c:v>3.55551767583204E-2</c:v>
                </c:pt>
                <c:pt idx="1608">
                  <c:v>3.5551828934348599E-2</c:v>
                </c:pt>
                <c:pt idx="1609">
                  <c:v>3.5508422366985898E-2</c:v>
                </c:pt>
                <c:pt idx="1610">
                  <c:v>3.5373633507612502E-2</c:v>
                </c:pt>
                <c:pt idx="1611">
                  <c:v>3.5317508652659597E-2</c:v>
                </c:pt>
                <c:pt idx="1612">
                  <c:v>3.52797413589769E-2</c:v>
                </c:pt>
                <c:pt idx="1613">
                  <c:v>3.5164870055174498E-2</c:v>
                </c:pt>
                <c:pt idx="1614">
                  <c:v>3.5149869139274002E-2</c:v>
                </c:pt>
                <c:pt idx="1615">
                  <c:v>3.51461790478469E-2</c:v>
                </c:pt>
                <c:pt idx="1616">
                  <c:v>3.51352314893809E-2</c:v>
                </c:pt>
                <c:pt idx="1617">
                  <c:v>3.5134089737946197E-2</c:v>
                </c:pt>
                <c:pt idx="1618">
                  <c:v>3.5072980544101497E-2</c:v>
                </c:pt>
                <c:pt idx="1619">
                  <c:v>3.5026789881484E-2</c:v>
                </c:pt>
                <c:pt idx="1620">
                  <c:v>3.5016336296186203E-2</c:v>
                </c:pt>
                <c:pt idx="1621">
                  <c:v>3.4930791782541902E-2</c:v>
                </c:pt>
                <c:pt idx="1622">
                  <c:v>3.4919081311228298E-2</c:v>
                </c:pt>
                <c:pt idx="1623">
                  <c:v>3.4899365729665503E-2</c:v>
                </c:pt>
                <c:pt idx="1624">
                  <c:v>3.4881432859679998E-2</c:v>
                </c:pt>
                <c:pt idx="1625">
                  <c:v>3.4879583655074597E-2</c:v>
                </c:pt>
                <c:pt idx="1626">
                  <c:v>3.4858949206706E-2</c:v>
                </c:pt>
                <c:pt idx="1627">
                  <c:v>3.4781451203778103E-2</c:v>
                </c:pt>
                <c:pt idx="1628">
                  <c:v>3.47705714883162E-2</c:v>
                </c:pt>
                <c:pt idx="1629">
                  <c:v>3.4716927373287902E-2</c:v>
                </c:pt>
                <c:pt idx="1630">
                  <c:v>3.4701961331991903E-2</c:v>
                </c:pt>
                <c:pt idx="1631">
                  <c:v>3.4641513187700902E-2</c:v>
                </c:pt>
                <c:pt idx="1632">
                  <c:v>3.46413575578053E-2</c:v>
                </c:pt>
                <c:pt idx="1633">
                  <c:v>3.4617292784250103E-2</c:v>
                </c:pt>
                <c:pt idx="1634">
                  <c:v>3.4591832679409698E-2</c:v>
                </c:pt>
                <c:pt idx="1635">
                  <c:v>3.4588982863463798E-2</c:v>
                </c:pt>
                <c:pt idx="1636">
                  <c:v>3.4542028070659599E-2</c:v>
                </c:pt>
                <c:pt idx="1637">
                  <c:v>3.4516477229769499E-2</c:v>
                </c:pt>
                <c:pt idx="1638">
                  <c:v>3.4455191224786602E-2</c:v>
                </c:pt>
                <c:pt idx="1639">
                  <c:v>3.4420598886176101E-2</c:v>
                </c:pt>
                <c:pt idx="1640">
                  <c:v>3.4318796469744201E-2</c:v>
                </c:pt>
                <c:pt idx="1641">
                  <c:v>3.43075079253152E-2</c:v>
                </c:pt>
                <c:pt idx="1642">
                  <c:v>3.42667383740674E-2</c:v>
                </c:pt>
                <c:pt idx="1643">
                  <c:v>3.4238272450436598E-2</c:v>
                </c:pt>
                <c:pt idx="1644">
                  <c:v>3.4123194287999099E-2</c:v>
                </c:pt>
                <c:pt idx="1645">
                  <c:v>3.4095057380818097E-2</c:v>
                </c:pt>
                <c:pt idx="1646">
                  <c:v>3.4041304339584903E-2</c:v>
                </c:pt>
                <c:pt idx="1647">
                  <c:v>3.39966309568469E-2</c:v>
                </c:pt>
                <c:pt idx="1648">
                  <c:v>3.3989422505236198E-2</c:v>
                </c:pt>
                <c:pt idx="1649">
                  <c:v>3.3970104737074201E-2</c:v>
                </c:pt>
                <c:pt idx="1650">
                  <c:v>3.3912220218199202E-2</c:v>
                </c:pt>
                <c:pt idx="1651">
                  <c:v>3.39013517283826E-2</c:v>
                </c:pt>
                <c:pt idx="1652">
                  <c:v>3.3900099305557603E-2</c:v>
                </c:pt>
                <c:pt idx="1653">
                  <c:v>3.38838542647171E-2</c:v>
                </c:pt>
                <c:pt idx="1654">
                  <c:v>3.3864228563627898E-2</c:v>
                </c:pt>
                <c:pt idx="1655">
                  <c:v>3.3756685079190198E-2</c:v>
                </c:pt>
                <c:pt idx="1656">
                  <c:v>3.3717042626414603E-2</c:v>
                </c:pt>
                <c:pt idx="1657">
                  <c:v>3.3705185115458398E-2</c:v>
                </c:pt>
                <c:pt idx="1658">
                  <c:v>3.3683450760601197E-2</c:v>
                </c:pt>
                <c:pt idx="1659">
                  <c:v>3.3646401082447298E-2</c:v>
                </c:pt>
                <c:pt idx="1660">
                  <c:v>3.3642722769014803E-2</c:v>
                </c:pt>
                <c:pt idx="1661">
                  <c:v>3.3590378427598801E-2</c:v>
                </c:pt>
                <c:pt idx="1662">
                  <c:v>3.3565740041330699E-2</c:v>
                </c:pt>
                <c:pt idx="1663">
                  <c:v>3.3534796702285E-2</c:v>
                </c:pt>
                <c:pt idx="1664">
                  <c:v>3.3533997572811301E-2</c:v>
                </c:pt>
                <c:pt idx="1665">
                  <c:v>3.3514509006829798E-2</c:v>
                </c:pt>
                <c:pt idx="1666">
                  <c:v>3.34686220331228E-2</c:v>
                </c:pt>
                <c:pt idx="1667">
                  <c:v>3.3464149117127903E-2</c:v>
                </c:pt>
                <c:pt idx="1668">
                  <c:v>3.3454683805688397E-2</c:v>
                </c:pt>
                <c:pt idx="1669">
                  <c:v>3.34030266218504E-2</c:v>
                </c:pt>
                <c:pt idx="1670">
                  <c:v>3.3381465797845102E-2</c:v>
                </c:pt>
                <c:pt idx="1671">
                  <c:v>3.33621491300269E-2</c:v>
                </c:pt>
                <c:pt idx="1672">
                  <c:v>3.3359962259066997E-2</c:v>
                </c:pt>
                <c:pt idx="1673">
                  <c:v>3.3339339500521703E-2</c:v>
                </c:pt>
                <c:pt idx="1674">
                  <c:v>3.3330316914232001E-2</c:v>
                </c:pt>
                <c:pt idx="1675">
                  <c:v>3.3297832612968002E-2</c:v>
                </c:pt>
                <c:pt idx="1676">
                  <c:v>3.3280721874087101E-2</c:v>
                </c:pt>
                <c:pt idx="1677">
                  <c:v>3.3270833634601302E-2</c:v>
                </c:pt>
                <c:pt idx="1678">
                  <c:v>3.326130026739E-2</c:v>
                </c:pt>
                <c:pt idx="1679">
                  <c:v>3.3237117223802001E-2</c:v>
                </c:pt>
                <c:pt idx="1680">
                  <c:v>3.3209178031732699E-2</c:v>
                </c:pt>
                <c:pt idx="1681">
                  <c:v>3.32034282817757E-2</c:v>
                </c:pt>
                <c:pt idx="1682">
                  <c:v>3.3148421785919702E-2</c:v>
                </c:pt>
                <c:pt idx="1683">
                  <c:v>3.31123572581156E-2</c:v>
                </c:pt>
                <c:pt idx="1684">
                  <c:v>3.3108947727803303E-2</c:v>
                </c:pt>
                <c:pt idx="1685">
                  <c:v>3.3101370758579697E-2</c:v>
                </c:pt>
                <c:pt idx="1686">
                  <c:v>3.3072792932896E-2</c:v>
                </c:pt>
                <c:pt idx="1687">
                  <c:v>3.30684316949581E-2</c:v>
                </c:pt>
                <c:pt idx="1688">
                  <c:v>3.3066772165709003E-2</c:v>
                </c:pt>
                <c:pt idx="1689">
                  <c:v>3.3050113226045702E-2</c:v>
                </c:pt>
                <c:pt idx="1690">
                  <c:v>3.3002557901125898E-2</c:v>
                </c:pt>
                <c:pt idx="1691">
                  <c:v>3.3000113843018E-2</c:v>
                </c:pt>
                <c:pt idx="1692">
                  <c:v>3.2945395490885203E-2</c:v>
                </c:pt>
                <c:pt idx="1693">
                  <c:v>3.2884256105741201E-2</c:v>
                </c:pt>
                <c:pt idx="1694">
                  <c:v>3.2859031466799103E-2</c:v>
                </c:pt>
                <c:pt idx="1695">
                  <c:v>3.28026228591662E-2</c:v>
                </c:pt>
                <c:pt idx="1696">
                  <c:v>3.2797924780966901E-2</c:v>
                </c:pt>
                <c:pt idx="1697">
                  <c:v>3.2789119137050599E-2</c:v>
                </c:pt>
                <c:pt idx="1698">
                  <c:v>3.2786623709776003E-2</c:v>
                </c:pt>
                <c:pt idx="1699">
                  <c:v>3.2782973595826298E-2</c:v>
                </c:pt>
                <c:pt idx="1700">
                  <c:v>3.2762285365449499E-2</c:v>
                </c:pt>
                <c:pt idx="1701">
                  <c:v>3.2717802756679702E-2</c:v>
                </c:pt>
                <c:pt idx="1702">
                  <c:v>3.2715665873789497E-2</c:v>
                </c:pt>
                <c:pt idx="1703">
                  <c:v>3.2714142862941401E-2</c:v>
                </c:pt>
                <c:pt idx="1704">
                  <c:v>3.2654422483854098E-2</c:v>
                </c:pt>
                <c:pt idx="1705">
                  <c:v>3.2639178293895697E-2</c:v>
                </c:pt>
                <c:pt idx="1706">
                  <c:v>3.2633017420820899E-2</c:v>
                </c:pt>
                <c:pt idx="1707">
                  <c:v>3.2591915149715198E-2</c:v>
                </c:pt>
                <c:pt idx="1708">
                  <c:v>3.2553017958647103E-2</c:v>
                </c:pt>
                <c:pt idx="1709">
                  <c:v>3.25219743322629E-2</c:v>
                </c:pt>
                <c:pt idx="1710">
                  <c:v>3.2489245573116499E-2</c:v>
                </c:pt>
                <c:pt idx="1711">
                  <c:v>3.2487436349276401E-2</c:v>
                </c:pt>
                <c:pt idx="1712">
                  <c:v>3.24772042546497E-2</c:v>
                </c:pt>
                <c:pt idx="1713">
                  <c:v>3.2472185903452001E-2</c:v>
                </c:pt>
                <c:pt idx="1714">
                  <c:v>3.2437019279866398E-2</c:v>
                </c:pt>
                <c:pt idx="1715">
                  <c:v>3.2424021139394903E-2</c:v>
                </c:pt>
                <c:pt idx="1716">
                  <c:v>3.2380856852795702E-2</c:v>
                </c:pt>
                <c:pt idx="1717">
                  <c:v>3.2271498830701802E-2</c:v>
                </c:pt>
                <c:pt idx="1718">
                  <c:v>3.2253576393092197E-2</c:v>
                </c:pt>
                <c:pt idx="1719">
                  <c:v>3.2251399429245702E-2</c:v>
                </c:pt>
                <c:pt idx="1720">
                  <c:v>3.2237462216420099E-2</c:v>
                </c:pt>
                <c:pt idx="1721">
                  <c:v>3.2070674383969197E-2</c:v>
                </c:pt>
                <c:pt idx="1722">
                  <c:v>3.2015708153776003E-2</c:v>
                </c:pt>
                <c:pt idx="1723">
                  <c:v>3.1990696728283502E-2</c:v>
                </c:pt>
                <c:pt idx="1724">
                  <c:v>3.1986583635929697E-2</c:v>
                </c:pt>
                <c:pt idx="1725">
                  <c:v>3.19733037850733E-2</c:v>
                </c:pt>
                <c:pt idx="1726">
                  <c:v>3.1904213796971198E-2</c:v>
                </c:pt>
                <c:pt idx="1727">
                  <c:v>3.1861238156138498E-2</c:v>
                </c:pt>
                <c:pt idx="1728">
                  <c:v>3.1816800811602902E-2</c:v>
                </c:pt>
                <c:pt idx="1729">
                  <c:v>3.1809680375594999E-2</c:v>
                </c:pt>
                <c:pt idx="1730">
                  <c:v>3.1800494702316898E-2</c:v>
                </c:pt>
                <c:pt idx="1731">
                  <c:v>3.1765371027971903E-2</c:v>
                </c:pt>
                <c:pt idx="1732">
                  <c:v>3.1673286448626201E-2</c:v>
                </c:pt>
                <c:pt idx="1733">
                  <c:v>3.16640672227839E-2</c:v>
                </c:pt>
                <c:pt idx="1734">
                  <c:v>3.1639653588524802E-2</c:v>
                </c:pt>
                <c:pt idx="1735">
                  <c:v>3.1601935038129803E-2</c:v>
                </c:pt>
                <c:pt idx="1736">
                  <c:v>3.1525704297589399E-2</c:v>
                </c:pt>
                <c:pt idx="1737">
                  <c:v>3.14629898473235E-2</c:v>
                </c:pt>
                <c:pt idx="1738">
                  <c:v>3.1440402306326803E-2</c:v>
                </c:pt>
                <c:pt idx="1739">
                  <c:v>3.1416975907740501E-2</c:v>
                </c:pt>
                <c:pt idx="1740">
                  <c:v>3.1381138332613502E-2</c:v>
                </c:pt>
                <c:pt idx="1741">
                  <c:v>3.1370651199767799E-2</c:v>
                </c:pt>
                <c:pt idx="1742">
                  <c:v>3.1337170443733499E-2</c:v>
                </c:pt>
                <c:pt idx="1743">
                  <c:v>3.1333919188776697E-2</c:v>
                </c:pt>
                <c:pt idx="1744">
                  <c:v>3.1333286083204299E-2</c:v>
                </c:pt>
                <c:pt idx="1745">
                  <c:v>3.1315080993157302E-2</c:v>
                </c:pt>
                <c:pt idx="1746">
                  <c:v>3.1303825806158897E-2</c:v>
                </c:pt>
                <c:pt idx="1747">
                  <c:v>3.1296999839076599E-2</c:v>
                </c:pt>
                <c:pt idx="1748">
                  <c:v>3.1218968353469399E-2</c:v>
                </c:pt>
                <c:pt idx="1749">
                  <c:v>3.11893083711157E-2</c:v>
                </c:pt>
                <c:pt idx="1750">
                  <c:v>3.1166446719999501E-2</c:v>
                </c:pt>
                <c:pt idx="1751">
                  <c:v>3.1102083850867299E-2</c:v>
                </c:pt>
                <c:pt idx="1752">
                  <c:v>3.1041040744404402E-2</c:v>
                </c:pt>
                <c:pt idx="1753">
                  <c:v>3.1021766786758501E-2</c:v>
                </c:pt>
                <c:pt idx="1754">
                  <c:v>3.1003196872330101E-2</c:v>
                </c:pt>
                <c:pt idx="1755">
                  <c:v>3.0982990962652199E-2</c:v>
                </c:pt>
                <c:pt idx="1756">
                  <c:v>3.09651575038901E-2</c:v>
                </c:pt>
                <c:pt idx="1757">
                  <c:v>3.0954492536041701E-2</c:v>
                </c:pt>
                <c:pt idx="1758">
                  <c:v>3.0953664151202698E-2</c:v>
                </c:pt>
                <c:pt idx="1759">
                  <c:v>3.09242118778368E-2</c:v>
                </c:pt>
                <c:pt idx="1760">
                  <c:v>3.0910217519258199E-2</c:v>
                </c:pt>
                <c:pt idx="1761">
                  <c:v>3.08786775666752E-2</c:v>
                </c:pt>
                <c:pt idx="1762">
                  <c:v>3.08636392898443E-2</c:v>
                </c:pt>
                <c:pt idx="1763">
                  <c:v>3.08309246712399E-2</c:v>
                </c:pt>
                <c:pt idx="1764">
                  <c:v>3.08256948286427E-2</c:v>
                </c:pt>
                <c:pt idx="1765">
                  <c:v>3.07579033612582E-2</c:v>
                </c:pt>
                <c:pt idx="1766">
                  <c:v>3.07030163375712E-2</c:v>
                </c:pt>
                <c:pt idx="1767">
                  <c:v>3.0692958878349299E-2</c:v>
                </c:pt>
                <c:pt idx="1768">
                  <c:v>3.0630791469411299E-2</c:v>
                </c:pt>
                <c:pt idx="1769">
                  <c:v>3.06146939123106E-2</c:v>
                </c:pt>
                <c:pt idx="1770">
                  <c:v>3.0535061550715201E-2</c:v>
                </c:pt>
                <c:pt idx="1771">
                  <c:v>3.05097161180212E-2</c:v>
                </c:pt>
                <c:pt idx="1772">
                  <c:v>3.03673461806921E-2</c:v>
                </c:pt>
                <c:pt idx="1773">
                  <c:v>3.0319995566435099E-2</c:v>
                </c:pt>
                <c:pt idx="1774">
                  <c:v>3.0292346254806399E-2</c:v>
                </c:pt>
                <c:pt idx="1775">
                  <c:v>3.0284288112249601E-2</c:v>
                </c:pt>
                <c:pt idx="1776">
                  <c:v>3.0263257252221901E-2</c:v>
                </c:pt>
                <c:pt idx="1777">
                  <c:v>3.02382778373191E-2</c:v>
                </c:pt>
                <c:pt idx="1778">
                  <c:v>3.0198406062305901E-2</c:v>
                </c:pt>
                <c:pt idx="1779">
                  <c:v>3.0092312741548902E-2</c:v>
                </c:pt>
                <c:pt idx="1780">
                  <c:v>3.00809003476195E-2</c:v>
                </c:pt>
                <c:pt idx="1781">
                  <c:v>3.0073151757719099E-2</c:v>
                </c:pt>
                <c:pt idx="1782">
                  <c:v>2.9987915273751199E-2</c:v>
                </c:pt>
                <c:pt idx="1783">
                  <c:v>2.9962912346332998E-2</c:v>
                </c:pt>
                <c:pt idx="1784">
                  <c:v>2.9958157652885099E-2</c:v>
                </c:pt>
                <c:pt idx="1785">
                  <c:v>2.9957831632979801E-2</c:v>
                </c:pt>
                <c:pt idx="1786">
                  <c:v>2.99409425389419E-2</c:v>
                </c:pt>
                <c:pt idx="1787">
                  <c:v>2.9918350622580199E-2</c:v>
                </c:pt>
                <c:pt idx="1788">
                  <c:v>2.9878548288834E-2</c:v>
                </c:pt>
                <c:pt idx="1789">
                  <c:v>2.9810381836940202E-2</c:v>
                </c:pt>
                <c:pt idx="1790">
                  <c:v>2.9775321958045001E-2</c:v>
                </c:pt>
                <c:pt idx="1791">
                  <c:v>2.9722921820221501E-2</c:v>
                </c:pt>
                <c:pt idx="1792">
                  <c:v>2.9716010389573298E-2</c:v>
                </c:pt>
                <c:pt idx="1793">
                  <c:v>2.9715101408419799E-2</c:v>
                </c:pt>
                <c:pt idx="1794">
                  <c:v>2.9681165446993101E-2</c:v>
                </c:pt>
                <c:pt idx="1795">
                  <c:v>2.9634557282750301E-2</c:v>
                </c:pt>
                <c:pt idx="1796">
                  <c:v>2.9624820254276998E-2</c:v>
                </c:pt>
                <c:pt idx="1797">
                  <c:v>2.9557358090468899E-2</c:v>
                </c:pt>
                <c:pt idx="1798">
                  <c:v>2.9547015404254799E-2</c:v>
                </c:pt>
                <c:pt idx="1799">
                  <c:v>2.9518875445159399E-2</c:v>
                </c:pt>
                <c:pt idx="1800">
                  <c:v>2.9512157310944299E-2</c:v>
                </c:pt>
                <c:pt idx="1801">
                  <c:v>2.9486934804539001E-2</c:v>
                </c:pt>
                <c:pt idx="1802">
                  <c:v>2.9485483468566699E-2</c:v>
                </c:pt>
                <c:pt idx="1803">
                  <c:v>2.9475790098906E-2</c:v>
                </c:pt>
                <c:pt idx="1804">
                  <c:v>2.9452299482407799E-2</c:v>
                </c:pt>
                <c:pt idx="1805">
                  <c:v>2.94426898859497E-2</c:v>
                </c:pt>
                <c:pt idx="1806">
                  <c:v>2.9426205740957601E-2</c:v>
                </c:pt>
                <c:pt idx="1807">
                  <c:v>2.9406056670782599E-2</c:v>
                </c:pt>
                <c:pt idx="1808">
                  <c:v>2.94008549527431E-2</c:v>
                </c:pt>
                <c:pt idx="1809">
                  <c:v>2.93926970448171E-2</c:v>
                </c:pt>
                <c:pt idx="1810">
                  <c:v>2.9386625905277498E-2</c:v>
                </c:pt>
                <c:pt idx="1811">
                  <c:v>2.9379126497959301E-2</c:v>
                </c:pt>
                <c:pt idx="1812">
                  <c:v>2.9375659357709701E-2</c:v>
                </c:pt>
                <c:pt idx="1813">
                  <c:v>2.9367199661628301E-2</c:v>
                </c:pt>
                <c:pt idx="1814">
                  <c:v>2.9243656256565699E-2</c:v>
                </c:pt>
                <c:pt idx="1815">
                  <c:v>2.9198179919357699E-2</c:v>
                </c:pt>
                <c:pt idx="1816">
                  <c:v>2.9139185078008702E-2</c:v>
                </c:pt>
                <c:pt idx="1817">
                  <c:v>2.91307434299455E-2</c:v>
                </c:pt>
                <c:pt idx="1818">
                  <c:v>2.91221530260533E-2</c:v>
                </c:pt>
                <c:pt idx="1819">
                  <c:v>2.9086036865598099E-2</c:v>
                </c:pt>
                <c:pt idx="1820">
                  <c:v>2.9071329079460601E-2</c:v>
                </c:pt>
                <c:pt idx="1821">
                  <c:v>2.8983888122824399E-2</c:v>
                </c:pt>
                <c:pt idx="1822">
                  <c:v>2.89795759398341E-2</c:v>
                </c:pt>
                <c:pt idx="1823">
                  <c:v>2.89543386737376E-2</c:v>
                </c:pt>
                <c:pt idx="1824">
                  <c:v>2.89455875463656E-2</c:v>
                </c:pt>
                <c:pt idx="1825">
                  <c:v>2.89372791526494E-2</c:v>
                </c:pt>
                <c:pt idx="1826">
                  <c:v>2.8795263777496399E-2</c:v>
                </c:pt>
                <c:pt idx="1827">
                  <c:v>2.87818583110271E-2</c:v>
                </c:pt>
                <c:pt idx="1828">
                  <c:v>2.8756062093595599E-2</c:v>
                </c:pt>
                <c:pt idx="1829">
                  <c:v>2.8729252170045998E-2</c:v>
                </c:pt>
                <c:pt idx="1830">
                  <c:v>2.8721068409992299E-2</c:v>
                </c:pt>
                <c:pt idx="1831">
                  <c:v>2.87193488891733E-2</c:v>
                </c:pt>
                <c:pt idx="1832">
                  <c:v>2.8633799762925301E-2</c:v>
                </c:pt>
                <c:pt idx="1833">
                  <c:v>2.8620647879019901E-2</c:v>
                </c:pt>
                <c:pt idx="1834">
                  <c:v>2.8509472082136601E-2</c:v>
                </c:pt>
                <c:pt idx="1835">
                  <c:v>2.84602582106546E-2</c:v>
                </c:pt>
                <c:pt idx="1836">
                  <c:v>2.8441285258132599E-2</c:v>
                </c:pt>
                <c:pt idx="1837">
                  <c:v>2.83784123466999E-2</c:v>
                </c:pt>
                <c:pt idx="1838">
                  <c:v>2.83483267984002E-2</c:v>
                </c:pt>
                <c:pt idx="1839">
                  <c:v>2.8303251538087399E-2</c:v>
                </c:pt>
                <c:pt idx="1840">
                  <c:v>2.82914462851434E-2</c:v>
                </c:pt>
                <c:pt idx="1841">
                  <c:v>2.8276676058014E-2</c:v>
                </c:pt>
                <c:pt idx="1842">
                  <c:v>2.82431265057888E-2</c:v>
                </c:pt>
                <c:pt idx="1843">
                  <c:v>2.81858115525697E-2</c:v>
                </c:pt>
                <c:pt idx="1844">
                  <c:v>2.81662589589473E-2</c:v>
                </c:pt>
                <c:pt idx="1845">
                  <c:v>2.80882092959098E-2</c:v>
                </c:pt>
                <c:pt idx="1846">
                  <c:v>2.8055480892888299E-2</c:v>
                </c:pt>
                <c:pt idx="1847">
                  <c:v>2.8018425425169202E-2</c:v>
                </c:pt>
                <c:pt idx="1848">
                  <c:v>2.8005159039039999E-2</c:v>
                </c:pt>
                <c:pt idx="1849">
                  <c:v>2.7907278942687502E-2</c:v>
                </c:pt>
                <c:pt idx="1850">
                  <c:v>2.78998209157129E-2</c:v>
                </c:pt>
                <c:pt idx="1851">
                  <c:v>2.7858817663067199E-2</c:v>
                </c:pt>
                <c:pt idx="1852">
                  <c:v>2.7839023975186401E-2</c:v>
                </c:pt>
                <c:pt idx="1853">
                  <c:v>2.78285689354387E-2</c:v>
                </c:pt>
                <c:pt idx="1854">
                  <c:v>2.7582813168925701E-2</c:v>
                </c:pt>
                <c:pt idx="1855">
                  <c:v>2.7570814082556801E-2</c:v>
                </c:pt>
                <c:pt idx="1856">
                  <c:v>2.7544010034748798E-2</c:v>
                </c:pt>
                <c:pt idx="1857">
                  <c:v>2.75107849826179E-2</c:v>
                </c:pt>
                <c:pt idx="1858">
                  <c:v>2.7504834293580398E-2</c:v>
                </c:pt>
                <c:pt idx="1859">
                  <c:v>2.7500648918763901E-2</c:v>
                </c:pt>
                <c:pt idx="1860">
                  <c:v>2.7478617621466299E-2</c:v>
                </c:pt>
                <c:pt idx="1861">
                  <c:v>2.74740873381152E-2</c:v>
                </c:pt>
                <c:pt idx="1862">
                  <c:v>2.7471593693873898E-2</c:v>
                </c:pt>
                <c:pt idx="1863">
                  <c:v>2.74698654568537E-2</c:v>
                </c:pt>
                <c:pt idx="1864">
                  <c:v>2.7445765894560398E-2</c:v>
                </c:pt>
                <c:pt idx="1865">
                  <c:v>2.7442767578860699E-2</c:v>
                </c:pt>
                <c:pt idx="1866">
                  <c:v>2.73840067864199E-2</c:v>
                </c:pt>
                <c:pt idx="1867">
                  <c:v>2.73744478180298E-2</c:v>
                </c:pt>
                <c:pt idx="1868">
                  <c:v>2.7356139818212302E-2</c:v>
                </c:pt>
                <c:pt idx="1869">
                  <c:v>2.72869775417721E-2</c:v>
                </c:pt>
                <c:pt idx="1870">
                  <c:v>2.7275887226855901E-2</c:v>
                </c:pt>
                <c:pt idx="1871">
                  <c:v>2.7237271929115198E-2</c:v>
                </c:pt>
                <c:pt idx="1872">
                  <c:v>2.7221478723546098E-2</c:v>
                </c:pt>
                <c:pt idx="1873">
                  <c:v>2.72166764257467E-2</c:v>
                </c:pt>
                <c:pt idx="1874">
                  <c:v>2.7213558351528298E-2</c:v>
                </c:pt>
                <c:pt idx="1875">
                  <c:v>2.7199802740180499E-2</c:v>
                </c:pt>
                <c:pt idx="1876">
                  <c:v>2.7195417057488801E-2</c:v>
                </c:pt>
                <c:pt idx="1877">
                  <c:v>2.71195770925097E-2</c:v>
                </c:pt>
                <c:pt idx="1878">
                  <c:v>2.70371971109045E-2</c:v>
                </c:pt>
                <c:pt idx="1879">
                  <c:v>2.7007094658033599E-2</c:v>
                </c:pt>
                <c:pt idx="1880">
                  <c:v>2.7000739224000401E-2</c:v>
                </c:pt>
                <c:pt idx="1881">
                  <c:v>2.6974680784915599E-2</c:v>
                </c:pt>
                <c:pt idx="1882">
                  <c:v>2.6956497396319001E-2</c:v>
                </c:pt>
                <c:pt idx="1883">
                  <c:v>2.6929840662671001E-2</c:v>
                </c:pt>
                <c:pt idx="1884">
                  <c:v>2.68959829102355E-2</c:v>
                </c:pt>
                <c:pt idx="1885">
                  <c:v>2.6856895298993599E-2</c:v>
                </c:pt>
                <c:pt idx="1886">
                  <c:v>2.6835223135848602E-2</c:v>
                </c:pt>
                <c:pt idx="1887">
                  <c:v>2.6825258754081802E-2</c:v>
                </c:pt>
                <c:pt idx="1888">
                  <c:v>2.6766052738492099E-2</c:v>
                </c:pt>
                <c:pt idx="1889">
                  <c:v>2.66953951643298E-2</c:v>
                </c:pt>
                <c:pt idx="1890">
                  <c:v>2.6684319573359299E-2</c:v>
                </c:pt>
                <c:pt idx="1891">
                  <c:v>2.66224265733035E-2</c:v>
                </c:pt>
                <c:pt idx="1892">
                  <c:v>2.6619932506578799E-2</c:v>
                </c:pt>
                <c:pt idx="1893">
                  <c:v>2.6616561579444899E-2</c:v>
                </c:pt>
                <c:pt idx="1894">
                  <c:v>2.6609924894051701E-2</c:v>
                </c:pt>
                <c:pt idx="1895">
                  <c:v>2.66041357736473E-2</c:v>
                </c:pt>
                <c:pt idx="1896">
                  <c:v>2.6576976086376498E-2</c:v>
                </c:pt>
                <c:pt idx="1897">
                  <c:v>2.6551938183806599E-2</c:v>
                </c:pt>
                <c:pt idx="1898">
                  <c:v>2.6515066042895399E-2</c:v>
                </c:pt>
                <c:pt idx="1899">
                  <c:v>2.6509800418842201E-2</c:v>
                </c:pt>
                <c:pt idx="1900">
                  <c:v>2.6501035928841801E-2</c:v>
                </c:pt>
                <c:pt idx="1901">
                  <c:v>2.6444905914556401E-2</c:v>
                </c:pt>
                <c:pt idx="1902">
                  <c:v>2.6391701402190802E-2</c:v>
                </c:pt>
                <c:pt idx="1903">
                  <c:v>2.63401970541439E-2</c:v>
                </c:pt>
                <c:pt idx="1904">
                  <c:v>2.62884102075676E-2</c:v>
                </c:pt>
                <c:pt idx="1905">
                  <c:v>2.62702969344621E-2</c:v>
                </c:pt>
                <c:pt idx="1906">
                  <c:v>2.6222408660457198E-2</c:v>
                </c:pt>
                <c:pt idx="1907">
                  <c:v>2.6149914528397201E-2</c:v>
                </c:pt>
                <c:pt idx="1908">
                  <c:v>2.6149698314341701E-2</c:v>
                </c:pt>
                <c:pt idx="1909">
                  <c:v>2.6135336978945201E-2</c:v>
                </c:pt>
                <c:pt idx="1910">
                  <c:v>2.6077774699785099E-2</c:v>
                </c:pt>
                <c:pt idx="1911">
                  <c:v>2.6052999455505901E-2</c:v>
                </c:pt>
                <c:pt idx="1912">
                  <c:v>2.6024004101755E-2</c:v>
                </c:pt>
                <c:pt idx="1913">
                  <c:v>2.59831970465489E-2</c:v>
                </c:pt>
                <c:pt idx="1914">
                  <c:v>2.5941544784781299E-2</c:v>
                </c:pt>
                <c:pt idx="1915">
                  <c:v>2.5922127413666701E-2</c:v>
                </c:pt>
                <c:pt idx="1916">
                  <c:v>2.5920928675895499E-2</c:v>
                </c:pt>
                <c:pt idx="1917">
                  <c:v>2.5854413490715301E-2</c:v>
                </c:pt>
                <c:pt idx="1918">
                  <c:v>2.5821986379776601E-2</c:v>
                </c:pt>
                <c:pt idx="1919">
                  <c:v>2.5791414958108699E-2</c:v>
                </c:pt>
                <c:pt idx="1920">
                  <c:v>2.57855662322184E-2</c:v>
                </c:pt>
                <c:pt idx="1921">
                  <c:v>2.57442884494496E-2</c:v>
                </c:pt>
                <c:pt idx="1922">
                  <c:v>2.5702541788168901E-2</c:v>
                </c:pt>
                <c:pt idx="1923">
                  <c:v>2.5700765395826299E-2</c:v>
                </c:pt>
                <c:pt idx="1924">
                  <c:v>2.55447651177656E-2</c:v>
                </c:pt>
                <c:pt idx="1925">
                  <c:v>2.5540389060954499E-2</c:v>
                </c:pt>
                <c:pt idx="1926">
                  <c:v>2.54894334985485E-2</c:v>
                </c:pt>
                <c:pt idx="1927">
                  <c:v>2.5441988624282701E-2</c:v>
                </c:pt>
                <c:pt idx="1928">
                  <c:v>2.5409592148009499E-2</c:v>
                </c:pt>
                <c:pt idx="1929">
                  <c:v>2.5396105039890302E-2</c:v>
                </c:pt>
                <c:pt idx="1930">
                  <c:v>2.5376261770619E-2</c:v>
                </c:pt>
                <c:pt idx="1931">
                  <c:v>2.5353295608008301E-2</c:v>
                </c:pt>
                <c:pt idx="1932">
                  <c:v>2.5314731265882399E-2</c:v>
                </c:pt>
                <c:pt idx="1933">
                  <c:v>2.5271951862833E-2</c:v>
                </c:pt>
                <c:pt idx="1934">
                  <c:v>2.52330975418475E-2</c:v>
                </c:pt>
                <c:pt idx="1935">
                  <c:v>2.52205204871849E-2</c:v>
                </c:pt>
                <c:pt idx="1936">
                  <c:v>2.51705381192577E-2</c:v>
                </c:pt>
                <c:pt idx="1937">
                  <c:v>2.5158745844568599E-2</c:v>
                </c:pt>
                <c:pt idx="1938">
                  <c:v>2.5117827186661199E-2</c:v>
                </c:pt>
                <c:pt idx="1939">
                  <c:v>2.5113845209569201E-2</c:v>
                </c:pt>
                <c:pt idx="1940">
                  <c:v>2.50973509112455E-2</c:v>
                </c:pt>
                <c:pt idx="1941">
                  <c:v>2.50681114761813E-2</c:v>
                </c:pt>
                <c:pt idx="1942">
                  <c:v>2.5052850407623901E-2</c:v>
                </c:pt>
                <c:pt idx="1943">
                  <c:v>2.5013650354969399E-2</c:v>
                </c:pt>
                <c:pt idx="1944">
                  <c:v>2.5002591592779001E-2</c:v>
                </c:pt>
                <c:pt idx="1945">
                  <c:v>2.4995783600163999E-2</c:v>
                </c:pt>
                <c:pt idx="1946">
                  <c:v>2.4993228694648401E-2</c:v>
                </c:pt>
                <c:pt idx="1947">
                  <c:v>2.4991691416167899E-2</c:v>
                </c:pt>
                <c:pt idx="1948">
                  <c:v>2.4967561528543E-2</c:v>
                </c:pt>
                <c:pt idx="1949">
                  <c:v>2.4935365110949601E-2</c:v>
                </c:pt>
                <c:pt idx="1950">
                  <c:v>2.4875457224677398E-2</c:v>
                </c:pt>
                <c:pt idx="1951">
                  <c:v>2.48683309892943E-2</c:v>
                </c:pt>
                <c:pt idx="1952">
                  <c:v>2.4858902330991299E-2</c:v>
                </c:pt>
                <c:pt idx="1953">
                  <c:v>2.4852759753979801E-2</c:v>
                </c:pt>
                <c:pt idx="1954">
                  <c:v>2.48265164661889E-2</c:v>
                </c:pt>
                <c:pt idx="1955">
                  <c:v>2.4817484041623299E-2</c:v>
                </c:pt>
                <c:pt idx="1956">
                  <c:v>2.4663790816637401E-2</c:v>
                </c:pt>
                <c:pt idx="1957">
                  <c:v>2.4657900641880601E-2</c:v>
                </c:pt>
                <c:pt idx="1958">
                  <c:v>2.4628308490481001E-2</c:v>
                </c:pt>
                <c:pt idx="1959">
                  <c:v>2.4609589599291E-2</c:v>
                </c:pt>
                <c:pt idx="1960">
                  <c:v>2.4509867844997799E-2</c:v>
                </c:pt>
                <c:pt idx="1961">
                  <c:v>2.44903662665212E-2</c:v>
                </c:pt>
                <c:pt idx="1962">
                  <c:v>2.44756120916962E-2</c:v>
                </c:pt>
                <c:pt idx="1963">
                  <c:v>2.4445782516244699E-2</c:v>
                </c:pt>
                <c:pt idx="1964">
                  <c:v>2.44401693065752E-2</c:v>
                </c:pt>
                <c:pt idx="1965">
                  <c:v>2.44338117625373E-2</c:v>
                </c:pt>
                <c:pt idx="1966">
                  <c:v>2.4357215298061299E-2</c:v>
                </c:pt>
                <c:pt idx="1967">
                  <c:v>2.43162233248428E-2</c:v>
                </c:pt>
                <c:pt idx="1968">
                  <c:v>2.4235516493941799E-2</c:v>
                </c:pt>
                <c:pt idx="1969">
                  <c:v>2.4228315784344399E-2</c:v>
                </c:pt>
                <c:pt idx="1970">
                  <c:v>2.42028575321083E-2</c:v>
                </c:pt>
                <c:pt idx="1971">
                  <c:v>2.4179408448135899E-2</c:v>
                </c:pt>
                <c:pt idx="1972">
                  <c:v>2.4161389312208601E-2</c:v>
                </c:pt>
                <c:pt idx="1973">
                  <c:v>2.41562610351851E-2</c:v>
                </c:pt>
                <c:pt idx="1974">
                  <c:v>2.4134586863120901E-2</c:v>
                </c:pt>
                <c:pt idx="1975">
                  <c:v>2.4120929230732301E-2</c:v>
                </c:pt>
                <c:pt idx="1976">
                  <c:v>2.4117554986752901E-2</c:v>
                </c:pt>
                <c:pt idx="1977">
                  <c:v>2.4117350193266801E-2</c:v>
                </c:pt>
                <c:pt idx="1978">
                  <c:v>2.41169480128836E-2</c:v>
                </c:pt>
                <c:pt idx="1979">
                  <c:v>2.41134647848575E-2</c:v>
                </c:pt>
                <c:pt idx="1980">
                  <c:v>2.40965055443834E-2</c:v>
                </c:pt>
                <c:pt idx="1981">
                  <c:v>2.4007586573380198E-2</c:v>
                </c:pt>
                <c:pt idx="1982">
                  <c:v>2.39541781544572E-2</c:v>
                </c:pt>
                <c:pt idx="1983">
                  <c:v>2.3938652051891801E-2</c:v>
                </c:pt>
                <c:pt idx="1984">
                  <c:v>2.3893100350028E-2</c:v>
                </c:pt>
                <c:pt idx="1985">
                  <c:v>2.3887611066501599E-2</c:v>
                </c:pt>
                <c:pt idx="1986">
                  <c:v>2.38855627884655E-2</c:v>
                </c:pt>
                <c:pt idx="1987">
                  <c:v>2.3878274507408599E-2</c:v>
                </c:pt>
                <c:pt idx="1988">
                  <c:v>2.3864988694874099E-2</c:v>
                </c:pt>
                <c:pt idx="1989">
                  <c:v>2.38409751541129E-2</c:v>
                </c:pt>
                <c:pt idx="1990">
                  <c:v>2.3792528470551098E-2</c:v>
                </c:pt>
                <c:pt idx="1991">
                  <c:v>2.3766434254947701E-2</c:v>
                </c:pt>
                <c:pt idx="1992">
                  <c:v>2.3726462233287102E-2</c:v>
                </c:pt>
                <c:pt idx="1993">
                  <c:v>2.3716312763690801E-2</c:v>
                </c:pt>
                <c:pt idx="1994">
                  <c:v>2.3709501845931201E-2</c:v>
                </c:pt>
                <c:pt idx="1995">
                  <c:v>2.3663326818464701E-2</c:v>
                </c:pt>
                <c:pt idx="1996">
                  <c:v>2.3652593520031601E-2</c:v>
                </c:pt>
                <c:pt idx="1997">
                  <c:v>2.3628815482010301E-2</c:v>
                </c:pt>
                <c:pt idx="1998">
                  <c:v>2.3612224057705699E-2</c:v>
                </c:pt>
                <c:pt idx="1999">
                  <c:v>2.3590683070785299E-2</c:v>
                </c:pt>
                <c:pt idx="2000">
                  <c:v>2.3505160563535001E-2</c:v>
                </c:pt>
                <c:pt idx="2001">
                  <c:v>2.3489828389504201E-2</c:v>
                </c:pt>
                <c:pt idx="2002">
                  <c:v>2.3484354724518E-2</c:v>
                </c:pt>
                <c:pt idx="2003">
                  <c:v>2.3465128931361399E-2</c:v>
                </c:pt>
                <c:pt idx="2004">
                  <c:v>2.3464244425772701E-2</c:v>
                </c:pt>
                <c:pt idx="2005">
                  <c:v>2.33825176438902E-2</c:v>
                </c:pt>
                <c:pt idx="2006">
                  <c:v>2.3371211839448201E-2</c:v>
                </c:pt>
                <c:pt idx="2007">
                  <c:v>2.3313349471016501E-2</c:v>
                </c:pt>
                <c:pt idx="2008">
                  <c:v>2.31948942409845E-2</c:v>
                </c:pt>
                <c:pt idx="2009">
                  <c:v>2.3189642209806599E-2</c:v>
                </c:pt>
                <c:pt idx="2010">
                  <c:v>2.3143631314944499E-2</c:v>
                </c:pt>
                <c:pt idx="2011">
                  <c:v>2.31398379146288E-2</c:v>
                </c:pt>
                <c:pt idx="2012">
                  <c:v>2.30473032753729E-2</c:v>
                </c:pt>
                <c:pt idx="2013">
                  <c:v>2.3037765316545701E-2</c:v>
                </c:pt>
                <c:pt idx="2014">
                  <c:v>2.2967658586790798E-2</c:v>
                </c:pt>
                <c:pt idx="2015">
                  <c:v>2.2931930353179201E-2</c:v>
                </c:pt>
                <c:pt idx="2016">
                  <c:v>2.2880473449328399E-2</c:v>
                </c:pt>
                <c:pt idx="2017">
                  <c:v>2.2871130153857801E-2</c:v>
                </c:pt>
                <c:pt idx="2018">
                  <c:v>2.2747497797680299E-2</c:v>
                </c:pt>
                <c:pt idx="2019">
                  <c:v>2.2724529658348501E-2</c:v>
                </c:pt>
                <c:pt idx="2020">
                  <c:v>2.2712454906981702E-2</c:v>
                </c:pt>
                <c:pt idx="2021">
                  <c:v>2.2686731635808099E-2</c:v>
                </c:pt>
                <c:pt idx="2022">
                  <c:v>2.26690393035343E-2</c:v>
                </c:pt>
                <c:pt idx="2023">
                  <c:v>2.2630549820536999E-2</c:v>
                </c:pt>
                <c:pt idx="2024">
                  <c:v>2.2610510494311099E-2</c:v>
                </c:pt>
                <c:pt idx="2025">
                  <c:v>2.26015963214765E-2</c:v>
                </c:pt>
                <c:pt idx="2026">
                  <c:v>2.2562146336145599E-2</c:v>
                </c:pt>
                <c:pt idx="2027">
                  <c:v>2.25329779266943E-2</c:v>
                </c:pt>
                <c:pt idx="2028">
                  <c:v>2.2497284296101799E-2</c:v>
                </c:pt>
                <c:pt idx="2029">
                  <c:v>2.24951868779657E-2</c:v>
                </c:pt>
                <c:pt idx="2030">
                  <c:v>2.2461754181276401E-2</c:v>
                </c:pt>
                <c:pt idx="2031">
                  <c:v>2.2385947367153498E-2</c:v>
                </c:pt>
                <c:pt idx="2032">
                  <c:v>2.2374946282875299E-2</c:v>
                </c:pt>
                <c:pt idx="2033">
                  <c:v>2.23684461083824E-2</c:v>
                </c:pt>
                <c:pt idx="2034">
                  <c:v>2.2367881733916101E-2</c:v>
                </c:pt>
                <c:pt idx="2035">
                  <c:v>2.23647417493806E-2</c:v>
                </c:pt>
                <c:pt idx="2036">
                  <c:v>2.2349625099067801E-2</c:v>
                </c:pt>
                <c:pt idx="2037">
                  <c:v>2.2328235381517701E-2</c:v>
                </c:pt>
                <c:pt idx="2038">
                  <c:v>2.2310826904948101E-2</c:v>
                </c:pt>
                <c:pt idx="2039">
                  <c:v>2.2282806731057599E-2</c:v>
                </c:pt>
                <c:pt idx="2040">
                  <c:v>2.2246508945342702E-2</c:v>
                </c:pt>
                <c:pt idx="2041">
                  <c:v>2.2218924891500801E-2</c:v>
                </c:pt>
                <c:pt idx="2042">
                  <c:v>2.2194279736801499E-2</c:v>
                </c:pt>
                <c:pt idx="2043">
                  <c:v>2.21826184994596E-2</c:v>
                </c:pt>
                <c:pt idx="2044">
                  <c:v>2.2165780070349E-2</c:v>
                </c:pt>
                <c:pt idx="2045">
                  <c:v>2.2161633514290499E-2</c:v>
                </c:pt>
                <c:pt idx="2046">
                  <c:v>2.2136521905855099E-2</c:v>
                </c:pt>
                <c:pt idx="2047">
                  <c:v>2.2105997920831101E-2</c:v>
                </c:pt>
                <c:pt idx="2048">
                  <c:v>2.2084814771770499E-2</c:v>
                </c:pt>
                <c:pt idx="2049">
                  <c:v>2.2037520480226998E-2</c:v>
                </c:pt>
                <c:pt idx="2050">
                  <c:v>2.20105919872342E-2</c:v>
                </c:pt>
                <c:pt idx="2051">
                  <c:v>2.1995692324307599E-2</c:v>
                </c:pt>
                <c:pt idx="2052">
                  <c:v>2.1991478480135399E-2</c:v>
                </c:pt>
                <c:pt idx="2053">
                  <c:v>2.1949921723928501E-2</c:v>
                </c:pt>
                <c:pt idx="2054">
                  <c:v>2.1942804685793699E-2</c:v>
                </c:pt>
                <c:pt idx="2055">
                  <c:v>2.1892845942643301E-2</c:v>
                </c:pt>
                <c:pt idx="2056">
                  <c:v>2.1879090763205201E-2</c:v>
                </c:pt>
                <c:pt idx="2057">
                  <c:v>2.1839563722051199E-2</c:v>
                </c:pt>
                <c:pt idx="2058">
                  <c:v>2.1839035999547299E-2</c:v>
                </c:pt>
                <c:pt idx="2059">
                  <c:v>2.1808378457739901E-2</c:v>
                </c:pt>
                <c:pt idx="2060">
                  <c:v>2.1803890505256399E-2</c:v>
                </c:pt>
                <c:pt idx="2061">
                  <c:v>2.1803745703027601E-2</c:v>
                </c:pt>
                <c:pt idx="2062">
                  <c:v>2.17547641827469E-2</c:v>
                </c:pt>
                <c:pt idx="2063">
                  <c:v>2.1734573750142001E-2</c:v>
                </c:pt>
                <c:pt idx="2064">
                  <c:v>2.17291495614171E-2</c:v>
                </c:pt>
                <c:pt idx="2065">
                  <c:v>2.1640435486037099E-2</c:v>
                </c:pt>
                <c:pt idx="2066">
                  <c:v>2.1597364833733802E-2</c:v>
                </c:pt>
                <c:pt idx="2067">
                  <c:v>2.1595330698997599E-2</c:v>
                </c:pt>
                <c:pt idx="2068">
                  <c:v>2.1550093070978001E-2</c:v>
                </c:pt>
                <c:pt idx="2069">
                  <c:v>2.15454346439472E-2</c:v>
                </c:pt>
                <c:pt idx="2070">
                  <c:v>2.1540959113958799E-2</c:v>
                </c:pt>
                <c:pt idx="2071">
                  <c:v>2.14817319997147E-2</c:v>
                </c:pt>
                <c:pt idx="2072">
                  <c:v>2.1440192703162001E-2</c:v>
                </c:pt>
                <c:pt idx="2073">
                  <c:v>2.1378026575908898E-2</c:v>
                </c:pt>
                <c:pt idx="2074">
                  <c:v>2.1304318829512801E-2</c:v>
                </c:pt>
                <c:pt idx="2075">
                  <c:v>2.12083417585518E-2</c:v>
                </c:pt>
                <c:pt idx="2076">
                  <c:v>2.11756380020027E-2</c:v>
                </c:pt>
                <c:pt idx="2077">
                  <c:v>2.11651402801643E-2</c:v>
                </c:pt>
                <c:pt idx="2078">
                  <c:v>2.11588758397321E-2</c:v>
                </c:pt>
                <c:pt idx="2079">
                  <c:v>2.1137994085482802E-2</c:v>
                </c:pt>
                <c:pt idx="2080">
                  <c:v>2.1079428738465501E-2</c:v>
                </c:pt>
                <c:pt idx="2081">
                  <c:v>2.1066570595899701E-2</c:v>
                </c:pt>
                <c:pt idx="2082">
                  <c:v>2.1061320883730701E-2</c:v>
                </c:pt>
                <c:pt idx="2083">
                  <c:v>2.10321330282843E-2</c:v>
                </c:pt>
                <c:pt idx="2084">
                  <c:v>2.09794579314702E-2</c:v>
                </c:pt>
                <c:pt idx="2085">
                  <c:v>2.0964210757418798E-2</c:v>
                </c:pt>
                <c:pt idx="2086">
                  <c:v>2.0948977269679099E-2</c:v>
                </c:pt>
                <c:pt idx="2087">
                  <c:v>2.0946072236476699E-2</c:v>
                </c:pt>
                <c:pt idx="2088">
                  <c:v>2.09320474537265E-2</c:v>
                </c:pt>
                <c:pt idx="2089">
                  <c:v>2.0904285104334602E-2</c:v>
                </c:pt>
                <c:pt idx="2090">
                  <c:v>2.0785599917823899E-2</c:v>
                </c:pt>
                <c:pt idx="2091">
                  <c:v>2.07229700554423E-2</c:v>
                </c:pt>
                <c:pt idx="2092">
                  <c:v>2.0713308980437401E-2</c:v>
                </c:pt>
                <c:pt idx="2093">
                  <c:v>2.0698185956358198E-2</c:v>
                </c:pt>
                <c:pt idx="2094">
                  <c:v>2.0667322771545898E-2</c:v>
                </c:pt>
                <c:pt idx="2095">
                  <c:v>2.06312295132287E-2</c:v>
                </c:pt>
                <c:pt idx="2096">
                  <c:v>2.0621121776454001E-2</c:v>
                </c:pt>
                <c:pt idx="2097">
                  <c:v>2.0571935449024401E-2</c:v>
                </c:pt>
                <c:pt idx="2098">
                  <c:v>2.0482634430370801E-2</c:v>
                </c:pt>
                <c:pt idx="2099">
                  <c:v>2.04771292721437E-2</c:v>
                </c:pt>
                <c:pt idx="2100">
                  <c:v>2.03909576614913E-2</c:v>
                </c:pt>
                <c:pt idx="2101">
                  <c:v>2.0384384244963801E-2</c:v>
                </c:pt>
                <c:pt idx="2102">
                  <c:v>2.03309787390662E-2</c:v>
                </c:pt>
                <c:pt idx="2103">
                  <c:v>2.0330022803707801E-2</c:v>
                </c:pt>
                <c:pt idx="2104">
                  <c:v>2.0284024041504999E-2</c:v>
                </c:pt>
                <c:pt idx="2105">
                  <c:v>2.0277608414065899E-2</c:v>
                </c:pt>
                <c:pt idx="2106">
                  <c:v>2.0263717093609301E-2</c:v>
                </c:pt>
                <c:pt idx="2107">
                  <c:v>2.0248487358389699E-2</c:v>
                </c:pt>
                <c:pt idx="2108">
                  <c:v>2.02295847500489E-2</c:v>
                </c:pt>
                <c:pt idx="2109">
                  <c:v>2.0211600100350498E-2</c:v>
                </c:pt>
                <c:pt idx="2110">
                  <c:v>2.0195124132460902E-2</c:v>
                </c:pt>
                <c:pt idx="2111">
                  <c:v>2.0187363443197302E-2</c:v>
                </c:pt>
                <c:pt idx="2112">
                  <c:v>2.0160270197619599E-2</c:v>
                </c:pt>
                <c:pt idx="2113">
                  <c:v>2.0108976518861801E-2</c:v>
                </c:pt>
                <c:pt idx="2114">
                  <c:v>2.0108887030122698E-2</c:v>
                </c:pt>
                <c:pt idx="2115">
                  <c:v>2.0104821837670699E-2</c:v>
                </c:pt>
                <c:pt idx="2116">
                  <c:v>2.00991218591033E-2</c:v>
                </c:pt>
                <c:pt idx="2117">
                  <c:v>2.0090950574304298E-2</c:v>
                </c:pt>
                <c:pt idx="2118">
                  <c:v>2.00608936799327E-2</c:v>
                </c:pt>
                <c:pt idx="2119">
                  <c:v>2.0054644672658401E-2</c:v>
                </c:pt>
                <c:pt idx="2120">
                  <c:v>2.0001146235783199E-2</c:v>
                </c:pt>
                <c:pt idx="2121">
                  <c:v>1.9983272524477499E-2</c:v>
                </c:pt>
                <c:pt idx="2122">
                  <c:v>1.9919910716613001E-2</c:v>
                </c:pt>
                <c:pt idx="2123">
                  <c:v>1.99081342793468E-2</c:v>
                </c:pt>
                <c:pt idx="2124">
                  <c:v>1.9892081081727599E-2</c:v>
                </c:pt>
                <c:pt idx="2125">
                  <c:v>1.98003055214322E-2</c:v>
                </c:pt>
                <c:pt idx="2126">
                  <c:v>1.97987522647569E-2</c:v>
                </c:pt>
                <c:pt idx="2127">
                  <c:v>1.9792171252041701E-2</c:v>
                </c:pt>
                <c:pt idx="2128">
                  <c:v>1.9788134489093799E-2</c:v>
                </c:pt>
                <c:pt idx="2129">
                  <c:v>1.9756550132632899E-2</c:v>
                </c:pt>
                <c:pt idx="2130">
                  <c:v>1.9753607765869301E-2</c:v>
                </c:pt>
                <c:pt idx="2131">
                  <c:v>1.9752879283913699E-2</c:v>
                </c:pt>
                <c:pt idx="2132">
                  <c:v>1.9739840161819601E-2</c:v>
                </c:pt>
                <c:pt idx="2133">
                  <c:v>1.9735885133105299E-2</c:v>
                </c:pt>
                <c:pt idx="2134">
                  <c:v>1.97302680581561E-2</c:v>
                </c:pt>
                <c:pt idx="2135">
                  <c:v>1.9694798687974701E-2</c:v>
                </c:pt>
                <c:pt idx="2136">
                  <c:v>1.9666104572089602E-2</c:v>
                </c:pt>
                <c:pt idx="2137">
                  <c:v>1.9657387980684501E-2</c:v>
                </c:pt>
                <c:pt idx="2138">
                  <c:v>1.96385569634181E-2</c:v>
                </c:pt>
                <c:pt idx="2139">
                  <c:v>1.9570718932923701E-2</c:v>
                </c:pt>
                <c:pt idx="2140">
                  <c:v>1.95520436871401E-2</c:v>
                </c:pt>
                <c:pt idx="2141">
                  <c:v>1.9546671776923E-2</c:v>
                </c:pt>
                <c:pt idx="2142">
                  <c:v>1.94842924077063E-2</c:v>
                </c:pt>
                <c:pt idx="2143">
                  <c:v>1.9436094010693201E-2</c:v>
                </c:pt>
                <c:pt idx="2144">
                  <c:v>1.9434942939468201E-2</c:v>
                </c:pt>
                <c:pt idx="2145">
                  <c:v>1.9415544390259502E-2</c:v>
                </c:pt>
                <c:pt idx="2146">
                  <c:v>1.9398162570417401E-2</c:v>
                </c:pt>
                <c:pt idx="2147">
                  <c:v>1.9391281068804399E-2</c:v>
                </c:pt>
                <c:pt idx="2148">
                  <c:v>1.93703596052552E-2</c:v>
                </c:pt>
                <c:pt idx="2149">
                  <c:v>1.93659714679821E-2</c:v>
                </c:pt>
                <c:pt idx="2150">
                  <c:v>1.92792906268799E-2</c:v>
                </c:pt>
                <c:pt idx="2151">
                  <c:v>1.9254933585033399E-2</c:v>
                </c:pt>
                <c:pt idx="2152">
                  <c:v>1.9221642561777101E-2</c:v>
                </c:pt>
                <c:pt idx="2153">
                  <c:v>1.92158009793575E-2</c:v>
                </c:pt>
                <c:pt idx="2154">
                  <c:v>1.9199268856756799E-2</c:v>
                </c:pt>
                <c:pt idx="2155">
                  <c:v>1.91396418635996E-2</c:v>
                </c:pt>
                <c:pt idx="2156">
                  <c:v>1.9138437647342198E-2</c:v>
                </c:pt>
                <c:pt idx="2157">
                  <c:v>1.91287469466737E-2</c:v>
                </c:pt>
                <c:pt idx="2158">
                  <c:v>1.9075790067755199E-2</c:v>
                </c:pt>
                <c:pt idx="2159">
                  <c:v>1.90644260360457E-2</c:v>
                </c:pt>
                <c:pt idx="2160">
                  <c:v>1.90480704758835E-2</c:v>
                </c:pt>
                <c:pt idx="2161">
                  <c:v>1.90334292646765E-2</c:v>
                </c:pt>
                <c:pt idx="2162">
                  <c:v>1.9026563681424399E-2</c:v>
                </c:pt>
                <c:pt idx="2163">
                  <c:v>1.8924836407195202E-2</c:v>
                </c:pt>
                <c:pt idx="2164">
                  <c:v>1.8920402307415402E-2</c:v>
                </c:pt>
                <c:pt idx="2165">
                  <c:v>1.88915003251529E-2</c:v>
                </c:pt>
                <c:pt idx="2166">
                  <c:v>1.88897144320457E-2</c:v>
                </c:pt>
                <c:pt idx="2167">
                  <c:v>1.8815194394163001E-2</c:v>
                </c:pt>
                <c:pt idx="2168">
                  <c:v>1.8809763069662599E-2</c:v>
                </c:pt>
                <c:pt idx="2169">
                  <c:v>1.8802021719603899E-2</c:v>
                </c:pt>
                <c:pt idx="2170">
                  <c:v>1.8738685355719702E-2</c:v>
                </c:pt>
                <c:pt idx="2171">
                  <c:v>1.87232706270049E-2</c:v>
                </c:pt>
                <c:pt idx="2172">
                  <c:v>1.8638235797624199E-2</c:v>
                </c:pt>
                <c:pt idx="2173">
                  <c:v>1.8619544830322399E-2</c:v>
                </c:pt>
                <c:pt idx="2174">
                  <c:v>1.8612428811963799E-2</c:v>
                </c:pt>
                <c:pt idx="2175">
                  <c:v>1.8594998670647699E-2</c:v>
                </c:pt>
                <c:pt idx="2176">
                  <c:v>1.85698896084832E-2</c:v>
                </c:pt>
                <c:pt idx="2177">
                  <c:v>1.8554677225797199E-2</c:v>
                </c:pt>
                <c:pt idx="2178">
                  <c:v>1.85278989342379E-2</c:v>
                </c:pt>
                <c:pt idx="2179">
                  <c:v>1.84620040221679E-2</c:v>
                </c:pt>
                <c:pt idx="2180">
                  <c:v>1.84094331247096E-2</c:v>
                </c:pt>
                <c:pt idx="2181">
                  <c:v>1.8391527617711598E-2</c:v>
                </c:pt>
                <c:pt idx="2182">
                  <c:v>1.836222778247E-2</c:v>
                </c:pt>
                <c:pt idx="2183">
                  <c:v>1.8359686505315099E-2</c:v>
                </c:pt>
                <c:pt idx="2184">
                  <c:v>1.8355041125502701E-2</c:v>
                </c:pt>
                <c:pt idx="2185">
                  <c:v>1.8352007684808502E-2</c:v>
                </c:pt>
                <c:pt idx="2186">
                  <c:v>1.8306410230242601E-2</c:v>
                </c:pt>
                <c:pt idx="2187">
                  <c:v>1.8291598372609699E-2</c:v>
                </c:pt>
                <c:pt idx="2188">
                  <c:v>1.82754931816351E-2</c:v>
                </c:pt>
                <c:pt idx="2189">
                  <c:v>1.8187624289670801E-2</c:v>
                </c:pt>
                <c:pt idx="2190">
                  <c:v>1.8157950694178901E-2</c:v>
                </c:pt>
                <c:pt idx="2191">
                  <c:v>1.8133214816083799E-2</c:v>
                </c:pt>
                <c:pt idx="2192">
                  <c:v>1.8107953893342601E-2</c:v>
                </c:pt>
                <c:pt idx="2193">
                  <c:v>1.80909380595571E-2</c:v>
                </c:pt>
                <c:pt idx="2194">
                  <c:v>1.80482016106795E-2</c:v>
                </c:pt>
                <c:pt idx="2195">
                  <c:v>1.8044300401922599E-2</c:v>
                </c:pt>
                <c:pt idx="2196">
                  <c:v>1.80382049171861E-2</c:v>
                </c:pt>
                <c:pt idx="2197">
                  <c:v>1.80251596467969E-2</c:v>
                </c:pt>
                <c:pt idx="2198">
                  <c:v>1.7943409833304901E-2</c:v>
                </c:pt>
                <c:pt idx="2199">
                  <c:v>1.7932926722700401E-2</c:v>
                </c:pt>
                <c:pt idx="2200">
                  <c:v>1.79076645616272E-2</c:v>
                </c:pt>
                <c:pt idx="2201">
                  <c:v>1.7891962637649299E-2</c:v>
                </c:pt>
                <c:pt idx="2202">
                  <c:v>1.7881981528470099E-2</c:v>
                </c:pt>
                <c:pt idx="2203">
                  <c:v>1.7833584661138598E-2</c:v>
                </c:pt>
                <c:pt idx="2204">
                  <c:v>1.7831753246193599E-2</c:v>
                </c:pt>
                <c:pt idx="2205">
                  <c:v>1.78174724230429E-2</c:v>
                </c:pt>
                <c:pt idx="2206">
                  <c:v>1.7814086453059399E-2</c:v>
                </c:pt>
                <c:pt idx="2207">
                  <c:v>1.77611740207517E-2</c:v>
                </c:pt>
                <c:pt idx="2208">
                  <c:v>1.77233333819924E-2</c:v>
                </c:pt>
                <c:pt idx="2209">
                  <c:v>1.7716266719693501E-2</c:v>
                </c:pt>
                <c:pt idx="2210">
                  <c:v>1.7667216936180501E-2</c:v>
                </c:pt>
                <c:pt idx="2211">
                  <c:v>1.76665931036117E-2</c:v>
                </c:pt>
                <c:pt idx="2212">
                  <c:v>1.7666348071278599E-2</c:v>
                </c:pt>
                <c:pt idx="2213">
                  <c:v>1.7617410886680701E-2</c:v>
                </c:pt>
                <c:pt idx="2214">
                  <c:v>1.7526146757318499E-2</c:v>
                </c:pt>
                <c:pt idx="2215">
                  <c:v>1.7525693879164798E-2</c:v>
                </c:pt>
                <c:pt idx="2216">
                  <c:v>1.7520792830244301E-2</c:v>
                </c:pt>
                <c:pt idx="2217">
                  <c:v>1.7430494597705098E-2</c:v>
                </c:pt>
                <c:pt idx="2218">
                  <c:v>1.7366983484243401E-2</c:v>
                </c:pt>
                <c:pt idx="2219">
                  <c:v>1.7366540534180099E-2</c:v>
                </c:pt>
                <c:pt idx="2220">
                  <c:v>1.7360451895669399E-2</c:v>
                </c:pt>
                <c:pt idx="2221">
                  <c:v>1.7295059737313601E-2</c:v>
                </c:pt>
                <c:pt idx="2222">
                  <c:v>1.72803282968781E-2</c:v>
                </c:pt>
                <c:pt idx="2223">
                  <c:v>1.7260219145970101E-2</c:v>
                </c:pt>
                <c:pt idx="2224">
                  <c:v>1.7157754028914101E-2</c:v>
                </c:pt>
                <c:pt idx="2225">
                  <c:v>1.71561158065936E-2</c:v>
                </c:pt>
                <c:pt idx="2226">
                  <c:v>1.70790129400533E-2</c:v>
                </c:pt>
                <c:pt idx="2227">
                  <c:v>1.70631711392044E-2</c:v>
                </c:pt>
                <c:pt idx="2228">
                  <c:v>1.70450076979272E-2</c:v>
                </c:pt>
                <c:pt idx="2229">
                  <c:v>1.6998035177794101E-2</c:v>
                </c:pt>
                <c:pt idx="2230">
                  <c:v>1.6890147143230099E-2</c:v>
                </c:pt>
                <c:pt idx="2231">
                  <c:v>1.6764936352610799E-2</c:v>
                </c:pt>
                <c:pt idx="2232">
                  <c:v>1.67532002896227E-2</c:v>
                </c:pt>
                <c:pt idx="2233">
                  <c:v>1.6743726353570101E-2</c:v>
                </c:pt>
                <c:pt idx="2234">
                  <c:v>1.6739174859600001E-2</c:v>
                </c:pt>
                <c:pt idx="2235">
                  <c:v>1.67103836779816E-2</c:v>
                </c:pt>
                <c:pt idx="2236">
                  <c:v>1.66669317304073E-2</c:v>
                </c:pt>
                <c:pt idx="2237">
                  <c:v>1.6649536966649899E-2</c:v>
                </c:pt>
                <c:pt idx="2238">
                  <c:v>1.6631021926976099E-2</c:v>
                </c:pt>
                <c:pt idx="2239">
                  <c:v>1.66047550002482E-2</c:v>
                </c:pt>
                <c:pt idx="2240">
                  <c:v>1.6604384611756701E-2</c:v>
                </c:pt>
                <c:pt idx="2241">
                  <c:v>1.6585297703230101E-2</c:v>
                </c:pt>
                <c:pt idx="2242">
                  <c:v>1.65561996388979E-2</c:v>
                </c:pt>
                <c:pt idx="2243">
                  <c:v>1.65386908593721E-2</c:v>
                </c:pt>
                <c:pt idx="2244">
                  <c:v>1.6536894501364901E-2</c:v>
                </c:pt>
                <c:pt idx="2245">
                  <c:v>1.6521359045070998E-2</c:v>
                </c:pt>
                <c:pt idx="2246">
                  <c:v>1.6521039550225301E-2</c:v>
                </c:pt>
                <c:pt idx="2247">
                  <c:v>1.6506375687557199E-2</c:v>
                </c:pt>
                <c:pt idx="2248">
                  <c:v>1.6478448464600799E-2</c:v>
                </c:pt>
                <c:pt idx="2249">
                  <c:v>1.64763014610152E-2</c:v>
                </c:pt>
                <c:pt idx="2250">
                  <c:v>1.6457674472052399E-2</c:v>
                </c:pt>
                <c:pt idx="2251">
                  <c:v>1.6438762897678299E-2</c:v>
                </c:pt>
                <c:pt idx="2252">
                  <c:v>1.6431095568760799E-2</c:v>
                </c:pt>
                <c:pt idx="2253">
                  <c:v>1.6395162646953801E-2</c:v>
                </c:pt>
                <c:pt idx="2254">
                  <c:v>1.63342463885678E-2</c:v>
                </c:pt>
                <c:pt idx="2255">
                  <c:v>1.6307847526303699E-2</c:v>
                </c:pt>
                <c:pt idx="2256">
                  <c:v>1.6294106756495501E-2</c:v>
                </c:pt>
                <c:pt idx="2257">
                  <c:v>1.6267018327980901E-2</c:v>
                </c:pt>
                <c:pt idx="2258">
                  <c:v>1.62650800659359E-2</c:v>
                </c:pt>
                <c:pt idx="2259">
                  <c:v>1.62511506320904E-2</c:v>
                </c:pt>
                <c:pt idx="2260">
                  <c:v>1.6230451113547598E-2</c:v>
                </c:pt>
                <c:pt idx="2261">
                  <c:v>1.6216243022276099E-2</c:v>
                </c:pt>
                <c:pt idx="2262">
                  <c:v>1.6184308742306398E-2</c:v>
                </c:pt>
                <c:pt idx="2263">
                  <c:v>1.6178156508303201E-2</c:v>
                </c:pt>
                <c:pt idx="2264">
                  <c:v>1.6161299240637899E-2</c:v>
                </c:pt>
                <c:pt idx="2265">
                  <c:v>1.6106062914674101E-2</c:v>
                </c:pt>
                <c:pt idx="2266">
                  <c:v>1.6104640095540499E-2</c:v>
                </c:pt>
                <c:pt idx="2267">
                  <c:v>1.6093161759139999E-2</c:v>
                </c:pt>
                <c:pt idx="2268">
                  <c:v>1.6089455963775201E-2</c:v>
                </c:pt>
                <c:pt idx="2269">
                  <c:v>1.6066465652387198E-2</c:v>
                </c:pt>
                <c:pt idx="2270">
                  <c:v>1.6035678689547701E-2</c:v>
                </c:pt>
                <c:pt idx="2271">
                  <c:v>1.59919880924102E-2</c:v>
                </c:pt>
                <c:pt idx="2272">
                  <c:v>1.5951394801038399E-2</c:v>
                </c:pt>
                <c:pt idx="2273">
                  <c:v>1.5948640090938299E-2</c:v>
                </c:pt>
                <c:pt idx="2274">
                  <c:v>1.5908323173354302E-2</c:v>
                </c:pt>
                <c:pt idx="2275">
                  <c:v>1.5905505782972899E-2</c:v>
                </c:pt>
                <c:pt idx="2276">
                  <c:v>1.58243163344522E-2</c:v>
                </c:pt>
                <c:pt idx="2277">
                  <c:v>1.58113092262759E-2</c:v>
                </c:pt>
                <c:pt idx="2278">
                  <c:v>1.5805962020828599E-2</c:v>
                </c:pt>
                <c:pt idx="2279">
                  <c:v>1.5799416895811502E-2</c:v>
                </c:pt>
                <c:pt idx="2280">
                  <c:v>1.5752928147761299E-2</c:v>
                </c:pt>
                <c:pt idx="2281">
                  <c:v>1.5715897956479999E-2</c:v>
                </c:pt>
                <c:pt idx="2282">
                  <c:v>1.57012156402851E-2</c:v>
                </c:pt>
                <c:pt idx="2283">
                  <c:v>1.5697265069467101E-2</c:v>
                </c:pt>
                <c:pt idx="2284">
                  <c:v>1.56543694274172E-2</c:v>
                </c:pt>
                <c:pt idx="2285">
                  <c:v>1.55400812011468E-2</c:v>
                </c:pt>
                <c:pt idx="2286">
                  <c:v>1.5540041174044301E-2</c:v>
                </c:pt>
                <c:pt idx="2287">
                  <c:v>1.55292687483293E-2</c:v>
                </c:pt>
                <c:pt idx="2288">
                  <c:v>1.5493163806583599E-2</c:v>
                </c:pt>
                <c:pt idx="2289">
                  <c:v>1.54903829158508E-2</c:v>
                </c:pt>
                <c:pt idx="2290">
                  <c:v>1.54559543841044E-2</c:v>
                </c:pt>
                <c:pt idx="2291">
                  <c:v>1.5416347568400801E-2</c:v>
                </c:pt>
                <c:pt idx="2292">
                  <c:v>1.5413008397901599E-2</c:v>
                </c:pt>
                <c:pt idx="2293">
                  <c:v>1.5347300419325201E-2</c:v>
                </c:pt>
                <c:pt idx="2294">
                  <c:v>1.5257391163609999E-2</c:v>
                </c:pt>
                <c:pt idx="2295">
                  <c:v>1.5236828216258901E-2</c:v>
                </c:pt>
                <c:pt idx="2296">
                  <c:v>1.52337633176165E-2</c:v>
                </c:pt>
                <c:pt idx="2297">
                  <c:v>1.5100518852196199E-2</c:v>
                </c:pt>
                <c:pt idx="2298">
                  <c:v>1.50736406683221E-2</c:v>
                </c:pt>
                <c:pt idx="2299">
                  <c:v>1.50649596981172E-2</c:v>
                </c:pt>
                <c:pt idx="2300">
                  <c:v>1.5050655663371999E-2</c:v>
                </c:pt>
                <c:pt idx="2301">
                  <c:v>1.5027302105299799E-2</c:v>
                </c:pt>
                <c:pt idx="2302">
                  <c:v>1.4995606587117301E-2</c:v>
                </c:pt>
                <c:pt idx="2303">
                  <c:v>1.49807460652944E-2</c:v>
                </c:pt>
                <c:pt idx="2304">
                  <c:v>1.49656225931611E-2</c:v>
                </c:pt>
                <c:pt idx="2305">
                  <c:v>1.4939079955429001E-2</c:v>
                </c:pt>
                <c:pt idx="2306">
                  <c:v>1.49142820810679E-2</c:v>
                </c:pt>
                <c:pt idx="2307">
                  <c:v>1.4909715277697799E-2</c:v>
                </c:pt>
                <c:pt idx="2308">
                  <c:v>1.4808132484315501E-2</c:v>
                </c:pt>
                <c:pt idx="2309">
                  <c:v>1.4777050962187E-2</c:v>
                </c:pt>
                <c:pt idx="2310">
                  <c:v>1.4751756916024501E-2</c:v>
                </c:pt>
                <c:pt idx="2311">
                  <c:v>1.4738554675910899E-2</c:v>
                </c:pt>
                <c:pt idx="2312">
                  <c:v>1.47321392051794E-2</c:v>
                </c:pt>
                <c:pt idx="2313">
                  <c:v>1.4721549564924E-2</c:v>
                </c:pt>
                <c:pt idx="2314">
                  <c:v>1.47203442014829E-2</c:v>
                </c:pt>
                <c:pt idx="2315">
                  <c:v>1.4688672600429199E-2</c:v>
                </c:pt>
                <c:pt idx="2316">
                  <c:v>1.4684153096112601E-2</c:v>
                </c:pt>
                <c:pt idx="2317">
                  <c:v>1.46168895270788E-2</c:v>
                </c:pt>
                <c:pt idx="2318">
                  <c:v>1.4580675989164699E-2</c:v>
                </c:pt>
                <c:pt idx="2319">
                  <c:v>1.45523844857092E-2</c:v>
                </c:pt>
                <c:pt idx="2320">
                  <c:v>1.45518518650913E-2</c:v>
                </c:pt>
                <c:pt idx="2321">
                  <c:v>1.45493449966674E-2</c:v>
                </c:pt>
                <c:pt idx="2322">
                  <c:v>1.4533175997591701E-2</c:v>
                </c:pt>
                <c:pt idx="2323">
                  <c:v>1.4496469984238499E-2</c:v>
                </c:pt>
                <c:pt idx="2324">
                  <c:v>1.4476526141058901E-2</c:v>
                </c:pt>
                <c:pt idx="2325">
                  <c:v>1.4425959386774601E-2</c:v>
                </c:pt>
                <c:pt idx="2326">
                  <c:v>1.4382660584956001E-2</c:v>
                </c:pt>
                <c:pt idx="2327">
                  <c:v>1.43721633949907E-2</c:v>
                </c:pt>
                <c:pt idx="2328">
                  <c:v>1.4355965507626E-2</c:v>
                </c:pt>
                <c:pt idx="2329">
                  <c:v>1.4329753542726E-2</c:v>
                </c:pt>
                <c:pt idx="2330">
                  <c:v>1.43286510227352E-2</c:v>
                </c:pt>
                <c:pt idx="2331">
                  <c:v>1.4310223096119399E-2</c:v>
                </c:pt>
                <c:pt idx="2332">
                  <c:v>1.4293954597186499E-2</c:v>
                </c:pt>
                <c:pt idx="2333">
                  <c:v>1.42605577899193E-2</c:v>
                </c:pt>
                <c:pt idx="2334">
                  <c:v>1.42443528014242E-2</c:v>
                </c:pt>
                <c:pt idx="2335">
                  <c:v>1.4172343162241099E-2</c:v>
                </c:pt>
                <c:pt idx="2336">
                  <c:v>1.41347781369747E-2</c:v>
                </c:pt>
                <c:pt idx="2337">
                  <c:v>1.41265564229789E-2</c:v>
                </c:pt>
                <c:pt idx="2338">
                  <c:v>1.4101241997241099E-2</c:v>
                </c:pt>
                <c:pt idx="2339">
                  <c:v>1.4096302866120101E-2</c:v>
                </c:pt>
                <c:pt idx="2340">
                  <c:v>1.4039062147452E-2</c:v>
                </c:pt>
                <c:pt idx="2341">
                  <c:v>1.39990289631555E-2</c:v>
                </c:pt>
                <c:pt idx="2342">
                  <c:v>1.39828791948196E-2</c:v>
                </c:pt>
                <c:pt idx="2343">
                  <c:v>1.39273505399586E-2</c:v>
                </c:pt>
                <c:pt idx="2344">
                  <c:v>1.39142139397599E-2</c:v>
                </c:pt>
                <c:pt idx="2345">
                  <c:v>1.3830559515298499E-2</c:v>
                </c:pt>
                <c:pt idx="2346">
                  <c:v>1.38269718402446E-2</c:v>
                </c:pt>
                <c:pt idx="2347">
                  <c:v>1.37762283217642E-2</c:v>
                </c:pt>
                <c:pt idx="2348">
                  <c:v>1.3766297609930899E-2</c:v>
                </c:pt>
                <c:pt idx="2349">
                  <c:v>1.37322887572298E-2</c:v>
                </c:pt>
                <c:pt idx="2350">
                  <c:v>1.3694250617261299E-2</c:v>
                </c:pt>
                <c:pt idx="2351">
                  <c:v>1.36847712504427E-2</c:v>
                </c:pt>
                <c:pt idx="2352">
                  <c:v>1.3660160064333101E-2</c:v>
                </c:pt>
                <c:pt idx="2353">
                  <c:v>1.3657790019598401E-2</c:v>
                </c:pt>
                <c:pt idx="2354">
                  <c:v>1.36419836663126E-2</c:v>
                </c:pt>
                <c:pt idx="2355">
                  <c:v>1.3611795151086299E-2</c:v>
                </c:pt>
                <c:pt idx="2356">
                  <c:v>1.3587460875378101E-2</c:v>
                </c:pt>
                <c:pt idx="2357">
                  <c:v>1.3585475327735399E-2</c:v>
                </c:pt>
                <c:pt idx="2358">
                  <c:v>1.34972944933978E-2</c:v>
                </c:pt>
                <c:pt idx="2359">
                  <c:v>1.3479657769947201E-2</c:v>
                </c:pt>
                <c:pt idx="2360">
                  <c:v>1.3377974583614E-2</c:v>
                </c:pt>
                <c:pt idx="2361">
                  <c:v>1.33480446290832E-2</c:v>
                </c:pt>
                <c:pt idx="2362">
                  <c:v>1.3291876501311301E-2</c:v>
                </c:pt>
                <c:pt idx="2363">
                  <c:v>1.3252195500752101E-2</c:v>
                </c:pt>
                <c:pt idx="2364">
                  <c:v>1.32421555022004E-2</c:v>
                </c:pt>
                <c:pt idx="2365">
                  <c:v>1.3178477523553099E-2</c:v>
                </c:pt>
                <c:pt idx="2366">
                  <c:v>1.3171650546018701E-2</c:v>
                </c:pt>
                <c:pt idx="2367">
                  <c:v>1.3115842840274901E-2</c:v>
                </c:pt>
                <c:pt idx="2368">
                  <c:v>1.31149365870478E-2</c:v>
                </c:pt>
                <c:pt idx="2369">
                  <c:v>1.3081959894353E-2</c:v>
                </c:pt>
                <c:pt idx="2370">
                  <c:v>1.3081391430605801E-2</c:v>
                </c:pt>
                <c:pt idx="2371">
                  <c:v>1.3074931114171099E-2</c:v>
                </c:pt>
                <c:pt idx="2372">
                  <c:v>1.3008345743339001E-2</c:v>
                </c:pt>
                <c:pt idx="2373">
                  <c:v>1.2997252740165201E-2</c:v>
                </c:pt>
                <c:pt idx="2374">
                  <c:v>1.2975542682200501E-2</c:v>
                </c:pt>
                <c:pt idx="2375">
                  <c:v>1.29720131420719E-2</c:v>
                </c:pt>
                <c:pt idx="2376">
                  <c:v>1.29227917902446E-2</c:v>
                </c:pt>
                <c:pt idx="2377">
                  <c:v>1.28207084351102E-2</c:v>
                </c:pt>
                <c:pt idx="2378">
                  <c:v>1.2806448391574901E-2</c:v>
                </c:pt>
                <c:pt idx="2379">
                  <c:v>1.28034011425697E-2</c:v>
                </c:pt>
                <c:pt idx="2380">
                  <c:v>1.27925171546934E-2</c:v>
                </c:pt>
                <c:pt idx="2381">
                  <c:v>1.2734924347136601E-2</c:v>
                </c:pt>
                <c:pt idx="2382">
                  <c:v>1.27129686888496E-2</c:v>
                </c:pt>
                <c:pt idx="2383">
                  <c:v>1.26868065055605E-2</c:v>
                </c:pt>
                <c:pt idx="2384">
                  <c:v>1.2637488759381201E-2</c:v>
                </c:pt>
                <c:pt idx="2385">
                  <c:v>1.26348356254953E-2</c:v>
                </c:pt>
                <c:pt idx="2386">
                  <c:v>1.25707166705302E-2</c:v>
                </c:pt>
                <c:pt idx="2387">
                  <c:v>1.25661422709671E-2</c:v>
                </c:pt>
                <c:pt idx="2388">
                  <c:v>1.25554230961047E-2</c:v>
                </c:pt>
                <c:pt idx="2389">
                  <c:v>1.25469772582409E-2</c:v>
                </c:pt>
                <c:pt idx="2390">
                  <c:v>1.252482228736E-2</c:v>
                </c:pt>
                <c:pt idx="2391">
                  <c:v>1.2523906306597599E-2</c:v>
                </c:pt>
                <c:pt idx="2392">
                  <c:v>1.2517499853043301E-2</c:v>
                </c:pt>
                <c:pt idx="2393">
                  <c:v>1.24865948017359E-2</c:v>
                </c:pt>
                <c:pt idx="2394">
                  <c:v>1.23870107957549E-2</c:v>
                </c:pt>
                <c:pt idx="2395">
                  <c:v>1.2384196533735899E-2</c:v>
                </c:pt>
                <c:pt idx="2396">
                  <c:v>1.23562025242379E-2</c:v>
                </c:pt>
                <c:pt idx="2397">
                  <c:v>1.2347635983331001E-2</c:v>
                </c:pt>
                <c:pt idx="2398">
                  <c:v>1.2345887486001E-2</c:v>
                </c:pt>
                <c:pt idx="2399">
                  <c:v>1.2324111215279199E-2</c:v>
                </c:pt>
                <c:pt idx="2400">
                  <c:v>1.23180723219374E-2</c:v>
                </c:pt>
                <c:pt idx="2401">
                  <c:v>1.23169233076226E-2</c:v>
                </c:pt>
                <c:pt idx="2402">
                  <c:v>1.2314877553021301E-2</c:v>
                </c:pt>
                <c:pt idx="2403">
                  <c:v>1.22832120071719E-2</c:v>
                </c:pt>
                <c:pt idx="2404">
                  <c:v>1.22552966912739E-2</c:v>
                </c:pt>
                <c:pt idx="2405">
                  <c:v>1.22419767595074E-2</c:v>
                </c:pt>
                <c:pt idx="2406">
                  <c:v>1.2187304669950501E-2</c:v>
                </c:pt>
                <c:pt idx="2407">
                  <c:v>1.2178667261638401E-2</c:v>
                </c:pt>
                <c:pt idx="2408">
                  <c:v>1.2176438891750701E-2</c:v>
                </c:pt>
                <c:pt idx="2409">
                  <c:v>1.2157679723396E-2</c:v>
                </c:pt>
                <c:pt idx="2410">
                  <c:v>1.21149379627177E-2</c:v>
                </c:pt>
                <c:pt idx="2411">
                  <c:v>1.2105842727510901E-2</c:v>
                </c:pt>
                <c:pt idx="2412">
                  <c:v>1.21052108956681E-2</c:v>
                </c:pt>
                <c:pt idx="2413">
                  <c:v>1.20956924049587E-2</c:v>
                </c:pt>
                <c:pt idx="2414">
                  <c:v>1.20933364890252E-2</c:v>
                </c:pt>
                <c:pt idx="2415">
                  <c:v>1.20769568995005E-2</c:v>
                </c:pt>
                <c:pt idx="2416">
                  <c:v>1.2031092323573999E-2</c:v>
                </c:pt>
                <c:pt idx="2417">
                  <c:v>1.2021916906359601E-2</c:v>
                </c:pt>
                <c:pt idx="2418">
                  <c:v>1.1949521937428801E-2</c:v>
                </c:pt>
                <c:pt idx="2419">
                  <c:v>1.1934160789319701E-2</c:v>
                </c:pt>
                <c:pt idx="2420">
                  <c:v>1.18981932985465E-2</c:v>
                </c:pt>
                <c:pt idx="2421">
                  <c:v>1.18564794380491E-2</c:v>
                </c:pt>
                <c:pt idx="2422">
                  <c:v>1.18389149861979E-2</c:v>
                </c:pt>
                <c:pt idx="2423">
                  <c:v>1.18170639567543E-2</c:v>
                </c:pt>
                <c:pt idx="2424">
                  <c:v>1.1762117943746399E-2</c:v>
                </c:pt>
                <c:pt idx="2425">
                  <c:v>1.17507361900948E-2</c:v>
                </c:pt>
                <c:pt idx="2426">
                  <c:v>1.16900645788309E-2</c:v>
                </c:pt>
                <c:pt idx="2427">
                  <c:v>1.1684803535794999E-2</c:v>
                </c:pt>
                <c:pt idx="2428">
                  <c:v>1.1661873044526601E-2</c:v>
                </c:pt>
                <c:pt idx="2429">
                  <c:v>1.16540544594006E-2</c:v>
                </c:pt>
                <c:pt idx="2430">
                  <c:v>1.16482215914866E-2</c:v>
                </c:pt>
                <c:pt idx="2431">
                  <c:v>1.15827111142375E-2</c:v>
                </c:pt>
                <c:pt idx="2432">
                  <c:v>1.15732486859832E-2</c:v>
                </c:pt>
                <c:pt idx="2433">
                  <c:v>1.1570996246102401E-2</c:v>
                </c:pt>
                <c:pt idx="2434">
                  <c:v>1.1559928931478501E-2</c:v>
                </c:pt>
                <c:pt idx="2435">
                  <c:v>1.15466740408712E-2</c:v>
                </c:pt>
                <c:pt idx="2436">
                  <c:v>1.15289455659662E-2</c:v>
                </c:pt>
                <c:pt idx="2437">
                  <c:v>1.1512788508026599E-2</c:v>
                </c:pt>
                <c:pt idx="2438">
                  <c:v>1.14976017603432E-2</c:v>
                </c:pt>
                <c:pt idx="2439">
                  <c:v>1.14919464306498E-2</c:v>
                </c:pt>
                <c:pt idx="2440">
                  <c:v>1.1422701157673701E-2</c:v>
                </c:pt>
                <c:pt idx="2441">
                  <c:v>1.14204344389535E-2</c:v>
                </c:pt>
                <c:pt idx="2442">
                  <c:v>1.13740187426865E-2</c:v>
                </c:pt>
                <c:pt idx="2443">
                  <c:v>1.1347704197443201E-2</c:v>
                </c:pt>
                <c:pt idx="2444">
                  <c:v>1.1272082259040399E-2</c:v>
                </c:pt>
                <c:pt idx="2445">
                  <c:v>1.1271402418344701E-2</c:v>
                </c:pt>
                <c:pt idx="2446">
                  <c:v>1.12327289426863E-2</c:v>
                </c:pt>
                <c:pt idx="2447">
                  <c:v>1.1208736301078701E-2</c:v>
                </c:pt>
                <c:pt idx="2448">
                  <c:v>1.1208373369926901E-2</c:v>
                </c:pt>
                <c:pt idx="2449">
                  <c:v>1.1204434125294101E-2</c:v>
                </c:pt>
                <c:pt idx="2450">
                  <c:v>1.11930184899309E-2</c:v>
                </c:pt>
                <c:pt idx="2451">
                  <c:v>1.1164078168528499E-2</c:v>
                </c:pt>
                <c:pt idx="2452">
                  <c:v>1.11373236984633E-2</c:v>
                </c:pt>
                <c:pt idx="2453">
                  <c:v>1.11338735007385E-2</c:v>
                </c:pt>
                <c:pt idx="2454">
                  <c:v>1.1121785820663799E-2</c:v>
                </c:pt>
                <c:pt idx="2455">
                  <c:v>1.1091229120292E-2</c:v>
                </c:pt>
                <c:pt idx="2456">
                  <c:v>1.1091131310935001E-2</c:v>
                </c:pt>
                <c:pt idx="2457">
                  <c:v>1.10441408439499E-2</c:v>
                </c:pt>
                <c:pt idx="2458">
                  <c:v>1.1009503416135E-2</c:v>
                </c:pt>
                <c:pt idx="2459">
                  <c:v>1.09851295107566E-2</c:v>
                </c:pt>
                <c:pt idx="2460">
                  <c:v>1.09662219095972E-2</c:v>
                </c:pt>
                <c:pt idx="2461">
                  <c:v>1.09380935332224E-2</c:v>
                </c:pt>
                <c:pt idx="2462">
                  <c:v>1.0927847623370301E-2</c:v>
                </c:pt>
                <c:pt idx="2463">
                  <c:v>1.0925711676176101E-2</c:v>
                </c:pt>
                <c:pt idx="2464">
                  <c:v>1.0851526163817999E-2</c:v>
                </c:pt>
                <c:pt idx="2465">
                  <c:v>1.0846937024224301E-2</c:v>
                </c:pt>
                <c:pt idx="2466">
                  <c:v>1.08439923015355E-2</c:v>
                </c:pt>
                <c:pt idx="2467">
                  <c:v>1.07863377979456E-2</c:v>
                </c:pt>
                <c:pt idx="2468">
                  <c:v>1.07847382202264E-2</c:v>
                </c:pt>
                <c:pt idx="2469">
                  <c:v>1.07745064045197E-2</c:v>
                </c:pt>
                <c:pt idx="2470">
                  <c:v>1.07058542868232E-2</c:v>
                </c:pt>
                <c:pt idx="2471">
                  <c:v>1.06904583023759E-2</c:v>
                </c:pt>
                <c:pt idx="2472">
                  <c:v>1.06824410308022E-2</c:v>
                </c:pt>
                <c:pt idx="2473">
                  <c:v>1.0668010686186899E-2</c:v>
                </c:pt>
                <c:pt idx="2474">
                  <c:v>1.06649614932293E-2</c:v>
                </c:pt>
                <c:pt idx="2475">
                  <c:v>1.0660275610707299E-2</c:v>
                </c:pt>
                <c:pt idx="2476">
                  <c:v>1.06540295129491E-2</c:v>
                </c:pt>
                <c:pt idx="2477">
                  <c:v>1.06131930031479E-2</c:v>
                </c:pt>
                <c:pt idx="2478">
                  <c:v>1.0589201218426301E-2</c:v>
                </c:pt>
                <c:pt idx="2479">
                  <c:v>1.05816728369241E-2</c:v>
                </c:pt>
                <c:pt idx="2480">
                  <c:v>1.05508483692596E-2</c:v>
                </c:pt>
                <c:pt idx="2481">
                  <c:v>1.05377256089634E-2</c:v>
                </c:pt>
                <c:pt idx="2482">
                  <c:v>1.0426801810309499E-2</c:v>
                </c:pt>
                <c:pt idx="2483">
                  <c:v>1.03964892699127E-2</c:v>
                </c:pt>
                <c:pt idx="2484">
                  <c:v>1.03761479838695E-2</c:v>
                </c:pt>
                <c:pt idx="2485">
                  <c:v>1.0375865520885E-2</c:v>
                </c:pt>
                <c:pt idx="2486">
                  <c:v>1.0363421654489899E-2</c:v>
                </c:pt>
                <c:pt idx="2487">
                  <c:v>1.0332892356848001E-2</c:v>
                </c:pt>
                <c:pt idx="2488">
                  <c:v>1.03233494088837E-2</c:v>
                </c:pt>
                <c:pt idx="2489">
                  <c:v>1.0302655502926901E-2</c:v>
                </c:pt>
                <c:pt idx="2490">
                  <c:v>1.02828633811178E-2</c:v>
                </c:pt>
                <c:pt idx="2491">
                  <c:v>1.0279654129533401E-2</c:v>
                </c:pt>
                <c:pt idx="2492">
                  <c:v>1.02447681876328E-2</c:v>
                </c:pt>
                <c:pt idx="2493">
                  <c:v>1.02260718788871E-2</c:v>
                </c:pt>
                <c:pt idx="2494">
                  <c:v>1.0214835838789699E-2</c:v>
                </c:pt>
                <c:pt idx="2495">
                  <c:v>1.0205294327109401E-2</c:v>
                </c:pt>
                <c:pt idx="2496">
                  <c:v>1.01979718423575E-2</c:v>
                </c:pt>
                <c:pt idx="2497">
                  <c:v>1.0167657732020901E-2</c:v>
                </c:pt>
                <c:pt idx="2498">
                  <c:v>1.0149023248311901E-2</c:v>
                </c:pt>
                <c:pt idx="2499">
                  <c:v>1.01104642900269E-2</c:v>
                </c:pt>
                <c:pt idx="2500">
                  <c:v>1.0053327035803901E-2</c:v>
                </c:pt>
                <c:pt idx="2501">
                  <c:v>9.9838413694612899E-3</c:v>
                </c:pt>
                <c:pt idx="2502">
                  <c:v>9.9726000395552496E-3</c:v>
                </c:pt>
                <c:pt idx="2503">
                  <c:v>9.9607973283104608E-3</c:v>
                </c:pt>
                <c:pt idx="2504">
                  <c:v>9.9605157328470605E-3</c:v>
                </c:pt>
                <c:pt idx="2505">
                  <c:v>9.9322863793904793E-3</c:v>
                </c:pt>
                <c:pt idx="2506">
                  <c:v>9.9210036459149702E-3</c:v>
                </c:pt>
                <c:pt idx="2507">
                  <c:v>9.8671214404291198E-3</c:v>
                </c:pt>
                <c:pt idx="2508">
                  <c:v>9.8544092781676102E-3</c:v>
                </c:pt>
                <c:pt idx="2509">
                  <c:v>9.8369655287244805E-3</c:v>
                </c:pt>
                <c:pt idx="2510">
                  <c:v>9.8202267650870905E-3</c:v>
                </c:pt>
                <c:pt idx="2511">
                  <c:v>9.8173965290815294E-3</c:v>
                </c:pt>
                <c:pt idx="2512">
                  <c:v>9.7319739290506694E-3</c:v>
                </c:pt>
                <c:pt idx="2513">
                  <c:v>9.7137996175913292E-3</c:v>
                </c:pt>
                <c:pt idx="2514">
                  <c:v>9.6751704429900408E-3</c:v>
                </c:pt>
                <c:pt idx="2515">
                  <c:v>9.64822402344012E-3</c:v>
                </c:pt>
                <c:pt idx="2516">
                  <c:v>9.5940912401717392E-3</c:v>
                </c:pt>
                <c:pt idx="2517">
                  <c:v>9.5922662835583594E-3</c:v>
                </c:pt>
                <c:pt idx="2518">
                  <c:v>9.5696122621253803E-3</c:v>
                </c:pt>
                <c:pt idx="2519">
                  <c:v>9.5269708874807808E-3</c:v>
                </c:pt>
                <c:pt idx="2520">
                  <c:v>9.5267174421067597E-3</c:v>
                </c:pt>
                <c:pt idx="2521">
                  <c:v>9.4580678323099594E-3</c:v>
                </c:pt>
                <c:pt idx="2522">
                  <c:v>9.4002451304140405E-3</c:v>
                </c:pt>
                <c:pt idx="2523">
                  <c:v>9.3551298268508293E-3</c:v>
                </c:pt>
                <c:pt idx="2524">
                  <c:v>9.3187634362710305E-3</c:v>
                </c:pt>
                <c:pt idx="2525">
                  <c:v>9.2950609659823193E-3</c:v>
                </c:pt>
                <c:pt idx="2526">
                  <c:v>9.2773446464402606E-3</c:v>
                </c:pt>
                <c:pt idx="2527">
                  <c:v>9.2288494187231507E-3</c:v>
                </c:pt>
                <c:pt idx="2528">
                  <c:v>9.2285698569281004E-3</c:v>
                </c:pt>
                <c:pt idx="2529">
                  <c:v>9.14616349801722E-3</c:v>
                </c:pt>
                <c:pt idx="2530">
                  <c:v>9.0748822895401204E-3</c:v>
                </c:pt>
                <c:pt idx="2531">
                  <c:v>8.9978492437605695E-3</c:v>
                </c:pt>
                <c:pt idx="2532">
                  <c:v>8.9655926355369803E-3</c:v>
                </c:pt>
                <c:pt idx="2533">
                  <c:v>8.9643645122317005E-3</c:v>
                </c:pt>
                <c:pt idx="2534">
                  <c:v>8.8776859982031605E-3</c:v>
                </c:pt>
                <c:pt idx="2535">
                  <c:v>8.8343308766063392E-3</c:v>
                </c:pt>
                <c:pt idx="2536">
                  <c:v>8.8235681757176092E-3</c:v>
                </c:pt>
                <c:pt idx="2537">
                  <c:v>8.8125460845232002E-3</c:v>
                </c:pt>
                <c:pt idx="2538">
                  <c:v>8.8051694210049495E-3</c:v>
                </c:pt>
                <c:pt idx="2539">
                  <c:v>8.7941126605501907E-3</c:v>
                </c:pt>
                <c:pt idx="2540">
                  <c:v>8.7285329323396593E-3</c:v>
                </c:pt>
                <c:pt idx="2541">
                  <c:v>8.7233221444398303E-3</c:v>
                </c:pt>
                <c:pt idx="2542">
                  <c:v>8.7213707717648196E-3</c:v>
                </c:pt>
                <c:pt idx="2543">
                  <c:v>8.7105170344052903E-3</c:v>
                </c:pt>
                <c:pt idx="2544">
                  <c:v>8.6306440992629501E-3</c:v>
                </c:pt>
                <c:pt idx="2545">
                  <c:v>8.5532415386140297E-3</c:v>
                </c:pt>
                <c:pt idx="2546">
                  <c:v>8.5371927236685997E-3</c:v>
                </c:pt>
                <c:pt idx="2547">
                  <c:v>8.5350317174768299E-3</c:v>
                </c:pt>
                <c:pt idx="2548">
                  <c:v>8.5308820397766993E-3</c:v>
                </c:pt>
                <c:pt idx="2549">
                  <c:v>8.5233450329571508E-3</c:v>
                </c:pt>
                <c:pt idx="2550">
                  <c:v>8.4477235066664508E-3</c:v>
                </c:pt>
                <c:pt idx="2551">
                  <c:v>8.4419977566785303E-3</c:v>
                </c:pt>
                <c:pt idx="2552">
                  <c:v>8.4138808787788105E-3</c:v>
                </c:pt>
                <c:pt idx="2553">
                  <c:v>8.3785414777590699E-3</c:v>
                </c:pt>
                <c:pt idx="2554">
                  <c:v>8.3706383061796803E-3</c:v>
                </c:pt>
                <c:pt idx="2555">
                  <c:v>8.3074262068834094E-3</c:v>
                </c:pt>
                <c:pt idx="2556">
                  <c:v>8.2948654234194005E-3</c:v>
                </c:pt>
                <c:pt idx="2557">
                  <c:v>8.2669414786611401E-3</c:v>
                </c:pt>
                <c:pt idx="2558">
                  <c:v>8.2592056913544099E-3</c:v>
                </c:pt>
                <c:pt idx="2559">
                  <c:v>8.2045642100645501E-3</c:v>
                </c:pt>
                <c:pt idx="2560">
                  <c:v>8.1792544509724507E-3</c:v>
                </c:pt>
                <c:pt idx="2561">
                  <c:v>8.1166433618013994E-3</c:v>
                </c:pt>
                <c:pt idx="2562">
                  <c:v>8.0724545649246693E-3</c:v>
                </c:pt>
                <c:pt idx="2563">
                  <c:v>8.0692561198176804E-3</c:v>
                </c:pt>
                <c:pt idx="2564">
                  <c:v>8.0554452809593596E-3</c:v>
                </c:pt>
                <c:pt idx="2565">
                  <c:v>8.0500626592181507E-3</c:v>
                </c:pt>
                <c:pt idx="2566">
                  <c:v>8.0336526022977105E-3</c:v>
                </c:pt>
                <c:pt idx="2567">
                  <c:v>8.0316382292151493E-3</c:v>
                </c:pt>
                <c:pt idx="2568">
                  <c:v>8.0264271940571098E-3</c:v>
                </c:pt>
                <c:pt idx="2569">
                  <c:v>7.9602175306208202E-3</c:v>
                </c:pt>
                <c:pt idx="2570">
                  <c:v>7.9147235574925593E-3</c:v>
                </c:pt>
                <c:pt idx="2571">
                  <c:v>7.8737049079835603E-3</c:v>
                </c:pt>
                <c:pt idx="2572">
                  <c:v>7.8657793561287496E-3</c:v>
                </c:pt>
                <c:pt idx="2573">
                  <c:v>7.8582534724107606E-3</c:v>
                </c:pt>
                <c:pt idx="2574">
                  <c:v>7.8172132444649396E-3</c:v>
                </c:pt>
                <c:pt idx="2575">
                  <c:v>7.8024093393924696E-3</c:v>
                </c:pt>
                <c:pt idx="2576">
                  <c:v>7.7726960483577301E-3</c:v>
                </c:pt>
                <c:pt idx="2577">
                  <c:v>7.7557387636026896E-3</c:v>
                </c:pt>
                <c:pt idx="2578">
                  <c:v>7.7146057965782298E-3</c:v>
                </c:pt>
                <c:pt idx="2579">
                  <c:v>7.7048310628864396E-3</c:v>
                </c:pt>
                <c:pt idx="2580">
                  <c:v>7.6999239671478002E-3</c:v>
                </c:pt>
                <c:pt idx="2581">
                  <c:v>7.6625621343104902E-3</c:v>
                </c:pt>
                <c:pt idx="2582">
                  <c:v>7.6544882711901997E-3</c:v>
                </c:pt>
                <c:pt idx="2583">
                  <c:v>7.6320355682941701E-3</c:v>
                </c:pt>
                <c:pt idx="2584">
                  <c:v>7.6264571898905197E-3</c:v>
                </c:pt>
                <c:pt idx="2585">
                  <c:v>7.6102501271577703E-3</c:v>
                </c:pt>
                <c:pt idx="2586">
                  <c:v>7.59623893531547E-3</c:v>
                </c:pt>
                <c:pt idx="2587">
                  <c:v>7.55838206628834E-3</c:v>
                </c:pt>
                <c:pt idx="2588">
                  <c:v>7.5046151539695004E-3</c:v>
                </c:pt>
                <c:pt idx="2589">
                  <c:v>7.4820283972423197E-3</c:v>
                </c:pt>
                <c:pt idx="2590">
                  <c:v>7.4753074981668303E-3</c:v>
                </c:pt>
                <c:pt idx="2591">
                  <c:v>7.46671862189796E-3</c:v>
                </c:pt>
                <c:pt idx="2592">
                  <c:v>7.4541022995422397E-3</c:v>
                </c:pt>
                <c:pt idx="2593">
                  <c:v>7.3333716227646003E-3</c:v>
                </c:pt>
                <c:pt idx="2594">
                  <c:v>7.3223493432896802E-3</c:v>
                </c:pt>
                <c:pt idx="2595">
                  <c:v>7.3218593575292701E-3</c:v>
                </c:pt>
                <c:pt idx="2596">
                  <c:v>7.3001382716864098E-3</c:v>
                </c:pt>
                <c:pt idx="2597">
                  <c:v>7.2977124491853101E-3</c:v>
                </c:pt>
                <c:pt idx="2598">
                  <c:v>7.2761972122909998E-3</c:v>
                </c:pt>
                <c:pt idx="2599">
                  <c:v>7.2540622504666504E-3</c:v>
                </c:pt>
                <c:pt idx="2600">
                  <c:v>7.1629595999871398E-3</c:v>
                </c:pt>
                <c:pt idx="2601">
                  <c:v>7.13970703903843E-3</c:v>
                </c:pt>
                <c:pt idx="2602">
                  <c:v>7.1246054772649003E-3</c:v>
                </c:pt>
                <c:pt idx="2603">
                  <c:v>7.1203419365355501E-3</c:v>
                </c:pt>
                <c:pt idx="2604">
                  <c:v>7.10723549632863E-3</c:v>
                </c:pt>
                <c:pt idx="2605">
                  <c:v>7.0783429170804303E-3</c:v>
                </c:pt>
                <c:pt idx="2606">
                  <c:v>7.0743824863317402E-3</c:v>
                </c:pt>
                <c:pt idx="2607">
                  <c:v>7.0635802231899802E-3</c:v>
                </c:pt>
                <c:pt idx="2608">
                  <c:v>7.0569120066421602E-3</c:v>
                </c:pt>
                <c:pt idx="2609">
                  <c:v>7.0298313570811297E-3</c:v>
                </c:pt>
                <c:pt idx="2610">
                  <c:v>7.0156562385843601E-3</c:v>
                </c:pt>
                <c:pt idx="2611">
                  <c:v>7.0054541407591504E-3</c:v>
                </c:pt>
                <c:pt idx="2612">
                  <c:v>6.9988938317502303E-3</c:v>
                </c:pt>
                <c:pt idx="2613">
                  <c:v>6.98357868925026E-3</c:v>
                </c:pt>
                <c:pt idx="2614">
                  <c:v>6.9828930290762904E-3</c:v>
                </c:pt>
                <c:pt idx="2615">
                  <c:v>6.9589316493852103E-3</c:v>
                </c:pt>
                <c:pt idx="2616">
                  <c:v>6.9544897675442004E-3</c:v>
                </c:pt>
                <c:pt idx="2617">
                  <c:v>6.9460830841112696E-3</c:v>
                </c:pt>
                <c:pt idx="2618">
                  <c:v>6.8827872953569598E-3</c:v>
                </c:pt>
                <c:pt idx="2619">
                  <c:v>6.8756378359582397E-3</c:v>
                </c:pt>
                <c:pt idx="2620">
                  <c:v>6.8654798446754501E-3</c:v>
                </c:pt>
                <c:pt idx="2621">
                  <c:v>6.8267952468028499E-3</c:v>
                </c:pt>
                <c:pt idx="2622">
                  <c:v>6.8028934768342699E-3</c:v>
                </c:pt>
                <c:pt idx="2623">
                  <c:v>6.7748026003000596E-3</c:v>
                </c:pt>
                <c:pt idx="2624">
                  <c:v>6.7617827662767001E-3</c:v>
                </c:pt>
                <c:pt idx="2625">
                  <c:v>6.6869120479156104E-3</c:v>
                </c:pt>
                <c:pt idx="2626">
                  <c:v>6.6775747073179997E-3</c:v>
                </c:pt>
                <c:pt idx="2627">
                  <c:v>6.6145688610594897E-3</c:v>
                </c:pt>
                <c:pt idx="2628">
                  <c:v>6.5928346484351898E-3</c:v>
                </c:pt>
                <c:pt idx="2629">
                  <c:v>6.5507415816954398E-3</c:v>
                </c:pt>
                <c:pt idx="2630">
                  <c:v>6.54880772068012E-3</c:v>
                </c:pt>
                <c:pt idx="2631">
                  <c:v>6.5346291245971201E-3</c:v>
                </c:pt>
                <c:pt idx="2632">
                  <c:v>6.5190116745465999E-3</c:v>
                </c:pt>
                <c:pt idx="2633">
                  <c:v>6.4996522224616297E-3</c:v>
                </c:pt>
                <c:pt idx="2634">
                  <c:v>6.48704410598988E-3</c:v>
                </c:pt>
                <c:pt idx="2635">
                  <c:v>6.4804169441101704E-3</c:v>
                </c:pt>
                <c:pt idx="2636">
                  <c:v>6.4236327196463003E-3</c:v>
                </c:pt>
                <c:pt idx="2637">
                  <c:v>6.39264651295335E-3</c:v>
                </c:pt>
                <c:pt idx="2638">
                  <c:v>6.3713514104621902E-3</c:v>
                </c:pt>
                <c:pt idx="2639">
                  <c:v>6.3667806383769197E-3</c:v>
                </c:pt>
                <c:pt idx="2640">
                  <c:v>6.2844370073804603E-3</c:v>
                </c:pt>
                <c:pt idx="2641">
                  <c:v>6.25558941615978E-3</c:v>
                </c:pt>
                <c:pt idx="2642">
                  <c:v>6.2521150329697397E-3</c:v>
                </c:pt>
                <c:pt idx="2643">
                  <c:v>6.2382109803120799E-3</c:v>
                </c:pt>
                <c:pt idx="2644">
                  <c:v>6.2373657393219898E-3</c:v>
                </c:pt>
                <c:pt idx="2645">
                  <c:v>6.2029205326536996E-3</c:v>
                </c:pt>
                <c:pt idx="2646">
                  <c:v>6.1982343415429896E-3</c:v>
                </c:pt>
                <c:pt idx="2647">
                  <c:v>6.1605495676850799E-3</c:v>
                </c:pt>
                <c:pt idx="2648">
                  <c:v>6.1429571251814304E-3</c:v>
                </c:pt>
                <c:pt idx="2649">
                  <c:v>6.1389177703370396E-3</c:v>
                </c:pt>
                <c:pt idx="2650">
                  <c:v>6.1092680384540196E-3</c:v>
                </c:pt>
                <c:pt idx="2651">
                  <c:v>6.1087917484954303E-3</c:v>
                </c:pt>
                <c:pt idx="2652">
                  <c:v>6.0139041843312296E-3</c:v>
                </c:pt>
                <c:pt idx="2653">
                  <c:v>5.9434846077603999E-3</c:v>
                </c:pt>
                <c:pt idx="2654">
                  <c:v>5.9383414230787003E-3</c:v>
                </c:pt>
                <c:pt idx="2655">
                  <c:v>5.92614644339662E-3</c:v>
                </c:pt>
                <c:pt idx="2656">
                  <c:v>5.9190729313245401E-3</c:v>
                </c:pt>
                <c:pt idx="2657">
                  <c:v>5.8943754343543401E-3</c:v>
                </c:pt>
                <c:pt idx="2658">
                  <c:v>5.79722274413363E-3</c:v>
                </c:pt>
                <c:pt idx="2659">
                  <c:v>5.75501610859952E-3</c:v>
                </c:pt>
                <c:pt idx="2660">
                  <c:v>5.7174097267802503E-3</c:v>
                </c:pt>
                <c:pt idx="2661">
                  <c:v>5.7044459183801504E-3</c:v>
                </c:pt>
                <c:pt idx="2662">
                  <c:v>5.7027855429039303E-3</c:v>
                </c:pt>
                <c:pt idx="2663">
                  <c:v>5.6145619918206401E-3</c:v>
                </c:pt>
                <c:pt idx="2664">
                  <c:v>5.6119359727970801E-3</c:v>
                </c:pt>
                <c:pt idx="2665">
                  <c:v>5.5718201394485698E-3</c:v>
                </c:pt>
                <c:pt idx="2666">
                  <c:v>5.5384235005977401E-3</c:v>
                </c:pt>
                <c:pt idx="2667">
                  <c:v>5.5258802952487E-3</c:v>
                </c:pt>
                <c:pt idx="2668">
                  <c:v>5.5031335504720502E-3</c:v>
                </c:pt>
                <c:pt idx="2669">
                  <c:v>5.4942145445817702E-3</c:v>
                </c:pt>
                <c:pt idx="2670">
                  <c:v>5.4931571971446004E-3</c:v>
                </c:pt>
                <c:pt idx="2671">
                  <c:v>5.4930624340663297E-3</c:v>
                </c:pt>
                <c:pt idx="2672">
                  <c:v>5.4694807547566197E-3</c:v>
                </c:pt>
                <c:pt idx="2673">
                  <c:v>5.4693357317745503E-3</c:v>
                </c:pt>
                <c:pt idx="2674">
                  <c:v>5.4681909113023499E-3</c:v>
                </c:pt>
                <c:pt idx="2675">
                  <c:v>5.4454005201716197E-3</c:v>
                </c:pt>
                <c:pt idx="2676">
                  <c:v>5.4100475713978503E-3</c:v>
                </c:pt>
                <c:pt idx="2677">
                  <c:v>5.3788529863183498E-3</c:v>
                </c:pt>
                <c:pt idx="2678">
                  <c:v>5.3671784272450998E-3</c:v>
                </c:pt>
                <c:pt idx="2679">
                  <c:v>5.3310935026971203E-3</c:v>
                </c:pt>
                <c:pt idx="2680">
                  <c:v>5.3216801847471001E-3</c:v>
                </c:pt>
                <c:pt idx="2681">
                  <c:v>5.3103459925525299E-3</c:v>
                </c:pt>
                <c:pt idx="2682">
                  <c:v>5.2815530237726397E-3</c:v>
                </c:pt>
                <c:pt idx="2683">
                  <c:v>5.2617805069283801E-3</c:v>
                </c:pt>
                <c:pt idx="2684">
                  <c:v>5.2427727159178898E-3</c:v>
                </c:pt>
                <c:pt idx="2685">
                  <c:v>5.2324939968917397E-3</c:v>
                </c:pt>
                <c:pt idx="2686">
                  <c:v>5.2205234232154396E-3</c:v>
                </c:pt>
                <c:pt idx="2687">
                  <c:v>5.2167601561112801E-3</c:v>
                </c:pt>
                <c:pt idx="2688">
                  <c:v>5.2148799612687898E-3</c:v>
                </c:pt>
                <c:pt idx="2689">
                  <c:v>5.1998909046799798E-3</c:v>
                </c:pt>
                <c:pt idx="2690">
                  <c:v>5.16799034701432E-3</c:v>
                </c:pt>
                <c:pt idx="2691">
                  <c:v>5.1493697442799302E-3</c:v>
                </c:pt>
                <c:pt idx="2692">
                  <c:v>5.1392008924508997E-3</c:v>
                </c:pt>
                <c:pt idx="2693">
                  <c:v>5.1350186396916797E-3</c:v>
                </c:pt>
                <c:pt idx="2694">
                  <c:v>5.0814193088797302E-3</c:v>
                </c:pt>
                <c:pt idx="2695">
                  <c:v>5.0542243976847701E-3</c:v>
                </c:pt>
                <c:pt idx="2696">
                  <c:v>5.0421784524745704E-3</c:v>
                </c:pt>
                <c:pt idx="2697">
                  <c:v>5.03604580441319E-3</c:v>
                </c:pt>
                <c:pt idx="2698">
                  <c:v>5.02893812586347E-3</c:v>
                </c:pt>
                <c:pt idx="2699">
                  <c:v>5.0022023250519999E-3</c:v>
                </c:pt>
                <c:pt idx="2700">
                  <c:v>4.9791852670440003E-3</c:v>
                </c:pt>
                <c:pt idx="2701">
                  <c:v>4.9249575936007898E-3</c:v>
                </c:pt>
                <c:pt idx="2702">
                  <c:v>4.9057749687433398E-3</c:v>
                </c:pt>
                <c:pt idx="2703">
                  <c:v>4.9016508155928003E-3</c:v>
                </c:pt>
                <c:pt idx="2704">
                  <c:v>4.8949754360858603E-3</c:v>
                </c:pt>
                <c:pt idx="2705">
                  <c:v>4.82173685151555E-3</c:v>
                </c:pt>
                <c:pt idx="2706">
                  <c:v>4.8177577340977598E-3</c:v>
                </c:pt>
                <c:pt idx="2707">
                  <c:v>4.7946305778170401E-3</c:v>
                </c:pt>
                <c:pt idx="2708">
                  <c:v>4.7906222652747098E-3</c:v>
                </c:pt>
                <c:pt idx="2709">
                  <c:v>4.7617679825586699E-3</c:v>
                </c:pt>
                <c:pt idx="2710">
                  <c:v>4.7025369188080602E-3</c:v>
                </c:pt>
                <c:pt idx="2711">
                  <c:v>4.6964982865764799E-3</c:v>
                </c:pt>
                <c:pt idx="2712">
                  <c:v>4.6411219534885396E-3</c:v>
                </c:pt>
                <c:pt idx="2713">
                  <c:v>4.6283770894586197E-3</c:v>
                </c:pt>
                <c:pt idx="2714">
                  <c:v>4.6165093618961697E-3</c:v>
                </c:pt>
                <c:pt idx="2715">
                  <c:v>4.5801357316239697E-3</c:v>
                </c:pt>
                <c:pt idx="2716">
                  <c:v>4.5691981548969798E-3</c:v>
                </c:pt>
                <c:pt idx="2717">
                  <c:v>4.5475532943255502E-3</c:v>
                </c:pt>
                <c:pt idx="2718">
                  <c:v>4.5242772913311998E-3</c:v>
                </c:pt>
                <c:pt idx="2719">
                  <c:v>4.4971379118772196E-3</c:v>
                </c:pt>
                <c:pt idx="2720">
                  <c:v>4.4894515713620499E-3</c:v>
                </c:pt>
                <c:pt idx="2721">
                  <c:v>4.4821100801453202E-3</c:v>
                </c:pt>
                <c:pt idx="2722">
                  <c:v>4.4785836347163198E-3</c:v>
                </c:pt>
                <c:pt idx="2723">
                  <c:v>4.4748194023131998E-3</c:v>
                </c:pt>
                <c:pt idx="2724">
                  <c:v>4.4183107167148298E-3</c:v>
                </c:pt>
                <c:pt idx="2725">
                  <c:v>4.4128478565532703E-3</c:v>
                </c:pt>
                <c:pt idx="2726">
                  <c:v>4.3683379394705603E-3</c:v>
                </c:pt>
                <c:pt idx="2727">
                  <c:v>4.2666488145188799E-3</c:v>
                </c:pt>
                <c:pt idx="2728">
                  <c:v>4.2494105935464398E-3</c:v>
                </c:pt>
                <c:pt idx="2729">
                  <c:v>4.2321808793373003E-3</c:v>
                </c:pt>
                <c:pt idx="2730">
                  <c:v>4.2289519678888601E-3</c:v>
                </c:pt>
                <c:pt idx="2731">
                  <c:v>4.1921967567955E-3</c:v>
                </c:pt>
                <c:pt idx="2732">
                  <c:v>4.1006868965984796E-3</c:v>
                </c:pt>
                <c:pt idx="2733">
                  <c:v>4.0966152081587399E-3</c:v>
                </c:pt>
                <c:pt idx="2734">
                  <c:v>4.0623522290639301E-3</c:v>
                </c:pt>
                <c:pt idx="2735">
                  <c:v>4.0379491859390297E-3</c:v>
                </c:pt>
                <c:pt idx="2736">
                  <c:v>4.0359405503549396E-3</c:v>
                </c:pt>
                <c:pt idx="2737">
                  <c:v>4.0268356849670903E-3</c:v>
                </c:pt>
                <c:pt idx="2738">
                  <c:v>4.0249868711885704E-3</c:v>
                </c:pt>
                <c:pt idx="2739">
                  <c:v>4.0121365369891696E-3</c:v>
                </c:pt>
                <c:pt idx="2740">
                  <c:v>3.9729145317668503E-3</c:v>
                </c:pt>
                <c:pt idx="2741">
                  <c:v>3.9479658584546896E-3</c:v>
                </c:pt>
                <c:pt idx="2742">
                  <c:v>3.9420006529002896E-3</c:v>
                </c:pt>
                <c:pt idx="2743">
                  <c:v>3.8781194454076099E-3</c:v>
                </c:pt>
                <c:pt idx="2744">
                  <c:v>3.8647919699830199E-3</c:v>
                </c:pt>
                <c:pt idx="2745">
                  <c:v>3.8482264332220201E-3</c:v>
                </c:pt>
                <c:pt idx="2746">
                  <c:v>3.80230604522502E-3</c:v>
                </c:pt>
                <c:pt idx="2747">
                  <c:v>3.7894545690741999E-3</c:v>
                </c:pt>
                <c:pt idx="2748">
                  <c:v>3.7506723278486502E-3</c:v>
                </c:pt>
                <c:pt idx="2749">
                  <c:v>3.7266663787214301E-3</c:v>
                </c:pt>
                <c:pt idx="2750">
                  <c:v>3.7265110102096002E-3</c:v>
                </c:pt>
                <c:pt idx="2751">
                  <c:v>3.69066114806671E-3</c:v>
                </c:pt>
                <c:pt idx="2752">
                  <c:v>3.67264662641364E-3</c:v>
                </c:pt>
                <c:pt idx="2753">
                  <c:v>3.66402590932768E-3</c:v>
                </c:pt>
                <c:pt idx="2754">
                  <c:v>3.64953429612491E-3</c:v>
                </c:pt>
                <c:pt idx="2755">
                  <c:v>3.6224296982227998E-3</c:v>
                </c:pt>
                <c:pt idx="2756">
                  <c:v>3.6036687502836199E-3</c:v>
                </c:pt>
                <c:pt idx="2757">
                  <c:v>3.5847212983330899E-3</c:v>
                </c:pt>
                <c:pt idx="2758">
                  <c:v>3.5317458508314901E-3</c:v>
                </c:pt>
                <c:pt idx="2759">
                  <c:v>3.5288011938909799E-3</c:v>
                </c:pt>
                <c:pt idx="2760">
                  <c:v>3.50266828863433E-3</c:v>
                </c:pt>
                <c:pt idx="2761">
                  <c:v>3.4947485853038499E-3</c:v>
                </c:pt>
                <c:pt idx="2762">
                  <c:v>3.4882417706434401E-3</c:v>
                </c:pt>
                <c:pt idx="2763">
                  <c:v>3.4850183406138799E-3</c:v>
                </c:pt>
                <c:pt idx="2764">
                  <c:v>3.4759957739938199E-3</c:v>
                </c:pt>
                <c:pt idx="2765">
                  <c:v>3.4458942075525898E-3</c:v>
                </c:pt>
                <c:pt idx="2766">
                  <c:v>3.3832599347212201E-3</c:v>
                </c:pt>
                <c:pt idx="2767">
                  <c:v>3.3583931397736001E-3</c:v>
                </c:pt>
                <c:pt idx="2768">
                  <c:v>3.3583771970811002E-3</c:v>
                </c:pt>
                <c:pt idx="2769">
                  <c:v>3.2874712188641899E-3</c:v>
                </c:pt>
                <c:pt idx="2770">
                  <c:v>3.28530181324638E-3</c:v>
                </c:pt>
                <c:pt idx="2771">
                  <c:v>3.1802092900514701E-3</c:v>
                </c:pt>
                <c:pt idx="2772">
                  <c:v>3.1556748933301302E-3</c:v>
                </c:pt>
                <c:pt idx="2773">
                  <c:v>3.1431525029148601E-3</c:v>
                </c:pt>
                <c:pt idx="2774">
                  <c:v>3.0098676044030301E-3</c:v>
                </c:pt>
                <c:pt idx="2775">
                  <c:v>3.0072951342266E-3</c:v>
                </c:pt>
                <c:pt idx="2776">
                  <c:v>2.9889839683594501E-3</c:v>
                </c:pt>
                <c:pt idx="2777">
                  <c:v>2.9759080981817099E-3</c:v>
                </c:pt>
                <c:pt idx="2778">
                  <c:v>2.9434840373720999E-3</c:v>
                </c:pt>
                <c:pt idx="2779">
                  <c:v>2.9351354689506298E-3</c:v>
                </c:pt>
                <c:pt idx="2780">
                  <c:v>2.9129197252792901E-3</c:v>
                </c:pt>
                <c:pt idx="2781">
                  <c:v>2.90249559260225E-3</c:v>
                </c:pt>
                <c:pt idx="2782">
                  <c:v>2.8977707285724498E-3</c:v>
                </c:pt>
                <c:pt idx="2783">
                  <c:v>2.8639470179951899E-3</c:v>
                </c:pt>
                <c:pt idx="2784">
                  <c:v>2.8620088175932402E-3</c:v>
                </c:pt>
                <c:pt idx="2785">
                  <c:v>2.8307510640459602E-3</c:v>
                </c:pt>
                <c:pt idx="2786">
                  <c:v>2.8081078322976798E-3</c:v>
                </c:pt>
                <c:pt idx="2787">
                  <c:v>2.7970424815766401E-3</c:v>
                </c:pt>
                <c:pt idx="2788">
                  <c:v>2.79348985407246E-3</c:v>
                </c:pt>
                <c:pt idx="2789">
                  <c:v>2.7885784476238099E-3</c:v>
                </c:pt>
                <c:pt idx="2790">
                  <c:v>2.7880322991773502E-3</c:v>
                </c:pt>
                <c:pt idx="2791">
                  <c:v>2.7810119521767302E-3</c:v>
                </c:pt>
                <c:pt idx="2792">
                  <c:v>2.69263027982092E-3</c:v>
                </c:pt>
                <c:pt idx="2793">
                  <c:v>2.6586520393525599E-3</c:v>
                </c:pt>
                <c:pt idx="2794">
                  <c:v>2.6507652353879902E-3</c:v>
                </c:pt>
                <c:pt idx="2795">
                  <c:v>2.6247509143475498E-3</c:v>
                </c:pt>
                <c:pt idx="2796">
                  <c:v>2.5857795047405899E-3</c:v>
                </c:pt>
                <c:pt idx="2797">
                  <c:v>2.5676310601161498E-3</c:v>
                </c:pt>
                <c:pt idx="2798">
                  <c:v>2.5510792834975101E-3</c:v>
                </c:pt>
                <c:pt idx="2799">
                  <c:v>2.53823202765169E-3</c:v>
                </c:pt>
                <c:pt idx="2800">
                  <c:v>2.4778989326428298E-3</c:v>
                </c:pt>
                <c:pt idx="2801">
                  <c:v>2.4686262343367499E-3</c:v>
                </c:pt>
                <c:pt idx="2802">
                  <c:v>2.39477370879548E-3</c:v>
                </c:pt>
                <c:pt idx="2803">
                  <c:v>2.3753789057945301E-3</c:v>
                </c:pt>
                <c:pt idx="2804">
                  <c:v>2.33635799353937E-3</c:v>
                </c:pt>
                <c:pt idx="2805">
                  <c:v>2.3077080883666702E-3</c:v>
                </c:pt>
                <c:pt idx="2806">
                  <c:v>2.26684728922777E-3</c:v>
                </c:pt>
                <c:pt idx="2807">
                  <c:v>2.2542371441733899E-3</c:v>
                </c:pt>
                <c:pt idx="2808">
                  <c:v>2.2386891339953902E-3</c:v>
                </c:pt>
                <c:pt idx="2809">
                  <c:v>2.2151299229724599E-3</c:v>
                </c:pt>
                <c:pt idx="2810">
                  <c:v>2.2095236005954498E-3</c:v>
                </c:pt>
                <c:pt idx="2811">
                  <c:v>2.0997620248879301E-3</c:v>
                </c:pt>
                <c:pt idx="2812">
                  <c:v>2.07285135818314E-3</c:v>
                </c:pt>
                <c:pt idx="2813">
                  <c:v>2.0706538761130502E-3</c:v>
                </c:pt>
                <c:pt idx="2814">
                  <c:v>1.9614093765918401E-3</c:v>
                </c:pt>
                <c:pt idx="2815">
                  <c:v>1.94368611366524E-3</c:v>
                </c:pt>
                <c:pt idx="2816">
                  <c:v>1.93862694741931E-3</c:v>
                </c:pt>
                <c:pt idx="2817">
                  <c:v>1.91048920998504E-3</c:v>
                </c:pt>
                <c:pt idx="2818">
                  <c:v>1.88725434527282E-3</c:v>
                </c:pt>
                <c:pt idx="2819">
                  <c:v>1.88532331903524E-3</c:v>
                </c:pt>
                <c:pt idx="2820">
                  <c:v>1.8484641224221199E-3</c:v>
                </c:pt>
                <c:pt idx="2821">
                  <c:v>1.8268105039656E-3</c:v>
                </c:pt>
                <c:pt idx="2822">
                  <c:v>1.7935680444933801E-3</c:v>
                </c:pt>
                <c:pt idx="2823">
                  <c:v>1.7606602165214399E-3</c:v>
                </c:pt>
                <c:pt idx="2824">
                  <c:v>1.70410885921779E-3</c:v>
                </c:pt>
                <c:pt idx="2825">
                  <c:v>1.6893815543106399E-3</c:v>
                </c:pt>
                <c:pt idx="2826">
                  <c:v>1.66645687989053E-3</c:v>
                </c:pt>
                <c:pt idx="2827">
                  <c:v>1.61649901262173E-3</c:v>
                </c:pt>
                <c:pt idx="2828">
                  <c:v>1.57431936911401E-3</c:v>
                </c:pt>
                <c:pt idx="2829">
                  <c:v>1.54431077490624E-3</c:v>
                </c:pt>
                <c:pt idx="2830">
                  <c:v>1.5423187337084701E-3</c:v>
                </c:pt>
                <c:pt idx="2831">
                  <c:v>1.49502729244499E-3</c:v>
                </c:pt>
                <c:pt idx="2832">
                  <c:v>1.43572414344106E-3</c:v>
                </c:pt>
                <c:pt idx="2833">
                  <c:v>1.40150494483215E-3</c:v>
                </c:pt>
                <c:pt idx="2834">
                  <c:v>1.3973017339994299E-3</c:v>
                </c:pt>
                <c:pt idx="2835">
                  <c:v>1.31825497534255E-3</c:v>
                </c:pt>
                <c:pt idx="2836">
                  <c:v>1.3135933209547099E-3</c:v>
                </c:pt>
                <c:pt idx="2837">
                  <c:v>1.28390970425851E-3</c:v>
                </c:pt>
                <c:pt idx="2838">
                  <c:v>1.2616213860434701E-3</c:v>
                </c:pt>
                <c:pt idx="2839">
                  <c:v>1.2503932915004499E-3</c:v>
                </c:pt>
                <c:pt idx="2840">
                  <c:v>1.2444067496577599E-3</c:v>
                </c:pt>
                <c:pt idx="2841">
                  <c:v>1.24279803736904E-3</c:v>
                </c:pt>
                <c:pt idx="2842">
                  <c:v>1.23312019575028E-3</c:v>
                </c:pt>
                <c:pt idx="2843">
                  <c:v>1.2065111147361301E-3</c:v>
                </c:pt>
                <c:pt idx="2844">
                  <c:v>1.18142394059273E-3</c:v>
                </c:pt>
                <c:pt idx="2845">
                  <c:v>1.12184114071301E-3</c:v>
                </c:pt>
                <c:pt idx="2846">
                  <c:v>1.0369504382658999E-3</c:v>
                </c:pt>
                <c:pt idx="2847">
                  <c:v>1.0258526999749099E-3</c:v>
                </c:pt>
                <c:pt idx="2848">
                  <c:v>1.0168164408987899E-3</c:v>
                </c:pt>
                <c:pt idx="2849">
                  <c:v>9.9219959325935704E-4</c:v>
                </c:pt>
                <c:pt idx="2850">
                  <c:v>9.8672151191969704E-4</c:v>
                </c:pt>
                <c:pt idx="2851">
                  <c:v>9.4689633897182502E-4</c:v>
                </c:pt>
                <c:pt idx="2852">
                  <c:v>9.2757920735930799E-4</c:v>
                </c:pt>
                <c:pt idx="2853">
                  <c:v>8.0164192252318899E-4</c:v>
                </c:pt>
                <c:pt idx="2854">
                  <c:v>7.84330206894168E-4</c:v>
                </c:pt>
                <c:pt idx="2855">
                  <c:v>7.42612415535859E-4</c:v>
                </c:pt>
                <c:pt idx="2856">
                  <c:v>7.3337680702945096E-4</c:v>
                </c:pt>
                <c:pt idx="2857">
                  <c:v>7.1561562367783405E-4</c:v>
                </c:pt>
                <c:pt idx="2858">
                  <c:v>7.0195371971060205E-4</c:v>
                </c:pt>
                <c:pt idx="2859">
                  <c:v>6.7746951044789195E-4</c:v>
                </c:pt>
                <c:pt idx="2860">
                  <c:v>6.5607130153910698E-4</c:v>
                </c:pt>
                <c:pt idx="2861">
                  <c:v>6.3108470311146203E-4</c:v>
                </c:pt>
                <c:pt idx="2862">
                  <c:v>5.9593260536505699E-4</c:v>
                </c:pt>
                <c:pt idx="2863">
                  <c:v>4.9110717947797899E-4</c:v>
                </c:pt>
                <c:pt idx="2864">
                  <c:v>4.5363641237816698E-4</c:v>
                </c:pt>
                <c:pt idx="2865">
                  <c:v>4.2701906750508599E-4</c:v>
                </c:pt>
                <c:pt idx="2866">
                  <c:v>4.1034603270073699E-4</c:v>
                </c:pt>
                <c:pt idx="2867">
                  <c:v>4.0243159649211403E-4</c:v>
                </c:pt>
                <c:pt idx="2868">
                  <c:v>3.8282577357229302E-4</c:v>
                </c:pt>
                <c:pt idx="2869">
                  <c:v>3.8225121889823299E-4</c:v>
                </c:pt>
                <c:pt idx="2870">
                  <c:v>3.3268226181171201E-4</c:v>
                </c:pt>
                <c:pt idx="2871">
                  <c:v>2.5771493387427601E-4</c:v>
                </c:pt>
                <c:pt idx="2872">
                  <c:v>2.49293463973288E-4</c:v>
                </c:pt>
                <c:pt idx="2873">
                  <c:v>2.4401547771990599E-4</c:v>
                </c:pt>
                <c:pt idx="2874">
                  <c:v>2.1498373467743201E-4</c:v>
                </c:pt>
                <c:pt idx="2875">
                  <c:v>1.8334236575956499E-4</c:v>
                </c:pt>
                <c:pt idx="2876">
                  <c:v>1.43813341331622E-4</c:v>
                </c:pt>
                <c:pt idx="2877">
                  <c:v>1.4145163302448099E-4</c:v>
                </c:pt>
                <c:pt idx="2878">
                  <c:v>1.2485530195771599E-4</c:v>
                </c:pt>
                <c:pt idx="2879">
                  <c:v>1.22794157610961E-4</c:v>
                </c:pt>
                <c:pt idx="2880">
                  <c:v>6.6613342675658798E-5</c:v>
                </c:pt>
                <c:pt idx="2881">
                  <c:v>5.54529371408208E-5</c:v>
                </c:pt>
                <c:pt idx="2882">
                  <c:v>3.9771213670825E-5</c:v>
                </c:pt>
                <c:pt idx="2883">
                  <c:v>3.2436901816979002E-5</c:v>
                </c:pt>
                <c:pt idx="2884">
                  <c:v>1.6827972606492401E-5</c:v>
                </c:pt>
                <c:pt idx="2885">
                  <c:v>1.6683512551019001E-5</c:v>
                </c:pt>
                <c:pt idx="2886">
                  <c:v>-9.8933645835686006E-5</c:v>
                </c:pt>
                <c:pt idx="2887">
                  <c:v>-1.15066289693821E-4</c:v>
                </c:pt>
                <c:pt idx="2888">
                  <c:v>-1.26428594218631E-4</c:v>
                </c:pt>
                <c:pt idx="2889">
                  <c:v>-1.35124027578648E-4</c:v>
                </c:pt>
                <c:pt idx="2890">
                  <c:v>-1.4947371517326499E-4</c:v>
                </c:pt>
                <c:pt idx="2891">
                  <c:v>-1.58943616113127E-4</c:v>
                </c:pt>
                <c:pt idx="2892">
                  <c:v>-2.13554042058917E-4</c:v>
                </c:pt>
                <c:pt idx="2893">
                  <c:v>-2.50049862121848E-4</c:v>
                </c:pt>
                <c:pt idx="2894">
                  <c:v>-3.2974273947417E-4</c:v>
                </c:pt>
                <c:pt idx="2895">
                  <c:v>-3.3471726515976697E-4</c:v>
                </c:pt>
                <c:pt idx="2896">
                  <c:v>-3.7911632259923799E-4</c:v>
                </c:pt>
                <c:pt idx="2897">
                  <c:v>-3.8646514800344501E-4</c:v>
                </c:pt>
                <c:pt idx="2898">
                  <c:v>-4.0407553620180902E-4</c:v>
                </c:pt>
                <c:pt idx="2899">
                  <c:v>-4.5530765718204702E-4</c:v>
                </c:pt>
                <c:pt idx="2900">
                  <c:v>-4.6461952261100898E-4</c:v>
                </c:pt>
                <c:pt idx="2901">
                  <c:v>-4.7809216021033101E-4</c:v>
                </c:pt>
                <c:pt idx="2902">
                  <c:v>-5.3471332912380398E-4</c:v>
                </c:pt>
                <c:pt idx="2903">
                  <c:v>-5.5733275063030196E-4</c:v>
                </c:pt>
                <c:pt idx="2904">
                  <c:v>-6.2416250626196003E-4</c:v>
                </c:pt>
                <c:pt idx="2905">
                  <c:v>-6.3127895112646804E-4</c:v>
                </c:pt>
                <c:pt idx="2906">
                  <c:v>-6.4239405547983396E-4</c:v>
                </c:pt>
                <c:pt idx="2907">
                  <c:v>-6.4791169690803197E-4</c:v>
                </c:pt>
                <c:pt idx="2908">
                  <c:v>-6.5474905887708001E-4</c:v>
                </c:pt>
                <c:pt idx="2909">
                  <c:v>-6.6102491390296304E-4</c:v>
                </c:pt>
                <c:pt idx="2910">
                  <c:v>-7.6902455687033499E-4</c:v>
                </c:pt>
                <c:pt idx="2911">
                  <c:v>-7.8324325785139603E-4</c:v>
                </c:pt>
                <c:pt idx="2912">
                  <c:v>-7.9083653650879903E-4</c:v>
                </c:pt>
                <c:pt idx="2913">
                  <c:v>-8.1545440874020202E-4</c:v>
                </c:pt>
                <c:pt idx="2914">
                  <c:v>-8.4069398767283598E-4</c:v>
                </c:pt>
                <c:pt idx="2915">
                  <c:v>-8.58744125053157E-4</c:v>
                </c:pt>
                <c:pt idx="2916">
                  <c:v>-9.2938131801112401E-4</c:v>
                </c:pt>
                <c:pt idx="2917">
                  <c:v>-9.54327232172147E-4</c:v>
                </c:pt>
                <c:pt idx="2918">
                  <c:v>-9.6689654427528605E-4</c:v>
                </c:pt>
                <c:pt idx="2919">
                  <c:v>-9.8353408711204793E-4</c:v>
                </c:pt>
                <c:pt idx="2920">
                  <c:v>-1.00941895285089E-3</c:v>
                </c:pt>
                <c:pt idx="2921">
                  <c:v>-1.01139277689022E-3</c:v>
                </c:pt>
                <c:pt idx="2922">
                  <c:v>-1.0209904784890299E-3</c:v>
                </c:pt>
                <c:pt idx="2923">
                  <c:v>-1.0416142484803699E-3</c:v>
                </c:pt>
                <c:pt idx="2924">
                  <c:v>-1.0889364660213699E-3</c:v>
                </c:pt>
                <c:pt idx="2925">
                  <c:v>-1.0919676305967099E-3</c:v>
                </c:pt>
                <c:pt idx="2926">
                  <c:v>-1.1065978291267E-3</c:v>
                </c:pt>
                <c:pt idx="2927">
                  <c:v>-1.1452054796716701E-3</c:v>
                </c:pt>
                <c:pt idx="2928">
                  <c:v>-1.1665474995643499E-3</c:v>
                </c:pt>
                <c:pt idx="2929">
                  <c:v>-1.1670267573560299E-3</c:v>
                </c:pt>
                <c:pt idx="2930">
                  <c:v>-1.1699683406449801E-3</c:v>
                </c:pt>
                <c:pt idx="2931">
                  <c:v>-1.17335947272412E-3</c:v>
                </c:pt>
                <c:pt idx="2932">
                  <c:v>-1.1764213372345001E-3</c:v>
                </c:pt>
                <c:pt idx="2933">
                  <c:v>-1.1961817743726399E-3</c:v>
                </c:pt>
                <c:pt idx="2934">
                  <c:v>-1.20143536667339E-3</c:v>
                </c:pt>
                <c:pt idx="2935">
                  <c:v>-1.22332809331649E-3</c:v>
                </c:pt>
                <c:pt idx="2936">
                  <c:v>-1.2317941175909999E-3</c:v>
                </c:pt>
                <c:pt idx="2937">
                  <c:v>-1.28373326095321E-3</c:v>
                </c:pt>
                <c:pt idx="2938">
                  <c:v>-1.28537432500408E-3</c:v>
                </c:pt>
                <c:pt idx="2939">
                  <c:v>-1.3065893776502699E-3</c:v>
                </c:pt>
                <c:pt idx="2940">
                  <c:v>-1.3477831860031499E-3</c:v>
                </c:pt>
                <c:pt idx="2941">
                  <c:v>-1.34989963388232E-3</c:v>
                </c:pt>
                <c:pt idx="2942">
                  <c:v>-1.36237924474525E-3</c:v>
                </c:pt>
                <c:pt idx="2943">
                  <c:v>-1.4704610178286599E-3</c:v>
                </c:pt>
                <c:pt idx="2944">
                  <c:v>-1.4718355644660599E-3</c:v>
                </c:pt>
                <c:pt idx="2945">
                  <c:v>-1.48132928911515E-3</c:v>
                </c:pt>
                <c:pt idx="2946">
                  <c:v>-1.48967625707108E-3</c:v>
                </c:pt>
                <c:pt idx="2947">
                  <c:v>-1.5150301005739701E-3</c:v>
                </c:pt>
                <c:pt idx="2948">
                  <c:v>-1.5556025862970601E-3</c:v>
                </c:pt>
                <c:pt idx="2949">
                  <c:v>-1.5762422485696701E-3</c:v>
                </c:pt>
                <c:pt idx="2950">
                  <c:v>-1.5785285037832599E-3</c:v>
                </c:pt>
                <c:pt idx="2951">
                  <c:v>-1.6068927443804201E-3</c:v>
                </c:pt>
                <c:pt idx="2952">
                  <c:v>-1.6701388069932899E-3</c:v>
                </c:pt>
                <c:pt idx="2953">
                  <c:v>-1.7943711486756401E-3</c:v>
                </c:pt>
                <c:pt idx="2954">
                  <c:v>-1.81668851406513E-3</c:v>
                </c:pt>
                <c:pt idx="2955">
                  <c:v>-1.9179436072471699E-3</c:v>
                </c:pt>
                <c:pt idx="2956">
                  <c:v>-1.91878854199867E-3</c:v>
                </c:pt>
                <c:pt idx="2957">
                  <c:v>-1.9794014214547001E-3</c:v>
                </c:pt>
                <c:pt idx="2958">
                  <c:v>-2.0273987968666401E-3</c:v>
                </c:pt>
                <c:pt idx="2959">
                  <c:v>-2.0431490964583098E-3</c:v>
                </c:pt>
                <c:pt idx="2960">
                  <c:v>-2.0538309087463299E-3</c:v>
                </c:pt>
                <c:pt idx="2961">
                  <c:v>-2.09428133157896E-3</c:v>
                </c:pt>
                <c:pt idx="2962">
                  <c:v>-2.1032093739554699E-3</c:v>
                </c:pt>
                <c:pt idx="2963">
                  <c:v>-2.10539086125294E-3</c:v>
                </c:pt>
                <c:pt idx="2964">
                  <c:v>-2.1172546466452502E-3</c:v>
                </c:pt>
                <c:pt idx="2965">
                  <c:v>-2.1430138744946699E-3</c:v>
                </c:pt>
                <c:pt idx="2966">
                  <c:v>-2.1502592948037199E-3</c:v>
                </c:pt>
                <c:pt idx="2967">
                  <c:v>-2.15307164405232E-3</c:v>
                </c:pt>
                <c:pt idx="2968">
                  <c:v>-2.1977798126462402E-3</c:v>
                </c:pt>
                <c:pt idx="2969">
                  <c:v>-2.2085889253400399E-3</c:v>
                </c:pt>
                <c:pt idx="2970">
                  <c:v>-2.2296003027282301E-3</c:v>
                </c:pt>
                <c:pt idx="2971">
                  <c:v>-2.3292548928921502E-3</c:v>
                </c:pt>
                <c:pt idx="2972">
                  <c:v>-2.4145798645589501E-3</c:v>
                </c:pt>
                <c:pt idx="2973">
                  <c:v>-2.4436561650924599E-3</c:v>
                </c:pt>
                <c:pt idx="2974">
                  <c:v>-2.4477868047974001E-3</c:v>
                </c:pt>
                <c:pt idx="2975">
                  <c:v>-2.46655892514358E-3</c:v>
                </c:pt>
                <c:pt idx="2976">
                  <c:v>-2.50852880695795E-3</c:v>
                </c:pt>
                <c:pt idx="2977">
                  <c:v>-2.510020020563E-3</c:v>
                </c:pt>
                <c:pt idx="2978">
                  <c:v>-2.5109582179174699E-3</c:v>
                </c:pt>
                <c:pt idx="2979">
                  <c:v>-2.5647674393116699E-3</c:v>
                </c:pt>
                <c:pt idx="2980">
                  <c:v>-2.5651596547895399E-3</c:v>
                </c:pt>
                <c:pt idx="2981">
                  <c:v>-2.5735731766438601E-3</c:v>
                </c:pt>
                <c:pt idx="2982">
                  <c:v>-2.5839658966244601E-3</c:v>
                </c:pt>
                <c:pt idx="2983">
                  <c:v>-2.6085845596668399E-3</c:v>
                </c:pt>
                <c:pt idx="2984">
                  <c:v>-2.61064217938678E-3</c:v>
                </c:pt>
                <c:pt idx="2985">
                  <c:v>-2.66411492134289E-3</c:v>
                </c:pt>
                <c:pt idx="2986">
                  <c:v>-2.6746226204821298E-3</c:v>
                </c:pt>
                <c:pt idx="2987">
                  <c:v>-2.7594669975154998E-3</c:v>
                </c:pt>
                <c:pt idx="2988">
                  <c:v>-2.78629060245716E-3</c:v>
                </c:pt>
                <c:pt idx="2989">
                  <c:v>-2.78744104632267E-3</c:v>
                </c:pt>
                <c:pt idx="2990">
                  <c:v>-2.78947960080878E-3</c:v>
                </c:pt>
                <c:pt idx="2991">
                  <c:v>-2.79196718705421E-3</c:v>
                </c:pt>
                <c:pt idx="2992">
                  <c:v>-2.7925344166277498E-3</c:v>
                </c:pt>
                <c:pt idx="2993">
                  <c:v>-2.8033630560679902E-3</c:v>
                </c:pt>
                <c:pt idx="2994">
                  <c:v>-2.8837164859751899E-3</c:v>
                </c:pt>
                <c:pt idx="2995">
                  <c:v>-2.9146026263395801E-3</c:v>
                </c:pt>
                <c:pt idx="2996">
                  <c:v>-2.94268617214311E-3</c:v>
                </c:pt>
                <c:pt idx="2997">
                  <c:v>-2.9479627634359002E-3</c:v>
                </c:pt>
                <c:pt idx="2998">
                  <c:v>-2.9552392119160898E-3</c:v>
                </c:pt>
                <c:pt idx="2999">
                  <c:v>-2.95681244640544E-3</c:v>
                </c:pt>
                <c:pt idx="3000">
                  <c:v>-2.9892110929692398E-3</c:v>
                </c:pt>
                <c:pt idx="3001">
                  <c:v>-2.9953150839450199E-3</c:v>
                </c:pt>
                <c:pt idx="3002">
                  <c:v>-3.04429560041708E-3</c:v>
                </c:pt>
                <c:pt idx="3003">
                  <c:v>-3.0507412321751901E-3</c:v>
                </c:pt>
                <c:pt idx="3004">
                  <c:v>-3.0646028941774301E-3</c:v>
                </c:pt>
                <c:pt idx="3005">
                  <c:v>-3.0799339849334499E-3</c:v>
                </c:pt>
                <c:pt idx="3006">
                  <c:v>-3.0998498926848601E-3</c:v>
                </c:pt>
                <c:pt idx="3007">
                  <c:v>-3.15077229199989E-3</c:v>
                </c:pt>
                <c:pt idx="3008">
                  <c:v>-3.1692117021009398E-3</c:v>
                </c:pt>
                <c:pt idx="3009">
                  <c:v>-3.1740063307994499E-3</c:v>
                </c:pt>
                <c:pt idx="3010">
                  <c:v>-3.28558899981868E-3</c:v>
                </c:pt>
                <c:pt idx="3011">
                  <c:v>-3.2866262683057799E-3</c:v>
                </c:pt>
                <c:pt idx="3012">
                  <c:v>-3.2961470803991601E-3</c:v>
                </c:pt>
                <c:pt idx="3013">
                  <c:v>-3.3278496040063401E-3</c:v>
                </c:pt>
                <c:pt idx="3014">
                  <c:v>-3.37846454425428E-3</c:v>
                </c:pt>
                <c:pt idx="3015">
                  <c:v>-3.3793248506777101E-3</c:v>
                </c:pt>
                <c:pt idx="3016">
                  <c:v>-3.3851097104617999E-3</c:v>
                </c:pt>
                <c:pt idx="3017">
                  <c:v>-3.5099394561317601E-3</c:v>
                </c:pt>
                <c:pt idx="3018">
                  <c:v>-3.54725494672437E-3</c:v>
                </c:pt>
                <c:pt idx="3019">
                  <c:v>-3.5477007132911401E-3</c:v>
                </c:pt>
                <c:pt idx="3020">
                  <c:v>-3.5707330398189198E-3</c:v>
                </c:pt>
                <c:pt idx="3021">
                  <c:v>-3.5871401766458498E-3</c:v>
                </c:pt>
                <c:pt idx="3022">
                  <c:v>-3.6163229504691001E-3</c:v>
                </c:pt>
                <c:pt idx="3023">
                  <c:v>-3.6189436516025401E-3</c:v>
                </c:pt>
                <c:pt idx="3024">
                  <c:v>-3.6287706279569702E-3</c:v>
                </c:pt>
                <c:pt idx="3025">
                  <c:v>-3.6587777851009298E-3</c:v>
                </c:pt>
                <c:pt idx="3026">
                  <c:v>-3.65879522631296E-3</c:v>
                </c:pt>
                <c:pt idx="3027">
                  <c:v>-3.7565550592120198E-3</c:v>
                </c:pt>
                <c:pt idx="3028">
                  <c:v>-3.7972697485795198E-3</c:v>
                </c:pt>
                <c:pt idx="3029">
                  <c:v>-3.8415359026267E-3</c:v>
                </c:pt>
                <c:pt idx="3030">
                  <c:v>-3.8659376148944E-3</c:v>
                </c:pt>
                <c:pt idx="3031">
                  <c:v>-3.8785613699925401E-3</c:v>
                </c:pt>
                <c:pt idx="3032">
                  <c:v>-3.8827028584584901E-3</c:v>
                </c:pt>
                <c:pt idx="3033">
                  <c:v>-3.9440066501521499E-3</c:v>
                </c:pt>
                <c:pt idx="3034">
                  <c:v>-3.9539418704199704E-3</c:v>
                </c:pt>
                <c:pt idx="3035">
                  <c:v>-3.9719081805218402E-3</c:v>
                </c:pt>
                <c:pt idx="3036">
                  <c:v>-4.0233025141782602E-3</c:v>
                </c:pt>
                <c:pt idx="3037">
                  <c:v>-4.0236814187260004E-3</c:v>
                </c:pt>
                <c:pt idx="3038">
                  <c:v>-4.0352200789239802E-3</c:v>
                </c:pt>
                <c:pt idx="3039">
                  <c:v>-4.0408572057577504E-3</c:v>
                </c:pt>
                <c:pt idx="3040">
                  <c:v>-4.0572327314745103E-3</c:v>
                </c:pt>
                <c:pt idx="3041">
                  <c:v>-4.0582559666359997E-3</c:v>
                </c:pt>
                <c:pt idx="3042">
                  <c:v>-4.0596482383676901E-3</c:v>
                </c:pt>
                <c:pt idx="3043">
                  <c:v>-4.0697496639241501E-3</c:v>
                </c:pt>
                <c:pt idx="3044">
                  <c:v>-4.09340036725858E-3</c:v>
                </c:pt>
                <c:pt idx="3045">
                  <c:v>-4.1290512233524996E-3</c:v>
                </c:pt>
                <c:pt idx="3046">
                  <c:v>-4.1382461898926701E-3</c:v>
                </c:pt>
                <c:pt idx="3047">
                  <c:v>-4.2059549057293904E-3</c:v>
                </c:pt>
                <c:pt idx="3048">
                  <c:v>-4.2807996331362102E-3</c:v>
                </c:pt>
                <c:pt idx="3049">
                  <c:v>-4.3373190749624903E-3</c:v>
                </c:pt>
                <c:pt idx="3050">
                  <c:v>-4.4109717049849503E-3</c:v>
                </c:pt>
                <c:pt idx="3051">
                  <c:v>-4.4314923004771202E-3</c:v>
                </c:pt>
                <c:pt idx="3052">
                  <c:v>-4.4385606783636797E-3</c:v>
                </c:pt>
                <c:pt idx="3053">
                  <c:v>-4.4395604502520704E-3</c:v>
                </c:pt>
                <c:pt idx="3054">
                  <c:v>-4.4427346570810001E-3</c:v>
                </c:pt>
                <c:pt idx="3055">
                  <c:v>-4.4511950741083998E-3</c:v>
                </c:pt>
                <c:pt idx="3056">
                  <c:v>-4.4528340834011403E-3</c:v>
                </c:pt>
                <c:pt idx="3057">
                  <c:v>-4.5172767878049998E-3</c:v>
                </c:pt>
                <c:pt idx="3058">
                  <c:v>-4.5446891737501698E-3</c:v>
                </c:pt>
                <c:pt idx="3059">
                  <c:v>-4.57544057176396E-3</c:v>
                </c:pt>
                <c:pt idx="3060">
                  <c:v>-4.57576364191858E-3</c:v>
                </c:pt>
                <c:pt idx="3061">
                  <c:v>-4.5995284755386799E-3</c:v>
                </c:pt>
                <c:pt idx="3062">
                  <c:v>-4.60818702924559E-3</c:v>
                </c:pt>
                <c:pt idx="3063">
                  <c:v>-4.6182079679315501E-3</c:v>
                </c:pt>
                <c:pt idx="3064">
                  <c:v>-4.6331177982796802E-3</c:v>
                </c:pt>
                <c:pt idx="3065">
                  <c:v>-4.64441115483982E-3</c:v>
                </c:pt>
                <c:pt idx="3066">
                  <c:v>-4.6555355732076399E-3</c:v>
                </c:pt>
                <c:pt idx="3067">
                  <c:v>-4.6595646983789204E-3</c:v>
                </c:pt>
                <c:pt idx="3068">
                  <c:v>-4.6636038525376096E-3</c:v>
                </c:pt>
                <c:pt idx="3069">
                  <c:v>-4.7586610017083001E-3</c:v>
                </c:pt>
                <c:pt idx="3070">
                  <c:v>-4.7822515034994196E-3</c:v>
                </c:pt>
                <c:pt idx="3071">
                  <c:v>-4.7975958936987704E-3</c:v>
                </c:pt>
                <c:pt idx="3072">
                  <c:v>-4.8378398468553697E-3</c:v>
                </c:pt>
                <c:pt idx="3073">
                  <c:v>-4.8381901210463596E-3</c:v>
                </c:pt>
                <c:pt idx="3074">
                  <c:v>-4.8406373591243198E-3</c:v>
                </c:pt>
                <c:pt idx="3075">
                  <c:v>-4.8447803837978797E-3</c:v>
                </c:pt>
                <c:pt idx="3076">
                  <c:v>-4.8747924104306497E-3</c:v>
                </c:pt>
                <c:pt idx="3077">
                  <c:v>-4.8752035830252902E-3</c:v>
                </c:pt>
                <c:pt idx="3078">
                  <c:v>-4.8786367773256999E-3</c:v>
                </c:pt>
                <c:pt idx="3079">
                  <c:v>-4.8873057896283703E-3</c:v>
                </c:pt>
                <c:pt idx="3080">
                  <c:v>-4.9121371132638796E-3</c:v>
                </c:pt>
                <c:pt idx="3081">
                  <c:v>-4.9441052890335504E-3</c:v>
                </c:pt>
                <c:pt idx="3082">
                  <c:v>-4.9452445742144101E-3</c:v>
                </c:pt>
                <c:pt idx="3083">
                  <c:v>-4.95134692707921E-3</c:v>
                </c:pt>
                <c:pt idx="3084">
                  <c:v>-4.9639460219603696E-3</c:v>
                </c:pt>
                <c:pt idx="3085">
                  <c:v>-4.9948138490041299E-3</c:v>
                </c:pt>
                <c:pt idx="3086">
                  <c:v>-4.9991269149014502E-3</c:v>
                </c:pt>
                <c:pt idx="3087">
                  <c:v>-5.0313465859854701E-3</c:v>
                </c:pt>
                <c:pt idx="3088">
                  <c:v>-5.0413699288700499E-3</c:v>
                </c:pt>
                <c:pt idx="3089">
                  <c:v>-5.0577817576025197E-3</c:v>
                </c:pt>
                <c:pt idx="3090">
                  <c:v>-5.0693284606300199E-3</c:v>
                </c:pt>
                <c:pt idx="3091">
                  <c:v>-5.0931553112345497E-3</c:v>
                </c:pt>
                <c:pt idx="3092">
                  <c:v>-5.1036598177560703E-3</c:v>
                </c:pt>
                <c:pt idx="3093">
                  <c:v>-5.1080138964323396E-3</c:v>
                </c:pt>
                <c:pt idx="3094">
                  <c:v>-5.1178317988940202E-3</c:v>
                </c:pt>
                <c:pt idx="3095">
                  <c:v>-5.1319152460349597E-3</c:v>
                </c:pt>
                <c:pt idx="3096">
                  <c:v>-5.1418865408434699E-3</c:v>
                </c:pt>
                <c:pt idx="3097">
                  <c:v>-5.1594253623727902E-3</c:v>
                </c:pt>
                <c:pt idx="3098">
                  <c:v>-5.17123333655256E-3</c:v>
                </c:pt>
                <c:pt idx="3099">
                  <c:v>-5.1843644695832598E-3</c:v>
                </c:pt>
                <c:pt idx="3100">
                  <c:v>-5.1890975989739001E-3</c:v>
                </c:pt>
                <c:pt idx="3101">
                  <c:v>-5.2120056478308597E-3</c:v>
                </c:pt>
                <c:pt idx="3102">
                  <c:v>-5.2694726248701E-3</c:v>
                </c:pt>
                <c:pt idx="3103">
                  <c:v>-5.2868192895880704E-3</c:v>
                </c:pt>
                <c:pt idx="3104">
                  <c:v>-5.3189834482498801E-3</c:v>
                </c:pt>
                <c:pt idx="3105">
                  <c:v>-5.3393669320946904E-3</c:v>
                </c:pt>
                <c:pt idx="3106">
                  <c:v>-5.3627584748374701E-3</c:v>
                </c:pt>
                <c:pt idx="3107">
                  <c:v>-5.3688464244379102E-3</c:v>
                </c:pt>
                <c:pt idx="3108">
                  <c:v>-5.3952418499143596E-3</c:v>
                </c:pt>
                <c:pt idx="3109">
                  <c:v>-5.4329505818140299E-3</c:v>
                </c:pt>
                <c:pt idx="3110">
                  <c:v>-5.5388999613086298E-3</c:v>
                </c:pt>
                <c:pt idx="3111">
                  <c:v>-5.5542269877459898E-3</c:v>
                </c:pt>
                <c:pt idx="3112">
                  <c:v>-5.5764877461585999E-3</c:v>
                </c:pt>
                <c:pt idx="3113">
                  <c:v>-5.5768258512189899E-3</c:v>
                </c:pt>
                <c:pt idx="3114">
                  <c:v>-5.5926403795352204E-3</c:v>
                </c:pt>
                <c:pt idx="3115">
                  <c:v>-5.6599174035039104E-3</c:v>
                </c:pt>
                <c:pt idx="3116">
                  <c:v>-5.6986416616915401E-3</c:v>
                </c:pt>
                <c:pt idx="3117">
                  <c:v>-5.7441084788702997E-3</c:v>
                </c:pt>
                <c:pt idx="3118">
                  <c:v>-5.7561391994829202E-3</c:v>
                </c:pt>
                <c:pt idx="3119">
                  <c:v>-5.7610047536584804E-3</c:v>
                </c:pt>
                <c:pt idx="3120">
                  <c:v>-5.7851369055921297E-3</c:v>
                </c:pt>
                <c:pt idx="3121">
                  <c:v>-5.7879819293695798E-3</c:v>
                </c:pt>
                <c:pt idx="3122">
                  <c:v>-5.7911232594527497E-3</c:v>
                </c:pt>
                <c:pt idx="3123">
                  <c:v>-5.8024789943722501E-3</c:v>
                </c:pt>
                <c:pt idx="3124">
                  <c:v>-5.8213406217939596E-3</c:v>
                </c:pt>
                <c:pt idx="3125">
                  <c:v>-5.8619891986593196E-3</c:v>
                </c:pt>
                <c:pt idx="3126">
                  <c:v>-5.8952902103035498E-3</c:v>
                </c:pt>
                <c:pt idx="3127">
                  <c:v>-5.9057172872822904E-3</c:v>
                </c:pt>
                <c:pt idx="3128">
                  <c:v>-5.9106392316250504E-3</c:v>
                </c:pt>
                <c:pt idx="3129">
                  <c:v>-5.96520174688031E-3</c:v>
                </c:pt>
                <c:pt idx="3130">
                  <c:v>-5.9682991336833498E-3</c:v>
                </c:pt>
                <c:pt idx="3131">
                  <c:v>-6.0116205214741899E-3</c:v>
                </c:pt>
                <c:pt idx="3132">
                  <c:v>-6.07217511858682E-3</c:v>
                </c:pt>
                <c:pt idx="3133">
                  <c:v>-6.1070813016312897E-3</c:v>
                </c:pt>
                <c:pt idx="3134">
                  <c:v>-6.1286530975035404E-3</c:v>
                </c:pt>
                <c:pt idx="3135">
                  <c:v>-6.1628596915124199E-3</c:v>
                </c:pt>
                <c:pt idx="3136">
                  <c:v>-6.1849842819423602E-3</c:v>
                </c:pt>
                <c:pt idx="3137">
                  <c:v>-6.1926906673930304E-3</c:v>
                </c:pt>
                <c:pt idx="3138">
                  <c:v>-6.2534513390817299E-3</c:v>
                </c:pt>
                <c:pt idx="3139">
                  <c:v>-6.2774416367288302E-3</c:v>
                </c:pt>
                <c:pt idx="3140">
                  <c:v>-6.3068749290415803E-3</c:v>
                </c:pt>
                <c:pt idx="3141">
                  <c:v>-6.3157647648228697E-3</c:v>
                </c:pt>
                <c:pt idx="3142">
                  <c:v>-6.3260521554617801E-3</c:v>
                </c:pt>
                <c:pt idx="3143">
                  <c:v>-6.3296683666855796E-3</c:v>
                </c:pt>
                <c:pt idx="3144">
                  <c:v>-6.3405210463987104E-3</c:v>
                </c:pt>
                <c:pt idx="3145">
                  <c:v>-6.3514689535244502E-3</c:v>
                </c:pt>
                <c:pt idx="3146">
                  <c:v>-6.3566397674605897E-3</c:v>
                </c:pt>
                <c:pt idx="3147">
                  <c:v>-6.36015263003564E-3</c:v>
                </c:pt>
                <c:pt idx="3148">
                  <c:v>-6.3697926744596999E-3</c:v>
                </c:pt>
                <c:pt idx="3149">
                  <c:v>-6.3817928295515402E-3</c:v>
                </c:pt>
                <c:pt idx="3150">
                  <c:v>-6.45631716928641E-3</c:v>
                </c:pt>
                <c:pt idx="3151">
                  <c:v>-6.45660759818956E-3</c:v>
                </c:pt>
                <c:pt idx="3152">
                  <c:v>-6.4735674415921096E-3</c:v>
                </c:pt>
                <c:pt idx="3153">
                  <c:v>-6.48316364852786E-3</c:v>
                </c:pt>
                <c:pt idx="3154">
                  <c:v>-6.4926231653572603E-3</c:v>
                </c:pt>
                <c:pt idx="3155">
                  <c:v>-6.5074624923653302E-3</c:v>
                </c:pt>
                <c:pt idx="3156">
                  <c:v>-6.5401309840336097E-3</c:v>
                </c:pt>
                <c:pt idx="3157">
                  <c:v>-6.5918662694857098E-3</c:v>
                </c:pt>
                <c:pt idx="3158">
                  <c:v>-6.6049122174103303E-3</c:v>
                </c:pt>
                <c:pt idx="3159">
                  <c:v>-6.6190192778217104E-3</c:v>
                </c:pt>
                <c:pt idx="3160">
                  <c:v>-6.7242122312736203E-3</c:v>
                </c:pt>
                <c:pt idx="3161">
                  <c:v>-6.73911326574839E-3</c:v>
                </c:pt>
                <c:pt idx="3162">
                  <c:v>-6.7402732272183697E-3</c:v>
                </c:pt>
                <c:pt idx="3163">
                  <c:v>-6.8295505887476802E-3</c:v>
                </c:pt>
                <c:pt idx="3164">
                  <c:v>-6.8314994193379198E-3</c:v>
                </c:pt>
                <c:pt idx="3165">
                  <c:v>-6.8571507121415499E-3</c:v>
                </c:pt>
                <c:pt idx="3166">
                  <c:v>-6.8902184511268104E-3</c:v>
                </c:pt>
                <c:pt idx="3167">
                  <c:v>-6.9755175332737503E-3</c:v>
                </c:pt>
                <c:pt idx="3168">
                  <c:v>-6.9992899136064298E-3</c:v>
                </c:pt>
                <c:pt idx="3169">
                  <c:v>-7.00240515034878E-3</c:v>
                </c:pt>
                <c:pt idx="3170">
                  <c:v>-7.0118398678529203E-3</c:v>
                </c:pt>
                <c:pt idx="3171">
                  <c:v>-7.0145494001545598E-3</c:v>
                </c:pt>
                <c:pt idx="3172">
                  <c:v>-7.0484835462813998E-3</c:v>
                </c:pt>
                <c:pt idx="3173">
                  <c:v>-7.0646227799713301E-3</c:v>
                </c:pt>
                <c:pt idx="3174">
                  <c:v>-7.0748713535628803E-3</c:v>
                </c:pt>
                <c:pt idx="3175">
                  <c:v>-7.08071257225917E-3</c:v>
                </c:pt>
                <c:pt idx="3176">
                  <c:v>-7.0929687903173999E-3</c:v>
                </c:pt>
                <c:pt idx="3177">
                  <c:v>-7.1089172502816203E-3</c:v>
                </c:pt>
                <c:pt idx="3178">
                  <c:v>-7.1105877825088397E-3</c:v>
                </c:pt>
                <c:pt idx="3179">
                  <c:v>-7.1597854394402898E-3</c:v>
                </c:pt>
                <c:pt idx="3180">
                  <c:v>-7.1600318912192797E-3</c:v>
                </c:pt>
                <c:pt idx="3181">
                  <c:v>-7.1619173577976997E-3</c:v>
                </c:pt>
                <c:pt idx="3182">
                  <c:v>-7.1687129262816302E-3</c:v>
                </c:pt>
                <c:pt idx="3183">
                  <c:v>-7.1970122248323802E-3</c:v>
                </c:pt>
                <c:pt idx="3184">
                  <c:v>-7.2426370832214797E-3</c:v>
                </c:pt>
                <c:pt idx="3185">
                  <c:v>-7.2466017701513499E-3</c:v>
                </c:pt>
                <c:pt idx="3186">
                  <c:v>-7.2505594747020998E-3</c:v>
                </c:pt>
                <c:pt idx="3187">
                  <c:v>-7.2805596678087196E-3</c:v>
                </c:pt>
                <c:pt idx="3188">
                  <c:v>-7.2854646383513398E-3</c:v>
                </c:pt>
                <c:pt idx="3189">
                  <c:v>-7.30805005988966E-3</c:v>
                </c:pt>
                <c:pt idx="3190">
                  <c:v>-7.3266497259032396E-3</c:v>
                </c:pt>
                <c:pt idx="3191">
                  <c:v>-7.3382757691851097E-3</c:v>
                </c:pt>
                <c:pt idx="3192">
                  <c:v>-7.3383632196755101E-3</c:v>
                </c:pt>
                <c:pt idx="3193">
                  <c:v>-7.34099271260824E-3</c:v>
                </c:pt>
                <c:pt idx="3194">
                  <c:v>-7.3440739369550201E-3</c:v>
                </c:pt>
                <c:pt idx="3195">
                  <c:v>-7.35404805989148E-3</c:v>
                </c:pt>
                <c:pt idx="3196">
                  <c:v>-7.3684388060808502E-3</c:v>
                </c:pt>
                <c:pt idx="3197">
                  <c:v>-7.3853138778670101E-3</c:v>
                </c:pt>
                <c:pt idx="3198">
                  <c:v>-7.4132994973261602E-3</c:v>
                </c:pt>
                <c:pt idx="3199">
                  <c:v>-7.4225007460242401E-3</c:v>
                </c:pt>
                <c:pt idx="3200">
                  <c:v>-7.42422710637491E-3</c:v>
                </c:pt>
                <c:pt idx="3201">
                  <c:v>-7.4715454676530504E-3</c:v>
                </c:pt>
                <c:pt idx="3202">
                  <c:v>-7.4807466097368503E-3</c:v>
                </c:pt>
                <c:pt idx="3203">
                  <c:v>-7.5186794986832296E-3</c:v>
                </c:pt>
                <c:pt idx="3204">
                  <c:v>-7.6003978203731401E-3</c:v>
                </c:pt>
                <c:pt idx="3205">
                  <c:v>-7.7025272781359204E-3</c:v>
                </c:pt>
                <c:pt idx="3206">
                  <c:v>-7.7062701056949097E-3</c:v>
                </c:pt>
                <c:pt idx="3207">
                  <c:v>-7.7251271817413399E-3</c:v>
                </c:pt>
                <c:pt idx="3208">
                  <c:v>-7.7256387897435301E-3</c:v>
                </c:pt>
                <c:pt idx="3209">
                  <c:v>-7.7756841687328703E-3</c:v>
                </c:pt>
                <c:pt idx="3210">
                  <c:v>-7.79856211004493E-3</c:v>
                </c:pt>
                <c:pt idx="3211">
                  <c:v>-7.8359567182708593E-3</c:v>
                </c:pt>
                <c:pt idx="3212">
                  <c:v>-7.8513169956666608E-3</c:v>
                </c:pt>
                <c:pt idx="3213">
                  <c:v>-7.8554186286083905E-3</c:v>
                </c:pt>
                <c:pt idx="3214">
                  <c:v>-7.8573293179600209E-3</c:v>
                </c:pt>
                <c:pt idx="3215">
                  <c:v>-7.9503527590318902E-3</c:v>
                </c:pt>
                <c:pt idx="3216">
                  <c:v>-8.0616608569998895E-3</c:v>
                </c:pt>
                <c:pt idx="3217">
                  <c:v>-8.1197396196408499E-3</c:v>
                </c:pt>
                <c:pt idx="3218">
                  <c:v>-8.1366256731563204E-3</c:v>
                </c:pt>
                <c:pt idx="3219">
                  <c:v>-8.1436766986851001E-3</c:v>
                </c:pt>
                <c:pt idx="3220">
                  <c:v>-8.1666845043804094E-3</c:v>
                </c:pt>
                <c:pt idx="3221">
                  <c:v>-8.1744407995216796E-3</c:v>
                </c:pt>
                <c:pt idx="3222">
                  <c:v>-8.2139589478913404E-3</c:v>
                </c:pt>
                <c:pt idx="3223">
                  <c:v>-8.2185978548530193E-3</c:v>
                </c:pt>
                <c:pt idx="3224">
                  <c:v>-8.2186939215960209E-3</c:v>
                </c:pt>
                <c:pt idx="3225">
                  <c:v>-8.2614591759515594E-3</c:v>
                </c:pt>
                <c:pt idx="3226">
                  <c:v>-8.2948572600845E-3</c:v>
                </c:pt>
                <c:pt idx="3227">
                  <c:v>-8.3714096028462102E-3</c:v>
                </c:pt>
                <c:pt idx="3228">
                  <c:v>-8.4253478096894003E-3</c:v>
                </c:pt>
                <c:pt idx="3229">
                  <c:v>-8.4485289496347704E-3</c:v>
                </c:pt>
                <c:pt idx="3230">
                  <c:v>-8.5012739328567104E-3</c:v>
                </c:pt>
                <c:pt idx="3231">
                  <c:v>-8.50716842187005E-3</c:v>
                </c:pt>
                <c:pt idx="3232">
                  <c:v>-8.5200727856884501E-3</c:v>
                </c:pt>
                <c:pt idx="3233">
                  <c:v>-8.54473931598854E-3</c:v>
                </c:pt>
                <c:pt idx="3234">
                  <c:v>-8.5510220913800304E-3</c:v>
                </c:pt>
                <c:pt idx="3235">
                  <c:v>-8.5583648542693104E-3</c:v>
                </c:pt>
                <c:pt idx="3236">
                  <c:v>-8.6124397611602194E-3</c:v>
                </c:pt>
                <c:pt idx="3237">
                  <c:v>-8.6164578784950797E-3</c:v>
                </c:pt>
                <c:pt idx="3238">
                  <c:v>-8.6280107449665504E-3</c:v>
                </c:pt>
                <c:pt idx="3239">
                  <c:v>-8.6763146329502695E-3</c:v>
                </c:pt>
                <c:pt idx="3240">
                  <c:v>-8.7046380592861201E-3</c:v>
                </c:pt>
                <c:pt idx="3241">
                  <c:v>-8.7163148575442103E-3</c:v>
                </c:pt>
                <c:pt idx="3242">
                  <c:v>-8.7328586421957493E-3</c:v>
                </c:pt>
                <c:pt idx="3243">
                  <c:v>-8.7520025023986002E-3</c:v>
                </c:pt>
                <c:pt idx="3244">
                  <c:v>-8.7590115950266795E-3</c:v>
                </c:pt>
                <c:pt idx="3245">
                  <c:v>-8.7890306002593697E-3</c:v>
                </c:pt>
                <c:pt idx="3246">
                  <c:v>-8.8238703407661507E-3</c:v>
                </c:pt>
                <c:pt idx="3247">
                  <c:v>-8.8472758502442499E-3</c:v>
                </c:pt>
                <c:pt idx="3248">
                  <c:v>-8.8490960782774408E-3</c:v>
                </c:pt>
                <c:pt idx="3249">
                  <c:v>-8.8639766854772296E-3</c:v>
                </c:pt>
                <c:pt idx="3250">
                  <c:v>-8.8684957457676496E-3</c:v>
                </c:pt>
                <c:pt idx="3251">
                  <c:v>-8.8716892870683798E-3</c:v>
                </c:pt>
                <c:pt idx="3252">
                  <c:v>-8.8719285661227297E-3</c:v>
                </c:pt>
                <c:pt idx="3253">
                  <c:v>-8.8836925389017603E-3</c:v>
                </c:pt>
                <c:pt idx="3254">
                  <c:v>-8.9163583937281708E-3</c:v>
                </c:pt>
                <c:pt idx="3255">
                  <c:v>-8.9451072899384698E-3</c:v>
                </c:pt>
                <c:pt idx="3256">
                  <c:v>-8.9666314800265195E-3</c:v>
                </c:pt>
                <c:pt idx="3257">
                  <c:v>-9.0094039775650003E-3</c:v>
                </c:pt>
                <c:pt idx="3258">
                  <c:v>-9.0245051721105102E-3</c:v>
                </c:pt>
                <c:pt idx="3259">
                  <c:v>-9.0471024239109406E-3</c:v>
                </c:pt>
                <c:pt idx="3260">
                  <c:v>-9.1011066251889296E-3</c:v>
                </c:pt>
                <c:pt idx="3261">
                  <c:v>-9.1083803268290405E-3</c:v>
                </c:pt>
                <c:pt idx="3262">
                  <c:v>-9.1866665720061694E-3</c:v>
                </c:pt>
                <c:pt idx="3263">
                  <c:v>-9.2113444414989604E-3</c:v>
                </c:pt>
                <c:pt idx="3264">
                  <c:v>-9.2324153716560903E-3</c:v>
                </c:pt>
                <c:pt idx="3265">
                  <c:v>-9.2537849580365296E-3</c:v>
                </c:pt>
                <c:pt idx="3266">
                  <c:v>-9.2692388273540906E-3</c:v>
                </c:pt>
                <c:pt idx="3267">
                  <c:v>-9.2867110764629501E-3</c:v>
                </c:pt>
                <c:pt idx="3268">
                  <c:v>-9.2883562070778004E-3</c:v>
                </c:pt>
                <c:pt idx="3269">
                  <c:v>-9.2992532568176908E-3</c:v>
                </c:pt>
                <c:pt idx="3270">
                  <c:v>-9.3071609803985194E-3</c:v>
                </c:pt>
                <c:pt idx="3271">
                  <c:v>-9.3111579247544506E-3</c:v>
                </c:pt>
                <c:pt idx="3272">
                  <c:v>-9.3199937294698998E-3</c:v>
                </c:pt>
                <c:pt idx="3273">
                  <c:v>-9.3311492464636103E-3</c:v>
                </c:pt>
                <c:pt idx="3274">
                  <c:v>-9.3469008238029599E-3</c:v>
                </c:pt>
                <c:pt idx="3275">
                  <c:v>-9.3526647733082093E-3</c:v>
                </c:pt>
                <c:pt idx="3276">
                  <c:v>-9.3601404111449699E-3</c:v>
                </c:pt>
                <c:pt idx="3277">
                  <c:v>-9.3960265229720008E-3</c:v>
                </c:pt>
                <c:pt idx="3278">
                  <c:v>-9.4295162033182205E-3</c:v>
                </c:pt>
                <c:pt idx="3279">
                  <c:v>-9.4436743656460802E-3</c:v>
                </c:pt>
                <c:pt idx="3280">
                  <c:v>-9.4819369062424403E-3</c:v>
                </c:pt>
                <c:pt idx="3281">
                  <c:v>-9.4941974567923602E-3</c:v>
                </c:pt>
                <c:pt idx="3282">
                  <c:v>-9.5134773627760794E-3</c:v>
                </c:pt>
                <c:pt idx="3283">
                  <c:v>-9.5221176397801699E-3</c:v>
                </c:pt>
                <c:pt idx="3284">
                  <c:v>-9.5388343368325596E-3</c:v>
                </c:pt>
                <c:pt idx="3285">
                  <c:v>-9.5389949902511297E-3</c:v>
                </c:pt>
                <c:pt idx="3286">
                  <c:v>-9.6434804178837704E-3</c:v>
                </c:pt>
                <c:pt idx="3287">
                  <c:v>-9.6624850227060594E-3</c:v>
                </c:pt>
                <c:pt idx="3288">
                  <c:v>-9.7388516980556599E-3</c:v>
                </c:pt>
                <c:pt idx="3289">
                  <c:v>-9.7476612316338401E-3</c:v>
                </c:pt>
                <c:pt idx="3290">
                  <c:v>-9.7903540224137907E-3</c:v>
                </c:pt>
                <c:pt idx="3291">
                  <c:v>-9.8687294571169204E-3</c:v>
                </c:pt>
                <c:pt idx="3292">
                  <c:v>-9.9222111090169207E-3</c:v>
                </c:pt>
                <c:pt idx="3293">
                  <c:v>-9.9417176320386602E-3</c:v>
                </c:pt>
                <c:pt idx="3294">
                  <c:v>-9.9569391114080492E-3</c:v>
                </c:pt>
                <c:pt idx="3295">
                  <c:v>-9.9584719052225896E-3</c:v>
                </c:pt>
                <c:pt idx="3296">
                  <c:v>-9.9619575076115296E-3</c:v>
                </c:pt>
                <c:pt idx="3297">
                  <c:v>-9.9916285660048808E-3</c:v>
                </c:pt>
                <c:pt idx="3298">
                  <c:v>-1.0023124574930301E-2</c:v>
                </c:pt>
                <c:pt idx="3299">
                  <c:v>-1.00279300708319E-2</c:v>
                </c:pt>
                <c:pt idx="3300">
                  <c:v>-1.0055781983671099E-2</c:v>
                </c:pt>
                <c:pt idx="3301">
                  <c:v>-1.00568332676039E-2</c:v>
                </c:pt>
                <c:pt idx="3302">
                  <c:v>-1.0062455822441601E-2</c:v>
                </c:pt>
                <c:pt idx="3303">
                  <c:v>-1.0076913545214301E-2</c:v>
                </c:pt>
                <c:pt idx="3304">
                  <c:v>-1.01361421492712E-2</c:v>
                </c:pt>
                <c:pt idx="3305">
                  <c:v>-1.01720046490774E-2</c:v>
                </c:pt>
                <c:pt idx="3306">
                  <c:v>-1.01753461299392E-2</c:v>
                </c:pt>
                <c:pt idx="3307">
                  <c:v>-1.01782717499432E-2</c:v>
                </c:pt>
                <c:pt idx="3308">
                  <c:v>-1.0213814045622299E-2</c:v>
                </c:pt>
                <c:pt idx="3309">
                  <c:v>-1.02247831722373E-2</c:v>
                </c:pt>
                <c:pt idx="3310">
                  <c:v>-1.0234837719741201E-2</c:v>
                </c:pt>
                <c:pt idx="3311">
                  <c:v>-1.02521714079549E-2</c:v>
                </c:pt>
                <c:pt idx="3312">
                  <c:v>-1.02604950991392E-2</c:v>
                </c:pt>
                <c:pt idx="3313">
                  <c:v>-1.0292248467960599E-2</c:v>
                </c:pt>
                <c:pt idx="3314">
                  <c:v>-1.0295465489611501E-2</c:v>
                </c:pt>
                <c:pt idx="3315">
                  <c:v>-1.0336719327498601E-2</c:v>
                </c:pt>
                <c:pt idx="3316">
                  <c:v>-1.0365104801730999E-2</c:v>
                </c:pt>
                <c:pt idx="3317">
                  <c:v>-1.0389018222729101E-2</c:v>
                </c:pt>
                <c:pt idx="3318">
                  <c:v>-1.0416732237819E-2</c:v>
                </c:pt>
                <c:pt idx="3319">
                  <c:v>-1.0423480621010801E-2</c:v>
                </c:pt>
                <c:pt idx="3320">
                  <c:v>-1.04839698100525E-2</c:v>
                </c:pt>
                <c:pt idx="3321">
                  <c:v>-1.05023701802747E-2</c:v>
                </c:pt>
                <c:pt idx="3322">
                  <c:v>-1.0604944247575099E-2</c:v>
                </c:pt>
                <c:pt idx="3323">
                  <c:v>-1.0645991931299101E-2</c:v>
                </c:pt>
                <c:pt idx="3324">
                  <c:v>-1.0673481254185499E-2</c:v>
                </c:pt>
                <c:pt idx="3325">
                  <c:v>-1.0696306066075899E-2</c:v>
                </c:pt>
                <c:pt idx="3326">
                  <c:v>-1.06984399908248E-2</c:v>
                </c:pt>
                <c:pt idx="3327">
                  <c:v>-1.07321487199954E-2</c:v>
                </c:pt>
                <c:pt idx="3328">
                  <c:v>-1.07582280137386E-2</c:v>
                </c:pt>
                <c:pt idx="3329">
                  <c:v>-1.07659298962393E-2</c:v>
                </c:pt>
                <c:pt idx="3330">
                  <c:v>-1.07734019405052E-2</c:v>
                </c:pt>
                <c:pt idx="3331">
                  <c:v>-1.0782125995957501E-2</c:v>
                </c:pt>
                <c:pt idx="3332">
                  <c:v>-1.0796219160104301E-2</c:v>
                </c:pt>
                <c:pt idx="3333">
                  <c:v>-1.0797579446785799E-2</c:v>
                </c:pt>
                <c:pt idx="3334">
                  <c:v>-1.08029888156853E-2</c:v>
                </c:pt>
                <c:pt idx="3335">
                  <c:v>-1.08091359447808E-2</c:v>
                </c:pt>
                <c:pt idx="3336">
                  <c:v>-1.08582503754242E-2</c:v>
                </c:pt>
                <c:pt idx="3337">
                  <c:v>-1.08653155227811E-2</c:v>
                </c:pt>
                <c:pt idx="3338">
                  <c:v>-1.0867480919054101E-2</c:v>
                </c:pt>
                <c:pt idx="3339">
                  <c:v>-1.0921543369619299E-2</c:v>
                </c:pt>
                <c:pt idx="3340">
                  <c:v>-1.0961772077605399E-2</c:v>
                </c:pt>
                <c:pt idx="3341">
                  <c:v>-1.09660662403401E-2</c:v>
                </c:pt>
                <c:pt idx="3342">
                  <c:v>-1.09863075997669E-2</c:v>
                </c:pt>
                <c:pt idx="3343">
                  <c:v>-1.10004306119924E-2</c:v>
                </c:pt>
                <c:pt idx="3344">
                  <c:v>-1.1020128600984299E-2</c:v>
                </c:pt>
                <c:pt idx="3345">
                  <c:v>-1.10251987849352E-2</c:v>
                </c:pt>
                <c:pt idx="3346">
                  <c:v>-1.1049586698158399E-2</c:v>
                </c:pt>
                <c:pt idx="3347">
                  <c:v>-1.10711257632081E-2</c:v>
                </c:pt>
                <c:pt idx="3348">
                  <c:v>-1.1158005213904899E-2</c:v>
                </c:pt>
                <c:pt idx="3349">
                  <c:v>-1.1166076826302E-2</c:v>
                </c:pt>
                <c:pt idx="3350">
                  <c:v>-1.1169006323287401E-2</c:v>
                </c:pt>
                <c:pt idx="3351">
                  <c:v>-1.1169462194147601E-2</c:v>
                </c:pt>
                <c:pt idx="3352">
                  <c:v>-1.1222674231007101E-2</c:v>
                </c:pt>
                <c:pt idx="3353">
                  <c:v>-1.1237724125401799E-2</c:v>
                </c:pt>
                <c:pt idx="3354">
                  <c:v>-1.12410935338181E-2</c:v>
                </c:pt>
                <c:pt idx="3355">
                  <c:v>-1.1372302634483401E-2</c:v>
                </c:pt>
                <c:pt idx="3356">
                  <c:v>-1.14142715484569E-2</c:v>
                </c:pt>
                <c:pt idx="3357">
                  <c:v>-1.14188632244794E-2</c:v>
                </c:pt>
                <c:pt idx="3358">
                  <c:v>-1.14670050201022E-2</c:v>
                </c:pt>
                <c:pt idx="3359">
                  <c:v>-1.14722612300238E-2</c:v>
                </c:pt>
                <c:pt idx="3360">
                  <c:v>-1.1486407613172199E-2</c:v>
                </c:pt>
                <c:pt idx="3361">
                  <c:v>-1.1512468194529999E-2</c:v>
                </c:pt>
                <c:pt idx="3362">
                  <c:v>-1.15699212327955E-2</c:v>
                </c:pt>
                <c:pt idx="3363">
                  <c:v>-1.15896133156168E-2</c:v>
                </c:pt>
                <c:pt idx="3364">
                  <c:v>-1.1602185047811599E-2</c:v>
                </c:pt>
                <c:pt idx="3365">
                  <c:v>-1.16773527755738E-2</c:v>
                </c:pt>
                <c:pt idx="3366">
                  <c:v>-1.17729690516537E-2</c:v>
                </c:pt>
                <c:pt idx="3367">
                  <c:v>-1.17745250072119E-2</c:v>
                </c:pt>
                <c:pt idx="3368">
                  <c:v>-1.17825506783946E-2</c:v>
                </c:pt>
                <c:pt idx="3369">
                  <c:v>-1.1805202756439001E-2</c:v>
                </c:pt>
                <c:pt idx="3370">
                  <c:v>-1.18567231737901E-2</c:v>
                </c:pt>
                <c:pt idx="3371">
                  <c:v>-1.18957261592625E-2</c:v>
                </c:pt>
                <c:pt idx="3372">
                  <c:v>-1.1914502689509599E-2</c:v>
                </c:pt>
                <c:pt idx="3373">
                  <c:v>-1.19305513508481E-2</c:v>
                </c:pt>
                <c:pt idx="3374">
                  <c:v>-1.19561851980947E-2</c:v>
                </c:pt>
                <c:pt idx="3375">
                  <c:v>-1.19870598949756E-2</c:v>
                </c:pt>
                <c:pt idx="3376">
                  <c:v>-1.2056358553729199E-2</c:v>
                </c:pt>
                <c:pt idx="3377">
                  <c:v>-1.2197891028014499E-2</c:v>
                </c:pt>
                <c:pt idx="3378">
                  <c:v>-1.2281506653949699E-2</c:v>
                </c:pt>
                <c:pt idx="3379">
                  <c:v>-1.23366951704682E-2</c:v>
                </c:pt>
                <c:pt idx="3380">
                  <c:v>-1.23404140920869E-2</c:v>
                </c:pt>
                <c:pt idx="3381">
                  <c:v>-1.2343453497049199E-2</c:v>
                </c:pt>
                <c:pt idx="3382">
                  <c:v>-1.2356770256535501E-2</c:v>
                </c:pt>
                <c:pt idx="3383">
                  <c:v>-1.2364815598433899E-2</c:v>
                </c:pt>
                <c:pt idx="3384">
                  <c:v>-1.23725088558801E-2</c:v>
                </c:pt>
                <c:pt idx="3385">
                  <c:v>-1.23950637190102E-2</c:v>
                </c:pt>
                <c:pt idx="3386">
                  <c:v>-1.2420314772072101E-2</c:v>
                </c:pt>
                <c:pt idx="3387">
                  <c:v>-1.249477071417E-2</c:v>
                </c:pt>
                <c:pt idx="3388">
                  <c:v>-1.25175812465166E-2</c:v>
                </c:pt>
                <c:pt idx="3389">
                  <c:v>-1.25430239881288E-2</c:v>
                </c:pt>
                <c:pt idx="3390">
                  <c:v>-1.25460914198392E-2</c:v>
                </c:pt>
                <c:pt idx="3391">
                  <c:v>-1.26539942924229E-2</c:v>
                </c:pt>
                <c:pt idx="3392">
                  <c:v>-1.2710932581013501E-2</c:v>
                </c:pt>
                <c:pt idx="3393">
                  <c:v>-1.2744071389390901E-2</c:v>
                </c:pt>
                <c:pt idx="3394">
                  <c:v>-1.2750853336784799E-2</c:v>
                </c:pt>
                <c:pt idx="3395">
                  <c:v>-1.27668790979216E-2</c:v>
                </c:pt>
                <c:pt idx="3396">
                  <c:v>-1.2772808411671799E-2</c:v>
                </c:pt>
                <c:pt idx="3397">
                  <c:v>-1.27813887134192E-2</c:v>
                </c:pt>
                <c:pt idx="3398">
                  <c:v>-1.2819358108670201E-2</c:v>
                </c:pt>
                <c:pt idx="3399">
                  <c:v>-1.2829769986375099E-2</c:v>
                </c:pt>
                <c:pt idx="3400">
                  <c:v>-1.2857082623376899E-2</c:v>
                </c:pt>
                <c:pt idx="3401">
                  <c:v>-1.28789298055993E-2</c:v>
                </c:pt>
                <c:pt idx="3402">
                  <c:v>-1.2901157534377801E-2</c:v>
                </c:pt>
                <c:pt idx="3403">
                  <c:v>-1.2973364100603599E-2</c:v>
                </c:pt>
                <c:pt idx="3404">
                  <c:v>-1.2985789935460601E-2</c:v>
                </c:pt>
                <c:pt idx="3405">
                  <c:v>-1.3010180892019999E-2</c:v>
                </c:pt>
                <c:pt idx="3406">
                  <c:v>-1.3011728994583501E-2</c:v>
                </c:pt>
                <c:pt idx="3407">
                  <c:v>-1.30386128777431E-2</c:v>
                </c:pt>
                <c:pt idx="3408">
                  <c:v>-1.30489618750982E-2</c:v>
                </c:pt>
                <c:pt idx="3409">
                  <c:v>-1.30699133449435E-2</c:v>
                </c:pt>
                <c:pt idx="3410">
                  <c:v>-1.31330483956944E-2</c:v>
                </c:pt>
                <c:pt idx="3411">
                  <c:v>-1.31621705322553E-2</c:v>
                </c:pt>
                <c:pt idx="3412">
                  <c:v>-1.3245799025363599E-2</c:v>
                </c:pt>
                <c:pt idx="3413">
                  <c:v>-1.3253113578840301E-2</c:v>
                </c:pt>
                <c:pt idx="3414">
                  <c:v>-1.32605338945133E-2</c:v>
                </c:pt>
                <c:pt idx="3415">
                  <c:v>-1.32670248870692E-2</c:v>
                </c:pt>
                <c:pt idx="3416">
                  <c:v>-1.3317808460060501E-2</c:v>
                </c:pt>
                <c:pt idx="3417">
                  <c:v>-1.3334481522051101E-2</c:v>
                </c:pt>
                <c:pt idx="3418">
                  <c:v>-1.3350983400913599E-2</c:v>
                </c:pt>
                <c:pt idx="3419">
                  <c:v>-1.33798236132119E-2</c:v>
                </c:pt>
                <c:pt idx="3420">
                  <c:v>-1.3381454582999599E-2</c:v>
                </c:pt>
                <c:pt idx="3421">
                  <c:v>-1.34465305159814E-2</c:v>
                </c:pt>
                <c:pt idx="3422">
                  <c:v>-1.34515705052225E-2</c:v>
                </c:pt>
                <c:pt idx="3423">
                  <c:v>-1.3461861407297901E-2</c:v>
                </c:pt>
                <c:pt idx="3424">
                  <c:v>-1.34635923465192E-2</c:v>
                </c:pt>
                <c:pt idx="3425">
                  <c:v>-1.34671286791432E-2</c:v>
                </c:pt>
                <c:pt idx="3426">
                  <c:v>-1.3475409851325001E-2</c:v>
                </c:pt>
                <c:pt idx="3427">
                  <c:v>-1.34832779497396E-2</c:v>
                </c:pt>
                <c:pt idx="3428">
                  <c:v>-1.35152500316664E-2</c:v>
                </c:pt>
                <c:pt idx="3429">
                  <c:v>-1.35216978655306E-2</c:v>
                </c:pt>
                <c:pt idx="3430">
                  <c:v>-1.35289731851032E-2</c:v>
                </c:pt>
                <c:pt idx="3431">
                  <c:v>-1.35479385340602E-2</c:v>
                </c:pt>
                <c:pt idx="3432">
                  <c:v>-1.35718843745192E-2</c:v>
                </c:pt>
                <c:pt idx="3433">
                  <c:v>-1.35876922038278E-2</c:v>
                </c:pt>
                <c:pt idx="3434">
                  <c:v>-1.3598902800174201E-2</c:v>
                </c:pt>
                <c:pt idx="3435">
                  <c:v>-1.3605782795171901E-2</c:v>
                </c:pt>
                <c:pt idx="3436">
                  <c:v>-1.3640228064877699E-2</c:v>
                </c:pt>
                <c:pt idx="3437">
                  <c:v>-1.36427041214322E-2</c:v>
                </c:pt>
                <c:pt idx="3438">
                  <c:v>-1.3689060398433201E-2</c:v>
                </c:pt>
                <c:pt idx="3439">
                  <c:v>-1.3716315032093401E-2</c:v>
                </c:pt>
                <c:pt idx="3440">
                  <c:v>-1.37599052730568E-2</c:v>
                </c:pt>
                <c:pt idx="3441">
                  <c:v>-1.37628865548374E-2</c:v>
                </c:pt>
                <c:pt idx="3442">
                  <c:v>-1.38140533260849E-2</c:v>
                </c:pt>
                <c:pt idx="3443">
                  <c:v>-1.3825953522488299E-2</c:v>
                </c:pt>
                <c:pt idx="3444">
                  <c:v>-1.38490408719605E-2</c:v>
                </c:pt>
                <c:pt idx="3445">
                  <c:v>-1.38518112578669E-2</c:v>
                </c:pt>
                <c:pt idx="3446">
                  <c:v>-1.3859123413135801E-2</c:v>
                </c:pt>
                <c:pt idx="3447">
                  <c:v>-1.3896933755818399E-2</c:v>
                </c:pt>
                <c:pt idx="3448">
                  <c:v>-1.39204066694338E-2</c:v>
                </c:pt>
                <c:pt idx="3449">
                  <c:v>-1.3985859507911E-2</c:v>
                </c:pt>
                <c:pt idx="3450">
                  <c:v>-1.39998992037524E-2</c:v>
                </c:pt>
                <c:pt idx="3451">
                  <c:v>-1.4007673802018899E-2</c:v>
                </c:pt>
                <c:pt idx="3452">
                  <c:v>-1.40092125166493E-2</c:v>
                </c:pt>
                <c:pt idx="3453">
                  <c:v>-1.4031038080061E-2</c:v>
                </c:pt>
                <c:pt idx="3454">
                  <c:v>-1.41014631997232E-2</c:v>
                </c:pt>
                <c:pt idx="3455">
                  <c:v>-1.41085334406519E-2</c:v>
                </c:pt>
                <c:pt idx="3456">
                  <c:v>-1.4146235945626799E-2</c:v>
                </c:pt>
                <c:pt idx="3457">
                  <c:v>-1.4207815234487799E-2</c:v>
                </c:pt>
                <c:pt idx="3458">
                  <c:v>-1.42082082953223E-2</c:v>
                </c:pt>
                <c:pt idx="3459">
                  <c:v>-1.42149018935882E-2</c:v>
                </c:pt>
                <c:pt idx="3460">
                  <c:v>-1.4226868386406201E-2</c:v>
                </c:pt>
                <c:pt idx="3461">
                  <c:v>-1.42344300633495E-2</c:v>
                </c:pt>
                <c:pt idx="3462">
                  <c:v>-1.42427458350518E-2</c:v>
                </c:pt>
                <c:pt idx="3463">
                  <c:v>-1.42473988910092E-2</c:v>
                </c:pt>
                <c:pt idx="3464">
                  <c:v>-1.4257462473437101E-2</c:v>
                </c:pt>
                <c:pt idx="3465">
                  <c:v>-1.4267810520162299E-2</c:v>
                </c:pt>
                <c:pt idx="3466">
                  <c:v>-1.4291547582454101E-2</c:v>
                </c:pt>
                <c:pt idx="3467">
                  <c:v>-1.4348054144519101E-2</c:v>
                </c:pt>
                <c:pt idx="3468">
                  <c:v>-1.43737945205133E-2</c:v>
                </c:pt>
                <c:pt idx="3469">
                  <c:v>-1.43825746335482E-2</c:v>
                </c:pt>
                <c:pt idx="3470">
                  <c:v>-1.4417080939964E-2</c:v>
                </c:pt>
                <c:pt idx="3471">
                  <c:v>-1.44318169346755E-2</c:v>
                </c:pt>
                <c:pt idx="3472">
                  <c:v>-1.4432019168561201E-2</c:v>
                </c:pt>
                <c:pt idx="3473">
                  <c:v>-1.44560344005891E-2</c:v>
                </c:pt>
                <c:pt idx="3474">
                  <c:v>-1.4489734655775501E-2</c:v>
                </c:pt>
                <c:pt idx="3475">
                  <c:v>-1.4518775714722499E-2</c:v>
                </c:pt>
                <c:pt idx="3476">
                  <c:v>-1.4523407529612301E-2</c:v>
                </c:pt>
                <c:pt idx="3477">
                  <c:v>-1.4574322510792799E-2</c:v>
                </c:pt>
                <c:pt idx="3478">
                  <c:v>-1.45965954523559E-2</c:v>
                </c:pt>
                <c:pt idx="3479">
                  <c:v>-1.4628642316894E-2</c:v>
                </c:pt>
                <c:pt idx="3480">
                  <c:v>-1.4639985735293201E-2</c:v>
                </c:pt>
                <c:pt idx="3481">
                  <c:v>-1.4646216318675799E-2</c:v>
                </c:pt>
                <c:pt idx="3482">
                  <c:v>-1.46647556961677E-2</c:v>
                </c:pt>
                <c:pt idx="3483">
                  <c:v>-1.47019952240139E-2</c:v>
                </c:pt>
                <c:pt idx="3484">
                  <c:v>-1.48047362742876E-2</c:v>
                </c:pt>
                <c:pt idx="3485">
                  <c:v>-1.4833089167178E-2</c:v>
                </c:pt>
                <c:pt idx="3486">
                  <c:v>-1.4844948684795699E-2</c:v>
                </c:pt>
                <c:pt idx="3487">
                  <c:v>-1.48503308016341E-2</c:v>
                </c:pt>
                <c:pt idx="3488">
                  <c:v>-1.48602626135048E-2</c:v>
                </c:pt>
                <c:pt idx="3489">
                  <c:v>-1.4864829245353499E-2</c:v>
                </c:pt>
                <c:pt idx="3490">
                  <c:v>-1.4878264192247999E-2</c:v>
                </c:pt>
                <c:pt idx="3491">
                  <c:v>-1.4905064258851301E-2</c:v>
                </c:pt>
                <c:pt idx="3492">
                  <c:v>-1.49483697002726E-2</c:v>
                </c:pt>
                <c:pt idx="3493">
                  <c:v>-1.4980778665966799E-2</c:v>
                </c:pt>
                <c:pt idx="3494">
                  <c:v>-1.5005514792592E-2</c:v>
                </c:pt>
                <c:pt idx="3495">
                  <c:v>-1.50077387172036E-2</c:v>
                </c:pt>
                <c:pt idx="3496">
                  <c:v>-1.50172599487517E-2</c:v>
                </c:pt>
                <c:pt idx="3497">
                  <c:v>-1.5019649785120499E-2</c:v>
                </c:pt>
                <c:pt idx="3498">
                  <c:v>-1.5034066818487599E-2</c:v>
                </c:pt>
                <c:pt idx="3499">
                  <c:v>-1.50785055991962E-2</c:v>
                </c:pt>
                <c:pt idx="3500">
                  <c:v>-1.50846370156525E-2</c:v>
                </c:pt>
                <c:pt idx="3501">
                  <c:v>-1.51436080081773E-2</c:v>
                </c:pt>
                <c:pt idx="3502">
                  <c:v>-1.5165618578575599E-2</c:v>
                </c:pt>
                <c:pt idx="3503">
                  <c:v>-1.52392784745423E-2</c:v>
                </c:pt>
                <c:pt idx="3504">
                  <c:v>-1.5251550387362501E-2</c:v>
                </c:pt>
                <c:pt idx="3505">
                  <c:v>-1.52548945186535E-2</c:v>
                </c:pt>
                <c:pt idx="3506">
                  <c:v>-1.5258651929551399E-2</c:v>
                </c:pt>
                <c:pt idx="3507">
                  <c:v>-1.5333410272610599E-2</c:v>
                </c:pt>
                <c:pt idx="3508">
                  <c:v>-1.53604427559877E-2</c:v>
                </c:pt>
                <c:pt idx="3509">
                  <c:v>-1.5448448178196E-2</c:v>
                </c:pt>
                <c:pt idx="3510">
                  <c:v>-1.54552922053961E-2</c:v>
                </c:pt>
                <c:pt idx="3511">
                  <c:v>-1.54871509335885E-2</c:v>
                </c:pt>
                <c:pt idx="3512">
                  <c:v>-1.55282295562147E-2</c:v>
                </c:pt>
                <c:pt idx="3513">
                  <c:v>-1.5615379294042799E-2</c:v>
                </c:pt>
                <c:pt idx="3514">
                  <c:v>-1.56419407834241E-2</c:v>
                </c:pt>
                <c:pt idx="3515">
                  <c:v>-1.56849818872455E-2</c:v>
                </c:pt>
                <c:pt idx="3516">
                  <c:v>-1.57213378162426E-2</c:v>
                </c:pt>
                <c:pt idx="3517">
                  <c:v>-1.5735503755842699E-2</c:v>
                </c:pt>
                <c:pt idx="3518">
                  <c:v>-1.5804179726584901E-2</c:v>
                </c:pt>
                <c:pt idx="3519">
                  <c:v>-1.58100077507317E-2</c:v>
                </c:pt>
                <c:pt idx="3520">
                  <c:v>-1.58101286592531E-2</c:v>
                </c:pt>
                <c:pt idx="3521">
                  <c:v>-1.58137774890461E-2</c:v>
                </c:pt>
                <c:pt idx="3522">
                  <c:v>-1.5860224581188302E-2</c:v>
                </c:pt>
                <c:pt idx="3523">
                  <c:v>-1.58869802764681E-2</c:v>
                </c:pt>
                <c:pt idx="3524">
                  <c:v>-1.59028935482723E-2</c:v>
                </c:pt>
                <c:pt idx="3525">
                  <c:v>-1.59238880048393E-2</c:v>
                </c:pt>
                <c:pt idx="3526">
                  <c:v>-1.5941574875557599E-2</c:v>
                </c:pt>
                <c:pt idx="3527">
                  <c:v>-1.5995904256301201E-2</c:v>
                </c:pt>
                <c:pt idx="3528">
                  <c:v>-1.60331785227159E-2</c:v>
                </c:pt>
                <c:pt idx="3529">
                  <c:v>-1.6050385058240298E-2</c:v>
                </c:pt>
                <c:pt idx="3530">
                  <c:v>-1.6072211752833399E-2</c:v>
                </c:pt>
                <c:pt idx="3531">
                  <c:v>-1.6085799426052799E-2</c:v>
                </c:pt>
                <c:pt idx="3532">
                  <c:v>-1.61192362291489E-2</c:v>
                </c:pt>
                <c:pt idx="3533">
                  <c:v>-1.6154281005142001E-2</c:v>
                </c:pt>
                <c:pt idx="3534">
                  <c:v>-1.62073624646197E-2</c:v>
                </c:pt>
                <c:pt idx="3535">
                  <c:v>-1.6232956563920101E-2</c:v>
                </c:pt>
                <c:pt idx="3536">
                  <c:v>-1.62442263674141E-2</c:v>
                </c:pt>
                <c:pt idx="3537">
                  <c:v>-1.6255173238008999E-2</c:v>
                </c:pt>
                <c:pt idx="3538">
                  <c:v>-1.62629606036955E-2</c:v>
                </c:pt>
                <c:pt idx="3539">
                  <c:v>-1.6287396046505101E-2</c:v>
                </c:pt>
                <c:pt idx="3540">
                  <c:v>-1.6366780154831999E-2</c:v>
                </c:pt>
                <c:pt idx="3541">
                  <c:v>-1.6429465006902799E-2</c:v>
                </c:pt>
                <c:pt idx="3542">
                  <c:v>-1.6454441141503299E-2</c:v>
                </c:pt>
                <c:pt idx="3543">
                  <c:v>-1.6483955329968901E-2</c:v>
                </c:pt>
                <c:pt idx="3544">
                  <c:v>-1.6494185005234901E-2</c:v>
                </c:pt>
                <c:pt idx="3545">
                  <c:v>-1.6536859913981201E-2</c:v>
                </c:pt>
                <c:pt idx="3546">
                  <c:v>-1.6538156781997802E-2</c:v>
                </c:pt>
                <c:pt idx="3547">
                  <c:v>-1.65538340403533E-2</c:v>
                </c:pt>
                <c:pt idx="3548">
                  <c:v>-1.6560639923542699E-2</c:v>
                </c:pt>
                <c:pt idx="3549">
                  <c:v>-1.6595552746451001E-2</c:v>
                </c:pt>
                <c:pt idx="3550">
                  <c:v>-1.6604405516349501E-2</c:v>
                </c:pt>
                <c:pt idx="3551">
                  <c:v>-1.6632813717996499E-2</c:v>
                </c:pt>
                <c:pt idx="3552">
                  <c:v>-1.6639904738434901E-2</c:v>
                </c:pt>
                <c:pt idx="3553">
                  <c:v>-1.66488157531175E-2</c:v>
                </c:pt>
                <c:pt idx="3554">
                  <c:v>-1.66648837729628E-2</c:v>
                </c:pt>
                <c:pt idx="3555">
                  <c:v>-1.6665753642736401E-2</c:v>
                </c:pt>
                <c:pt idx="3556">
                  <c:v>-1.6667557757878999E-2</c:v>
                </c:pt>
                <c:pt idx="3557">
                  <c:v>-1.6690986548574E-2</c:v>
                </c:pt>
                <c:pt idx="3558">
                  <c:v>-1.6732599324715401E-2</c:v>
                </c:pt>
                <c:pt idx="3559">
                  <c:v>-1.6813388504171901E-2</c:v>
                </c:pt>
                <c:pt idx="3560">
                  <c:v>-1.6819777624710298E-2</c:v>
                </c:pt>
                <c:pt idx="3561">
                  <c:v>-1.6862525414655501E-2</c:v>
                </c:pt>
                <c:pt idx="3562">
                  <c:v>-1.68911617384691E-2</c:v>
                </c:pt>
                <c:pt idx="3563">
                  <c:v>-1.6958158668035E-2</c:v>
                </c:pt>
                <c:pt idx="3564">
                  <c:v>-1.6976006369017901E-2</c:v>
                </c:pt>
                <c:pt idx="3565">
                  <c:v>-1.7089225699862699E-2</c:v>
                </c:pt>
                <c:pt idx="3566">
                  <c:v>-1.70950895566397E-2</c:v>
                </c:pt>
                <c:pt idx="3567">
                  <c:v>-1.70959754175177E-2</c:v>
                </c:pt>
                <c:pt idx="3568">
                  <c:v>-1.7105950763341801E-2</c:v>
                </c:pt>
                <c:pt idx="3569">
                  <c:v>-1.71067352056333E-2</c:v>
                </c:pt>
                <c:pt idx="3570">
                  <c:v>-1.7192884398553199E-2</c:v>
                </c:pt>
                <c:pt idx="3571">
                  <c:v>-1.7193561840869599E-2</c:v>
                </c:pt>
                <c:pt idx="3572">
                  <c:v>-1.7236551883800501E-2</c:v>
                </c:pt>
                <c:pt idx="3573">
                  <c:v>-1.72557020514192E-2</c:v>
                </c:pt>
                <c:pt idx="3574">
                  <c:v>-1.7269757167008799E-2</c:v>
                </c:pt>
                <c:pt idx="3575">
                  <c:v>-1.7270009184569401E-2</c:v>
                </c:pt>
                <c:pt idx="3576">
                  <c:v>-1.7319867675835699E-2</c:v>
                </c:pt>
                <c:pt idx="3577">
                  <c:v>-1.73335620447874E-2</c:v>
                </c:pt>
                <c:pt idx="3578">
                  <c:v>-1.73727616582591E-2</c:v>
                </c:pt>
                <c:pt idx="3579">
                  <c:v>-1.73738441941023E-2</c:v>
                </c:pt>
                <c:pt idx="3580">
                  <c:v>-1.7375372666675701E-2</c:v>
                </c:pt>
                <c:pt idx="3581">
                  <c:v>-1.7399639225033101E-2</c:v>
                </c:pt>
                <c:pt idx="3582">
                  <c:v>-1.7422807076820299E-2</c:v>
                </c:pt>
                <c:pt idx="3583">
                  <c:v>-1.7423492557768799E-2</c:v>
                </c:pt>
                <c:pt idx="3584">
                  <c:v>-1.7445074574206701E-2</c:v>
                </c:pt>
                <c:pt idx="3585">
                  <c:v>-1.7445208503940698E-2</c:v>
                </c:pt>
                <c:pt idx="3586">
                  <c:v>-1.7467399908842801E-2</c:v>
                </c:pt>
                <c:pt idx="3587">
                  <c:v>-1.7469860702086702E-2</c:v>
                </c:pt>
                <c:pt idx="3588">
                  <c:v>-1.74786703375522E-2</c:v>
                </c:pt>
                <c:pt idx="3589">
                  <c:v>-1.7488892670333399E-2</c:v>
                </c:pt>
                <c:pt idx="3590">
                  <c:v>-1.7577571790590201E-2</c:v>
                </c:pt>
                <c:pt idx="3591">
                  <c:v>-1.7604412648292801E-2</c:v>
                </c:pt>
                <c:pt idx="3592">
                  <c:v>-1.7605427725499102E-2</c:v>
                </c:pt>
                <c:pt idx="3593">
                  <c:v>-1.7606071135520401E-2</c:v>
                </c:pt>
                <c:pt idx="3594">
                  <c:v>-1.76657695668299E-2</c:v>
                </c:pt>
                <c:pt idx="3595">
                  <c:v>-1.7668059947860498E-2</c:v>
                </c:pt>
                <c:pt idx="3596">
                  <c:v>-1.7677931229945501E-2</c:v>
                </c:pt>
                <c:pt idx="3597">
                  <c:v>-1.7695134024354998E-2</c:v>
                </c:pt>
                <c:pt idx="3598">
                  <c:v>-1.77471612659552E-2</c:v>
                </c:pt>
                <c:pt idx="3599">
                  <c:v>-1.7748316415907801E-2</c:v>
                </c:pt>
                <c:pt idx="3600">
                  <c:v>-1.7771130152555999E-2</c:v>
                </c:pt>
                <c:pt idx="3601">
                  <c:v>-1.78080245893542E-2</c:v>
                </c:pt>
                <c:pt idx="3602">
                  <c:v>-1.7810901000889799E-2</c:v>
                </c:pt>
                <c:pt idx="3603">
                  <c:v>-1.79385123329414E-2</c:v>
                </c:pt>
                <c:pt idx="3604">
                  <c:v>-1.7942203564156298E-2</c:v>
                </c:pt>
                <c:pt idx="3605">
                  <c:v>-1.80070689662877E-2</c:v>
                </c:pt>
                <c:pt idx="3606">
                  <c:v>-1.8007474258023001E-2</c:v>
                </c:pt>
                <c:pt idx="3607">
                  <c:v>-1.8028315605773702E-2</c:v>
                </c:pt>
                <c:pt idx="3608">
                  <c:v>-1.8086794060488701E-2</c:v>
                </c:pt>
                <c:pt idx="3609">
                  <c:v>-1.8104861090899101E-2</c:v>
                </c:pt>
                <c:pt idx="3610">
                  <c:v>-1.8144579914601201E-2</c:v>
                </c:pt>
                <c:pt idx="3611">
                  <c:v>-1.8144751132073401E-2</c:v>
                </c:pt>
                <c:pt idx="3612">
                  <c:v>-1.8195113620437901E-2</c:v>
                </c:pt>
                <c:pt idx="3613">
                  <c:v>-1.8196664471012099E-2</c:v>
                </c:pt>
                <c:pt idx="3614">
                  <c:v>-1.82073276973602E-2</c:v>
                </c:pt>
                <c:pt idx="3615">
                  <c:v>-1.8210019605580999E-2</c:v>
                </c:pt>
                <c:pt idx="3616">
                  <c:v>-1.82493135502746E-2</c:v>
                </c:pt>
                <c:pt idx="3617">
                  <c:v>-1.8249390676022999E-2</c:v>
                </c:pt>
                <c:pt idx="3618">
                  <c:v>-1.8258003033535499E-2</c:v>
                </c:pt>
                <c:pt idx="3619">
                  <c:v>-1.8278529057473E-2</c:v>
                </c:pt>
                <c:pt idx="3620">
                  <c:v>-1.8305802587548201E-2</c:v>
                </c:pt>
                <c:pt idx="3621">
                  <c:v>-1.8343971696533699E-2</c:v>
                </c:pt>
                <c:pt idx="3622">
                  <c:v>-1.8391068067574099E-2</c:v>
                </c:pt>
                <c:pt idx="3623">
                  <c:v>-1.8396199928558201E-2</c:v>
                </c:pt>
                <c:pt idx="3624">
                  <c:v>-1.84002888212857E-2</c:v>
                </c:pt>
                <c:pt idx="3625">
                  <c:v>-1.8435754587016202E-2</c:v>
                </c:pt>
                <c:pt idx="3626">
                  <c:v>-1.8490819220758702E-2</c:v>
                </c:pt>
                <c:pt idx="3627">
                  <c:v>-1.8557842926648901E-2</c:v>
                </c:pt>
                <c:pt idx="3628">
                  <c:v>-1.8594184239157499E-2</c:v>
                </c:pt>
                <c:pt idx="3629">
                  <c:v>-1.86488496133244E-2</c:v>
                </c:pt>
                <c:pt idx="3630">
                  <c:v>-1.86555301571865E-2</c:v>
                </c:pt>
                <c:pt idx="3631">
                  <c:v>-1.8681624855553899E-2</c:v>
                </c:pt>
                <c:pt idx="3632">
                  <c:v>-1.8728212537298301E-2</c:v>
                </c:pt>
                <c:pt idx="3633">
                  <c:v>-1.8747898942291601E-2</c:v>
                </c:pt>
                <c:pt idx="3634">
                  <c:v>-1.8750249293026901E-2</c:v>
                </c:pt>
                <c:pt idx="3635">
                  <c:v>-1.8773914701864E-2</c:v>
                </c:pt>
                <c:pt idx="3636">
                  <c:v>-1.8775330127093402E-2</c:v>
                </c:pt>
                <c:pt idx="3637">
                  <c:v>-1.8798243017050398E-2</c:v>
                </c:pt>
                <c:pt idx="3638">
                  <c:v>-1.8862788188301699E-2</c:v>
                </c:pt>
                <c:pt idx="3639">
                  <c:v>-1.88755282026127E-2</c:v>
                </c:pt>
                <c:pt idx="3640">
                  <c:v>-1.88832385334274E-2</c:v>
                </c:pt>
                <c:pt idx="3641">
                  <c:v>-1.8892177321673E-2</c:v>
                </c:pt>
                <c:pt idx="3642">
                  <c:v>-1.8927589005535601E-2</c:v>
                </c:pt>
                <c:pt idx="3643">
                  <c:v>-1.89585844713243E-2</c:v>
                </c:pt>
                <c:pt idx="3644">
                  <c:v>-1.9036412054520099E-2</c:v>
                </c:pt>
                <c:pt idx="3645">
                  <c:v>-1.9044552360018199E-2</c:v>
                </c:pt>
                <c:pt idx="3646">
                  <c:v>-1.9056913046775901E-2</c:v>
                </c:pt>
                <c:pt idx="3647">
                  <c:v>-1.9077169274490699E-2</c:v>
                </c:pt>
                <c:pt idx="3648">
                  <c:v>-1.9093411680596101E-2</c:v>
                </c:pt>
                <c:pt idx="3649">
                  <c:v>-1.91396471110226E-2</c:v>
                </c:pt>
                <c:pt idx="3650">
                  <c:v>-1.9165718634637199E-2</c:v>
                </c:pt>
                <c:pt idx="3651">
                  <c:v>-1.9182709942418399E-2</c:v>
                </c:pt>
                <c:pt idx="3652">
                  <c:v>-1.9187870579998802E-2</c:v>
                </c:pt>
                <c:pt idx="3653">
                  <c:v>-1.9194177461702801E-2</c:v>
                </c:pt>
                <c:pt idx="3654">
                  <c:v>-1.9273797380549199E-2</c:v>
                </c:pt>
                <c:pt idx="3655">
                  <c:v>-1.9301027522113899E-2</c:v>
                </c:pt>
                <c:pt idx="3656">
                  <c:v>-1.94016641216797E-2</c:v>
                </c:pt>
                <c:pt idx="3657">
                  <c:v>-1.94267074500649E-2</c:v>
                </c:pt>
                <c:pt idx="3658">
                  <c:v>-1.94367939373432E-2</c:v>
                </c:pt>
                <c:pt idx="3659">
                  <c:v>-1.9437712067385399E-2</c:v>
                </c:pt>
                <c:pt idx="3660">
                  <c:v>-1.94517476674099E-2</c:v>
                </c:pt>
                <c:pt idx="3661">
                  <c:v>-1.9476691715334799E-2</c:v>
                </c:pt>
                <c:pt idx="3662">
                  <c:v>-1.96291430024438E-2</c:v>
                </c:pt>
                <c:pt idx="3663">
                  <c:v>-1.9670367739245801E-2</c:v>
                </c:pt>
                <c:pt idx="3664">
                  <c:v>-1.9713293727962301E-2</c:v>
                </c:pt>
                <c:pt idx="3665">
                  <c:v>-1.9713447340995699E-2</c:v>
                </c:pt>
                <c:pt idx="3666">
                  <c:v>-1.9717916427252302E-2</c:v>
                </c:pt>
                <c:pt idx="3667">
                  <c:v>-1.9739828146156501E-2</c:v>
                </c:pt>
                <c:pt idx="3668">
                  <c:v>-1.9742733402059901E-2</c:v>
                </c:pt>
                <c:pt idx="3669">
                  <c:v>-1.97509997695695E-2</c:v>
                </c:pt>
                <c:pt idx="3670">
                  <c:v>-1.9751202357977799E-2</c:v>
                </c:pt>
                <c:pt idx="3671">
                  <c:v>-1.9755351789680901E-2</c:v>
                </c:pt>
                <c:pt idx="3672">
                  <c:v>-1.9800309396018199E-2</c:v>
                </c:pt>
                <c:pt idx="3673">
                  <c:v>-1.9810773950140099E-2</c:v>
                </c:pt>
                <c:pt idx="3674">
                  <c:v>-1.98235793016437E-2</c:v>
                </c:pt>
                <c:pt idx="3675">
                  <c:v>-1.98461670429326E-2</c:v>
                </c:pt>
                <c:pt idx="3676">
                  <c:v>-1.9865270996374002E-2</c:v>
                </c:pt>
                <c:pt idx="3677">
                  <c:v>-1.9892565040026799E-2</c:v>
                </c:pt>
                <c:pt idx="3678">
                  <c:v>-1.9928563669856701E-2</c:v>
                </c:pt>
                <c:pt idx="3679">
                  <c:v>-1.9937528664962099E-2</c:v>
                </c:pt>
                <c:pt idx="3680">
                  <c:v>-1.99403129028486E-2</c:v>
                </c:pt>
                <c:pt idx="3681">
                  <c:v>-1.9952473830445999E-2</c:v>
                </c:pt>
                <c:pt idx="3682">
                  <c:v>-1.9976098056933001E-2</c:v>
                </c:pt>
                <c:pt idx="3683">
                  <c:v>-2.0017811922377501E-2</c:v>
                </c:pt>
                <c:pt idx="3684">
                  <c:v>-2.00191696433158E-2</c:v>
                </c:pt>
                <c:pt idx="3685">
                  <c:v>-2.0024608351999301E-2</c:v>
                </c:pt>
                <c:pt idx="3686">
                  <c:v>-2.0048974319856899E-2</c:v>
                </c:pt>
                <c:pt idx="3687">
                  <c:v>-2.00508791714471E-2</c:v>
                </c:pt>
                <c:pt idx="3688">
                  <c:v>-2.0073404525392701E-2</c:v>
                </c:pt>
                <c:pt idx="3689">
                  <c:v>-2.0169263972930701E-2</c:v>
                </c:pt>
                <c:pt idx="3690">
                  <c:v>-2.0185511539710699E-2</c:v>
                </c:pt>
                <c:pt idx="3691">
                  <c:v>-2.0187016227949599E-2</c:v>
                </c:pt>
                <c:pt idx="3692">
                  <c:v>-2.0277478433034599E-2</c:v>
                </c:pt>
                <c:pt idx="3693">
                  <c:v>-2.0325484912638601E-2</c:v>
                </c:pt>
                <c:pt idx="3694">
                  <c:v>-2.0343683469086202E-2</c:v>
                </c:pt>
                <c:pt idx="3695">
                  <c:v>-2.0350358089812601E-2</c:v>
                </c:pt>
                <c:pt idx="3696">
                  <c:v>-2.0366620006701201E-2</c:v>
                </c:pt>
                <c:pt idx="3697">
                  <c:v>-2.0381106793780499E-2</c:v>
                </c:pt>
                <c:pt idx="3698">
                  <c:v>-2.03829087434171E-2</c:v>
                </c:pt>
                <c:pt idx="3699">
                  <c:v>-2.0390260710055199E-2</c:v>
                </c:pt>
                <c:pt idx="3700">
                  <c:v>-2.0406805575880101E-2</c:v>
                </c:pt>
                <c:pt idx="3701">
                  <c:v>-2.0454491175758701E-2</c:v>
                </c:pt>
                <c:pt idx="3702">
                  <c:v>-2.05543214206294E-2</c:v>
                </c:pt>
                <c:pt idx="3703">
                  <c:v>-2.0554746482300601E-2</c:v>
                </c:pt>
                <c:pt idx="3704">
                  <c:v>-2.0595374440276301E-2</c:v>
                </c:pt>
                <c:pt idx="3705">
                  <c:v>-2.0630140333531201E-2</c:v>
                </c:pt>
                <c:pt idx="3706">
                  <c:v>-2.0696966676986499E-2</c:v>
                </c:pt>
                <c:pt idx="3707">
                  <c:v>-2.0698573932948602E-2</c:v>
                </c:pt>
                <c:pt idx="3708">
                  <c:v>-2.0702653658108999E-2</c:v>
                </c:pt>
                <c:pt idx="3709">
                  <c:v>-2.07098598944002E-2</c:v>
                </c:pt>
                <c:pt idx="3710">
                  <c:v>-2.0731797972239899E-2</c:v>
                </c:pt>
                <c:pt idx="3711">
                  <c:v>-2.07405399634197E-2</c:v>
                </c:pt>
                <c:pt idx="3712">
                  <c:v>-2.0836797507621799E-2</c:v>
                </c:pt>
                <c:pt idx="3713">
                  <c:v>-2.0839938594258801E-2</c:v>
                </c:pt>
                <c:pt idx="3714">
                  <c:v>-2.0863776655527699E-2</c:v>
                </c:pt>
                <c:pt idx="3715">
                  <c:v>-2.0867604897143E-2</c:v>
                </c:pt>
                <c:pt idx="3716">
                  <c:v>-2.0925432990380501E-2</c:v>
                </c:pt>
                <c:pt idx="3717">
                  <c:v>-2.0970620995735899E-2</c:v>
                </c:pt>
                <c:pt idx="3718">
                  <c:v>-2.0999698415938201E-2</c:v>
                </c:pt>
                <c:pt idx="3719">
                  <c:v>-2.1008713513067399E-2</c:v>
                </c:pt>
                <c:pt idx="3720">
                  <c:v>-2.10176718656001E-2</c:v>
                </c:pt>
                <c:pt idx="3721">
                  <c:v>-2.1020234694233898E-2</c:v>
                </c:pt>
                <c:pt idx="3722">
                  <c:v>-2.1069466763143498E-2</c:v>
                </c:pt>
                <c:pt idx="3723">
                  <c:v>-2.1092781912609701E-2</c:v>
                </c:pt>
                <c:pt idx="3724">
                  <c:v>-2.1107163548236899E-2</c:v>
                </c:pt>
                <c:pt idx="3725">
                  <c:v>-2.1144259045685801E-2</c:v>
                </c:pt>
                <c:pt idx="3726">
                  <c:v>-2.1201296708774499E-2</c:v>
                </c:pt>
                <c:pt idx="3727">
                  <c:v>-2.1223476756182101E-2</c:v>
                </c:pt>
                <c:pt idx="3728">
                  <c:v>-2.12342265506642E-2</c:v>
                </c:pt>
                <c:pt idx="3729">
                  <c:v>-2.1240638498604799E-2</c:v>
                </c:pt>
                <c:pt idx="3730">
                  <c:v>-2.1241002016962399E-2</c:v>
                </c:pt>
                <c:pt idx="3731">
                  <c:v>-2.1262024535904998E-2</c:v>
                </c:pt>
                <c:pt idx="3732">
                  <c:v>-2.12945105252293E-2</c:v>
                </c:pt>
                <c:pt idx="3733">
                  <c:v>-2.1302627350897801E-2</c:v>
                </c:pt>
                <c:pt idx="3734">
                  <c:v>-2.13273789905166E-2</c:v>
                </c:pt>
                <c:pt idx="3735">
                  <c:v>-2.1346160186611E-2</c:v>
                </c:pt>
                <c:pt idx="3736">
                  <c:v>-2.13767499187618E-2</c:v>
                </c:pt>
                <c:pt idx="3737">
                  <c:v>-2.1377301135160599E-2</c:v>
                </c:pt>
                <c:pt idx="3738">
                  <c:v>-2.14014931614726E-2</c:v>
                </c:pt>
                <c:pt idx="3739">
                  <c:v>-2.1433015012542401E-2</c:v>
                </c:pt>
                <c:pt idx="3740">
                  <c:v>-2.14809127144839E-2</c:v>
                </c:pt>
                <c:pt idx="3741">
                  <c:v>-2.1534776979664501E-2</c:v>
                </c:pt>
                <c:pt idx="3742">
                  <c:v>-2.1562930435618601E-2</c:v>
                </c:pt>
                <c:pt idx="3743">
                  <c:v>-2.1573267385447199E-2</c:v>
                </c:pt>
                <c:pt idx="3744">
                  <c:v>-2.1675084450937899E-2</c:v>
                </c:pt>
                <c:pt idx="3745">
                  <c:v>-2.16982191394237E-2</c:v>
                </c:pt>
                <c:pt idx="3746">
                  <c:v>-2.1744822553435999E-2</c:v>
                </c:pt>
                <c:pt idx="3747">
                  <c:v>-2.1808504600564899E-2</c:v>
                </c:pt>
                <c:pt idx="3748">
                  <c:v>-2.1818986934793099E-2</c:v>
                </c:pt>
                <c:pt idx="3749">
                  <c:v>-2.1848573972970801E-2</c:v>
                </c:pt>
                <c:pt idx="3750">
                  <c:v>-2.18525442970714E-2</c:v>
                </c:pt>
                <c:pt idx="3751">
                  <c:v>-2.1887119262347099E-2</c:v>
                </c:pt>
                <c:pt idx="3752">
                  <c:v>-2.1895412365502399E-2</c:v>
                </c:pt>
                <c:pt idx="3753">
                  <c:v>-2.19184643806862E-2</c:v>
                </c:pt>
                <c:pt idx="3754">
                  <c:v>-2.1951050993027198E-2</c:v>
                </c:pt>
                <c:pt idx="3755">
                  <c:v>-2.1983692569437899E-2</c:v>
                </c:pt>
                <c:pt idx="3756">
                  <c:v>-2.2085824840004001E-2</c:v>
                </c:pt>
                <c:pt idx="3757">
                  <c:v>-2.2092584372173499E-2</c:v>
                </c:pt>
                <c:pt idx="3758">
                  <c:v>-2.2096385003326401E-2</c:v>
                </c:pt>
                <c:pt idx="3759">
                  <c:v>-2.2107229038403502E-2</c:v>
                </c:pt>
                <c:pt idx="3760">
                  <c:v>-2.2123928706911E-2</c:v>
                </c:pt>
                <c:pt idx="3761">
                  <c:v>-2.2154719009432899E-2</c:v>
                </c:pt>
                <c:pt idx="3762">
                  <c:v>-2.2184807933600201E-2</c:v>
                </c:pt>
                <c:pt idx="3763">
                  <c:v>-2.2194361436341101E-2</c:v>
                </c:pt>
                <c:pt idx="3764">
                  <c:v>-2.2230993112236402E-2</c:v>
                </c:pt>
                <c:pt idx="3765">
                  <c:v>-2.22571213927658E-2</c:v>
                </c:pt>
                <c:pt idx="3766">
                  <c:v>-2.2267902214056601E-2</c:v>
                </c:pt>
                <c:pt idx="3767">
                  <c:v>-2.23058277155967E-2</c:v>
                </c:pt>
                <c:pt idx="3768">
                  <c:v>-2.2307468937993801E-2</c:v>
                </c:pt>
                <c:pt idx="3769">
                  <c:v>-2.23434512469609E-2</c:v>
                </c:pt>
                <c:pt idx="3770">
                  <c:v>-2.23498156636097E-2</c:v>
                </c:pt>
                <c:pt idx="3771">
                  <c:v>-2.2359806148100101E-2</c:v>
                </c:pt>
                <c:pt idx="3772">
                  <c:v>-2.2446318219220301E-2</c:v>
                </c:pt>
                <c:pt idx="3773">
                  <c:v>-2.2450703792774401E-2</c:v>
                </c:pt>
                <c:pt idx="3774">
                  <c:v>-2.2498915929190798E-2</c:v>
                </c:pt>
                <c:pt idx="3775">
                  <c:v>-2.2499609942784101E-2</c:v>
                </c:pt>
                <c:pt idx="3776">
                  <c:v>-2.2599411194045502E-2</c:v>
                </c:pt>
                <c:pt idx="3777">
                  <c:v>-2.2638514224624401E-2</c:v>
                </c:pt>
                <c:pt idx="3778">
                  <c:v>-2.2656051633341601E-2</c:v>
                </c:pt>
                <c:pt idx="3779">
                  <c:v>-2.2687395689629901E-2</c:v>
                </c:pt>
                <c:pt idx="3780">
                  <c:v>-2.2723278256844299E-2</c:v>
                </c:pt>
                <c:pt idx="3781">
                  <c:v>-2.2724706913400901E-2</c:v>
                </c:pt>
                <c:pt idx="3782">
                  <c:v>-2.2739112534199399E-2</c:v>
                </c:pt>
                <c:pt idx="3783">
                  <c:v>-2.2752948606813199E-2</c:v>
                </c:pt>
                <c:pt idx="3784">
                  <c:v>-2.2755457029301599E-2</c:v>
                </c:pt>
                <c:pt idx="3785">
                  <c:v>-2.2766323466542299E-2</c:v>
                </c:pt>
                <c:pt idx="3786">
                  <c:v>-2.2786839728752301E-2</c:v>
                </c:pt>
                <c:pt idx="3787">
                  <c:v>-2.27932282232493E-2</c:v>
                </c:pt>
                <c:pt idx="3788">
                  <c:v>-2.2793968111955099E-2</c:v>
                </c:pt>
                <c:pt idx="3789">
                  <c:v>-2.2822854203719899E-2</c:v>
                </c:pt>
                <c:pt idx="3790">
                  <c:v>-2.2830780608010099E-2</c:v>
                </c:pt>
                <c:pt idx="3791">
                  <c:v>-2.2861183917577001E-2</c:v>
                </c:pt>
                <c:pt idx="3792">
                  <c:v>-2.28713954401751E-2</c:v>
                </c:pt>
                <c:pt idx="3793">
                  <c:v>-2.2928317137230501E-2</c:v>
                </c:pt>
                <c:pt idx="3794">
                  <c:v>-2.2958881930786199E-2</c:v>
                </c:pt>
                <c:pt idx="3795">
                  <c:v>-2.2979652374356601E-2</c:v>
                </c:pt>
                <c:pt idx="3796">
                  <c:v>-2.2999377602701501E-2</c:v>
                </c:pt>
                <c:pt idx="3797">
                  <c:v>-2.3018440959873501E-2</c:v>
                </c:pt>
                <c:pt idx="3798">
                  <c:v>-2.3070984215668701E-2</c:v>
                </c:pt>
                <c:pt idx="3799">
                  <c:v>-2.3075694110867E-2</c:v>
                </c:pt>
                <c:pt idx="3800">
                  <c:v>-2.3075721586818299E-2</c:v>
                </c:pt>
                <c:pt idx="3801">
                  <c:v>-2.3076789154239399E-2</c:v>
                </c:pt>
                <c:pt idx="3802">
                  <c:v>-2.3099697315472199E-2</c:v>
                </c:pt>
                <c:pt idx="3803">
                  <c:v>-2.3123496189335801E-2</c:v>
                </c:pt>
                <c:pt idx="3804">
                  <c:v>-2.3126211145021901E-2</c:v>
                </c:pt>
                <c:pt idx="3805">
                  <c:v>-2.31378556787263E-2</c:v>
                </c:pt>
                <c:pt idx="3806">
                  <c:v>-2.3140138525276299E-2</c:v>
                </c:pt>
                <c:pt idx="3807">
                  <c:v>-2.32224611207359E-2</c:v>
                </c:pt>
                <c:pt idx="3808">
                  <c:v>-2.3230096399133902E-2</c:v>
                </c:pt>
                <c:pt idx="3809">
                  <c:v>-2.32867641844701E-2</c:v>
                </c:pt>
                <c:pt idx="3810">
                  <c:v>-2.3299906252845799E-2</c:v>
                </c:pt>
                <c:pt idx="3811">
                  <c:v>-2.3301220174707801E-2</c:v>
                </c:pt>
                <c:pt idx="3812">
                  <c:v>-2.33219526180104E-2</c:v>
                </c:pt>
                <c:pt idx="3813">
                  <c:v>-2.3337243518442501E-2</c:v>
                </c:pt>
                <c:pt idx="3814">
                  <c:v>-2.3340043607967199E-2</c:v>
                </c:pt>
                <c:pt idx="3815">
                  <c:v>-2.3419626911229199E-2</c:v>
                </c:pt>
                <c:pt idx="3816">
                  <c:v>-2.3429319794266799E-2</c:v>
                </c:pt>
                <c:pt idx="3817">
                  <c:v>-2.3492043053829001E-2</c:v>
                </c:pt>
                <c:pt idx="3818">
                  <c:v>-2.3512997834058198E-2</c:v>
                </c:pt>
                <c:pt idx="3819">
                  <c:v>-2.36031344430669E-2</c:v>
                </c:pt>
                <c:pt idx="3820">
                  <c:v>-2.3606310195617701E-2</c:v>
                </c:pt>
                <c:pt idx="3821">
                  <c:v>-2.3677348942563899E-2</c:v>
                </c:pt>
                <c:pt idx="3822">
                  <c:v>-2.36825369774172E-2</c:v>
                </c:pt>
                <c:pt idx="3823">
                  <c:v>-2.3694025738224801E-2</c:v>
                </c:pt>
                <c:pt idx="3824">
                  <c:v>-2.3702824479451001E-2</c:v>
                </c:pt>
                <c:pt idx="3825">
                  <c:v>-2.3725582901742599E-2</c:v>
                </c:pt>
                <c:pt idx="3826">
                  <c:v>-2.3725673775427201E-2</c:v>
                </c:pt>
                <c:pt idx="3827">
                  <c:v>-2.3726239786696201E-2</c:v>
                </c:pt>
                <c:pt idx="3828">
                  <c:v>-2.37761951526121E-2</c:v>
                </c:pt>
                <c:pt idx="3829">
                  <c:v>-2.3831127366635799E-2</c:v>
                </c:pt>
                <c:pt idx="3830">
                  <c:v>-2.3849113165401701E-2</c:v>
                </c:pt>
                <c:pt idx="3831">
                  <c:v>-2.3891911214188401E-2</c:v>
                </c:pt>
                <c:pt idx="3832">
                  <c:v>-2.38937705826157E-2</c:v>
                </c:pt>
                <c:pt idx="3833">
                  <c:v>-2.3916021172810002E-2</c:v>
                </c:pt>
                <c:pt idx="3834">
                  <c:v>-2.4037781402475901E-2</c:v>
                </c:pt>
                <c:pt idx="3835">
                  <c:v>-2.4048772195467201E-2</c:v>
                </c:pt>
                <c:pt idx="3836">
                  <c:v>-2.40844159416813E-2</c:v>
                </c:pt>
                <c:pt idx="3837">
                  <c:v>-2.41058887422376E-2</c:v>
                </c:pt>
                <c:pt idx="3838">
                  <c:v>-2.4124431882297501E-2</c:v>
                </c:pt>
                <c:pt idx="3839">
                  <c:v>-2.41352574917242E-2</c:v>
                </c:pt>
                <c:pt idx="3840">
                  <c:v>-2.41399261636852E-2</c:v>
                </c:pt>
                <c:pt idx="3841">
                  <c:v>-2.4161306152131499E-2</c:v>
                </c:pt>
                <c:pt idx="3842">
                  <c:v>-2.4177080377699101E-2</c:v>
                </c:pt>
                <c:pt idx="3843">
                  <c:v>-2.4182047800900702E-2</c:v>
                </c:pt>
                <c:pt idx="3844">
                  <c:v>-2.42892657875045E-2</c:v>
                </c:pt>
                <c:pt idx="3845">
                  <c:v>-2.4379963033610799E-2</c:v>
                </c:pt>
                <c:pt idx="3846">
                  <c:v>-2.43941640436658E-2</c:v>
                </c:pt>
                <c:pt idx="3847">
                  <c:v>-2.44046380011111E-2</c:v>
                </c:pt>
                <c:pt idx="3848">
                  <c:v>-2.4404940025847002E-2</c:v>
                </c:pt>
                <c:pt idx="3849">
                  <c:v>-2.4445040514040201E-2</c:v>
                </c:pt>
                <c:pt idx="3850">
                  <c:v>-2.45334975521816E-2</c:v>
                </c:pt>
                <c:pt idx="3851">
                  <c:v>-2.45346167667186E-2</c:v>
                </c:pt>
                <c:pt idx="3852">
                  <c:v>-2.4564686650386101E-2</c:v>
                </c:pt>
                <c:pt idx="3853">
                  <c:v>-2.4570140848627599E-2</c:v>
                </c:pt>
                <c:pt idx="3854">
                  <c:v>-2.45903066913487E-2</c:v>
                </c:pt>
                <c:pt idx="3855">
                  <c:v>-2.4607527867170902E-2</c:v>
                </c:pt>
                <c:pt idx="3856">
                  <c:v>-2.4664054458501301E-2</c:v>
                </c:pt>
                <c:pt idx="3857">
                  <c:v>-2.4739132988957899E-2</c:v>
                </c:pt>
                <c:pt idx="3858">
                  <c:v>-2.4752206311298201E-2</c:v>
                </c:pt>
                <c:pt idx="3859">
                  <c:v>-2.4765692610917399E-2</c:v>
                </c:pt>
                <c:pt idx="3860">
                  <c:v>-2.4780490273229799E-2</c:v>
                </c:pt>
                <c:pt idx="3861">
                  <c:v>-2.4812560475587601E-2</c:v>
                </c:pt>
                <c:pt idx="3862">
                  <c:v>-2.4822315689950102E-2</c:v>
                </c:pt>
                <c:pt idx="3863">
                  <c:v>-2.48277767222813E-2</c:v>
                </c:pt>
                <c:pt idx="3864">
                  <c:v>-2.48390965766658E-2</c:v>
                </c:pt>
                <c:pt idx="3865">
                  <c:v>-2.4864048393718401E-2</c:v>
                </c:pt>
                <c:pt idx="3866">
                  <c:v>-2.4864244614152001E-2</c:v>
                </c:pt>
                <c:pt idx="3867">
                  <c:v>-2.48732353968153E-2</c:v>
                </c:pt>
                <c:pt idx="3868">
                  <c:v>-2.49023409153484E-2</c:v>
                </c:pt>
                <c:pt idx="3869">
                  <c:v>-2.4909019760944999E-2</c:v>
                </c:pt>
                <c:pt idx="3870">
                  <c:v>-2.4913050394486502E-2</c:v>
                </c:pt>
                <c:pt idx="3871">
                  <c:v>-2.49467971283392E-2</c:v>
                </c:pt>
                <c:pt idx="3872">
                  <c:v>-2.4961503102771201E-2</c:v>
                </c:pt>
                <c:pt idx="3873">
                  <c:v>-2.5023517356363999E-2</c:v>
                </c:pt>
                <c:pt idx="3874">
                  <c:v>-2.5067979947054099E-2</c:v>
                </c:pt>
                <c:pt idx="3875">
                  <c:v>-2.5072625464435599E-2</c:v>
                </c:pt>
                <c:pt idx="3876">
                  <c:v>-2.5079351107432798E-2</c:v>
                </c:pt>
                <c:pt idx="3877">
                  <c:v>-2.5124429623033101E-2</c:v>
                </c:pt>
                <c:pt idx="3878">
                  <c:v>-2.5142486161374E-2</c:v>
                </c:pt>
                <c:pt idx="3879">
                  <c:v>-2.5157197207034802E-2</c:v>
                </c:pt>
                <c:pt idx="3880">
                  <c:v>-2.5166499090444099E-2</c:v>
                </c:pt>
                <c:pt idx="3881">
                  <c:v>-2.5169567135209001E-2</c:v>
                </c:pt>
                <c:pt idx="3882">
                  <c:v>-2.5222037726145199E-2</c:v>
                </c:pt>
                <c:pt idx="3883">
                  <c:v>-2.52290027258164E-2</c:v>
                </c:pt>
                <c:pt idx="3884">
                  <c:v>-2.52591147631245E-2</c:v>
                </c:pt>
                <c:pt idx="3885">
                  <c:v>-2.5293262869651799E-2</c:v>
                </c:pt>
                <c:pt idx="3886">
                  <c:v>-2.5351794647834301E-2</c:v>
                </c:pt>
                <c:pt idx="3887">
                  <c:v>-2.5368002297106802E-2</c:v>
                </c:pt>
                <c:pt idx="3888">
                  <c:v>-2.5395479729532201E-2</c:v>
                </c:pt>
                <c:pt idx="3889">
                  <c:v>-2.5408848605882099E-2</c:v>
                </c:pt>
                <c:pt idx="3890">
                  <c:v>-2.5479678117029E-2</c:v>
                </c:pt>
                <c:pt idx="3891">
                  <c:v>-2.5480072344627999E-2</c:v>
                </c:pt>
                <c:pt idx="3892">
                  <c:v>-2.5482201228551399E-2</c:v>
                </c:pt>
                <c:pt idx="3893">
                  <c:v>-2.55475972504824E-2</c:v>
                </c:pt>
                <c:pt idx="3894">
                  <c:v>-2.5557584337911401E-2</c:v>
                </c:pt>
                <c:pt idx="3895">
                  <c:v>-2.5558386560057E-2</c:v>
                </c:pt>
                <c:pt idx="3896">
                  <c:v>-2.5623297222271201E-2</c:v>
                </c:pt>
                <c:pt idx="3897">
                  <c:v>-2.5648109380700401E-2</c:v>
                </c:pt>
                <c:pt idx="3898">
                  <c:v>-2.56838747547414E-2</c:v>
                </c:pt>
                <c:pt idx="3899">
                  <c:v>-2.5736962235838799E-2</c:v>
                </c:pt>
                <c:pt idx="3900">
                  <c:v>-2.57778886280269E-2</c:v>
                </c:pt>
                <c:pt idx="3901">
                  <c:v>-2.5781326253653699E-2</c:v>
                </c:pt>
                <c:pt idx="3902">
                  <c:v>-2.57887664622167E-2</c:v>
                </c:pt>
                <c:pt idx="3903">
                  <c:v>-2.5795499228086001E-2</c:v>
                </c:pt>
                <c:pt idx="3904">
                  <c:v>-2.5798136371594001E-2</c:v>
                </c:pt>
                <c:pt idx="3905">
                  <c:v>-2.58565308302749E-2</c:v>
                </c:pt>
                <c:pt idx="3906">
                  <c:v>-2.5858587254422399E-2</c:v>
                </c:pt>
                <c:pt idx="3907">
                  <c:v>-2.58605793251112E-2</c:v>
                </c:pt>
                <c:pt idx="3908">
                  <c:v>-2.5880268655527099E-2</c:v>
                </c:pt>
                <c:pt idx="3909">
                  <c:v>-2.5895692642319699E-2</c:v>
                </c:pt>
                <c:pt idx="3910">
                  <c:v>-2.5909842862031199E-2</c:v>
                </c:pt>
                <c:pt idx="3911">
                  <c:v>-2.59150145221172E-2</c:v>
                </c:pt>
                <c:pt idx="3912">
                  <c:v>-2.59265547595415E-2</c:v>
                </c:pt>
                <c:pt idx="3913">
                  <c:v>-2.59399202894901E-2</c:v>
                </c:pt>
                <c:pt idx="3914">
                  <c:v>-2.59623425782207E-2</c:v>
                </c:pt>
                <c:pt idx="3915">
                  <c:v>-2.5973103036476701E-2</c:v>
                </c:pt>
                <c:pt idx="3916">
                  <c:v>-2.6001547282311001E-2</c:v>
                </c:pt>
                <c:pt idx="3917">
                  <c:v>-2.60223400352428E-2</c:v>
                </c:pt>
                <c:pt idx="3918">
                  <c:v>-2.60820725937396E-2</c:v>
                </c:pt>
                <c:pt idx="3919">
                  <c:v>-2.6086712485422901E-2</c:v>
                </c:pt>
                <c:pt idx="3920">
                  <c:v>-2.6090436593884499E-2</c:v>
                </c:pt>
                <c:pt idx="3921">
                  <c:v>-2.6126402291931E-2</c:v>
                </c:pt>
                <c:pt idx="3922">
                  <c:v>-2.6128894584535298E-2</c:v>
                </c:pt>
                <c:pt idx="3923">
                  <c:v>-2.6151169739510899E-2</c:v>
                </c:pt>
                <c:pt idx="3924">
                  <c:v>-2.6159186000539202E-2</c:v>
                </c:pt>
                <c:pt idx="3925">
                  <c:v>-2.61601397604618E-2</c:v>
                </c:pt>
                <c:pt idx="3926">
                  <c:v>-2.6160307554981398E-2</c:v>
                </c:pt>
                <c:pt idx="3927">
                  <c:v>-2.6201963650341199E-2</c:v>
                </c:pt>
                <c:pt idx="3928">
                  <c:v>-2.62085948620197E-2</c:v>
                </c:pt>
                <c:pt idx="3929">
                  <c:v>-2.6220900369436299E-2</c:v>
                </c:pt>
                <c:pt idx="3930">
                  <c:v>-2.6331090925668699E-2</c:v>
                </c:pt>
                <c:pt idx="3931">
                  <c:v>-2.63618269868733E-2</c:v>
                </c:pt>
                <c:pt idx="3932">
                  <c:v>-2.6373473005796701E-2</c:v>
                </c:pt>
                <c:pt idx="3933">
                  <c:v>-2.6375132027328399E-2</c:v>
                </c:pt>
                <c:pt idx="3934">
                  <c:v>-2.63826257047786E-2</c:v>
                </c:pt>
                <c:pt idx="3935">
                  <c:v>-2.6388364369903002E-2</c:v>
                </c:pt>
                <c:pt idx="3936">
                  <c:v>-2.64121399174417E-2</c:v>
                </c:pt>
                <c:pt idx="3937">
                  <c:v>-2.6417816394372001E-2</c:v>
                </c:pt>
                <c:pt idx="3938">
                  <c:v>-2.64374165204488E-2</c:v>
                </c:pt>
                <c:pt idx="3939">
                  <c:v>-2.6465832037214199E-2</c:v>
                </c:pt>
                <c:pt idx="3940">
                  <c:v>-2.64812775621266E-2</c:v>
                </c:pt>
                <c:pt idx="3941">
                  <c:v>-2.65001295197917E-2</c:v>
                </c:pt>
                <c:pt idx="3942">
                  <c:v>-2.6502364543249599E-2</c:v>
                </c:pt>
                <c:pt idx="3943">
                  <c:v>-2.6506524367494701E-2</c:v>
                </c:pt>
                <c:pt idx="3944">
                  <c:v>-2.6518097401491601E-2</c:v>
                </c:pt>
                <c:pt idx="3945">
                  <c:v>-2.65305524793789E-2</c:v>
                </c:pt>
                <c:pt idx="3946">
                  <c:v>-2.65466741136446E-2</c:v>
                </c:pt>
                <c:pt idx="3947">
                  <c:v>-2.65603847150233E-2</c:v>
                </c:pt>
                <c:pt idx="3948">
                  <c:v>-2.65611788379463E-2</c:v>
                </c:pt>
                <c:pt idx="3949">
                  <c:v>-2.65686441041302E-2</c:v>
                </c:pt>
                <c:pt idx="3950">
                  <c:v>-2.6642840559810001E-2</c:v>
                </c:pt>
                <c:pt idx="3951">
                  <c:v>-2.66783010430789E-2</c:v>
                </c:pt>
                <c:pt idx="3952">
                  <c:v>-2.6737414625108299E-2</c:v>
                </c:pt>
                <c:pt idx="3953">
                  <c:v>-2.67827099658655E-2</c:v>
                </c:pt>
                <c:pt idx="3954">
                  <c:v>-2.6796267325406301E-2</c:v>
                </c:pt>
                <c:pt idx="3955">
                  <c:v>-2.68061057452211E-2</c:v>
                </c:pt>
                <c:pt idx="3956">
                  <c:v>-2.6821739833855499E-2</c:v>
                </c:pt>
                <c:pt idx="3957">
                  <c:v>-2.6823185086843001E-2</c:v>
                </c:pt>
                <c:pt idx="3958">
                  <c:v>-2.6831302472880101E-2</c:v>
                </c:pt>
                <c:pt idx="3959">
                  <c:v>-2.68581773252752E-2</c:v>
                </c:pt>
                <c:pt idx="3960">
                  <c:v>-2.6881344791994399E-2</c:v>
                </c:pt>
                <c:pt idx="3961">
                  <c:v>-2.6937833688609001E-2</c:v>
                </c:pt>
                <c:pt idx="3962">
                  <c:v>-2.6952383690471898E-2</c:v>
                </c:pt>
                <c:pt idx="3963">
                  <c:v>-2.69722953940645E-2</c:v>
                </c:pt>
                <c:pt idx="3964">
                  <c:v>-2.7005425547910598E-2</c:v>
                </c:pt>
                <c:pt idx="3965">
                  <c:v>-2.7053803272331801E-2</c:v>
                </c:pt>
                <c:pt idx="3966">
                  <c:v>-2.7056913116706698E-2</c:v>
                </c:pt>
                <c:pt idx="3967">
                  <c:v>-2.7076194412804198E-2</c:v>
                </c:pt>
                <c:pt idx="3968">
                  <c:v>-2.70830384796268E-2</c:v>
                </c:pt>
                <c:pt idx="3969">
                  <c:v>-2.71397640627251E-2</c:v>
                </c:pt>
                <c:pt idx="3970">
                  <c:v>-2.7155232260568599E-2</c:v>
                </c:pt>
                <c:pt idx="3971">
                  <c:v>-2.7163626152693101E-2</c:v>
                </c:pt>
                <c:pt idx="3972">
                  <c:v>-2.7195724110760499E-2</c:v>
                </c:pt>
                <c:pt idx="3973">
                  <c:v>-2.7206783402230698E-2</c:v>
                </c:pt>
                <c:pt idx="3974">
                  <c:v>-2.7213574976921801E-2</c:v>
                </c:pt>
                <c:pt idx="3975">
                  <c:v>-2.72283363074672E-2</c:v>
                </c:pt>
                <c:pt idx="3976">
                  <c:v>-2.7232950315761801E-2</c:v>
                </c:pt>
                <c:pt idx="3977">
                  <c:v>-2.72865640864852E-2</c:v>
                </c:pt>
                <c:pt idx="3978">
                  <c:v>-2.7379517290908598E-2</c:v>
                </c:pt>
                <c:pt idx="3979">
                  <c:v>-2.7421338665616801E-2</c:v>
                </c:pt>
                <c:pt idx="3980">
                  <c:v>-2.7456587333376501E-2</c:v>
                </c:pt>
                <c:pt idx="3981">
                  <c:v>-2.74820127022837E-2</c:v>
                </c:pt>
                <c:pt idx="3982">
                  <c:v>-2.74922089086767E-2</c:v>
                </c:pt>
                <c:pt idx="3983">
                  <c:v>-2.7495676216124001E-2</c:v>
                </c:pt>
                <c:pt idx="3984">
                  <c:v>-2.7521918914853699E-2</c:v>
                </c:pt>
                <c:pt idx="3985">
                  <c:v>-2.75769482625483E-2</c:v>
                </c:pt>
                <c:pt idx="3986">
                  <c:v>-2.7590226473817502E-2</c:v>
                </c:pt>
                <c:pt idx="3987">
                  <c:v>-2.7594080122669101E-2</c:v>
                </c:pt>
                <c:pt idx="3988">
                  <c:v>-2.7624673567363998E-2</c:v>
                </c:pt>
                <c:pt idx="3989">
                  <c:v>-2.76247387328654E-2</c:v>
                </c:pt>
                <c:pt idx="3990">
                  <c:v>-2.7634149434760499E-2</c:v>
                </c:pt>
                <c:pt idx="3991">
                  <c:v>-2.77054581139362E-2</c:v>
                </c:pt>
                <c:pt idx="3992">
                  <c:v>-2.7756123096803101E-2</c:v>
                </c:pt>
                <c:pt idx="3993">
                  <c:v>-2.77869299662106E-2</c:v>
                </c:pt>
                <c:pt idx="3994">
                  <c:v>-2.78008334067028E-2</c:v>
                </c:pt>
                <c:pt idx="3995">
                  <c:v>-2.7842241941099698E-2</c:v>
                </c:pt>
                <c:pt idx="3996">
                  <c:v>-2.78503837967694E-2</c:v>
                </c:pt>
                <c:pt idx="3997">
                  <c:v>-2.7859163496533099E-2</c:v>
                </c:pt>
                <c:pt idx="3998">
                  <c:v>-2.7879259494836699E-2</c:v>
                </c:pt>
                <c:pt idx="3999">
                  <c:v>-2.78914355494937E-2</c:v>
                </c:pt>
                <c:pt idx="4000">
                  <c:v>-2.7942415599285099E-2</c:v>
                </c:pt>
                <c:pt idx="4001">
                  <c:v>-2.79595323913879E-2</c:v>
                </c:pt>
                <c:pt idx="4002">
                  <c:v>-2.7959537148276099E-2</c:v>
                </c:pt>
                <c:pt idx="4003">
                  <c:v>-2.7972073538489201E-2</c:v>
                </c:pt>
                <c:pt idx="4004">
                  <c:v>-2.7977055033159299E-2</c:v>
                </c:pt>
                <c:pt idx="4005">
                  <c:v>-2.7992531874860799E-2</c:v>
                </c:pt>
                <c:pt idx="4006">
                  <c:v>-2.7995853441314701E-2</c:v>
                </c:pt>
                <c:pt idx="4007">
                  <c:v>-2.8030328520741499E-2</c:v>
                </c:pt>
                <c:pt idx="4008">
                  <c:v>-2.80794597735756E-2</c:v>
                </c:pt>
                <c:pt idx="4009">
                  <c:v>-2.8113553624724098E-2</c:v>
                </c:pt>
                <c:pt idx="4010">
                  <c:v>-2.8151344136617198E-2</c:v>
                </c:pt>
                <c:pt idx="4011">
                  <c:v>-2.8156559832256199E-2</c:v>
                </c:pt>
                <c:pt idx="4012">
                  <c:v>-2.8165528251964399E-2</c:v>
                </c:pt>
                <c:pt idx="4013">
                  <c:v>-2.8174534146116599E-2</c:v>
                </c:pt>
                <c:pt idx="4014">
                  <c:v>-2.81876578875986E-2</c:v>
                </c:pt>
                <c:pt idx="4015">
                  <c:v>-2.82089527704006E-2</c:v>
                </c:pt>
                <c:pt idx="4016">
                  <c:v>-2.8224856721929599E-2</c:v>
                </c:pt>
                <c:pt idx="4017">
                  <c:v>-2.8235963038682099E-2</c:v>
                </c:pt>
                <c:pt idx="4018">
                  <c:v>-2.82408821728302E-2</c:v>
                </c:pt>
                <c:pt idx="4019">
                  <c:v>-2.8288326641638099E-2</c:v>
                </c:pt>
                <c:pt idx="4020">
                  <c:v>-2.83061094751869E-2</c:v>
                </c:pt>
                <c:pt idx="4021">
                  <c:v>-2.83217341988449E-2</c:v>
                </c:pt>
                <c:pt idx="4022">
                  <c:v>-2.8386865842158202E-2</c:v>
                </c:pt>
                <c:pt idx="4023">
                  <c:v>-2.84088233686779E-2</c:v>
                </c:pt>
                <c:pt idx="4024">
                  <c:v>-2.8416049986391901E-2</c:v>
                </c:pt>
                <c:pt idx="4025">
                  <c:v>-2.8424612763071601E-2</c:v>
                </c:pt>
                <c:pt idx="4026">
                  <c:v>-2.8498069062868201E-2</c:v>
                </c:pt>
                <c:pt idx="4027">
                  <c:v>-2.8514522796407399E-2</c:v>
                </c:pt>
                <c:pt idx="4028">
                  <c:v>-2.8515455993544801E-2</c:v>
                </c:pt>
                <c:pt idx="4029">
                  <c:v>-2.85224615129165E-2</c:v>
                </c:pt>
                <c:pt idx="4030">
                  <c:v>-2.8546009019272799E-2</c:v>
                </c:pt>
                <c:pt idx="4031">
                  <c:v>-2.8549199016483201E-2</c:v>
                </c:pt>
                <c:pt idx="4032">
                  <c:v>-2.8568607692578001E-2</c:v>
                </c:pt>
                <c:pt idx="4033">
                  <c:v>-2.8630400172188399E-2</c:v>
                </c:pt>
                <c:pt idx="4034">
                  <c:v>-2.86364288301009E-2</c:v>
                </c:pt>
                <c:pt idx="4035">
                  <c:v>-2.87426673554609E-2</c:v>
                </c:pt>
                <c:pt idx="4036">
                  <c:v>-2.8763469945388E-2</c:v>
                </c:pt>
                <c:pt idx="4037">
                  <c:v>-2.8780140803711201E-2</c:v>
                </c:pt>
                <c:pt idx="4038">
                  <c:v>-2.88365445454257E-2</c:v>
                </c:pt>
                <c:pt idx="4039">
                  <c:v>-2.88447353600834E-2</c:v>
                </c:pt>
                <c:pt idx="4040">
                  <c:v>-2.8850943549035599E-2</c:v>
                </c:pt>
                <c:pt idx="4041">
                  <c:v>-2.8880152040404301E-2</c:v>
                </c:pt>
                <c:pt idx="4042">
                  <c:v>-2.8899187588502101E-2</c:v>
                </c:pt>
                <c:pt idx="4043">
                  <c:v>-2.8903230142280901E-2</c:v>
                </c:pt>
                <c:pt idx="4044">
                  <c:v>-2.89564640317925E-2</c:v>
                </c:pt>
                <c:pt idx="4045">
                  <c:v>-2.8964455456919499E-2</c:v>
                </c:pt>
                <c:pt idx="4046">
                  <c:v>-2.9004995006424401E-2</c:v>
                </c:pt>
                <c:pt idx="4047">
                  <c:v>-2.9015883959185199E-2</c:v>
                </c:pt>
                <c:pt idx="4048">
                  <c:v>-2.9027447387899301E-2</c:v>
                </c:pt>
                <c:pt idx="4049">
                  <c:v>-2.9036957324398899E-2</c:v>
                </c:pt>
                <c:pt idx="4050">
                  <c:v>-2.9097997681551701E-2</c:v>
                </c:pt>
                <c:pt idx="4051">
                  <c:v>-2.9101950113888699E-2</c:v>
                </c:pt>
                <c:pt idx="4052">
                  <c:v>-2.9110460621640601E-2</c:v>
                </c:pt>
                <c:pt idx="4053">
                  <c:v>-2.9140326851331701E-2</c:v>
                </c:pt>
                <c:pt idx="4054">
                  <c:v>-2.91514537553965E-2</c:v>
                </c:pt>
                <c:pt idx="4055">
                  <c:v>-2.9162917668923399E-2</c:v>
                </c:pt>
                <c:pt idx="4056">
                  <c:v>-2.91671050025624E-2</c:v>
                </c:pt>
                <c:pt idx="4057">
                  <c:v>-2.9175351169202599E-2</c:v>
                </c:pt>
                <c:pt idx="4058">
                  <c:v>-2.92630399357936E-2</c:v>
                </c:pt>
                <c:pt idx="4059">
                  <c:v>-2.92636724662367E-2</c:v>
                </c:pt>
                <c:pt idx="4060">
                  <c:v>-2.9263968322458901E-2</c:v>
                </c:pt>
                <c:pt idx="4061">
                  <c:v>-2.9314887812251601E-2</c:v>
                </c:pt>
                <c:pt idx="4062">
                  <c:v>-2.9355535857193998E-2</c:v>
                </c:pt>
                <c:pt idx="4063">
                  <c:v>-2.93792468628951E-2</c:v>
                </c:pt>
                <c:pt idx="4064">
                  <c:v>-2.9381148746809398E-2</c:v>
                </c:pt>
                <c:pt idx="4065">
                  <c:v>-2.93988751875718E-2</c:v>
                </c:pt>
                <c:pt idx="4066">
                  <c:v>-2.9401827599598598E-2</c:v>
                </c:pt>
                <c:pt idx="4067">
                  <c:v>-2.94092295637105E-2</c:v>
                </c:pt>
                <c:pt idx="4068">
                  <c:v>-2.9417184842722901E-2</c:v>
                </c:pt>
                <c:pt idx="4069">
                  <c:v>-2.94261379471044E-2</c:v>
                </c:pt>
                <c:pt idx="4070">
                  <c:v>-2.94339058441473E-2</c:v>
                </c:pt>
                <c:pt idx="4071">
                  <c:v>-2.9468513864005199E-2</c:v>
                </c:pt>
                <c:pt idx="4072">
                  <c:v>-2.9515080488311099E-2</c:v>
                </c:pt>
                <c:pt idx="4073">
                  <c:v>-2.9641101503076001E-2</c:v>
                </c:pt>
                <c:pt idx="4074">
                  <c:v>-2.9644147572931899E-2</c:v>
                </c:pt>
                <c:pt idx="4075">
                  <c:v>-2.9703395209024201E-2</c:v>
                </c:pt>
                <c:pt idx="4076">
                  <c:v>-2.97621035355791E-2</c:v>
                </c:pt>
                <c:pt idx="4077">
                  <c:v>-2.9768055290568401E-2</c:v>
                </c:pt>
                <c:pt idx="4078">
                  <c:v>-2.9776474371205501E-2</c:v>
                </c:pt>
                <c:pt idx="4079">
                  <c:v>-2.9845416875227598E-2</c:v>
                </c:pt>
                <c:pt idx="4080">
                  <c:v>-2.98881735942595E-2</c:v>
                </c:pt>
                <c:pt idx="4081">
                  <c:v>-2.98969650201748E-2</c:v>
                </c:pt>
                <c:pt idx="4082">
                  <c:v>-2.9920176297010499E-2</c:v>
                </c:pt>
                <c:pt idx="4083">
                  <c:v>-2.9927535172010501E-2</c:v>
                </c:pt>
                <c:pt idx="4084">
                  <c:v>-2.9987824565830001E-2</c:v>
                </c:pt>
                <c:pt idx="4085">
                  <c:v>-2.9995869865764701E-2</c:v>
                </c:pt>
                <c:pt idx="4086">
                  <c:v>-3.0003645449914601E-2</c:v>
                </c:pt>
                <c:pt idx="4087">
                  <c:v>-3.00060660593457E-2</c:v>
                </c:pt>
                <c:pt idx="4088">
                  <c:v>-3.0084336006283699E-2</c:v>
                </c:pt>
                <c:pt idx="4089">
                  <c:v>-3.00931963117392E-2</c:v>
                </c:pt>
                <c:pt idx="4090">
                  <c:v>-3.0180975842647201E-2</c:v>
                </c:pt>
                <c:pt idx="4091">
                  <c:v>-3.0183791186295199E-2</c:v>
                </c:pt>
                <c:pt idx="4092">
                  <c:v>-3.0207425678460399E-2</c:v>
                </c:pt>
                <c:pt idx="4093">
                  <c:v>-3.0259016379170899E-2</c:v>
                </c:pt>
                <c:pt idx="4094">
                  <c:v>-3.02977034803362E-2</c:v>
                </c:pt>
                <c:pt idx="4095">
                  <c:v>-3.0317522501995601E-2</c:v>
                </c:pt>
                <c:pt idx="4096">
                  <c:v>-3.0329546021718602E-2</c:v>
                </c:pt>
                <c:pt idx="4097">
                  <c:v>-3.0375550028267601E-2</c:v>
                </c:pt>
                <c:pt idx="4098">
                  <c:v>-3.03926957187555E-2</c:v>
                </c:pt>
                <c:pt idx="4099">
                  <c:v>-3.0410222505252299E-2</c:v>
                </c:pt>
                <c:pt idx="4100">
                  <c:v>-3.0413561704469801E-2</c:v>
                </c:pt>
                <c:pt idx="4101">
                  <c:v>-3.04592876961669E-2</c:v>
                </c:pt>
                <c:pt idx="4102">
                  <c:v>-3.0461625604076802E-2</c:v>
                </c:pt>
                <c:pt idx="4103">
                  <c:v>-3.04712815578441E-2</c:v>
                </c:pt>
                <c:pt idx="4104">
                  <c:v>-3.0484009539375901E-2</c:v>
                </c:pt>
                <c:pt idx="4105">
                  <c:v>-3.0493250706054E-2</c:v>
                </c:pt>
                <c:pt idx="4106">
                  <c:v>-3.04998067352233E-2</c:v>
                </c:pt>
                <c:pt idx="4107">
                  <c:v>-3.05363680007344E-2</c:v>
                </c:pt>
                <c:pt idx="4108">
                  <c:v>-3.05947659148753E-2</c:v>
                </c:pt>
                <c:pt idx="4109">
                  <c:v>-3.0596078494833801E-2</c:v>
                </c:pt>
                <c:pt idx="4110">
                  <c:v>-3.0598627266671799E-2</c:v>
                </c:pt>
                <c:pt idx="4111">
                  <c:v>-3.06026394359264E-2</c:v>
                </c:pt>
                <c:pt idx="4112">
                  <c:v>-3.0631804514298401E-2</c:v>
                </c:pt>
                <c:pt idx="4113">
                  <c:v>-3.0637197722454899E-2</c:v>
                </c:pt>
                <c:pt idx="4114">
                  <c:v>-3.0642032417154599E-2</c:v>
                </c:pt>
                <c:pt idx="4115">
                  <c:v>-3.06448733838822E-2</c:v>
                </c:pt>
                <c:pt idx="4116">
                  <c:v>-3.0679928154981401E-2</c:v>
                </c:pt>
                <c:pt idx="4117">
                  <c:v>-3.0704908027277399E-2</c:v>
                </c:pt>
                <c:pt idx="4118">
                  <c:v>-3.0714545579503E-2</c:v>
                </c:pt>
                <c:pt idx="4119">
                  <c:v>-3.07564906417515E-2</c:v>
                </c:pt>
                <c:pt idx="4120">
                  <c:v>-3.07983834221899E-2</c:v>
                </c:pt>
                <c:pt idx="4121">
                  <c:v>-3.08309284633577E-2</c:v>
                </c:pt>
                <c:pt idx="4122">
                  <c:v>-3.0841935673287899E-2</c:v>
                </c:pt>
                <c:pt idx="4123">
                  <c:v>-3.08427286590858E-2</c:v>
                </c:pt>
                <c:pt idx="4124">
                  <c:v>-3.08429973080688E-2</c:v>
                </c:pt>
                <c:pt idx="4125">
                  <c:v>-3.0921950126368902E-2</c:v>
                </c:pt>
                <c:pt idx="4126">
                  <c:v>-3.0925022261680399E-2</c:v>
                </c:pt>
                <c:pt idx="4127">
                  <c:v>-3.09470695243927E-2</c:v>
                </c:pt>
                <c:pt idx="4128">
                  <c:v>-3.10257827937503E-2</c:v>
                </c:pt>
                <c:pt idx="4129">
                  <c:v>-3.1059473780424601E-2</c:v>
                </c:pt>
                <c:pt idx="4130">
                  <c:v>-3.1087486193528399E-2</c:v>
                </c:pt>
                <c:pt idx="4131">
                  <c:v>-3.1090171344673401E-2</c:v>
                </c:pt>
                <c:pt idx="4132">
                  <c:v>-3.1091148665109501E-2</c:v>
                </c:pt>
                <c:pt idx="4133">
                  <c:v>-3.1105314521060901E-2</c:v>
                </c:pt>
                <c:pt idx="4134">
                  <c:v>-3.11133934118955E-2</c:v>
                </c:pt>
                <c:pt idx="4135">
                  <c:v>-3.1114147452917101E-2</c:v>
                </c:pt>
                <c:pt idx="4136">
                  <c:v>-3.11439592879506E-2</c:v>
                </c:pt>
                <c:pt idx="4137">
                  <c:v>-3.1222105998895501E-2</c:v>
                </c:pt>
                <c:pt idx="4138">
                  <c:v>-3.1222565482691401E-2</c:v>
                </c:pt>
                <c:pt idx="4139">
                  <c:v>-3.12259685237413E-2</c:v>
                </c:pt>
                <c:pt idx="4140">
                  <c:v>-3.12417645330418E-2</c:v>
                </c:pt>
                <c:pt idx="4141">
                  <c:v>-3.1270979121312201E-2</c:v>
                </c:pt>
                <c:pt idx="4142">
                  <c:v>-3.1277473264705001E-2</c:v>
                </c:pt>
                <c:pt idx="4143">
                  <c:v>-3.1281556777563502E-2</c:v>
                </c:pt>
                <c:pt idx="4144">
                  <c:v>-3.1300345346322998E-2</c:v>
                </c:pt>
                <c:pt idx="4145">
                  <c:v>-3.1327376828558698E-2</c:v>
                </c:pt>
                <c:pt idx="4146">
                  <c:v>-3.1331220992559097E-2</c:v>
                </c:pt>
                <c:pt idx="4147">
                  <c:v>-3.1352395292298503E-2</c:v>
                </c:pt>
                <c:pt idx="4148">
                  <c:v>-3.1419251152614798E-2</c:v>
                </c:pt>
                <c:pt idx="4149">
                  <c:v>-3.1429857887279603E-2</c:v>
                </c:pt>
                <c:pt idx="4150">
                  <c:v>-3.1461083453425701E-2</c:v>
                </c:pt>
                <c:pt idx="4151">
                  <c:v>-3.1473902984737699E-2</c:v>
                </c:pt>
                <c:pt idx="4152">
                  <c:v>-3.1481809840524698E-2</c:v>
                </c:pt>
                <c:pt idx="4153">
                  <c:v>-3.1482561806014601E-2</c:v>
                </c:pt>
                <c:pt idx="4154">
                  <c:v>-3.15063841754206E-2</c:v>
                </c:pt>
                <c:pt idx="4155">
                  <c:v>-3.1515617327088699E-2</c:v>
                </c:pt>
                <c:pt idx="4156">
                  <c:v>-3.1521462311555802E-2</c:v>
                </c:pt>
                <c:pt idx="4157">
                  <c:v>-3.15227518493622E-2</c:v>
                </c:pt>
                <c:pt idx="4158">
                  <c:v>-3.1536562218632498E-2</c:v>
                </c:pt>
                <c:pt idx="4159">
                  <c:v>-3.1547836533897901E-2</c:v>
                </c:pt>
                <c:pt idx="4160">
                  <c:v>-3.1672369930439502E-2</c:v>
                </c:pt>
                <c:pt idx="4161">
                  <c:v>-3.17025670122284E-2</c:v>
                </c:pt>
                <c:pt idx="4162">
                  <c:v>-3.1710129362197699E-2</c:v>
                </c:pt>
                <c:pt idx="4163">
                  <c:v>-3.17409615200503E-2</c:v>
                </c:pt>
                <c:pt idx="4164">
                  <c:v>-3.1746587391976902E-2</c:v>
                </c:pt>
                <c:pt idx="4165">
                  <c:v>-3.1762162976137098E-2</c:v>
                </c:pt>
                <c:pt idx="4166">
                  <c:v>-3.1800560448396603E-2</c:v>
                </c:pt>
                <c:pt idx="4167">
                  <c:v>-3.18268078382919E-2</c:v>
                </c:pt>
                <c:pt idx="4168">
                  <c:v>-3.1843180023235697E-2</c:v>
                </c:pt>
                <c:pt idx="4169">
                  <c:v>-3.1844182010448897E-2</c:v>
                </c:pt>
                <c:pt idx="4170">
                  <c:v>-3.1861944043748203E-2</c:v>
                </c:pt>
                <c:pt idx="4171">
                  <c:v>-3.1864131439568198E-2</c:v>
                </c:pt>
                <c:pt idx="4172">
                  <c:v>-3.18804572281772E-2</c:v>
                </c:pt>
                <c:pt idx="4173">
                  <c:v>-3.1889288547437999E-2</c:v>
                </c:pt>
                <c:pt idx="4174">
                  <c:v>-3.19153122148697E-2</c:v>
                </c:pt>
                <c:pt idx="4175">
                  <c:v>-3.19238816754552E-2</c:v>
                </c:pt>
                <c:pt idx="4176">
                  <c:v>-3.1927657003790501E-2</c:v>
                </c:pt>
                <c:pt idx="4177">
                  <c:v>-3.2060212070718699E-2</c:v>
                </c:pt>
                <c:pt idx="4178">
                  <c:v>-3.2061542604438401E-2</c:v>
                </c:pt>
                <c:pt idx="4179">
                  <c:v>-3.2072968739166499E-2</c:v>
                </c:pt>
                <c:pt idx="4180">
                  <c:v>-3.2093583447202298E-2</c:v>
                </c:pt>
                <c:pt idx="4181">
                  <c:v>-3.2105767112334101E-2</c:v>
                </c:pt>
                <c:pt idx="4182">
                  <c:v>-3.2147777909324701E-2</c:v>
                </c:pt>
                <c:pt idx="4183">
                  <c:v>-3.2155992775169097E-2</c:v>
                </c:pt>
                <c:pt idx="4184">
                  <c:v>-3.2165614746711299E-2</c:v>
                </c:pt>
                <c:pt idx="4185">
                  <c:v>-3.22081615826963E-2</c:v>
                </c:pt>
                <c:pt idx="4186">
                  <c:v>-3.2212170051858301E-2</c:v>
                </c:pt>
                <c:pt idx="4187">
                  <c:v>-3.2234347486992797E-2</c:v>
                </c:pt>
                <c:pt idx="4188">
                  <c:v>-3.2285417478108903E-2</c:v>
                </c:pt>
                <c:pt idx="4189">
                  <c:v>-3.2293836510274503E-2</c:v>
                </c:pt>
                <c:pt idx="4190">
                  <c:v>-3.23405180827381E-2</c:v>
                </c:pt>
                <c:pt idx="4191">
                  <c:v>-3.2345482045118799E-2</c:v>
                </c:pt>
                <c:pt idx="4192">
                  <c:v>-3.2391262587093898E-2</c:v>
                </c:pt>
                <c:pt idx="4193">
                  <c:v>-3.2398416543720998E-2</c:v>
                </c:pt>
                <c:pt idx="4194">
                  <c:v>-3.2401903004063599E-2</c:v>
                </c:pt>
                <c:pt idx="4195">
                  <c:v>-3.2407199269469403E-2</c:v>
                </c:pt>
                <c:pt idx="4196">
                  <c:v>-3.2476449795784602E-2</c:v>
                </c:pt>
                <c:pt idx="4197">
                  <c:v>-3.2506424591841401E-2</c:v>
                </c:pt>
                <c:pt idx="4198">
                  <c:v>-3.2708527409731403E-2</c:v>
                </c:pt>
                <c:pt idx="4199">
                  <c:v>-3.2732721016067501E-2</c:v>
                </c:pt>
                <c:pt idx="4200">
                  <c:v>-3.2766879401171102E-2</c:v>
                </c:pt>
                <c:pt idx="4201">
                  <c:v>-3.2798453998597502E-2</c:v>
                </c:pt>
                <c:pt idx="4202">
                  <c:v>-3.2839640888425899E-2</c:v>
                </c:pt>
                <c:pt idx="4203">
                  <c:v>-3.2903202181218602E-2</c:v>
                </c:pt>
                <c:pt idx="4204">
                  <c:v>-3.29360091212667E-2</c:v>
                </c:pt>
                <c:pt idx="4205">
                  <c:v>-3.2975184083499101E-2</c:v>
                </c:pt>
                <c:pt idx="4206">
                  <c:v>-3.3007601678578503E-2</c:v>
                </c:pt>
                <c:pt idx="4207">
                  <c:v>-3.3009775327569102E-2</c:v>
                </c:pt>
                <c:pt idx="4208">
                  <c:v>-3.3010031177476598E-2</c:v>
                </c:pt>
                <c:pt idx="4209">
                  <c:v>-3.305750214178E-2</c:v>
                </c:pt>
                <c:pt idx="4210">
                  <c:v>-3.3058755001997397E-2</c:v>
                </c:pt>
                <c:pt idx="4211">
                  <c:v>-3.3082267824258202E-2</c:v>
                </c:pt>
                <c:pt idx="4212">
                  <c:v>-3.3083945207740897E-2</c:v>
                </c:pt>
                <c:pt idx="4213">
                  <c:v>-3.3087310754382301E-2</c:v>
                </c:pt>
                <c:pt idx="4214">
                  <c:v>-3.3133395780960299E-2</c:v>
                </c:pt>
                <c:pt idx="4215">
                  <c:v>-3.3163828061245397E-2</c:v>
                </c:pt>
                <c:pt idx="4216">
                  <c:v>-3.3168545244096001E-2</c:v>
                </c:pt>
                <c:pt idx="4217">
                  <c:v>-3.3203969659110703E-2</c:v>
                </c:pt>
                <c:pt idx="4218">
                  <c:v>-3.3226215076923402E-2</c:v>
                </c:pt>
                <c:pt idx="4219">
                  <c:v>-3.3284941868245703E-2</c:v>
                </c:pt>
                <c:pt idx="4220">
                  <c:v>-3.3287015590447701E-2</c:v>
                </c:pt>
                <c:pt idx="4221">
                  <c:v>-3.3309648661816703E-2</c:v>
                </c:pt>
                <c:pt idx="4222">
                  <c:v>-3.3330992396384901E-2</c:v>
                </c:pt>
                <c:pt idx="4223">
                  <c:v>-3.33880802107673E-2</c:v>
                </c:pt>
                <c:pt idx="4224">
                  <c:v>-3.3412355093344302E-2</c:v>
                </c:pt>
                <c:pt idx="4225">
                  <c:v>-3.3442035419239999E-2</c:v>
                </c:pt>
                <c:pt idx="4226">
                  <c:v>-3.3470289594958999E-2</c:v>
                </c:pt>
                <c:pt idx="4227">
                  <c:v>-3.3484712186814002E-2</c:v>
                </c:pt>
                <c:pt idx="4228">
                  <c:v>-3.3516466075449898E-2</c:v>
                </c:pt>
                <c:pt idx="4229">
                  <c:v>-3.3564858833635497E-2</c:v>
                </c:pt>
                <c:pt idx="4230">
                  <c:v>-3.36012204946501E-2</c:v>
                </c:pt>
                <c:pt idx="4231">
                  <c:v>-3.3618201895928998E-2</c:v>
                </c:pt>
                <c:pt idx="4232">
                  <c:v>-3.3636975380429299E-2</c:v>
                </c:pt>
                <c:pt idx="4233">
                  <c:v>-3.3668072965850698E-2</c:v>
                </c:pt>
                <c:pt idx="4234">
                  <c:v>-3.3696778386757699E-2</c:v>
                </c:pt>
                <c:pt idx="4235">
                  <c:v>-3.3727302349670502E-2</c:v>
                </c:pt>
                <c:pt idx="4236">
                  <c:v>-3.3761329380307202E-2</c:v>
                </c:pt>
                <c:pt idx="4237">
                  <c:v>-3.3821036000015098E-2</c:v>
                </c:pt>
                <c:pt idx="4238">
                  <c:v>-3.3823916786230902E-2</c:v>
                </c:pt>
                <c:pt idx="4239">
                  <c:v>-3.38380219028558E-2</c:v>
                </c:pt>
                <c:pt idx="4240">
                  <c:v>-3.3849958278756802E-2</c:v>
                </c:pt>
                <c:pt idx="4241">
                  <c:v>-3.3908339133238201E-2</c:v>
                </c:pt>
                <c:pt idx="4242">
                  <c:v>-3.3932692183672203E-2</c:v>
                </c:pt>
                <c:pt idx="4243">
                  <c:v>-3.3968296738231998E-2</c:v>
                </c:pt>
                <c:pt idx="4244">
                  <c:v>-3.3974037538326E-2</c:v>
                </c:pt>
                <c:pt idx="4245">
                  <c:v>-3.3981010780145503E-2</c:v>
                </c:pt>
                <c:pt idx="4246">
                  <c:v>-3.3993846371988198E-2</c:v>
                </c:pt>
                <c:pt idx="4247">
                  <c:v>-3.39975988047252E-2</c:v>
                </c:pt>
                <c:pt idx="4248">
                  <c:v>-3.4052152048241503E-2</c:v>
                </c:pt>
                <c:pt idx="4249">
                  <c:v>-3.4073987382351199E-2</c:v>
                </c:pt>
                <c:pt idx="4250">
                  <c:v>-3.4126339863763497E-2</c:v>
                </c:pt>
                <c:pt idx="4251">
                  <c:v>-3.4163131565388298E-2</c:v>
                </c:pt>
                <c:pt idx="4252">
                  <c:v>-3.4194421235952198E-2</c:v>
                </c:pt>
                <c:pt idx="4253">
                  <c:v>-3.4198896514655401E-2</c:v>
                </c:pt>
                <c:pt idx="4254">
                  <c:v>-3.4221776859218303E-2</c:v>
                </c:pt>
                <c:pt idx="4255">
                  <c:v>-3.4240393025810598E-2</c:v>
                </c:pt>
                <c:pt idx="4256">
                  <c:v>-3.4249359315205098E-2</c:v>
                </c:pt>
                <c:pt idx="4257">
                  <c:v>-3.42715336780373E-2</c:v>
                </c:pt>
                <c:pt idx="4258">
                  <c:v>-3.4300718662698203E-2</c:v>
                </c:pt>
                <c:pt idx="4259">
                  <c:v>-3.4337304923911703E-2</c:v>
                </c:pt>
                <c:pt idx="4260">
                  <c:v>-3.4345551670159402E-2</c:v>
                </c:pt>
                <c:pt idx="4261">
                  <c:v>-3.4382342562181201E-2</c:v>
                </c:pt>
                <c:pt idx="4262">
                  <c:v>-3.4408864332211103E-2</c:v>
                </c:pt>
                <c:pt idx="4263">
                  <c:v>-3.4453225827439503E-2</c:v>
                </c:pt>
                <c:pt idx="4264">
                  <c:v>-3.4497689082176201E-2</c:v>
                </c:pt>
                <c:pt idx="4265">
                  <c:v>-3.4506242831910498E-2</c:v>
                </c:pt>
                <c:pt idx="4266">
                  <c:v>-3.4516172086926901E-2</c:v>
                </c:pt>
                <c:pt idx="4267">
                  <c:v>-3.4542952368099997E-2</c:v>
                </c:pt>
                <c:pt idx="4268">
                  <c:v>-3.4545242758381001E-2</c:v>
                </c:pt>
                <c:pt idx="4269">
                  <c:v>-3.4553886002055598E-2</c:v>
                </c:pt>
                <c:pt idx="4270">
                  <c:v>-3.4567754833146197E-2</c:v>
                </c:pt>
                <c:pt idx="4271">
                  <c:v>-3.4575060008517497E-2</c:v>
                </c:pt>
                <c:pt idx="4272">
                  <c:v>-3.4604659343632903E-2</c:v>
                </c:pt>
                <c:pt idx="4273">
                  <c:v>-3.4620386320399099E-2</c:v>
                </c:pt>
                <c:pt idx="4274">
                  <c:v>-3.4653200709229302E-2</c:v>
                </c:pt>
                <c:pt idx="4275">
                  <c:v>-3.4667577238957699E-2</c:v>
                </c:pt>
                <c:pt idx="4276">
                  <c:v>-3.46696527466639E-2</c:v>
                </c:pt>
                <c:pt idx="4277">
                  <c:v>-3.4716850569711098E-2</c:v>
                </c:pt>
                <c:pt idx="4278">
                  <c:v>-3.4797407781664597E-2</c:v>
                </c:pt>
                <c:pt idx="4279">
                  <c:v>-3.4816473210228502E-2</c:v>
                </c:pt>
                <c:pt idx="4280">
                  <c:v>-3.4820579409116099E-2</c:v>
                </c:pt>
                <c:pt idx="4281">
                  <c:v>-3.4834499137851097E-2</c:v>
                </c:pt>
                <c:pt idx="4282">
                  <c:v>-3.4984009894593299E-2</c:v>
                </c:pt>
                <c:pt idx="4283">
                  <c:v>-3.50206934990904E-2</c:v>
                </c:pt>
                <c:pt idx="4284">
                  <c:v>-3.5061752882451301E-2</c:v>
                </c:pt>
                <c:pt idx="4285">
                  <c:v>-3.5064192659991299E-2</c:v>
                </c:pt>
                <c:pt idx="4286">
                  <c:v>-3.5066354898134498E-2</c:v>
                </c:pt>
                <c:pt idx="4287">
                  <c:v>-3.5130030680947201E-2</c:v>
                </c:pt>
                <c:pt idx="4288">
                  <c:v>-3.5157590721277998E-2</c:v>
                </c:pt>
                <c:pt idx="4289">
                  <c:v>-3.51657543919233E-2</c:v>
                </c:pt>
                <c:pt idx="4290">
                  <c:v>-3.5229656543199497E-2</c:v>
                </c:pt>
                <c:pt idx="4291">
                  <c:v>-3.52781279291845E-2</c:v>
                </c:pt>
                <c:pt idx="4292">
                  <c:v>-3.5291308207233002E-2</c:v>
                </c:pt>
                <c:pt idx="4293">
                  <c:v>-3.5312859257461901E-2</c:v>
                </c:pt>
                <c:pt idx="4294">
                  <c:v>-3.53655812489082E-2</c:v>
                </c:pt>
                <c:pt idx="4295">
                  <c:v>-3.5423433672141499E-2</c:v>
                </c:pt>
                <c:pt idx="4296">
                  <c:v>-3.5483550654255701E-2</c:v>
                </c:pt>
                <c:pt idx="4297">
                  <c:v>-3.5502798661948297E-2</c:v>
                </c:pt>
                <c:pt idx="4298">
                  <c:v>-3.5502889932403497E-2</c:v>
                </c:pt>
                <c:pt idx="4299">
                  <c:v>-3.5530470700750903E-2</c:v>
                </c:pt>
                <c:pt idx="4300">
                  <c:v>-3.56152245248351E-2</c:v>
                </c:pt>
                <c:pt idx="4301">
                  <c:v>-3.5618973594457898E-2</c:v>
                </c:pt>
                <c:pt idx="4302">
                  <c:v>-3.5695738934852499E-2</c:v>
                </c:pt>
                <c:pt idx="4303">
                  <c:v>-3.5698738203600498E-2</c:v>
                </c:pt>
                <c:pt idx="4304">
                  <c:v>-3.5706992396889299E-2</c:v>
                </c:pt>
                <c:pt idx="4305">
                  <c:v>-3.5720883504516202E-2</c:v>
                </c:pt>
                <c:pt idx="4306">
                  <c:v>-3.5732129293280401E-2</c:v>
                </c:pt>
                <c:pt idx="4307">
                  <c:v>-3.5739867650167199E-2</c:v>
                </c:pt>
                <c:pt idx="4308">
                  <c:v>-3.5807789746932002E-2</c:v>
                </c:pt>
                <c:pt idx="4309">
                  <c:v>-3.58096187713128E-2</c:v>
                </c:pt>
                <c:pt idx="4310">
                  <c:v>-3.5810829083215097E-2</c:v>
                </c:pt>
                <c:pt idx="4311">
                  <c:v>-3.5822136321296903E-2</c:v>
                </c:pt>
                <c:pt idx="4312">
                  <c:v>-3.5830738408354698E-2</c:v>
                </c:pt>
                <c:pt idx="4313">
                  <c:v>-3.5845175514379199E-2</c:v>
                </c:pt>
                <c:pt idx="4314">
                  <c:v>-3.58594248007051E-2</c:v>
                </c:pt>
                <c:pt idx="4315">
                  <c:v>-3.5860322558175298E-2</c:v>
                </c:pt>
                <c:pt idx="4316">
                  <c:v>-3.5888198782403798E-2</c:v>
                </c:pt>
                <c:pt idx="4317">
                  <c:v>-3.5896531211635697E-2</c:v>
                </c:pt>
                <c:pt idx="4318">
                  <c:v>-3.5898909625140099E-2</c:v>
                </c:pt>
                <c:pt idx="4319">
                  <c:v>-3.5930811194552E-2</c:v>
                </c:pt>
                <c:pt idx="4320">
                  <c:v>-3.5935082778954602E-2</c:v>
                </c:pt>
                <c:pt idx="4321">
                  <c:v>-3.5943484541197002E-2</c:v>
                </c:pt>
                <c:pt idx="4322">
                  <c:v>-3.5943962195245802E-2</c:v>
                </c:pt>
                <c:pt idx="4323">
                  <c:v>-3.5966064072382203E-2</c:v>
                </c:pt>
                <c:pt idx="4324">
                  <c:v>-3.5967557676632303E-2</c:v>
                </c:pt>
                <c:pt idx="4325">
                  <c:v>-3.5977247390843702E-2</c:v>
                </c:pt>
                <c:pt idx="4326">
                  <c:v>-3.5981102427341802E-2</c:v>
                </c:pt>
                <c:pt idx="4327">
                  <c:v>-3.5987892937564298E-2</c:v>
                </c:pt>
                <c:pt idx="4328">
                  <c:v>-3.6058818546129197E-2</c:v>
                </c:pt>
                <c:pt idx="4329">
                  <c:v>-3.6107415510786098E-2</c:v>
                </c:pt>
                <c:pt idx="4330">
                  <c:v>-3.6159341492033398E-2</c:v>
                </c:pt>
                <c:pt idx="4331">
                  <c:v>-3.6170269415594099E-2</c:v>
                </c:pt>
                <c:pt idx="4332">
                  <c:v>-3.6216994743315703E-2</c:v>
                </c:pt>
                <c:pt idx="4333">
                  <c:v>-3.6241284880153699E-2</c:v>
                </c:pt>
                <c:pt idx="4334">
                  <c:v>-3.6316278208531103E-2</c:v>
                </c:pt>
                <c:pt idx="4335">
                  <c:v>-3.6413663595737097E-2</c:v>
                </c:pt>
                <c:pt idx="4336">
                  <c:v>-3.64329584131102E-2</c:v>
                </c:pt>
                <c:pt idx="4337">
                  <c:v>-3.6520367400525403E-2</c:v>
                </c:pt>
                <c:pt idx="4338">
                  <c:v>-3.6570250519482699E-2</c:v>
                </c:pt>
                <c:pt idx="4339">
                  <c:v>-3.6613203856698598E-2</c:v>
                </c:pt>
                <c:pt idx="4340">
                  <c:v>-3.6633262145378397E-2</c:v>
                </c:pt>
                <c:pt idx="4341">
                  <c:v>-3.66363545477855E-2</c:v>
                </c:pt>
                <c:pt idx="4342">
                  <c:v>-3.6642879438794303E-2</c:v>
                </c:pt>
                <c:pt idx="4343">
                  <c:v>-3.6700000735872401E-2</c:v>
                </c:pt>
                <c:pt idx="4344">
                  <c:v>-3.6725381295965101E-2</c:v>
                </c:pt>
                <c:pt idx="4345">
                  <c:v>-3.6730450522799898E-2</c:v>
                </c:pt>
                <c:pt idx="4346">
                  <c:v>-3.6731248397861897E-2</c:v>
                </c:pt>
                <c:pt idx="4347">
                  <c:v>-3.6766690152053798E-2</c:v>
                </c:pt>
                <c:pt idx="4348">
                  <c:v>-3.6781176919808103E-2</c:v>
                </c:pt>
                <c:pt idx="4349">
                  <c:v>-3.6788470980727801E-2</c:v>
                </c:pt>
                <c:pt idx="4350">
                  <c:v>-3.6826483982626897E-2</c:v>
                </c:pt>
                <c:pt idx="4351">
                  <c:v>-3.6862951161825898E-2</c:v>
                </c:pt>
                <c:pt idx="4352">
                  <c:v>-3.6880010510442297E-2</c:v>
                </c:pt>
                <c:pt idx="4353">
                  <c:v>-3.68979910910818E-2</c:v>
                </c:pt>
                <c:pt idx="4354">
                  <c:v>-3.6915079241477002E-2</c:v>
                </c:pt>
                <c:pt idx="4355">
                  <c:v>-3.6920259772714702E-2</c:v>
                </c:pt>
                <c:pt idx="4356">
                  <c:v>-3.6925296657879698E-2</c:v>
                </c:pt>
                <c:pt idx="4357">
                  <c:v>-3.70237122714734E-2</c:v>
                </c:pt>
                <c:pt idx="4358">
                  <c:v>-3.7087683419083597E-2</c:v>
                </c:pt>
                <c:pt idx="4359">
                  <c:v>-3.7109767266324298E-2</c:v>
                </c:pt>
                <c:pt idx="4360">
                  <c:v>-3.7116965686991001E-2</c:v>
                </c:pt>
                <c:pt idx="4361">
                  <c:v>-3.71731825611121E-2</c:v>
                </c:pt>
                <c:pt idx="4362">
                  <c:v>-3.7185977235328203E-2</c:v>
                </c:pt>
                <c:pt idx="4363">
                  <c:v>-3.72286567166027E-2</c:v>
                </c:pt>
                <c:pt idx="4364">
                  <c:v>-3.72615920482176E-2</c:v>
                </c:pt>
                <c:pt idx="4365">
                  <c:v>-3.7291332482160697E-2</c:v>
                </c:pt>
                <c:pt idx="4366">
                  <c:v>-3.7308588092308498E-2</c:v>
                </c:pt>
                <c:pt idx="4367">
                  <c:v>-3.7382993539634597E-2</c:v>
                </c:pt>
                <c:pt idx="4368">
                  <c:v>-3.74080788336313E-2</c:v>
                </c:pt>
                <c:pt idx="4369">
                  <c:v>-3.74293292468275E-2</c:v>
                </c:pt>
                <c:pt idx="4370">
                  <c:v>-3.7486290378552702E-2</c:v>
                </c:pt>
                <c:pt idx="4371">
                  <c:v>-3.7548765261243802E-2</c:v>
                </c:pt>
                <c:pt idx="4372">
                  <c:v>-3.7553871289479603E-2</c:v>
                </c:pt>
                <c:pt idx="4373">
                  <c:v>-3.7628592610974301E-2</c:v>
                </c:pt>
                <c:pt idx="4374">
                  <c:v>-3.7637780497152398E-2</c:v>
                </c:pt>
                <c:pt idx="4375">
                  <c:v>-3.7691109407012001E-2</c:v>
                </c:pt>
                <c:pt idx="4376">
                  <c:v>-3.77164016735154E-2</c:v>
                </c:pt>
                <c:pt idx="4377">
                  <c:v>-3.77173588233344E-2</c:v>
                </c:pt>
                <c:pt idx="4378">
                  <c:v>-3.7722056041375601E-2</c:v>
                </c:pt>
                <c:pt idx="4379">
                  <c:v>-3.77953577031169E-2</c:v>
                </c:pt>
                <c:pt idx="4380">
                  <c:v>-3.7797347537447998E-2</c:v>
                </c:pt>
                <c:pt idx="4381">
                  <c:v>-3.7833741352359999E-2</c:v>
                </c:pt>
                <c:pt idx="4382">
                  <c:v>-3.7851587193061101E-2</c:v>
                </c:pt>
                <c:pt idx="4383">
                  <c:v>-3.7854073684602703E-2</c:v>
                </c:pt>
                <c:pt idx="4384">
                  <c:v>-3.7864997537465001E-2</c:v>
                </c:pt>
                <c:pt idx="4385">
                  <c:v>-3.7878294980300702E-2</c:v>
                </c:pt>
                <c:pt idx="4386">
                  <c:v>-3.7904411859433801E-2</c:v>
                </c:pt>
                <c:pt idx="4387">
                  <c:v>-3.7922526814113199E-2</c:v>
                </c:pt>
                <c:pt idx="4388">
                  <c:v>-3.7941557865775799E-2</c:v>
                </c:pt>
                <c:pt idx="4389">
                  <c:v>-3.7988075825166098E-2</c:v>
                </c:pt>
                <c:pt idx="4390">
                  <c:v>-3.8060915135120298E-2</c:v>
                </c:pt>
                <c:pt idx="4391">
                  <c:v>-3.80924504493763E-2</c:v>
                </c:pt>
                <c:pt idx="4392">
                  <c:v>-3.81133932166264E-2</c:v>
                </c:pt>
                <c:pt idx="4393">
                  <c:v>-3.8146360726873503E-2</c:v>
                </c:pt>
                <c:pt idx="4394">
                  <c:v>-3.8169886071185197E-2</c:v>
                </c:pt>
                <c:pt idx="4395">
                  <c:v>-3.8172790639786E-2</c:v>
                </c:pt>
                <c:pt idx="4396">
                  <c:v>-3.8242705563488001E-2</c:v>
                </c:pt>
                <c:pt idx="4397">
                  <c:v>-3.8261959797336202E-2</c:v>
                </c:pt>
                <c:pt idx="4398">
                  <c:v>-3.83051375506787E-2</c:v>
                </c:pt>
                <c:pt idx="4399">
                  <c:v>-3.8326570987681698E-2</c:v>
                </c:pt>
                <c:pt idx="4400">
                  <c:v>-3.8354638160750902E-2</c:v>
                </c:pt>
                <c:pt idx="4401">
                  <c:v>-3.84192193555766E-2</c:v>
                </c:pt>
                <c:pt idx="4402">
                  <c:v>-3.8434618943917101E-2</c:v>
                </c:pt>
                <c:pt idx="4403">
                  <c:v>-3.8451060350507001E-2</c:v>
                </c:pt>
                <c:pt idx="4404">
                  <c:v>-3.8523117236142199E-2</c:v>
                </c:pt>
                <c:pt idx="4405">
                  <c:v>-3.8541664092752698E-2</c:v>
                </c:pt>
                <c:pt idx="4406">
                  <c:v>-3.8562568354093302E-2</c:v>
                </c:pt>
                <c:pt idx="4407">
                  <c:v>-3.8580225808360999E-2</c:v>
                </c:pt>
                <c:pt idx="4408">
                  <c:v>-3.8600512708381302E-2</c:v>
                </c:pt>
                <c:pt idx="4409">
                  <c:v>-3.8620265902743298E-2</c:v>
                </c:pt>
                <c:pt idx="4410">
                  <c:v>-3.8679449606413598E-2</c:v>
                </c:pt>
                <c:pt idx="4411">
                  <c:v>-3.8687651023781001E-2</c:v>
                </c:pt>
                <c:pt idx="4412">
                  <c:v>-3.8692193358136798E-2</c:v>
                </c:pt>
                <c:pt idx="4413">
                  <c:v>-3.8702977421924502E-2</c:v>
                </c:pt>
                <c:pt idx="4414">
                  <c:v>-3.8720251191213299E-2</c:v>
                </c:pt>
                <c:pt idx="4415">
                  <c:v>-3.8762872488629099E-2</c:v>
                </c:pt>
                <c:pt idx="4416">
                  <c:v>-3.8808173191885197E-2</c:v>
                </c:pt>
                <c:pt idx="4417">
                  <c:v>-3.88256445925306E-2</c:v>
                </c:pt>
                <c:pt idx="4418">
                  <c:v>-3.8834761759127402E-2</c:v>
                </c:pt>
                <c:pt idx="4419">
                  <c:v>-3.8852189674407199E-2</c:v>
                </c:pt>
                <c:pt idx="4420">
                  <c:v>-3.8876828552494302E-2</c:v>
                </c:pt>
                <c:pt idx="4421">
                  <c:v>-3.8888402791356698E-2</c:v>
                </c:pt>
                <c:pt idx="4422">
                  <c:v>-3.8918569424861701E-2</c:v>
                </c:pt>
                <c:pt idx="4423">
                  <c:v>-3.8929146837838297E-2</c:v>
                </c:pt>
                <c:pt idx="4424">
                  <c:v>-3.8966622078605802E-2</c:v>
                </c:pt>
                <c:pt idx="4425">
                  <c:v>-3.8977300886249303E-2</c:v>
                </c:pt>
                <c:pt idx="4426">
                  <c:v>-3.9061674729459199E-2</c:v>
                </c:pt>
                <c:pt idx="4427">
                  <c:v>-3.90619289826519E-2</c:v>
                </c:pt>
                <c:pt idx="4428">
                  <c:v>-3.90788032305611E-2</c:v>
                </c:pt>
                <c:pt idx="4429">
                  <c:v>-3.9144848810898303E-2</c:v>
                </c:pt>
                <c:pt idx="4430">
                  <c:v>-3.9146335551588002E-2</c:v>
                </c:pt>
                <c:pt idx="4431">
                  <c:v>-3.9178230757753098E-2</c:v>
                </c:pt>
                <c:pt idx="4432">
                  <c:v>-3.9203709577883203E-2</c:v>
                </c:pt>
                <c:pt idx="4433">
                  <c:v>-3.92154274905172E-2</c:v>
                </c:pt>
                <c:pt idx="4434">
                  <c:v>-3.9226579259911402E-2</c:v>
                </c:pt>
                <c:pt idx="4435">
                  <c:v>-3.9238276616445397E-2</c:v>
                </c:pt>
                <c:pt idx="4436">
                  <c:v>-3.9241304851802099E-2</c:v>
                </c:pt>
                <c:pt idx="4437">
                  <c:v>-3.9267373822735999E-2</c:v>
                </c:pt>
                <c:pt idx="4438">
                  <c:v>-3.9309020277404898E-2</c:v>
                </c:pt>
                <c:pt idx="4439">
                  <c:v>-3.9309952061486797E-2</c:v>
                </c:pt>
                <c:pt idx="4440">
                  <c:v>-3.9326822128292499E-2</c:v>
                </c:pt>
                <c:pt idx="4441">
                  <c:v>-3.94205755055737E-2</c:v>
                </c:pt>
                <c:pt idx="4442">
                  <c:v>-3.9432422562660101E-2</c:v>
                </c:pt>
                <c:pt idx="4443">
                  <c:v>-3.9435608163537403E-2</c:v>
                </c:pt>
                <c:pt idx="4444">
                  <c:v>-3.9472100892130199E-2</c:v>
                </c:pt>
                <c:pt idx="4445">
                  <c:v>-3.9479719346065402E-2</c:v>
                </c:pt>
                <c:pt idx="4446">
                  <c:v>-3.9511560081162897E-2</c:v>
                </c:pt>
                <c:pt idx="4447">
                  <c:v>-3.9523360717041101E-2</c:v>
                </c:pt>
                <c:pt idx="4448">
                  <c:v>-3.9538182543897599E-2</c:v>
                </c:pt>
                <c:pt idx="4449">
                  <c:v>-3.96134922732259E-2</c:v>
                </c:pt>
                <c:pt idx="4450">
                  <c:v>-3.9636169120892198E-2</c:v>
                </c:pt>
                <c:pt idx="4451">
                  <c:v>-3.9676038510499702E-2</c:v>
                </c:pt>
                <c:pt idx="4452">
                  <c:v>-3.9678091541232703E-2</c:v>
                </c:pt>
                <c:pt idx="4453">
                  <c:v>-3.97473765685969E-2</c:v>
                </c:pt>
                <c:pt idx="4454">
                  <c:v>-3.9781971709414797E-2</c:v>
                </c:pt>
                <c:pt idx="4455">
                  <c:v>-3.98491951981432E-2</c:v>
                </c:pt>
                <c:pt idx="4456">
                  <c:v>-3.9876958267194097E-2</c:v>
                </c:pt>
                <c:pt idx="4457">
                  <c:v>-3.9902416910472902E-2</c:v>
                </c:pt>
                <c:pt idx="4458">
                  <c:v>-3.9928293541818101E-2</c:v>
                </c:pt>
                <c:pt idx="4459">
                  <c:v>-3.9932575866465897E-2</c:v>
                </c:pt>
                <c:pt idx="4460">
                  <c:v>-3.9962366864565398E-2</c:v>
                </c:pt>
                <c:pt idx="4461">
                  <c:v>-3.9967991343615103E-2</c:v>
                </c:pt>
                <c:pt idx="4462">
                  <c:v>-3.9978028660334203E-2</c:v>
                </c:pt>
                <c:pt idx="4463">
                  <c:v>-4.0014186898880602E-2</c:v>
                </c:pt>
                <c:pt idx="4464">
                  <c:v>-4.0023229715306897E-2</c:v>
                </c:pt>
                <c:pt idx="4465">
                  <c:v>-4.0178315621795399E-2</c:v>
                </c:pt>
                <c:pt idx="4466">
                  <c:v>-4.0254899760742403E-2</c:v>
                </c:pt>
                <c:pt idx="4467">
                  <c:v>-4.0266585727888299E-2</c:v>
                </c:pt>
                <c:pt idx="4468">
                  <c:v>-4.0280016766312002E-2</c:v>
                </c:pt>
                <c:pt idx="4469">
                  <c:v>-4.0378191224087701E-2</c:v>
                </c:pt>
                <c:pt idx="4470">
                  <c:v>-4.0413768018023398E-2</c:v>
                </c:pt>
                <c:pt idx="4471">
                  <c:v>-4.0431860441511702E-2</c:v>
                </c:pt>
                <c:pt idx="4472">
                  <c:v>-4.0438125527630903E-2</c:v>
                </c:pt>
                <c:pt idx="4473">
                  <c:v>-4.0483767331856803E-2</c:v>
                </c:pt>
                <c:pt idx="4474">
                  <c:v>-4.0485713344287098E-2</c:v>
                </c:pt>
                <c:pt idx="4475">
                  <c:v>-4.0496587931610199E-2</c:v>
                </c:pt>
                <c:pt idx="4476">
                  <c:v>-4.0589326948001797E-2</c:v>
                </c:pt>
                <c:pt idx="4477">
                  <c:v>-4.0599057477392002E-2</c:v>
                </c:pt>
                <c:pt idx="4478">
                  <c:v>-4.0613826493671297E-2</c:v>
                </c:pt>
                <c:pt idx="4479">
                  <c:v>-4.0649000895406601E-2</c:v>
                </c:pt>
                <c:pt idx="4480">
                  <c:v>-4.06595287055804E-2</c:v>
                </c:pt>
                <c:pt idx="4481">
                  <c:v>-4.0681484676527498E-2</c:v>
                </c:pt>
                <c:pt idx="4482">
                  <c:v>-4.0685928176864998E-2</c:v>
                </c:pt>
                <c:pt idx="4483">
                  <c:v>-4.0770969408124601E-2</c:v>
                </c:pt>
                <c:pt idx="4484">
                  <c:v>-4.0777675703454398E-2</c:v>
                </c:pt>
                <c:pt idx="4485">
                  <c:v>-4.0789863895673399E-2</c:v>
                </c:pt>
                <c:pt idx="4486">
                  <c:v>-4.0808290307150899E-2</c:v>
                </c:pt>
                <c:pt idx="4487">
                  <c:v>-4.0932335058173799E-2</c:v>
                </c:pt>
                <c:pt idx="4488">
                  <c:v>-4.0947707263878599E-2</c:v>
                </c:pt>
                <c:pt idx="4489">
                  <c:v>-4.0994521629568403E-2</c:v>
                </c:pt>
                <c:pt idx="4490">
                  <c:v>-4.1017420601396501E-2</c:v>
                </c:pt>
                <c:pt idx="4491">
                  <c:v>-4.1036838622631903E-2</c:v>
                </c:pt>
                <c:pt idx="4492">
                  <c:v>-4.1041253018158301E-2</c:v>
                </c:pt>
                <c:pt idx="4493">
                  <c:v>-4.1048761308741397E-2</c:v>
                </c:pt>
                <c:pt idx="4494">
                  <c:v>-4.1091962846203402E-2</c:v>
                </c:pt>
                <c:pt idx="4495">
                  <c:v>-4.10957167914177E-2</c:v>
                </c:pt>
                <c:pt idx="4496">
                  <c:v>-4.1112022846332898E-2</c:v>
                </c:pt>
                <c:pt idx="4497">
                  <c:v>-4.1159545985760097E-2</c:v>
                </c:pt>
                <c:pt idx="4498">
                  <c:v>-4.1178967535156402E-2</c:v>
                </c:pt>
                <c:pt idx="4499">
                  <c:v>-4.1229447174193197E-2</c:v>
                </c:pt>
                <c:pt idx="4500">
                  <c:v>-4.12711823363257E-2</c:v>
                </c:pt>
                <c:pt idx="4501">
                  <c:v>-4.1285959402823202E-2</c:v>
                </c:pt>
                <c:pt idx="4502">
                  <c:v>-4.1314302133590899E-2</c:v>
                </c:pt>
                <c:pt idx="4503">
                  <c:v>-4.1339412856615403E-2</c:v>
                </c:pt>
                <c:pt idx="4504">
                  <c:v>-4.1339736377005401E-2</c:v>
                </c:pt>
                <c:pt idx="4505">
                  <c:v>-4.1341098374140899E-2</c:v>
                </c:pt>
                <c:pt idx="4506">
                  <c:v>-4.1358613306126599E-2</c:v>
                </c:pt>
                <c:pt idx="4507">
                  <c:v>-4.1364288261742203E-2</c:v>
                </c:pt>
                <c:pt idx="4508">
                  <c:v>-4.1385875484064798E-2</c:v>
                </c:pt>
                <c:pt idx="4509">
                  <c:v>-4.13944656560759E-2</c:v>
                </c:pt>
                <c:pt idx="4510">
                  <c:v>-4.1400104409814502E-2</c:v>
                </c:pt>
                <c:pt idx="4511">
                  <c:v>-4.1410035535868403E-2</c:v>
                </c:pt>
                <c:pt idx="4512">
                  <c:v>-4.1431871426373897E-2</c:v>
                </c:pt>
                <c:pt idx="4513">
                  <c:v>-4.1480652617274801E-2</c:v>
                </c:pt>
                <c:pt idx="4514">
                  <c:v>-4.15039716134427E-2</c:v>
                </c:pt>
                <c:pt idx="4515">
                  <c:v>-4.1561594594111503E-2</c:v>
                </c:pt>
                <c:pt idx="4516">
                  <c:v>-4.1595474423009399E-2</c:v>
                </c:pt>
                <c:pt idx="4517">
                  <c:v>-4.1640170081743498E-2</c:v>
                </c:pt>
                <c:pt idx="4518">
                  <c:v>-4.1669651390864502E-2</c:v>
                </c:pt>
                <c:pt idx="4519">
                  <c:v>-4.1724914577154798E-2</c:v>
                </c:pt>
                <c:pt idx="4520">
                  <c:v>-4.1816720392949598E-2</c:v>
                </c:pt>
                <c:pt idx="4521">
                  <c:v>-4.1859107703935201E-2</c:v>
                </c:pt>
                <c:pt idx="4522">
                  <c:v>-4.1871311403485698E-2</c:v>
                </c:pt>
                <c:pt idx="4523">
                  <c:v>-4.1877258335341103E-2</c:v>
                </c:pt>
                <c:pt idx="4524">
                  <c:v>-4.1887734989691297E-2</c:v>
                </c:pt>
                <c:pt idx="4525">
                  <c:v>-4.19013114099114E-2</c:v>
                </c:pt>
                <c:pt idx="4526">
                  <c:v>-4.19040663330588E-2</c:v>
                </c:pt>
                <c:pt idx="4527">
                  <c:v>-4.1966674057438702E-2</c:v>
                </c:pt>
                <c:pt idx="4528">
                  <c:v>-4.19775618201381E-2</c:v>
                </c:pt>
                <c:pt idx="4529">
                  <c:v>-4.19946527933392E-2</c:v>
                </c:pt>
                <c:pt idx="4530">
                  <c:v>-4.2064623783296902E-2</c:v>
                </c:pt>
                <c:pt idx="4531">
                  <c:v>-4.2073397211195698E-2</c:v>
                </c:pt>
                <c:pt idx="4532">
                  <c:v>-4.2087537295276298E-2</c:v>
                </c:pt>
                <c:pt idx="4533">
                  <c:v>-4.2215170199947999E-2</c:v>
                </c:pt>
                <c:pt idx="4534">
                  <c:v>-4.2215760512674699E-2</c:v>
                </c:pt>
                <c:pt idx="4535">
                  <c:v>-4.2250956265149901E-2</c:v>
                </c:pt>
                <c:pt idx="4536">
                  <c:v>-4.2275539838105801E-2</c:v>
                </c:pt>
                <c:pt idx="4537">
                  <c:v>-4.2370976992722298E-2</c:v>
                </c:pt>
                <c:pt idx="4538">
                  <c:v>-4.2382362298542198E-2</c:v>
                </c:pt>
                <c:pt idx="4539">
                  <c:v>-4.24009849504721E-2</c:v>
                </c:pt>
                <c:pt idx="4540">
                  <c:v>-4.2417156250196299E-2</c:v>
                </c:pt>
                <c:pt idx="4541">
                  <c:v>-4.2423147883250897E-2</c:v>
                </c:pt>
                <c:pt idx="4542">
                  <c:v>-4.2424253116808003E-2</c:v>
                </c:pt>
                <c:pt idx="4543">
                  <c:v>-4.2434281019899898E-2</c:v>
                </c:pt>
                <c:pt idx="4544">
                  <c:v>-4.24398682289251E-2</c:v>
                </c:pt>
                <c:pt idx="4545">
                  <c:v>-4.2455742565311802E-2</c:v>
                </c:pt>
                <c:pt idx="4546">
                  <c:v>-4.2461823378540799E-2</c:v>
                </c:pt>
                <c:pt idx="4547">
                  <c:v>-4.2488088507206499E-2</c:v>
                </c:pt>
                <c:pt idx="4548">
                  <c:v>-4.2560087113732201E-2</c:v>
                </c:pt>
                <c:pt idx="4549">
                  <c:v>-4.2568029588458997E-2</c:v>
                </c:pt>
                <c:pt idx="4550">
                  <c:v>-4.2574306311227203E-2</c:v>
                </c:pt>
                <c:pt idx="4551">
                  <c:v>-4.2621895777143599E-2</c:v>
                </c:pt>
                <c:pt idx="4552">
                  <c:v>-4.2621903360997998E-2</c:v>
                </c:pt>
                <c:pt idx="4553">
                  <c:v>-4.2638205563998902E-2</c:v>
                </c:pt>
                <c:pt idx="4554">
                  <c:v>-4.26410019102628E-2</c:v>
                </c:pt>
                <c:pt idx="4555">
                  <c:v>-4.2655011239240502E-2</c:v>
                </c:pt>
                <c:pt idx="4556">
                  <c:v>-4.2660460902386198E-2</c:v>
                </c:pt>
                <c:pt idx="4557">
                  <c:v>-4.2668551582465901E-2</c:v>
                </c:pt>
                <c:pt idx="4558">
                  <c:v>-4.2687775233153098E-2</c:v>
                </c:pt>
                <c:pt idx="4559">
                  <c:v>-4.2690976048501E-2</c:v>
                </c:pt>
                <c:pt idx="4560">
                  <c:v>-4.2702073774166599E-2</c:v>
                </c:pt>
                <c:pt idx="4561">
                  <c:v>-4.2767090862764E-2</c:v>
                </c:pt>
                <c:pt idx="4562">
                  <c:v>-4.2814616238809201E-2</c:v>
                </c:pt>
                <c:pt idx="4563">
                  <c:v>-4.28727158851787E-2</c:v>
                </c:pt>
                <c:pt idx="4564">
                  <c:v>-4.2882181526226602E-2</c:v>
                </c:pt>
                <c:pt idx="4565">
                  <c:v>-4.2891909041341797E-2</c:v>
                </c:pt>
                <c:pt idx="4566">
                  <c:v>-4.29355829069182E-2</c:v>
                </c:pt>
                <c:pt idx="4567">
                  <c:v>-4.2942930797560799E-2</c:v>
                </c:pt>
                <c:pt idx="4568">
                  <c:v>-4.2964528737275701E-2</c:v>
                </c:pt>
                <c:pt idx="4569">
                  <c:v>-4.29839213691805E-2</c:v>
                </c:pt>
                <c:pt idx="4570">
                  <c:v>-4.2985280529443899E-2</c:v>
                </c:pt>
                <c:pt idx="4571">
                  <c:v>-4.3029463238797298E-2</c:v>
                </c:pt>
                <c:pt idx="4572">
                  <c:v>-4.3088182404298798E-2</c:v>
                </c:pt>
                <c:pt idx="4573">
                  <c:v>-4.3123724296522802E-2</c:v>
                </c:pt>
                <c:pt idx="4574">
                  <c:v>-4.3132984660542398E-2</c:v>
                </c:pt>
                <c:pt idx="4575">
                  <c:v>-4.3182174802394599E-2</c:v>
                </c:pt>
                <c:pt idx="4576">
                  <c:v>-4.3199986318286102E-2</c:v>
                </c:pt>
                <c:pt idx="4577">
                  <c:v>-4.32128162233179E-2</c:v>
                </c:pt>
                <c:pt idx="4578">
                  <c:v>-4.3310006951781298E-2</c:v>
                </c:pt>
                <c:pt idx="4579">
                  <c:v>-4.3317817333360202E-2</c:v>
                </c:pt>
                <c:pt idx="4580">
                  <c:v>-4.33303053057452E-2</c:v>
                </c:pt>
                <c:pt idx="4581">
                  <c:v>-4.3419757026327097E-2</c:v>
                </c:pt>
                <c:pt idx="4582">
                  <c:v>-4.3457922027461598E-2</c:v>
                </c:pt>
                <c:pt idx="4583">
                  <c:v>-4.3462960600912502E-2</c:v>
                </c:pt>
                <c:pt idx="4584">
                  <c:v>-4.3530848377629099E-2</c:v>
                </c:pt>
                <c:pt idx="4585">
                  <c:v>-4.3564323078332898E-2</c:v>
                </c:pt>
                <c:pt idx="4586">
                  <c:v>-4.3568113840170702E-2</c:v>
                </c:pt>
                <c:pt idx="4587">
                  <c:v>-4.3575640765039801E-2</c:v>
                </c:pt>
                <c:pt idx="4588">
                  <c:v>-4.3594817125480703E-2</c:v>
                </c:pt>
                <c:pt idx="4589">
                  <c:v>-4.3709542724666803E-2</c:v>
                </c:pt>
                <c:pt idx="4590">
                  <c:v>-4.3738991024224697E-2</c:v>
                </c:pt>
                <c:pt idx="4591">
                  <c:v>-4.3778991641924697E-2</c:v>
                </c:pt>
                <c:pt idx="4592">
                  <c:v>-4.3790377733436997E-2</c:v>
                </c:pt>
                <c:pt idx="4593">
                  <c:v>-4.3851368315623397E-2</c:v>
                </c:pt>
                <c:pt idx="4594">
                  <c:v>-4.3890089754706998E-2</c:v>
                </c:pt>
                <c:pt idx="4595">
                  <c:v>-4.3897366784121601E-2</c:v>
                </c:pt>
                <c:pt idx="4596">
                  <c:v>-4.39210828391845E-2</c:v>
                </c:pt>
                <c:pt idx="4597">
                  <c:v>-4.3940439917055797E-2</c:v>
                </c:pt>
                <c:pt idx="4598">
                  <c:v>-4.3957934753167102E-2</c:v>
                </c:pt>
                <c:pt idx="4599">
                  <c:v>-4.3997320205845902E-2</c:v>
                </c:pt>
                <c:pt idx="4600">
                  <c:v>-4.4010648700621303E-2</c:v>
                </c:pt>
                <c:pt idx="4601">
                  <c:v>-4.4033806967365599E-2</c:v>
                </c:pt>
                <c:pt idx="4602">
                  <c:v>-4.4056506889176297E-2</c:v>
                </c:pt>
                <c:pt idx="4603">
                  <c:v>-4.4107279674673101E-2</c:v>
                </c:pt>
                <c:pt idx="4604">
                  <c:v>-4.4111642107504997E-2</c:v>
                </c:pt>
                <c:pt idx="4605">
                  <c:v>-4.4130819463674698E-2</c:v>
                </c:pt>
                <c:pt idx="4606">
                  <c:v>-4.4205008595095997E-2</c:v>
                </c:pt>
                <c:pt idx="4607">
                  <c:v>-4.4242385711346102E-2</c:v>
                </c:pt>
                <c:pt idx="4608">
                  <c:v>-4.4258075925906602E-2</c:v>
                </c:pt>
                <c:pt idx="4609">
                  <c:v>-4.4274865545348902E-2</c:v>
                </c:pt>
                <c:pt idx="4610">
                  <c:v>-4.4310448542235599E-2</c:v>
                </c:pt>
                <c:pt idx="4611">
                  <c:v>-4.4322679837537599E-2</c:v>
                </c:pt>
                <c:pt idx="4612">
                  <c:v>-4.4337327020730101E-2</c:v>
                </c:pt>
                <c:pt idx="4613">
                  <c:v>-4.4359403248623898E-2</c:v>
                </c:pt>
                <c:pt idx="4614">
                  <c:v>-4.4367968011878901E-2</c:v>
                </c:pt>
                <c:pt idx="4615">
                  <c:v>-4.4406333218559801E-2</c:v>
                </c:pt>
                <c:pt idx="4616">
                  <c:v>-4.4448504500004503E-2</c:v>
                </c:pt>
                <c:pt idx="4617">
                  <c:v>-4.4556319924324399E-2</c:v>
                </c:pt>
                <c:pt idx="4618">
                  <c:v>-4.4600489958707398E-2</c:v>
                </c:pt>
                <c:pt idx="4619">
                  <c:v>-4.4605711208022897E-2</c:v>
                </c:pt>
                <c:pt idx="4620">
                  <c:v>-4.4617724640988697E-2</c:v>
                </c:pt>
                <c:pt idx="4621">
                  <c:v>-4.4628472707101401E-2</c:v>
                </c:pt>
                <c:pt idx="4622">
                  <c:v>-4.4633113113666099E-2</c:v>
                </c:pt>
                <c:pt idx="4623">
                  <c:v>-4.4640833004668999E-2</c:v>
                </c:pt>
                <c:pt idx="4624">
                  <c:v>-4.4676000640434303E-2</c:v>
                </c:pt>
                <c:pt idx="4625">
                  <c:v>-4.4775128186595098E-2</c:v>
                </c:pt>
                <c:pt idx="4626">
                  <c:v>-4.4777569395297902E-2</c:v>
                </c:pt>
                <c:pt idx="4627">
                  <c:v>-4.4789668094390202E-2</c:v>
                </c:pt>
                <c:pt idx="4628">
                  <c:v>-4.4829268980193702E-2</c:v>
                </c:pt>
                <c:pt idx="4629">
                  <c:v>-4.4852767911453199E-2</c:v>
                </c:pt>
                <c:pt idx="4630">
                  <c:v>-4.48765011407595E-2</c:v>
                </c:pt>
                <c:pt idx="4631">
                  <c:v>-4.4895290274975998E-2</c:v>
                </c:pt>
                <c:pt idx="4632">
                  <c:v>-4.5105402192089798E-2</c:v>
                </c:pt>
                <c:pt idx="4633">
                  <c:v>-4.5131278073256502E-2</c:v>
                </c:pt>
                <c:pt idx="4634">
                  <c:v>-4.5141099853483801E-2</c:v>
                </c:pt>
                <c:pt idx="4635">
                  <c:v>-4.5164308769376903E-2</c:v>
                </c:pt>
                <c:pt idx="4636">
                  <c:v>-4.5189308252259898E-2</c:v>
                </c:pt>
                <c:pt idx="4637">
                  <c:v>-4.5200438725853297E-2</c:v>
                </c:pt>
                <c:pt idx="4638">
                  <c:v>-4.5240883378879097E-2</c:v>
                </c:pt>
                <c:pt idx="4639">
                  <c:v>-4.5318384371440402E-2</c:v>
                </c:pt>
                <c:pt idx="4640">
                  <c:v>-4.5321980115197398E-2</c:v>
                </c:pt>
                <c:pt idx="4641">
                  <c:v>-4.53548269072837E-2</c:v>
                </c:pt>
                <c:pt idx="4642">
                  <c:v>-4.5406415265182097E-2</c:v>
                </c:pt>
                <c:pt idx="4643">
                  <c:v>-4.5458398689444998E-2</c:v>
                </c:pt>
                <c:pt idx="4644">
                  <c:v>-4.5485090401395901E-2</c:v>
                </c:pt>
                <c:pt idx="4645">
                  <c:v>-4.54872273396267E-2</c:v>
                </c:pt>
                <c:pt idx="4646">
                  <c:v>-4.5501445247822403E-2</c:v>
                </c:pt>
                <c:pt idx="4647">
                  <c:v>-4.5521630079488097E-2</c:v>
                </c:pt>
                <c:pt idx="4648">
                  <c:v>-4.5646463253623502E-2</c:v>
                </c:pt>
                <c:pt idx="4649">
                  <c:v>-4.5668094996975703E-2</c:v>
                </c:pt>
                <c:pt idx="4650">
                  <c:v>-4.5699566999417102E-2</c:v>
                </c:pt>
                <c:pt idx="4651">
                  <c:v>-4.5704024119693501E-2</c:v>
                </c:pt>
                <c:pt idx="4652">
                  <c:v>-4.57348426371436E-2</c:v>
                </c:pt>
                <c:pt idx="4653">
                  <c:v>-4.5773702857912803E-2</c:v>
                </c:pt>
                <c:pt idx="4654">
                  <c:v>-4.5793840019487497E-2</c:v>
                </c:pt>
                <c:pt idx="4655">
                  <c:v>-4.5841629875092799E-2</c:v>
                </c:pt>
                <c:pt idx="4656">
                  <c:v>-4.5848819357417803E-2</c:v>
                </c:pt>
                <c:pt idx="4657">
                  <c:v>-4.5914533165691801E-2</c:v>
                </c:pt>
                <c:pt idx="4658">
                  <c:v>-4.5921207159807402E-2</c:v>
                </c:pt>
                <c:pt idx="4659">
                  <c:v>-4.5933048569443399E-2</c:v>
                </c:pt>
                <c:pt idx="4660">
                  <c:v>-4.6012218320019997E-2</c:v>
                </c:pt>
                <c:pt idx="4661">
                  <c:v>-4.6129072450078502E-2</c:v>
                </c:pt>
                <c:pt idx="4662">
                  <c:v>-4.6182263664573703E-2</c:v>
                </c:pt>
                <c:pt idx="4663">
                  <c:v>-4.62277057943732E-2</c:v>
                </c:pt>
                <c:pt idx="4664">
                  <c:v>-4.6229613605282403E-2</c:v>
                </c:pt>
                <c:pt idx="4665">
                  <c:v>-4.6243275014177201E-2</c:v>
                </c:pt>
                <c:pt idx="4666">
                  <c:v>-4.6257591594908803E-2</c:v>
                </c:pt>
                <c:pt idx="4667">
                  <c:v>-4.6329854545986898E-2</c:v>
                </c:pt>
                <c:pt idx="4668">
                  <c:v>-4.63360194282973E-2</c:v>
                </c:pt>
                <c:pt idx="4669">
                  <c:v>-4.6383069797147201E-2</c:v>
                </c:pt>
                <c:pt idx="4670">
                  <c:v>-4.6405452023338803E-2</c:v>
                </c:pt>
                <c:pt idx="4671">
                  <c:v>-4.64372568655484E-2</c:v>
                </c:pt>
                <c:pt idx="4672">
                  <c:v>-4.6504932755575497E-2</c:v>
                </c:pt>
                <c:pt idx="4673">
                  <c:v>-4.6504998876938201E-2</c:v>
                </c:pt>
                <c:pt idx="4674">
                  <c:v>-4.6558391855573901E-2</c:v>
                </c:pt>
                <c:pt idx="4675">
                  <c:v>-4.6564877804976298E-2</c:v>
                </c:pt>
                <c:pt idx="4676">
                  <c:v>-4.6595212807493298E-2</c:v>
                </c:pt>
                <c:pt idx="4677">
                  <c:v>-4.6722844200911801E-2</c:v>
                </c:pt>
                <c:pt idx="4678">
                  <c:v>-4.6733245507161E-2</c:v>
                </c:pt>
                <c:pt idx="4679">
                  <c:v>-4.6758904792183899E-2</c:v>
                </c:pt>
                <c:pt idx="4680">
                  <c:v>-4.6788281010694099E-2</c:v>
                </c:pt>
                <c:pt idx="4681">
                  <c:v>-4.6796594075050997E-2</c:v>
                </c:pt>
                <c:pt idx="4682">
                  <c:v>-4.6834775270192502E-2</c:v>
                </c:pt>
                <c:pt idx="4683">
                  <c:v>-4.6836957411937198E-2</c:v>
                </c:pt>
                <c:pt idx="4684">
                  <c:v>-4.6878038385088402E-2</c:v>
                </c:pt>
                <c:pt idx="4685">
                  <c:v>-4.6887880678195999E-2</c:v>
                </c:pt>
                <c:pt idx="4686">
                  <c:v>-4.69544230164676E-2</c:v>
                </c:pt>
                <c:pt idx="4687">
                  <c:v>-4.7014918600470197E-2</c:v>
                </c:pt>
                <c:pt idx="4688">
                  <c:v>-4.7053716447232198E-2</c:v>
                </c:pt>
                <c:pt idx="4689">
                  <c:v>-4.7063957302475999E-2</c:v>
                </c:pt>
                <c:pt idx="4690">
                  <c:v>-4.71081109044693E-2</c:v>
                </c:pt>
                <c:pt idx="4691">
                  <c:v>-4.7125984176394901E-2</c:v>
                </c:pt>
                <c:pt idx="4692">
                  <c:v>-4.7160193579919997E-2</c:v>
                </c:pt>
                <c:pt idx="4693">
                  <c:v>-4.72459970367805E-2</c:v>
                </c:pt>
                <c:pt idx="4694">
                  <c:v>-4.7310654165107401E-2</c:v>
                </c:pt>
                <c:pt idx="4695">
                  <c:v>-4.7338082571486403E-2</c:v>
                </c:pt>
                <c:pt idx="4696">
                  <c:v>-4.7341336042314303E-2</c:v>
                </c:pt>
                <c:pt idx="4697">
                  <c:v>-4.73468212659292E-2</c:v>
                </c:pt>
                <c:pt idx="4698">
                  <c:v>-4.7354165334577501E-2</c:v>
                </c:pt>
                <c:pt idx="4699">
                  <c:v>-4.7375215602286899E-2</c:v>
                </c:pt>
                <c:pt idx="4700">
                  <c:v>-4.7476058592605098E-2</c:v>
                </c:pt>
                <c:pt idx="4701">
                  <c:v>-4.7554917699262199E-2</c:v>
                </c:pt>
                <c:pt idx="4702">
                  <c:v>-4.75649389508499E-2</c:v>
                </c:pt>
                <c:pt idx="4703">
                  <c:v>-4.7605146724302799E-2</c:v>
                </c:pt>
                <c:pt idx="4704">
                  <c:v>-4.7651293560253501E-2</c:v>
                </c:pt>
                <c:pt idx="4705">
                  <c:v>-4.7740848292809397E-2</c:v>
                </c:pt>
                <c:pt idx="4706">
                  <c:v>-4.7754030055406502E-2</c:v>
                </c:pt>
                <c:pt idx="4707">
                  <c:v>-4.7755500563729597E-2</c:v>
                </c:pt>
                <c:pt idx="4708">
                  <c:v>-4.7777629033082497E-2</c:v>
                </c:pt>
                <c:pt idx="4709">
                  <c:v>-4.77917404737358E-2</c:v>
                </c:pt>
                <c:pt idx="4710">
                  <c:v>-4.7800796610760997E-2</c:v>
                </c:pt>
                <c:pt idx="4711">
                  <c:v>-4.7882272427179899E-2</c:v>
                </c:pt>
                <c:pt idx="4712">
                  <c:v>-4.7943306572393297E-2</c:v>
                </c:pt>
                <c:pt idx="4713">
                  <c:v>-4.7946241163335103E-2</c:v>
                </c:pt>
                <c:pt idx="4714">
                  <c:v>-4.7989957232489999E-2</c:v>
                </c:pt>
                <c:pt idx="4715">
                  <c:v>-4.8036239159731799E-2</c:v>
                </c:pt>
                <c:pt idx="4716">
                  <c:v>-4.8068423814178203E-2</c:v>
                </c:pt>
                <c:pt idx="4717">
                  <c:v>-4.8113982306617203E-2</c:v>
                </c:pt>
                <c:pt idx="4718">
                  <c:v>-4.81254197373557E-2</c:v>
                </c:pt>
                <c:pt idx="4719">
                  <c:v>-4.8140058390936602E-2</c:v>
                </c:pt>
                <c:pt idx="4720">
                  <c:v>-4.8253963215601402E-2</c:v>
                </c:pt>
                <c:pt idx="4721">
                  <c:v>-4.8277000872116303E-2</c:v>
                </c:pt>
                <c:pt idx="4722">
                  <c:v>-4.8310065736742999E-2</c:v>
                </c:pt>
                <c:pt idx="4723">
                  <c:v>-4.8321832531872402E-2</c:v>
                </c:pt>
                <c:pt idx="4724">
                  <c:v>-4.84188140887385E-2</c:v>
                </c:pt>
                <c:pt idx="4725">
                  <c:v>-4.8437025231941697E-2</c:v>
                </c:pt>
                <c:pt idx="4726">
                  <c:v>-4.8465436966999703E-2</c:v>
                </c:pt>
                <c:pt idx="4727">
                  <c:v>-4.8490745884884702E-2</c:v>
                </c:pt>
                <c:pt idx="4728">
                  <c:v>-4.8501497601079399E-2</c:v>
                </c:pt>
                <c:pt idx="4729">
                  <c:v>-4.85571006865122E-2</c:v>
                </c:pt>
                <c:pt idx="4730">
                  <c:v>-4.8590597766315503E-2</c:v>
                </c:pt>
                <c:pt idx="4731">
                  <c:v>-4.8603858084196497E-2</c:v>
                </c:pt>
                <c:pt idx="4732">
                  <c:v>-4.8710434124180003E-2</c:v>
                </c:pt>
                <c:pt idx="4733">
                  <c:v>-4.8720724534306599E-2</c:v>
                </c:pt>
                <c:pt idx="4734">
                  <c:v>-4.8723047637044402E-2</c:v>
                </c:pt>
                <c:pt idx="4735">
                  <c:v>-4.8738574182803703E-2</c:v>
                </c:pt>
                <c:pt idx="4736">
                  <c:v>-4.87951339094383E-2</c:v>
                </c:pt>
                <c:pt idx="4737">
                  <c:v>-4.88060519192626E-2</c:v>
                </c:pt>
                <c:pt idx="4738">
                  <c:v>-4.8868369535439299E-2</c:v>
                </c:pt>
                <c:pt idx="4739">
                  <c:v>-4.8885136228563802E-2</c:v>
                </c:pt>
                <c:pt idx="4740">
                  <c:v>-4.8902473579865997E-2</c:v>
                </c:pt>
                <c:pt idx="4741">
                  <c:v>-4.89103334834953E-2</c:v>
                </c:pt>
                <c:pt idx="4742">
                  <c:v>-4.8918393534490803E-2</c:v>
                </c:pt>
                <c:pt idx="4743">
                  <c:v>-4.8960249846008899E-2</c:v>
                </c:pt>
                <c:pt idx="4744">
                  <c:v>-4.8967426199604702E-2</c:v>
                </c:pt>
                <c:pt idx="4745">
                  <c:v>-4.89717164650392E-2</c:v>
                </c:pt>
                <c:pt idx="4746">
                  <c:v>-4.9066897511754498E-2</c:v>
                </c:pt>
                <c:pt idx="4747">
                  <c:v>-4.9081011198829599E-2</c:v>
                </c:pt>
                <c:pt idx="4748">
                  <c:v>-4.9087818176755803E-2</c:v>
                </c:pt>
                <c:pt idx="4749">
                  <c:v>-4.9106044959347499E-2</c:v>
                </c:pt>
                <c:pt idx="4750">
                  <c:v>-4.9142358684055601E-2</c:v>
                </c:pt>
                <c:pt idx="4751">
                  <c:v>-4.9143170714107703E-2</c:v>
                </c:pt>
                <c:pt idx="4752">
                  <c:v>-4.92812535154332E-2</c:v>
                </c:pt>
                <c:pt idx="4753">
                  <c:v>-4.92886518024944E-2</c:v>
                </c:pt>
                <c:pt idx="4754">
                  <c:v>-4.9311268146124299E-2</c:v>
                </c:pt>
                <c:pt idx="4755">
                  <c:v>-4.9316392856956E-2</c:v>
                </c:pt>
                <c:pt idx="4756">
                  <c:v>-4.9319155905146198E-2</c:v>
                </c:pt>
                <c:pt idx="4757">
                  <c:v>-4.93242458866145E-2</c:v>
                </c:pt>
                <c:pt idx="4758">
                  <c:v>-4.9329195797171502E-2</c:v>
                </c:pt>
                <c:pt idx="4759">
                  <c:v>-4.9387168744367202E-2</c:v>
                </c:pt>
                <c:pt idx="4760">
                  <c:v>-4.9445998705775401E-2</c:v>
                </c:pt>
                <c:pt idx="4761">
                  <c:v>-4.9520877846249298E-2</c:v>
                </c:pt>
                <c:pt idx="4762">
                  <c:v>-4.95974662095593E-2</c:v>
                </c:pt>
                <c:pt idx="4763">
                  <c:v>-4.9659793307950999E-2</c:v>
                </c:pt>
                <c:pt idx="4764">
                  <c:v>-4.9737608146870997E-2</c:v>
                </c:pt>
                <c:pt idx="4765">
                  <c:v>-4.9763239633403303E-2</c:v>
                </c:pt>
                <c:pt idx="4766">
                  <c:v>-4.9773651924530399E-2</c:v>
                </c:pt>
                <c:pt idx="4767">
                  <c:v>-4.9787759074301399E-2</c:v>
                </c:pt>
                <c:pt idx="4768">
                  <c:v>-4.9798722412670998E-2</c:v>
                </c:pt>
                <c:pt idx="4769">
                  <c:v>-4.9799806660097097E-2</c:v>
                </c:pt>
                <c:pt idx="4770">
                  <c:v>-4.9850545588731698E-2</c:v>
                </c:pt>
                <c:pt idx="4771">
                  <c:v>-4.9948520508110099E-2</c:v>
                </c:pt>
                <c:pt idx="4772">
                  <c:v>-5.0003196437590901E-2</c:v>
                </c:pt>
                <c:pt idx="4773">
                  <c:v>-5.0055218515840501E-2</c:v>
                </c:pt>
                <c:pt idx="4774">
                  <c:v>-5.0123745525524101E-2</c:v>
                </c:pt>
                <c:pt idx="4775">
                  <c:v>-5.0235555734555098E-2</c:v>
                </c:pt>
                <c:pt idx="4776">
                  <c:v>-5.0239669794874202E-2</c:v>
                </c:pt>
                <c:pt idx="4777">
                  <c:v>-5.0306150514220598E-2</c:v>
                </c:pt>
                <c:pt idx="4778">
                  <c:v>-5.03082288972534E-2</c:v>
                </c:pt>
                <c:pt idx="4779">
                  <c:v>-5.0322987696003602E-2</c:v>
                </c:pt>
                <c:pt idx="4780">
                  <c:v>-5.0331478598264902E-2</c:v>
                </c:pt>
                <c:pt idx="4781">
                  <c:v>-5.0358104956503197E-2</c:v>
                </c:pt>
                <c:pt idx="4782">
                  <c:v>-5.0371350370619801E-2</c:v>
                </c:pt>
                <c:pt idx="4783">
                  <c:v>-5.0400199798638697E-2</c:v>
                </c:pt>
                <c:pt idx="4784">
                  <c:v>-5.0444965692083302E-2</c:v>
                </c:pt>
                <c:pt idx="4785">
                  <c:v>-5.0492997073463101E-2</c:v>
                </c:pt>
                <c:pt idx="4786">
                  <c:v>-5.0496925899573802E-2</c:v>
                </c:pt>
                <c:pt idx="4787">
                  <c:v>-5.05075794091496E-2</c:v>
                </c:pt>
                <c:pt idx="4788">
                  <c:v>-5.0536726120056698E-2</c:v>
                </c:pt>
                <c:pt idx="4789">
                  <c:v>-5.0572374048259802E-2</c:v>
                </c:pt>
                <c:pt idx="4790">
                  <c:v>-5.0593442641277499E-2</c:v>
                </c:pt>
                <c:pt idx="4791">
                  <c:v>-5.0598153170547298E-2</c:v>
                </c:pt>
                <c:pt idx="4792">
                  <c:v>-5.0666781130370701E-2</c:v>
                </c:pt>
                <c:pt idx="4793">
                  <c:v>-5.0675534803617403E-2</c:v>
                </c:pt>
                <c:pt idx="4794">
                  <c:v>-5.0695093017333499E-2</c:v>
                </c:pt>
                <c:pt idx="4795">
                  <c:v>-5.07236948625156E-2</c:v>
                </c:pt>
                <c:pt idx="4796">
                  <c:v>-5.0851602179850602E-2</c:v>
                </c:pt>
                <c:pt idx="4797">
                  <c:v>-5.0876365611417299E-2</c:v>
                </c:pt>
                <c:pt idx="4798">
                  <c:v>-5.0906431661338097E-2</c:v>
                </c:pt>
                <c:pt idx="4799">
                  <c:v>-5.0917394856803397E-2</c:v>
                </c:pt>
                <c:pt idx="4800">
                  <c:v>-5.0960556207391101E-2</c:v>
                </c:pt>
                <c:pt idx="4801">
                  <c:v>-5.0966022136593701E-2</c:v>
                </c:pt>
                <c:pt idx="4802">
                  <c:v>-5.0985660684490099E-2</c:v>
                </c:pt>
                <c:pt idx="4803">
                  <c:v>-5.10171137383129E-2</c:v>
                </c:pt>
                <c:pt idx="4804">
                  <c:v>-5.1017399686259103E-2</c:v>
                </c:pt>
                <c:pt idx="4805">
                  <c:v>-5.1035766173409797E-2</c:v>
                </c:pt>
                <c:pt idx="4806">
                  <c:v>-5.10564872987809E-2</c:v>
                </c:pt>
                <c:pt idx="4807">
                  <c:v>-5.1061698095751701E-2</c:v>
                </c:pt>
                <c:pt idx="4808">
                  <c:v>-5.1114888455374298E-2</c:v>
                </c:pt>
                <c:pt idx="4809">
                  <c:v>-5.1117774701813397E-2</c:v>
                </c:pt>
                <c:pt idx="4810">
                  <c:v>-5.1153032584367403E-2</c:v>
                </c:pt>
                <c:pt idx="4811">
                  <c:v>-5.1157111824910097E-2</c:v>
                </c:pt>
                <c:pt idx="4812">
                  <c:v>-5.11866629599158E-2</c:v>
                </c:pt>
                <c:pt idx="4813">
                  <c:v>-5.1233754970840401E-2</c:v>
                </c:pt>
                <c:pt idx="4814">
                  <c:v>-5.1268061141885597E-2</c:v>
                </c:pt>
                <c:pt idx="4815">
                  <c:v>-5.1316262880754401E-2</c:v>
                </c:pt>
                <c:pt idx="4816">
                  <c:v>-5.1340692043884098E-2</c:v>
                </c:pt>
                <c:pt idx="4817">
                  <c:v>-5.13719330338471E-2</c:v>
                </c:pt>
                <c:pt idx="4818">
                  <c:v>-5.1398926000857999E-2</c:v>
                </c:pt>
                <c:pt idx="4819">
                  <c:v>-5.1407330610558702E-2</c:v>
                </c:pt>
                <c:pt idx="4820">
                  <c:v>-5.1443936101001099E-2</c:v>
                </c:pt>
                <c:pt idx="4821">
                  <c:v>-5.1455346199737101E-2</c:v>
                </c:pt>
                <c:pt idx="4822">
                  <c:v>-5.1462474446077003E-2</c:v>
                </c:pt>
                <c:pt idx="4823">
                  <c:v>-5.1537402931662903E-2</c:v>
                </c:pt>
                <c:pt idx="4824">
                  <c:v>-5.1559264197764201E-2</c:v>
                </c:pt>
                <c:pt idx="4825">
                  <c:v>-5.1680207550318401E-2</c:v>
                </c:pt>
                <c:pt idx="4826">
                  <c:v>-5.1740457232672697E-2</c:v>
                </c:pt>
                <c:pt idx="4827">
                  <c:v>-5.1787421496418198E-2</c:v>
                </c:pt>
                <c:pt idx="4828">
                  <c:v>-5.1794317541728099E-2</c:v>
                </c:pt>
                <c:pt idx="4829">
                  <c:v>-5.18145589464378E-2</c:v>
                </c:pt>
                <c:pt idx="4830">
                  <c:v>-5.1833075083696799E-2</c:v>
                </c:pt>
                <c:pt idx="4831">
                  <c:v>-5.1853992262977003E-2</c:v>
                </c:pt>
                <c:pt idx="4832">
                  <c:v>-5.1888493973035701E-2</c:v>
                </c:pt>
                <c:pt idx="4833">
                  <c:v>-5.1952495505553899E-2</c:v>
                </c:pt>
                <c:pt idx="4834">
                  <c:v>-5.2014876196571101E-2</c:v>
                </c:pt>
                <c:pt idx="4835">
                  <c:v>-5.2053488787636E-2</c:v>
                </c:pt>
                <c:pt idx="4836">
                  <c:v>-5.2099780399452698E-2</c:v>
                </c:pt>
                <c:pt idx="4837">
                  <c:v>-5.2106212855903798E-2</c:v>
                </c:pt>
                <c:pt idx="4838">
                  <c:v>-5.2191358904823702E-2</c:v>
                </c:pt>
                <c:pt idx="4839">
                  <c:v>-5.2203560329146199E-2</c:v>
                </c:pt>
                <c:pt idx="4840">
                  <c:v>-5.2220141559260497E-2</c:v>
                </c:pt>
                <c:pt idx="4841">
                  <c:v>-5.2237040999014703E-2</c:v>
                </c:pt>
                <c:pt idx="4842">
                  <c:v>-5.2249527269413697E-2</c:v>
                </c:pt>
                <c:pt idx="4843">
                  <c:v>-5.2282171723986103E-2</c:v>
                </c:pt>
                <c:pt idx="4844">
                  <c:v>-5.2298731822062898E-2</c:v>
                </c:pt>
                <c:pt idx="4845">
                  <c:v>-5.2304893830828397E-2</c:v>
                </c:pt>
                <c:pt idx="4846">
                  <c:v>-5.2340275241921801E-2</c:v>
                </c:pt>
                <c:pt idx="4847">
                  <c:v>-5.2352185523774103E-2</c:v>
                </c:pt>
                <c:pt idx="4848">
                  <c:v>-5.2389855938144998E-2</c:v>
                </c:pt>
                <c:pt idx="4849">
                  <c:v>-5.2434131709531998E-2</c:v>
                </c:pt>
                <c:pt idx="4850">
                  <c:v>-5.2447128638503301E-2</c:v>
                </c:pt>
                <c:pt idx="4851">
                  <c:v>-5.2548540810915902E-2</c:v>
                </c:pt>
                <c:pt idx="4852">
                  <c:v>-5.2550155270138198E-2</c:v>
                </c:pt>
                <c:pt idx="4853">
                  <c:v>-5.2610870984628903E-2</c:v>
                </c:pt>
                <c:pt idx="4854">
                  <c:v>-5.2628431695992198E-2</c:v>
                </c:pt>
                <c:pt idx="4855">
                  <c:v>-5.2671563048026102E-2</c:v>
                </c:pt>
                <c:pt idx="4856">
                  <c:v>-5.2743354757638798E-2</c:v>
                </c:pt>
                <c:pt idx="4857">
                  <c:v>-5.2759754395752097E-2</c:v>
                </c:pt>
                <c:pt idx="4858">
                  <c:v>-5.28072077084367E-2</c:v>
                </c:pt>
                <c:pt idx="4859">
                  <c:v>-5.2915796848165698E-2</c:v>
                </c:pt>
                <c:pt idx="4860">
                  <c:v>-5.2936033372418499E-2</c:v>
                </c:pt>
                <c:pt idx="4861">
                  <c:v>-5.2955723684499703E-2</c:v>
                </c:pt>
                <c:pt idx="4862">
                  <c:v>-5.3006413829118401E-2</c:v>
                </c:pt>
                <c:pt idx="4863">
                  <c:v>-5.3081849324906998E-2</c:v>
                </c:pt>
                <c:pt idx="4864">
                  <c:v>-5.3092717165979401E-2</c:v>
                </c:pt>
                <c:pt idx="4865">
                  <c:v>-5.3117987740262301E-2</c:v>
                </c:pt>
                <c:pt idx="4866">
                  <c:v>-5.3166490224755898E-2</c:v>
                </c:pt>
                <c:pt idx="4867">
                  <c:v>-5.3187009019700901E-2</c:v>
                </c:pt>
                <c:pt idx="4868">
                  <c:v>-5.3199190131587998E-2</c:v>
                </c:pt>
                <c:pt idx="4869">
                  <c:v>-5.3264996833233297E-2</c:v>
                </c:pt>
                <c:pt idx="4870">
                  <c:v>-5.3315177901105799E-2</c:v>
                </c:pt>
                <c:pt idx="4871">
                  <c:v>-5.3438712039460198E-2</c:v>
                </c:pt>
                <c:pt idx="4872">
                  <c:v>-5.3441097972004997E-2</c:v>
                </c:pt>
                <c:pt idx="4873">
                  <c:v>-5.3445955481364202E-2</c:v>
                </c:pt>
                <c:pt idx="4874">
                  <c:v>-5.3469880939449203E-2</c:v>
                </c:pt>
                <c:pt idx="4875">
                  <c:v>-5.3481268311237798E-2</c:v>
                </c:pt>
                <c:pt idx="4876">
                  <c:v>-5.35004294867081E-2</c:v>
                </c:pt>
                <c:pt idx="4877">
                  <c:v>-5.3523394205134502E-2</c:v>
                </c:pt>
                <c:pt idx="4878">
                  <c:v>-5.3614747400859898E-2</c:v>
                </c:pt>
                <c:pt idx="4879">
                  <c:v>-5.3654036678336701E-2</c:v>
                </c:pt>
                <c:pt idx="4880">
                  <c:v>-5.3705431626811503E-2</c:v>
                </c:pt>
                <c:pt idx="4881">
                  <c:v>-5.3709237524336699E-2</c:v>
                </c:pt>
                <c:pt idx="4882">
                  <c:v>-5.3714757069605497E-2</c:v>
                </c:pt>
                <c:pt idx="4883">
                  <c:v>-5.37301419331477E-2</c:v>
                </c:pt>
                <c:pt idx="4884">
                  <c:v>-5.3794628789760601E-2</c:v>
                </c:pt>
                <c:pt idx="4885">
                  <c:v>-5.3909959576782497E-2</c:v>
                </c:pt>
                <c:pt idx="4886">
                  <c:v>-5.3933932829131899E-2</c:v>
                </c:pt>
                <c:pt idx="4887">
                  <c:v>-5.3960775734023698E-2</c:v>
                </c:pt>
                <c:pt idx="4888">
                  <c:v>-5.3992266054435398E-2</c:v>
                </c:pt>
                <c:pt idx="4889">
                  <c:v>-5.4049529811227799E-2</c:v>
                </c:pt>
                <c:pt idx="4890">
                  <c:v>-5.4067091448424698E-2</c:v>
                </c:pt>
                <c:pt idx="4891">
                  <c:v>-5.4070941682306597E-2</c:v>
                </c:pt>
                <c:pt idx="4892">
                  <c:v>-5.4085815830087598E-2</c:v>
                </c:pt>
                <c:pt idx="4893">
                  <c:v>-5.4090705603161197E-2</c:v>
                </c:pt>
                <c:pt idx="4894">
                  <c:v>-5.4118272926094897E-2</c:v>
                </c:pt>
                <c:pt idx="4895">
                  <c:v>-5.41233782882529E-2</c:v>
                </c:pt>
                <c:pt idx="4896">
                  <c:v>-5.4132865924310998E-2</c:v>
                </c:pt>
                <c:pt idx="4897">
                  <c:v>-5.4196387554137401E-2</c:v>
                </c:pt>
                <c:pt idx="4898">
                  <c:v>-5.4243650734942903E-2</c:v>
                </c:pt>
                <c:pt idx="4899">
                  <c:v>-5.4299814807619001E-2</c:v>
                </c:pt>
                <c:pt idx="4900">
                  <c:v>-5.4358740257060702E-2</c:v>
                </c:pt>
                <c:pt idx="4901">
                  <c:v>-5.4412497288410598E-2</c:v>
                </c:pt>
                <c:pt idx="4902">
                  <c:v>-5.44138796299398E-2</c:v>
                </c:pt>
                <c:pt idx="4903">
                  <c:v>-5.4466774610141003E-2</c:v>
                </c:pt>
                <c:pt idx="4904">
                  <c:v>-5.45068986704225E-2</c:v>
                </c:pt>
                <c:pt idx="4905">
                  <c:v>-5.4539805008905901E-2</c:v>
                </c:pt>
                <c:pt idx="4906">
                  <c:v>-5.4586285080826101E-2</c:v>
                </c:pt>
                <c:pt idx="4907">
                  <c:v>-5.4591165335836002E-2</c:v>
                </c:pt>
                <c:pt idx="4908">
                  <c:v>-5.4604875878282201E-2</c:v>
                </c:pt>
                <c:pt idx="4909">
                  <c:v>-5.4617793600020698E-2</c:v>
                </c:pt>
                <c:pt idx="4910">
                  <c:v>-5.46180678715791E-2</c:v>
                </c:pt>
                <c:pt idx="4911">
                  <c:v>-5.4677252047873999E-2</c:v>
                </c:pt>
                <c:pt idx="4912">
                  <c:v>-5.4725635896512699E-2</c:v>
                </c:pt>
                <c:pt idx="4913">
                  <c:v>-5.4749227542486303E-2</c:v>
                </c:pt>
                <c:pt idx="4914">
                  <c:v>-5.4754854970538801E-2</c:v>
                </c:pt>
                <c:pt idx="4915">
                  <c:v>-5.47697566471914E-2</c:v>
                </c:pt>
                <c:pt idx="4916">
                  <c:v>-5.4781606457621201E-2</c:v>
                </c:pt>
                <c:pt idx="4917">
                  <c:v>-5.4821823323186997E-2</c:v>
                </c:pt>
                <c:pt idx="4918">
                  <c:v>-5.4872015413450499E-2</c:v>
                </c:pt>
                <c:pt idx="4919">
                  <c:v>-5.4902762654891503E-2</c:v>
                </c:pt>
                <c:pt idx="4920">
                  <c:v>-5.4942868741809599E-2</c:v>
                </c:pt>
                <c:pt idx="4921">
                  <c:v>-5.4960009157052299E-2</c:v>
                </c:pt>
                <c:pt idx="4922">
                  <c:v>-5.4972756789769803E-2</c:v>
                </c:pt>
                <c:pt idx="4923">
                  <c:v>-5.5016043480248002E-2</c:v>
                </c:pt>
                <c:pt idx="4924">
                  <c:v>-5.5046390931803302E-2</c:v>
                </c:pt>
                <c:pt idx="4925">
                  <c:v>-5.5291259714249599E-2</c:v>
                </c:pt>
                <c:pt idx="4926">
                  <c:v>-5.5317703486304402E-2</c:v>
                </c:pt>
                <c:pt idx="4927">
                  <c:v>-5.53271904405035E-2</c:v>
                </c:pt>
                <c:pt idx="4928">
                  <c:v>-5.53491918261102E-2</c:v>
                </c:pt>
                <c:pt idx="4929">
                  <c:v>-5.53499886340258E-2</c:v>
                </c:pt>
                <c:pt idx="4930">
                  <c:v>-5.5383190067256997E-2</c:v>
                </c:pt>
                <c:pt idx="4931">
                  <c:v>-5.5454098192567101E-2</c:v>
                </c:pt>
                <c:pt idx="4932">
                  <c:v>-5.5541168431466802E-2</c:v>
                </c:pt>
                <c:pt idx="4933">
                  <c:v>-5.5594174589950598E-2</c:v>
                </c:pt>
                <c:pt idx="4934">
                  <c:v>-5.5611725821950002E-2</c:v>
                </c:pt>
                <c:pt idx="4935">
                  <c:v>-5.5624622351900598E-2</c:v>
                </c:pt>
                <c:pt idx="4936">
                  <c:v>-5.5639294107551897E-2</c:v>
                </c:pt>
                <c:pt idx="4937">
                  <c:v>-5.5644506935641901E-2</c:v>
                </c:pt>
                <c:pt idx="4938">
                  <c:v>-5.5698484786351997E-2</c:v>
                </c:pt>
                <c:pt idx="4939">
                  <c:v>-5.5710066172492703E-2</c:v>
                </c:pt>
                <c:pt idx="4940">
                  <c:v>-5.5755286281372399E-2</c:v>
                </c:pt>
                <c:pt idx="4941">
                  <c:v>-5.5774262551397898E-2</c:v>
                </c:pt>
                <c:pt idx="4942">
                  <c:v>-5.5803707058258198E-2</c:v>
                </c:pt>
                <c:pt idx="4943">
                  <c:v>-5.5826718018894703E-2</c:v>
                </c:pt>
                <c:pt idx="4944">
                  <c:v>-5.58374091182419E-2</c:v>
                </c:pt>
                <c:pt idx="4945">
                  <c:v>-5.5918236680217802E-2</c:v>
                </c:pt>
                <c:pt idx="4946">
                  <c:v>-5.5954003881908902E-2</c:v>
                </c:pt>
                <c:pt idx="4947">
                  <c:v>-5.59883145272018E-2</c:v>
                </c:pt>
                <c:pt idx="4948">
                  <c:v>-5.6030385825107699E-2</c:v>
                </c:pt>
                <c:pt idx="4949">
                  <c:v>-5.6035887751748198E-2</c:v>
                </c:pt>
                <c:pt idx="4950">
                  <c:v>-5.6052009674676398E-2</c:v>
                </c:pt>
                <c:pt idx="4951">
                  <c:v>-5.6067460107426498E-2</c:v>
                </c:pt>
                <c:pt idx="4952">
                  <c:v>-5.6071924860567002E-2</c:v>
                </c:pt>
                <c:pt idx="4953">
                  <c:v>-5.6117313462147302E-2</c:v>
                </c:pt>
                <c:pt idx="4954">
                  <c:v>-5.6161253552803103E-2</c:v>
                </c:pt>
                <c:pt idx="4955">
                  <c:v>-5.6245366708465902E-2</c:v>
                </c:pt>
                <c:pt idx="4956">
                  <c:v>-5.6291049810575998E-2</c:v>
                </c:pt>
                <c:pt idx="4957">
                  <c:v>-5.6291896739668203E-2</c:v>
                </c:pt>
                <c:pt idx="4958">
                  <c:v>-5.6328635715781901E-2</c:v>
                </c:pt>
                <c:pt idx="4959">
                  <c:v>-5.6351467547759E-2</c:v>
                </c:pt>
                <c:pt idx="4960">
                  <c:v>-5.63760308956942E-2</c:v>
                </c:pt>
                <c:pt idx="4961">
                  <c:v>-5.6438640615456698E-2</c:v>
                </c:pt>
                <c:pt idx="4962">
                  <c:v>-5.6499758792025297E-2</c:v>
                </c:pt>
                <c:pt idx="4963">
                  <c:v>-5.6548569493419798E-2</c:v>
                </c:pt>
                <c:pt idx="4964">
                  <c:v>-5.6552183412334103E-2</c:v>
                </c:pt>
                <c:pt idx="4965">
                  <c:v>-5.6574969247599E-2</c:v>
                </c:pt>
                <c:pt idx="4966">
                  <c:v>-5.6682587722026098E-2</c:v>
                </c:pt>
                <c:pt idx="4967">
                  <c:v>-5.6691223508746398E-2</c:v>
                </c:pt>
                <c:pt idx="4968">
                  <c:v>-5.6692233345100498E-2</c:v>
                </c:pt>
                <c:pt idx="4969">
                  <c:v>-5.6703827752967201E-2</c:v>
                </c:pt>
                <c:pt idx="4970">
                  <c:v>-5.6743979893261597E-2</c:v>
                </c:pt>
                <c:pt idx="4971">
                  <c:v>-5.6775190700861303E-2</c:v>
                </c:pt>
                <c:pt idx="4972">
                  <c:v>-5.6808841916430097E-2</c:v>
                </c:pt>
                <c:pt idx="4973">
                  <c:v>-5.6956418778594503E-2</c:v>
                </c:pt>
                <c:pt idx="4974">
                  <c:v>-5.7019125256397601E-2</c:v>
                </c:pt>
                <c:pt idx="4975">
                  <c:v>-5.7083106710303297E-2</c:v>
                </c:pt>
                <c:pt idx="4976">
                  <c:v>-5.7093197600088401E-2</c:v>
                </c:pt>
                <c:pt idx="4977">
                  <c:v>-5.7098488654138399E-2</c:v>
                </c:pt>
                <c:pt idx="4978">
                  <c:v>-5.71325637555491E-2</c:v>
                </c:pt>
                <c:pt idx="4979">
                  <c:v>-5.7168189793973298E-2</c:v>
                </c:pt>
                <c:pt idx="4980">
                  <c:v>-5.7178348047209199E-2</c:v>
                </c:pt>
                <c:pt idx="4981">
                  <c:v>-5.7188817383234898E-2</c:v>
                </c:pt>
                <c:pt idx="4982">
                  <c:v>-5.72984168994424E-2</c:v>
                </c:pt>
                <c:pt idx="4983">
                  <c:v>-5.7411781398355899E-2</c:v>
                </c:pt>
                <c:pt idx="4984">
                  <c:v>-5.7417341439766303E-2</c:v>
                </c:pt>
                <c:pt idx="4985">
                  <c:v>-5.7430804418034498E-2</c:v>
                </c:pt>
                <c:pt idx="4986">
                  <c:v>-5.7492048861030702E-2</c:v>
                </c:pt>
                <c:pt idx="4987">
                  <c:v>-5.7504623666219799E-2</c:v>
                </c:pt>
                <c:pt idx="4988">
                  <c:v>-5.75798852492184E-2</c:v>
                </c:pt>
                <c:pt idx="4989">
                  <c:v>-5.7596201764105202E-2</c:v>
                </c:pt>
                <c:pt idx="4990">
                  <c:v>-5.76105995602934E-2</c:v>
                </c:pt>
                <c:pt idx="4991">
                  <c:v>-5.7637313411149201E-2</c:v>
                </c:pt>
                <c:pt idx="4992">
                  <c:v>-5.7639676030865901E-2</c:v>
                </c:pt>
                <c:pt idx="4993">
                  <c:v>-5.7640072502798602E-2</c:v>
                </c:pt>
                <c:pt idx="4994">
                  <c:v>-5.7651469693410298E-2</c:v>
                </c:pt>
                <c:pt idx="4995">
                  <c:v>-5.7660653326276901E-2</c:v>
                </c:pt>
                <c:pt idx="4996">
                  <c:v>-5.7663831071847603E-2</c:v>
                </c:pt>
                <c:pt idx="4997">
                  <c:v>-5.7668540767612499E-2</c:v>
                </c:pt>
                <c:pt idx="4998">
                  <c:v>-5.7737213110224103E-2</c:v>
                </c:pt>
                <c:pt idx="4999">
                  <c:v>-5.7872173646729599E-2</c:v>
                </c:pt>
                <c:pt idx="5000">
                  <c:v>-5.7875193873936602E-2</c:v>
                </c:pt>
                <c:pt idx="5001">
                  <c:v>-5.7885711651704398E-2</c:v>
                </c:pt>
                <c:pt idx="5002">
                  <c:v>-5.79350296137289E-2</c:v>
                </c:pt>
                <c:pt idx="5003">
                  <c:v>-5.7962777114410002E-2</c:v>
                </c:pt>
                <c:pt idx="5004">
                  <c:v>-5.7967789455362101E-2</c:v>
                </c:pt>
                <c:pt idx="5005">
                  <c:v>-5.79783577944619E-2</c:v>
                </c:pt>
                <c:pt idx="5006">
                  <c:v>-5.8039077907100299E-2</c:v>
                </c:pt>
                <c:pt idx="5007">
                  <c:v>-5.8086330540085399E-2</c:v>
                </c:pt>
                <c:pt idx="5008">
                  <c:v>-5.8125131219409099E-2</c:v>
                </c:pt>
                <c:pt idx="5009">
                  <c:v>-5.8125285948352499E-2</c:v>
                </c:pt>
                <c:pt idx="5010">
                  <c:v>-5.81301034460475E-2</c:v>
                </c:pt>
                <c:pt idx="5011">
                  <c:v>-5.8195743763993099E-2</c:v>
                </c:pt>
                <c:pt idx="5012">
                  <c:v>-5.82208687778554E-2</c:v>
                </c:pt>
                <c:pt idx="5013">
                  <c:v>-5.8229326791404502E-2</c:v>
                </c:pt>
                <c:pt idx="5014">
                  <c:v>-5.8236639323778802E-2</c:v>
                </c:pt>
                <c:pt idx="5015">
                  <c:v>-5.82642847568779E-2</c:v>
                </c:pt>
                <c:pt idx="5016">
                  <c:v>-5.8523494433858403E-2</c:v>
                </c:pt>
                <c:pt idx="5017">
                  <c:v>-5.8528181059183601E-2</c:v>
                </c:pt>
                <c:pt idx="5018">
                  <c:v>-5.8548235519886298E-2</c:v>
                </c:pt>
                <c:pt idx="5019">
                  <c:v>-5.8554999048442198E-2</c:v>
                </c:pt>
                <c:pt idx="5020">
                  <c:v>-5.8569874268380701E-2</c:v>
                </c:pt>
                <c:pt idx="5021">
                  <c:v>-5.85768363182693E-2</c:v>
                </c:pt>
                <c:pt idx="5022">
                  <c:v>-5.8600847371748102E-2</c:v>
                </c:pt>
                <c:pt idx="5023">
                  <c:v>-5.8653483161922502E-2</c:v>
                </c:pt>
                <c:pt idx="5024">
                  <c:v>-5.8656528306010501E-2</c:v>
                </c:pt>
                <c:pt idx="5025">
                  <c:v>-5.8693331495419401E-2</c:v>
                </c:pt>
                <c:pt idx="5026">
                  <c:v>-5.8698767751176099E-2</c:v>
                </c:pt>
                <c:pt idx="5027">
                  <c:v>-5.8730011920144598E-2</c:v>
                </c:pt>
                <c:pt idx="5028">
                  <c:v>-5.8776305169789801E-2</c:v>
                </c:pt>
                <c:pt idx="5029">
                  <c:v>-5.88373110336518E-2</c:v>
                </c:pt>
                <c:pt idx="5030">
                  <c:v>-5.8840561115295599E-2</c:v>
                </c:pt>
                <c:pt idx="5031">
                  <c:v>-5.8884529566529203E-2</c:v>
                </c:pt>
                <c:pt idx="5032">
                  <c:v>-5.8976532745807803E-2</c:v>
                </c:pt>
                <c:pt idx="5033">
                  <c:v>-5.8989077185888299E-2</c:v>
                </c:pt>
                <c:pt idx="5034">
                  <c:v>-5.9034476446348599E-2</c:v>
                </c:pt>
                <c:pt idx="5035">
                  <c:v>-5.9049074078918899E-2</c:v>
                </c:pt>
                <c:pt idx="5036">
                  <c:v>-5.90767427412189E-2</c:v>
                </c:pt>
                <c:pt idx="5037">
                  <c:v>-5.91777257820549E-2</c:v>
                </c:pt>
                <c:pt idx="5038">
                  <c:v>-5.9181910041465002E-2</c:v>
                </c:pt>
                <c:pt idx="5039">
                  <c:v>-5.9184454953447499E-2</c:v>
                </c:pt>
                <c:pt idx="5040">
                  <c:v>-5.9216540520345098E-2</c:v>
                </c:pt>
                <c:pt idx="5041">
                  <c:v>-5.92273845398665E-2</c:v>
                </c:pt>
                <c:pt idx="5042">
                  <c:v>-5.9253421277428102E-2</c:v>
                </c:pt>
                <c:pt idx="5043">
                  <c:v>-5.9265212699333603E-2</c:v>
                </c:pt>
                <c:pt idx="5044">
                  <c:v>-5.9287457809652701E-2</c:v>
                </c:pt>
                <c:pt idx="5045">
                  <c:v>-5.92880670548981E-2</c:v>
                </c:pt>
                <c:pt idx="5046">
                  <c:v>-5.9296897898743602E-2</c:v>
                </c:pt>
                <c:pt idx="5047">
                  <c:v>-5.9320142823643202E-2</c:v>
                </c:pt>
                <c:pt idx="5048">
                  <c:v>-5.9359280636869002E-2</c:v>
                </c:pt>
                <c:pt idx="5049">
                  <c:v>-5.9450098638426298E-2</c:v>
                </c:pt>
                <c:pt idx="5050">
                  <c:v>-5.9453856043864703E-2</c:v>
                </c:pt>
                <c:pt idx="5051">
                  <c:v>-5.9531074184653802E-2</c:v>
                </c:pt>
                <c:pt idx="5052">
                  <c:v>-5.9536686074960002E-2</c:v>
                </c:pt>
                <c:pt idx="5053">
                  <c:v>-5.9558896313330202E-2</c:v>
                </c:pt>
                <c:pt idx="5054">
                  <c:v>-5.9603386667626899E-2</c:v>
                </c:pt>
                <c:pt idx="5055">
                  <c:v>-5.9627977985951701E-2</c:v>
                </c:pt>
                <c:pt idx="5056">
                  <c:v>-5.9634282455501599E-2</c:v>
                </c:pt>
                <c:pt idx="5057">
                  <c:v>-5.9690925852010003E-2</c:v>
                </c:pt>
                <c:pt idx="5058">
                  <c:v>-5.9707408638518103E-2</c:v>
                </c:pt>
                <c:pt idx="5059">
                  <c:v>-5.97327688482929E-2</c:v>
                </c:pt>
                <c:pt idx="5060">
                  <c:v>-5.9749084679980399E-2</c:v>
                </c:pt>
                <c:pt idx="5061">
                  <c:v>-5.9782826012230401E-2</c:v>
                </c:pt>
                <c:pt idx="5062">
                  <c:v>-5.9782947927271998E-2</c:v>
                </c:pt>
                <c:pt idx="5063">
                  <c:v>-5.9918727583639302E-2</c:v>
                </c:pt>
                <c:pt idx="5064">
                  <c:v>-5.9983959170680598E-2</c:v>
                </c:pt>
                <c:pt idx="5065">
                  <c:v>-6.00081639261019E-2</c:v>
                </c:pt>
                <c:pt idx="5066">
                  <c:v>-6.0058394476080898E-2</c:v>
                </c:pt>
                <c:pt idx="5067">
                  <c:v>-6.0096197599985898E-2</c:v>
                </c:pt>
                <c:pt idx="5068">
                  <c:v>-6.0112613409305703E-2</c:v>
                </c:pt>
                <c:pt idx="5069">
                  <c:v>-6.0121784925571298E-2</c:v>
                </c:pt>
                <c:pt idx="5070">
                  <c:v>-6.0228372594178098E-2</c:v>
                </c:pt>
                <c:pt idx="5071">
                  <c:v>-6.0269104649473902E-2</c:v>
                </c:pt>
                <c:pt idx="5072">
                  <c:v>-6.0286452760716501E-2</c:v>
                </c:pt>
                <c:pt idx="5073">
                  <c:v>-6.0331586914590403E-2</c:v>
                </c:pt>
                <c:pt idx="5074">
                  <c:v>-6.0349762071210997E-2</c:v>
                </c:pt>
                <c:pt idx="5075">
                  <c:v>-6.0472954932039101E-2</c:v>
                </c:pt>
                <c:pt idx="5076">
                  <c:v>-6.0516777673435697E-2</c:v>
                </c:pt>
                <c:pt idx="5077">
                  <c:v>-6.0522945404222199E-2</c:v>
                </c:pt>
                <c:pt idx="5078">
                  <c:v>-6.05668127198946E-2</c:v>
                </c:pt>
                <c:pt idx="5079">
                  <c:v>-6.05802281678249E-2</c:v>
                </c:pt>
                <c:pt idx="5080">
                  <c:v>-6.0582960030290102E-2</c:v>
                </c:pt>
                <c:pt idx="5081">
                  <c:v>-6.06192039230962E-2</c:v>
                </c:pt>
                <c:pt idx="5082">
                  <c:v>-6.0744119763739099E-2</c:v>
                </c:pt>
                <c:pt idx="5083">
                  <c:v>-6.0839340684591299E-2</c:v>
                </c:pt>
                <c:pt idx="5084">
                  <c:v>-6.0903716665212201E-2</c:v>
                </c:pt>
                <c:pt idx="5085">
                  <c:v>-6.0908488005691402E-2</c:v>
                </c:pt>
                <c:pt idx="5086">
                  <c:v>-6.09328655273043E-2</c:v>
                </c:pt>
                <c:pt idx="5087">
                  <c:v>-6.0942422103983603E-2</c:v>
                </c:pt>
                <c:pt idx="5088">
                  <c:v>-6.0956047266236303E-2</c:v>
                </c:pt>
                <c:pt idx="5089">
                  <c:v>-6.0963739409343597E-2</c:v>
                </c:pt>
                <c:pt idx="5090">
                  <c:v>-6.1013318100319403E-2</c:v>
                </c:pt>
                <c:pt idx="5091">
                  <c:v>-6.1016743607486199E-2</c:v>
                </c:pt>
                <c:pt idx="5092">
                  <c:v>-6.1027280570474601E-2</c:v>
                </c:pt>
                <c:pt idx="5093">
                  <c:v>-6.1103140876150902E-2</c:v>
                </c:pt>
                <c:pt idx="5094">
                  <c:v>-6.1176548467632798E-2</c:v>
                </c:pt>
                <c:pt idx="5095">
                  <c:v>-6.11955207371917E-2</c:v>
                </c:pt>
                <c:pt idx="5096">
                  <c:v>-6.1231928177409897E-2</c:v>
                </c:pt>
                <c:pt idx="5097">
                  <c:v>-6.12506948844391E-2</c:v>
                </c:pt>
                <c:pt idx="5098">
                  <c:v>-6.12534805312945E-2</c:v>
                </c:pt>
                <c:pt idx="5099">
                  <c:v>-6.1278184248949201E-2</c:v>
                </c:pt>
                <c:pt idx="5100">
                  <c:v>-6.13137737368952E-2</c:v>
                </c:pt>
                <c:pt idx="5101">
                  <c:v>-6.13174765683464E-2</c:v>
                </c:pt>
                <c:pt idx="5102">
                  <c:v>-6.1336839201886498E-2</c:v>
                </c:pt>
                <c:pt idx="5103">
                  <c:v>-6.13666185555619E-2</c:v>
                </c:pt>
                <c:pt idx="5104">
                  <c:v>-6.1393849257759002E-2</c:v>
                </c:pt>
                <c:pt idx="5105">
                  <c:v>-6.1500324665127303E-2</c:v>
                </c:pt>
                <c:pt idx="5106">
                  <c:v>-6.1504707193969402E-2</c:v>
                </c:pt>
                <c:pt idx="5107">
                  <c:v>-6.1522410415143697E-2</c:v>
                </c:pt>
                <c:pt idx="5108">
                  <c:v>-6.1572633311237197E-2</c:v>
                </c:pt>
                <c:pt idx="5109">
                  <c:v>-6.1622833695151903E-2</c:v>
                </c:pt>
                <c:pt idx="5110">
                  <c:v>-6.1649140955982097E-2</c:v>
                </c:pt>
                <c:pt idx="5111">
                  <c:v>-6.1665634766083798E-2</c:v>
                </c:pt>
                <c:pt idx="5112">
                  <c:v>-6.1682658724996599E-2</c:v>
                </c:pt>
                <c:pt idx="5113">
                  <c:v>-6.1701423116178801E-2</c:v>
                </c:pt>
                <c:pt idx="5114">
                  <c:v>-6.1707641856235902E-2</c:v>
                </c:pt>
                <c:pt idx="5115">
                  <c:v>-6.1811501543743E-2</c:v>
                </c:pt>
                <c:pt idx="5116">
                  <c:v>-6.1813128442214101E-2</c:v>
                </c:pt>
                <c:pt idx="5117">
                  <c:v>-6.1822561877629099E-2</c:v>
                </c:pt>
                <c:pt idx="5118">
                  <c:v>-6.1874956439204702E-2</c:v>
                </c:pt>
                <c:pt idx="5119">
                  <c:v>-6.1894504556562403E-2</c:v>
                </c:pt>
                <c:pt idx="5120">
                  <c:v>-6.19377655352489E-2</c:v>
                </c:pt>
                <c:pt idx="5121">
                  <c:v>-6.1968259906632503E-2</c:v>
                </c:pt>
                <c:pt idx="5122">
                  <c:v>-6.2061701020112998E-2</c:v>
                </c:pt>
                <c:pt idx="5123">
                  <c:v>-6.2068958439978901E-2</c:v>
                </c:pt>
                <c:pt idx="5124">
                  <c:v>-6.2092293000754098E-2</c:v>
                </c:pt>
                <c:pt idx="5125">
                  <c:v>-6.2220683587439901E-2</c:v>
                </c:pt>
                <c:pt idx="5126">
                  <c:v>-6.2230670830856198E-2</c:v>
                </c:pt>
                <c:pt idx="5127">
                  <c:v>-6.22568492830506E-2</c:v>
                </c:pt>
                <c:pt idx="5128">
                  <c:v>-6.2264442841513598E-2</c:v>
                </c:pt>
                <c:pt idx="5129">
                  <c:v>-6.23106346731266E-2</c:v>
                </c:pt>
                <c:pt idx="5130">
                  <c:v>-6.2333461107050098E-2</c:v>
                </c:pt>
                <c:pt idx="5131">
                  <c:v>-6.2337560444174003E-2</c:v>
                </c:pt>
                <c:pt idx="5132">
                  <c:v>-6.23795706010997E-2</c:v>
                </c:pt>
                <c:pt idx="5133">
                  <c:v>-6.24208112395968E-2</c:v>
                </c:pt>
                <c:pt idx="5134">
                  <c:v>-6.2424462434932201E-2</c:v>
                </c:pt>
                <c:pt idx="5135">
                  <c:v>-6.2479393043555702E-2</c:v>
                </c:pt>
                <c:pt idx="5136">
                  <c:v>-6.2482267514751798E-2</c:v>
                </c:pt>
                <c:pt idx="5137">
                  <c:v>-6.2484679363216798E-2</c:v>
                </c:pt>
                <c:pt idx="5138">
                  <c:v>-6.2563170411182006E-2</c:v>
                </c:pt>
                <c:pt idx="5139">
                  <c:v>-6.2571136599494495E-2</c:v>
                </c:pt>
                <c:pt idx="5140">
                  <c:v>-6.2583727484754298E-2</c:v>
                </c:pt>
                <c:pt idx="5141">
                  <c:v>-6.2607697588585906E-2</c:v>
                </c:pt>
                <c:pt idx="5142">
                  <c:v>-6.2623500472696506E-2</c:v>
                </c:pt>
                <c:pt idx="5143">
                  <c:v>-6.2640969305946606E-2</c:v>
                </c:pt>
                <c:pt idx="5144">
                  <c:v>-6.2682727130575905E-2</c:v>
                </c:pt>
                <c:pt idx="5145">
                  <c:v>-6.2697886876191197E-2</c:v>
                </c:pt>
                <c:pt idx="5146">
                  <c:v>-6.2727577130963205E-2</c:v>
                </c:pt>
                <c:pt idx="5147">
                  <c:v>-6.2799657965562097E-2</c:v>
                </c:pt>
                <c:pt idx="5148">
                  <c:v>-6.2857861867112994E-2</c:v>
                </c:pt>
                <c:pt idx="5149">
                  <c:v>-6.2876880115214598E-2</c:v>
                </c:pt>
                <c:pt idx="5150">
                  <c:v>-6.2894768081116006E-2</c:v>
                </c:pt>
                <c:pt idx="5151">
                  <c:v>-6.2912701928560494E-2</c:v>
                </c:pt>
                <c:pt idx="5152">
                  <c:v>-6.30033251104853E-2</c:v>
                </c:pt>
                <c:pt idx="5153">
                  <c:v>-6.3003479826713601E-2</c:v>
                </c:pt>
                <c:pt idx="5154">
                  <c:v>-6.3005400291070005E-2</c:v>
                </c:pt>
                <c:pt idx="5155">
                  <c:v>-6.3030522076449103E-2</c:v>
                </c:pt>
                <c:pt idx="5156">
                  <c:v>-6.3165765619761893E-2</c:v>
                </c:pt>
                <c:pt idx="5157">
                  <c:v>-6.3206041948998107E-2</c:v>
                </c:pt>
                <c:pt idx="5158">
                  <c:v>-6.3228680419245897E-2</c:v>
                </c:pt>
                <c:pt idx="5159">
                  <c:v>-6.3290021583426004E-2</c:v>
                </c:pt>
                <c:pt idx="5160">
                  <c:v>-6.3315493884495297E-2</c:v>
                </c:pt>
                <c:pt idx="5161">
                  <c:v>-6.3367350633813005E-2</c:v>
                </c:pt>
                <c:pt idx="5162">
                  <c:v>-6.3373135525991706E-2</c:v>
                </c:pt>
                <c:pt idx="5163">
                  <c:v>-6.3402723580266801E-2</c:v>
                </c:pt>
                <c:pt idx="5164">
                  <c:v>-6.3411748764314907E-2</c:v>
                </c:pt>
                <c:pt idx="5165">
                  <c:v>-6.3427082518176206E-2</c:v>
                </c:pt>
                <c:pt idx="5166">
                  <c:v>-6.3497076146568104E-2</c:v>
                </c:pt>
                <c:pt idx="5167">
                  <c:v>-6.3650462556958096E-2</c:v>
                </c:pt>
                <c:pt idx="5168">
                  <c:v>-6.3692267849186898E-2</c:v>
                </c:pt>
                <c:pt idx="5169">
                  <c:v>-6.3751922060604593E-2</c:v>
                </c:pt>
                <c:pt idx="5170">
                  <c:v>-6.3765587496542195E-2</c:v>
                </c:pt>
                <c:pt idx="5171">
                  <c:v>-6.37816493820198E-2</c:v>
                </c:pt>
                <c:pt idx="5172">
                  <c:v>-6.3803848604216298E-2</c:v>
                </c:pt>
                <c:pt idx="5173">
                  <c:v>-6.3815628391949097E-2</c:v>
                </c:pt>
                <c:pt idx="5174">
                  <c:v>-6.3876823393031607E-2</c:v>
                </c:pt>
                <c:pt idx="5175">
                  <c:v>-6.3901119260798098E-2</c:v>
                </c:pt>
                <c:pt idx="5176">
                  <c:v>-6.3938006851122595E-2</c:v>
                </c:pt>
                <c:pt idx="5177">
                  <c:v>-6.3958020392791901E-2</c:v>
                </c:pt>
                <c:pt idx="5178">
                  <c:v>-6.3980424112745696E-2</c:v>
                </c:pt>
                <c:pt idx="5179">
                  <c:v>-6.3980956507111705E-2</c:v>
                </c:pt>
                <c:pt idx="5180">
                  <c:v>-6.4000259607509796E-2</c:v>
                </c:pt>
                <c:pt idx="5181">
                  <c:v>-6.4021661240571098E-2</c:v>
                </c:pt>
                <c:pt idx="5182">
                  <c:v>-6.4052373111471703E-2</c:v>
                </c:pt>
                <c:pt idx="5183">
                  <c:v>-6.4052805329628995E-2</c:v>
                </c:pt>
                <c:pt idx="5184">
                  <c:v>-6.4081652721881696E-2</c:v>
                </c:pt>
                <c:pt idx="5185">
                  <c:v>-6.4140099898764902E-2</c:v>
                </c:pt>
                <c:pt idx="5186">
                  <c:v>-6.4332611778480597E-2</c:v>
                </c:pt>
                <c:pt idx="5187">
                  <c:v>-6.4344116030405005E-2</c:v>
                </c:pt>
                <c:pt idx="5188">
                  <c:v>-6.4429603729794699E-2</c:v>
                </c:pt>
                <c:pt idx="5189">
                  <c:v>-6.4438972746169804E-2</c:v>
                </c:pt>
                <c:pt idx="5190">
                  <c:v>-6.4474708126420296E-2</c:v>
                </c:pt>
                <c:pt idx="5191">
                  <c:v>-6.4520676704412402E-2</c:v>
                </c:pt>
                <c:pt idx="5192">
                  <c:v>-6.4543513766136804E-2</c:v>
                </c:pt>
                <c:pt idx="5193">
                  <c:v>-6.4544268955238196E-2</c:v>
                </c:pt>
                <c:pt idx="5194">
                  <c:v>-6.4557535114491096E-2</c:v>
                </c:pt>
                <c:pt idx="5195">
                  <c:v>-6.4662082279465197E-2</c:v>
                </c:pt>
                <c:pt idx="5196">
                  <c:v>-6.4684381452376094E-2</c:v>
                </c:pt>
                <c:pt idx="5197">
                  <c:v>-6.4698221922901297E-2</c:v>
                </c:pt>
                <c:pt idx="5198">
                  <c:v>-6.4710604502988794E-2</c:v>
                </c:pt>
                <c:pt idx="5199">
                  <c:v>-6.4711056626764601E-2</c:v>
                </c:pt>
                <c:pt idx="5200">
                  <c:v>-6.4835851776314804E-2</c:v>
                </c:pt>
                <c:pt idx="5201">
                  <c:v>-6.4846333969364303E-2</c:v>
                </c:pt>
                <c:pt idx="5202">
                  <c:v>-6.4916800729022797E-2</c:v>
                </c:pt>
                <c:pt idx="5203">
                  <c:v>-6.4917986417839302E-2</c:v>
                </c:pt>
                <c:pt idx="5204">
                  <c:v>-6.4929411060160397E-2</c:v>
                </c:pt>
                <c:pt idx="5205">
                  <c:v>-6.4966013430908895E-2</c:v>
                </c:pt>
                <c:pt idx="5206">
                  <c:v>-6.5145159283162904E-2</c:v>
                </c:pt>
                <c:pt idx="5207">
                  <c:v>-6.51567822094163E-2</c:v>
                </c:pt>
                <c:pt idx="5208">
                  <c:v>-6.5161270145266001E-2</c:v>
                </c:pt>
                <c:pt idx="5209">
                  <c:v>-6.5179641935110902E-2</c:v>
                </c:pt>
                <c:pt idx="5210">
                  <c:v>-6.5215251040630307E-2</c:v>
                </c:pt>
                <c:pt idx="5211">
                  <c:v>-6.5240704464725005E-2</c:v>
                </c:pt>
                <c:pt idx="5212">
                  <c:v>-6.5254532682636104E-2</c:v>
                </c:pt>
                <c:pt idx="5213">
                  <c:v>-6.5299321568228499E-2</c:v>
                </c:pt>
                <c:pt idx="5214">
                  <c:v>-6.5307051256740897E-2</c:v>
                </c:pt>
                <c:pt idx="5215">
                  <c:v>-6.5321403172002399E-2</c:v>
                </c:pt>
                <c:pt idx="5216">
                  <c:v>-6.5353896447428297E-2</c:v>
                </c:pt>
                <c:pt idx="5217">
                  <c:v>-6.5443194542135402E-2</c:v>
                </c:pt>
                <c:pt idx="5218">
                  <c:v>-6.5453015028178504E-2</c:v>
                </c:pt>
                <c:pt idx="5219">
                  <c:v>-6.5456570003532596E-2</c:v>
                </c:pt>
                <c:pt idx="5220">
                  <c:v>-6.5534825900884094E-2</c:v>
                </c:pt>
                <c:pt idx="5221">
                  <c:v>-6.5586514822038006E-2</c:v>
                </c:pt>
                <c:pt idx="5222">
                  <c:v>-6.5603358157016303E-2</c:v>
                </c:pt>
                <c:pt idx="5223">
                  <c:v>-6.5626442175279506E-2</c:v>
                </c:pt>
                <c:pt idx="5224">
                  <c:v>-6.5686697442754599E-2</c:v>
                </c:pt>
                <c:pt idx="5225">
                  <c:v>-6.5712582361656197E-2</c:v>
                </c:pt>
                <c:pt idx="5226">
                  <c:v>-6.5867161392604096E-2</c:v>
                </c:pt>
                <c:pt idx="5227">
                  <c:v>-6.5989784106300894E-2</c:v>
                </c:pt>
                <c:pt idx="5228">
                  <c:v>-6.6069985098922104E-2</c:v>
                </c:pt>
                <c:pt idx="5229">
                  <c:v>-6.6121209597189298E-2</c:v>
                </c:pt>
                <c:pt idx="5230">
                  <c:v>-6.6138668591063904E-2</c:v>
                </c:pt>
                <c:pt idx="5231">
                  <c:v>-6.6200289528414794E-2</c:v>
                </c:pt>
                <c:pt idx="5232">
                  <c:v>-6.6322106546899698E-2</c:v>
                </c:pt>
                <c:pt idx="5233">
                  <c:v>-6.6393557240953499E-2</c:v>
                </c:pt>
                <c:pt idx="5234">
                  <c:v>-6.6455631080957603E-2</c:v>
                </c:pt>
                <c:pt idx="5235">
                  <c:v>-6.6464596580736696E-2</c:v>
                </c:pt>
                <c:pt idx="5236">
                  <c:v>-6.6481977622612695E-2</c:v>
                </c:pt>
                <c:pt idx="5237">
                  <c:v>-6.6499561721795594E-2</c:v>
                </c:pt>
                <c:pt idx="5238">
                  <c:v>-6.6594083475526297E-2</c:v>
                </c:pt>
                <c:pt idx="5239">
                  <c:v>-6.6604643023850094E-2</c:v>
                </c:pt>
                <c:pt idx="5240">
                  <c:v>-6.6673030289559995E-2</c:v>
                </c:pt>
                <c:pt idx="5241">
                  <c:v>-6.6681200085267497E-2</c:v>
                </c:pt>
                <c:pt idx="5242">
                  <c:v>-6.6712668054555599E-2</c:v>
                </c:pt>
                <c:pt idx="5243">
                  <c:v>-6.6712794961475197E-2</c:v>
                </c:pt>
                <c:pt idx="5244">
                  <c:v>-6.6769303174952596E-2</c:v>
                </c:pt>
                <c:pt idx="5245">
                  <c:v>-6.6813803097501206E-2</c:v>
                </c:pt>
                <c:pt idx="5246">
                  <c:v>-6.6819774340753896E-2</c:v>
                </c:pt>
                <c:pt idx="5247">
                  <c:v>-6.6827496241502998E-2</c:v>
                </c:pt>
                <c:pt idx="5248">
                  <c:v>-6.6847154570654196E-2</c:v>
                </c:pt>
                <c:pt idx="5249">
                  <c:v>-6.69132763395206E-2</c:v>
                </c:pt>
                <c:pt idx="5250">
                  <c:v>-6.6952352032290996E-2</c:v>
                </c:pt>
                <c:pt idx="5251">
                  <c:v>-6.6956955944821303E-2</c:v>
                </c:pt>
                <c:pt idx="5252">
                  <c:v>-6.6977161034045302E-2</c:v>
                </c:pt>
                <c:pt idx="5253">
                  <c:v>-6.69961386936508E-2</c:v>
                </c:pt>
                <c:pt idx="5254">
                  <c:v>-6.7007931473834298E-2</c:v>
                </c:pt>
                <c:pt idx="5255">
                  <c:v>-6.7046492969330601E-2</c:v>
                </c:pt>
                <c:pt idx="5256">
                  <c:v>-6.7111561936495298E-2</c:v>
                </c:pt>
                <c:pt idx="5257">
                  <c:v>-6.7285562521178094E-2</c:v>
                </c:pt>
                <c:pt idx="5258">
                  <c:v>-6.7311463838312796E-2</c:v>
                </c:pt>
                <c:pt idx="5259">
                  <c:v>-6.7335209083057498E-2</c:v>
                </c:pt>
                <c:pt idx="5260">
                  <c:v>-6.7339508860635E-2</c:v>
                </c:pt>
                <c:pt idx="5261">
                  <c:v>-6.7426034608926599E-2</c:v>
                </c:pt>
                <c:pt idx="5262">
                  <c:v>-6.7528011613746705E-2</c:v>
                </c:pt>
                <c:pt idx="5263">
                  <c:v>-6.7559892419806603E-2</c:v>
                </c:pt>
                <c:pt idx="5264">
                  <c:v>-6.7566027166272094E-2</c:v>
                </c:pt>
                <c:pt idx="5265">
                  <c:v>-6.7607605569513396E-2</c:v>
                </c:pt>
                <c:pt idx="5266">
                  <c:v>-6.7616659071174604E-2</c:v>
                </c:pt>
                <c:pt idx="5267">
                  <c:v>-6.7620037267114505E-2</c:v>
                </c:pt>
                <c:pt idx="5268">
                  <c:v>-6.7652044066088393E-2</c:v>
                </c:pt>
                <c:pt idx="5269">
                  <c:v>-6.7690001534219696E-2</c:v>
                </c:pt>
                <c:pt idx="5270">
                  <c:v>-6.7761866447490604E-2</c:v>
                </c:pt>
                <c:pt idx="5271">
                  <c:v>-6.7768491006565207E-2</c:v>
                </c:pt>
                <c:pt idx="5272">
                  <c:v>-6.7811044206588497E-2</c:v>
                </c:pt>
                <c:pt idx="5273">
                  <c:v>-6.7924820312282599E-2</c:v>
                </c:pt>
                <c:pt idx="5274">
                  <c:v>-6.7925932657978194E-2</c:v>
                </c:pt>
                <c:pt idx="5275">
                  <c:v>-6.7960550430827396E-2</c:v>
                </c:pt>
                <c:pt idx="5276">
                  <c:v>-6.79849287095253E-2</c:v>
                </c:pt>
                <c:pt idx="5277">
                  <c:v>-6.8040214650815195E-2</c:v>
                </c:pt>
                <c:pt idx="5278">
                  <c:v>-6.8098298532029297E-2</c:v>
                </c:pt>
                <c:pt idx="5279">
                  <c:v>-6.8136618712911101E-2</c:v>
                </c:pt>
                <c:pt idx="5280">
                  <c:v>-6.8177810748474094E-2</c:v>
                </c:pt>
                <c:pt idx="5281">
                  <c:v>-6.8276818031614894E-2</c:v>
                </c:pt>
                <c:pt idx="5282">
                  <c:v>-6.8348166353304804E-2</c:v>
                </c:pt>
                <c:pt idx="5283">
                  <c:v>-6.8356039673803395E-2</c:v>
                </c:pt>
                <c:pt idx="5284">
                  <c:v>-6.8414715312550306E-2</c:v>
                </c:pt>
                <c:pt idx="5285">
                  <c:v>-6.8421829455101807E-2</c:v>
                </c:pt>
                <c:pt idx="5286">
                  <c:v>-6.8426650985166801E-2</c:v>
                </c:pt>
                <c:pt idx="5287">
                  <c:v>-6.84332164003605E-2</c:v>
                </c:pt>
                <c:pt idx="5288">
                  <c:v>-6.8452091327513301E-2</c:v>
                </c:pt>
                <c:pt idx="5289">
                  <c:v>-6.8494016372597805E-2</c:v>
                </c:pt>
                <c:pt idx="5290">
                  <c:v>-6.8574615641795206E-2</c:v>
                </c:pt>
                <c:pt idx="5291">
                  <c:v>-6.8575715664563205E-2</c:v>
                </c:pt>
                <c:pt idx="5292">
                  <c:v>-6.8625358682464999E-2</c:v>
                </c:pt>
                <c:pt idx="5293">
                  <c:v>-6.8668621392704104E-2</c:v>
                </c:pt>
                <c:pt idx="5294">
                  <c:v>-6.8674232716450206E-2</c:v>
                </c:pt>
                <c:pt idx="5295">
                  <c:v>-6.8677290797698007E-2</c:v>
                </c:pt>
                <c:pt idx="5296">
                  <c:v>-6.8727464385714795E-2</c:v>
                </c:pt>
                <c:pt idx="5297">
                  <c:v>-6.8729225080630799E-2</c:v>
                </c:pt>
                <c:pt idx="5298">
                  <c:v>-6.8734186881334494E-2</c:v>
                </c:pt>
                <c:pt idx="5299">
                  <c:v>-6.8764952679125593E-2</c:v>
                </c:pt>
                <c:pt idx="5300">
                  <c:v>-6.8789174741594294E-2</c:v>
                </c:pt>
                <c:pt idx="5301">
                  <c:v>-6.8889631932759002E-2</c:v>
                </c:pt>
                <c:pt idx="5302">
                  <c:v>-6.8895594755433706E-2</c:v>
                </c:pt>
                <c:pt idx="5303">
                  <c:v>-6.8940139655849997E-2</c:v>
                </c:pt>
                <c:pt idx="5304">
                  <c:v>-6.9003779038666793E-2</c:v>
                </c:pt>
                <c:pt idx="5305">
                  <c:v>-6.9090930861211305E-2</c:v>
                </c:pt>
                <c:pt idx="5306">
                  <c:v>-6.90969111202797E-2</c:v>
                </c:pt>
                <c:pt idx="5307">
                  <c:v>-6.9112431734569504E-2</c:v>
                </c:pt>
                <c:pt idx="5308">
                  <c:v>-6.9136647151005995E-2</c:v>
                </c:pt>
                <c:pt idx="5309">
                  <c:v>-6.9147703570883401E-2</c:v>
                </c:pt>
                <c:pt idx="5310">
                  <c:v>-6.9199943915497997E-2</c:v>
                </c:pt>
                <c:pt idx="5311">
                  <c:v>-6.9237173420943599E-2</c:v>
                </c:pt>
                <c:pt idx="5312">
                  <c:v>-6.9259305823600806E-2</c:v>
                </c:pt>
                <c:pt idx="5313">
                  <c:v>-6.9266092091351303E-2</c:v>
                </c:pt>
                <c:pt idx="5314">
                  <c:v>-6.9269591645774398E-2</c:v>
                </c:pt>
                <c:pt idx="5315">
                  <c:v>-6.9280221400375402E-2</c:v>
                </c:pt>
                <c:pt idx="5316">
                  <c:v>-6.9311864036878404E-2</c:v>
                </c:pt>
                <c:pt idx="5317">
                  <c:v>-6.93273415958746E-2</c:v>
                </c:pt>
                <c:pt idx="5318">
                  <c:v>-6.9329206905947197E-2</c:v>
                </c:pt>
                <c:pt idx="5319">
                  <c:v>-6.9352563722904201E-2</c:v>
                </c:pt>
                <c:pt idx="5320">
                  <c:v>-6.9524663152410696E-2</c:v>
                </c:pt>
                <c:pt idx="5321">
                  <c:v>-6.9583853037586102E-2</c:v>
                </c:pt>
                <c:pt idx="5322">
                  <c:v>-6.9590613086464997E-2</c:v>
                </c:pt>
                <c:pt idx="5323">
                  <c:v>-6.9591286357542095E-2</c:v>
                </c:pt>
                <c:pt idx="5324">
                  <c:v>-6.9648687373219595E-2</c:v>
                </c:pt>
                <c:pt idx="5325">
                  <c:v>-6.9664404014837103E-2</c:v>
                </c:pt>
                <c:pt idx="5326">
                  <c:v>-6.9681675465994394E-2</c:v>
                </c:pt>
                <c:pt idx="5327">
                  <c:v>-6.97095877929685E-2</c:v>
                </c:pt>
                <c:pt idx="5328">
                  <c:v>-6.9726904050339697E-2</c:v>
                </c:pt>
                <c:pt idx="5329">
                  <c:v>-6.9732931784458593E-2</c:v>
                </c:pt>
                <c:pt idx="5330">
                  <c:v>-6.9876307495271697E-2</c:v>
                </c:pt>
                <c:pt idx="5331">
                  <c:v>-6.9878104920427106E-2</c:v>
                </c:pt>
                <c:pt idx="5332">
                  <c:v>-6.9883544400060102E-2</c:v>
                </c:pt>
                <c:pt idx="5333">
                  <c:v>-6.9887691695957002E-2</c:v>
                </c:pt>
                <c:pt idx="5334">
                  <c:v>-6.9901369774387795E-2</c:v>
                </c:pt>
                <c:pt idx="5335">
                  <c:v>-6.9939934150417202E-2</c:v>
                </c:pt>
                <c:pt idx="5336">
                  <c:v>-6.9954323882591901E-2</c:v>
                </c:pt>
                <c:pt idx="5337">
                  <c:v>-6.9961909426274005E-2</c:v>
                </c:pt>
                <c:pt idx="5338">
                  <c:v>-6.9966710679901595E-2</c:v>
                </c:pt>
                <c:pt idx="5339">
                  <c:v>-7.0029567888767005E-2</c:v>
                </c:pt>
                <c:pt idx="5340">
                  <c:v>-7.0083063931635395E-2</c:v>
                </c:pt>
                <c:pt idx="5341">
                  <c:v>-7.0094039508743905E-2</c:v>
                </c:pt>
                <c:pt idx="5342">
                  <c:v>-7.0202077914608196E-2</c:v>
                </c:pt>
                <c:pt idx="5343">
                  <c:v>-7.0209406953777503E-2</c:v>
                </c:pt>
                <c:pt idx="5344">
                  <c:v>-7.0209452629613103E-2</c:v>
                </c:pt>
                <c:pt idx="5345">
                  <c:v>-7.02271796635969E-2</c:v>
                </c:pt>
                <c:pt idx="5346">
                  <c:v>-7.0337317307441999E-2</c:v>
                </c:pt>
                <c:pt idx="5347">
                  <c:v>-7.0366200810076898E-2</c:v>
                </c:pt>
                <c:pt idx="5348">
                  <c:v>-7.0446785403747797E-2</c:v>
                </c:pt>
                <c:pt idx="5349">
                  <c:v>-7.0470940707433996E-2</c:v>
                </c:pt>
                <c:pt idx="5350">
                  <c:v>-7.0515859489085606E-2</c:v>
                </c:pt>
                <c:pt idx="5351">
                  <c:v>-7.0708419008554693E-2</c:v>
                </c:pt>
                <c:pt idx="5352">
                  <c:v>-7.0742806548774503E-2</c:v>
                </c:pt>
                <c:pt idx="5353">
                  <c:v>-7.0747089854715603E-2</c:v>
                </c:pt>
                <c:pt idx="5354">
                  <c:v>-7.0754947036007806E-2</c:v>
                </c:pt>
                <c:pt idx="5355">
                  <c:v>-7.0755296764938094E-2</c:v>
                </c:pt>
                <c:pt idx="5356">
                  <c:v>-7.0808986842127594E-2</c:v>
                </c:pt>
                <c:pt idx="5357">
                  <c:v>-7.0823246398459702E-2</c:v>
                </c:pt>
                <c:pt idx="5358">
                  <c:v>-7.0838026862363193E-2</c:v>
                </c:pt>
                <c:pt idx="5359">
                  <c:v>-7.0875869004174405E-2</c:v>
                </c:pt>
                <c:pt idx="5360">
                  <c:v>-7.0884465092058604E-2</c:v>
                </c:pt>
                <c:pt idx="5361">
                  <c:v>-7.0889413389227093E-2</c:v>
                </c:pt>
                <c:pt idx="5362">
                  <c:v>-7.0891442066551E-2</c:v>
                </c:pt>
                <c:pt idx="5363">
                  <c:v>-7.0917432121693699E-2</c:v>
                </c:pt>
                <c:pt idx="5364">
                  <c:v>-7.0934565855912596E-2</c:v>
                </c:pt>
                <c:pt idx="5365">
                  <c:v>-7.1003810807916998E-2</c:v>
                </c:pt>
                <c:pt idx="5366">
                  <c:v>-7.1008780955671605E-2</c:v>
                </c:pt>
                <c:pt idx="5367">
                  <c:v>-7.1016718269358001E-2</c:v>
                </c:pt>
                <c:pt idx="5368">
                  <c:v>-7.1062401929218297E-2</c:v>
                </c:pt>
                <c:pt idx="5369">
                  <c:v>-7.1215932988637001E-2</c:v>
                </c:pt>
                <c:pt idx="5370">
                  <c:v>-7.1247082406944898E-2</c:v>
                </c:pt>
                <c:pt idx="5371">
                  <c:v>-7.1260234249960405E-2</c:v>
                </c:pt>
                <c:pt idx="5372">
                  <c:v>-7.1301259602178896E-2</c:v>
                </c:pt>
                <c:pt idx="5373">
                  <c:v>-7.1468692893803101E-2</c:v>
                </c:pt>
                <c:pt idx="5374">
                  <c:v>-7.1532507265166204E-2</c:v>
                </c:pt>
                <c:pt idx="5375">
                  <c:v>-7.1571733850316094E-2</c:v>
                </c:pt>
                <c:pt idx="5376">
                  <c:v>-7.1734951502716804E-2</c:v>
                </c:pt>
                <c:pt idx="5377">
                  <c:v>-7.1795938753781194E-2</c:v>
                </c:pt>
                <c:pt idx="5378">
                  <c:v>-7.1834027809631898E-2</c:v>
                </c:pt>
                <c:pt idx="5379">
                  <c:v>-7.1863516135103098E-2</c:v>
                </c:pt>
                <c:pt idx="5380">
                  <c:v>-7.1901687071150605E-2</c:v>
                </c:pt>
                <c:pt idx="5381">
                  <c:v>-7.1926588079116394E-2</c:v>
                </c:pt>
                <c:pt idx="5382">
                  <c:v>-7.1963963237852396E-2</c:v>
                </c:pt>
                <c:pt idx="5383">
                  <c:v>-7.2019011268668706E-2</c:v>
                </c:pt>
                <c:pt idx="5384">
                  <c:v>-7.2059928332699003E-2</c:v>
                </c:pt>
                <c:pt idx="5385">
                  <c:v>-7.2102080148391104E-2</c:v>
                </c:pt>
                <c:pt idx="5386">
                  <c:v>-7.2211382309903996E-2</c:v>
                </c:pt>
                <c:pt idx="5387">
                  <c:v>-7.22250640164495E-2</c:v>
                </c:pt>
                <c:pt idx="5388">
                  <c:v>-7.2232050489053498E-2</c:v>
                </c:pt>
                <c:pt idx="5389">
                  <c:v>-7.2235077527675898E-2</c:v>
                </c:pt>
                <c:pt idx="5390">
                  <c:v>-7.2296676143088795E-2</c:v>
                </c:pt>
                <c:pt idx="5391">
                  <c:v>-7.2390173490105306E-2</c:v>
                </c:pt>
                <c:pt idx="5392">
                  <c:v>-7.2497621468154499E-2</c:v>
                </c:pt>
                <c:pt idx="5393">
                  <c:v>-7.2501432081539405E-2</c:v>
                </c:pt>
                <c:pt idx="5394">
                  <c:v>-7.2563081237282404E-2</c:v>
                </c:pt>
                <c:pt idx="5395">
                  <c:v>-7.2624351120961897E-2</c:v>
                </c:pt>
                <c:pt idx="5396">
                  <c:v>-7.2732173984637605E-2</c:v>
                </c:pt>
                <c:pt idx="5397">
                  <c:v>-7.2827152100129994E-2</c:v>
                </c:pt>
                <c:pt idx="5398">
                  <c:v>-7.28301386810912E-2</c:v>
                </c:pt>
                <c:pt idx="5399">
                  <c:v>-7.2830494932009798E-2</c:v>
                </c:pt>
                <c:pt idx="5400">
                  <c:v>-7.2841919127721005E-2</c:v>
                </c:pt>
                <c:pt idx="5401">
                  <c:v>-7.2896348452007806E-2</c:v>
                </c:pt>
                <c:pt idx="5402">
                  <c:v>-7.2946147992704297E-2</c:v>
                </c:pt>
                <c:pt idx="5403">
                  <c:v>-7.3152180866639299E-2</c:v>
                </c:pt>
                <c:pt idx="5404">
                  <c:v>-7.3155169383251298E-2</c:v>
                </c:pt>
                <c:pt idx="5405">
                  <c:v>-7.3163303495825005E-2</c:v>
                </c:pt>
                <c:pt idx="5406">
                  <c:v>-7.3172062308218599E-2</c:v>
                </c:pt>
                <c:pt idx="5407">
                  <c:v>-7.3202871586857995E-2</c:v>
                </c:pt>
                <c:pt idx="5408">
                  <c:v>-7.3291382747100897E-2</c:v>
                </c:pt>
                <c:pt idx="5409">
                  <c:v>-7.3321181954137907E-2</c:v>
                </c:pt>
                <c:pt idx="5410">
                  <c:v>-7.3323581267649401E-2</c:v>
                </c:pt>
                <c:pt idx="5411">
                  <c:v>-7.3338594179527497E-2</c:v>
                </c:pt>
                <c:pt idx="5412">
                  <c:v>-7.3345814845112906E-2</c:v>
                </c:pt>
                <c:pt idx="5413">
                  <c:v>-7.3479337613243004E-2</c:v>
                </c:pt>
                <c:pt idx="5414">
                  <c:v>-7.3496659278251997E-2</c:v>
                </c:pt>
                <c:pt idx="5415">
                  <c:v>-7.3515457716250204E-2</c:v>
                </c:pt>
                <c:pt idx="5416">
                  <c:v>-7.3526128887663397E-2</c:v>
                </c:pt>
                <c:pt idx="5417">
                  <c:v>-7.3600854331811405E-2</c:v>
                </c:pt>
                <c:pt idx="5418">
                  <c:v>-7.3775170568504606E-2</c:v>
                </c:pt>
                <c:pt idx="5419">
                  <c:v>-7.3855749856719805E-2</c:v>
                </c:pt>
                <c:pt idx="5420">
                  <c:v>-7.3910205005705401E-2</c:v>
                </c:pt>
                <c:pt idx="5421">
                  <c:v>-7.3927962274987102E-2</c:v>
                </c:pt>
                <c:pt idx="5422">
                  <c:v>-7.3951249554572704E-2</c:v>
                </c:pt>
                <c:pt idx="5423">
                  <c:v>-7.4028608123384701E-2</c:v>
                </c:pt>
                <c:pt idx="5424">
                  <c:v>-7.4035162378044597E-2</c:v>
                </c:pt>
                <c:pt idx="5425">
                  <c:v>-7.40362659644722E-2</c:v>
                </c:pt>
                <c:pt idx="5426">
                  <c:v>-7.4062676126129795E-2</c:v>
                </c:pt>
                <c:pt idx="5427">
                  <c:v>-7.4113280762086994E-2</c:v>
                </c:pt>
                <c:pt idx="5428">
                  <c:v>-7.4159430256176301E-2</c:v>
                </c:pt>
                <c:pt idx="5429">
                  <c:v>-7.4200467813221302E-2</c:v>
                </c:pt>
                <c:pt idx="5430">
                  <c:v>-7.4223066722895595E-2</c:v>
                </c:pt>
                <c:pt idx="5431">
                  <c:v>-7.4338020264138799E-2</c:v>
                </c:pt>
                <c:pt idx="5432">
                  <c:v>-7.4343663322411005E-2</c:v>
                </c:pt>
                <c:pt idx="5433">
                  <c:v>-7.4393884652706396E-2</c:v>
                </c:pt>
                <c:pt idx="5434">
                  <c:v>-7.4400092380015395E-2</c:v>
                </c:pt>
                <c:pt idx="5435">
                  <c:v>-7.4413315594124896E-2</c:v>
                </c:pt>
                <c:pt idx="5436">
                  <c:v>-7.4416895921049594E-2</c:v>
                </c:pt>
                <c:pt idx="5437">
                  <c:v>-7.4428108342851296E-2</c:v>
                </c:pt>
                <c:pt idx="5438">
                  <c:v>-7.45273236182111E-2</c:v>
                </c:pt>
                <c:pt idx="5439">
                  <c:v>-7.4584794203682997E-2</c:v>
                </c:pt>
                <c:pt idx="5440">
                  <c:v>-7.4666429142850696E-2</c:v>
                </c:pt>
                <c:pt idx="5441">
                  <c:v>-7.4672618819668898E-2</c:v>
                </c:pt>
                <c:pt idx="5442">
                  <c:v>-7.4699624783199206E-2</c:v>
                </c:pt>
                <c:pt idx="5443">
                  <c:v>-7.4738122375685598E-2</c:v>
                </c:pt>
                <c:pt idx="5444">
                  <c:v>-7.47711658171131E-2</c:v>
                </c:pt>
                <c:pt idx="5445">
                  <c:v>-7.4820061358814804E-2</c:v>
                </c:pt>
                <c:pt idx="5446">
                  <c:v>-7.4930376193924203E-2</c:v>
                </c:pt>
                <c:pt idx="5447">
                  <c:v>-7.4986291561441695E-2</c:v>
                </c:pt>
                <c:pt idx="5448">
                  <c:v>-7.50478258895972E-2</c:v>
                </c:pt>
                <c:pt idx="5449">
                  <c:v>-7.5096654740038501E-2</c:v>
                </c:pt>
                <c:pt idx="5450">
                  <c:v>-7.5131579794688499E-2</c:v>
                </c:pt>
                <c:pt idx="5451">
                  <c:v>-7.5134544268420797E-2</c:v>
                </c:pt>
                <c:pt idx="5452">
                  <c:v>-7.5156846616486903E-2</c:v>
                </c:pt>
                <c:pt idx="5453">
                  <c:v>-7.5181384033000703E-2</c:v>
                </c:pt>
                <c:pt idx="5454">
                  <c:v>-7.5203820640572502E-2</c:v>
                </c:pt>
                <c:pt idx="5455">
                  <c:v>-7.5231486115162796E-2</c:v>
                </c:pt>
                <c:pt idx="5456">
                  <c:v>-7.5258203072240598E-2</c:v>
                </c:pt>
                <c:pt idx="5457">
                  <c:v>-7.5319214493248396E-2</c:v>
                </c:pt>
                <c:pt idx="5458">
                  <c:v>-7.5352598107869498E-2</c:v>
                </c:pt>
                <c:pt idx="5459">
                  <c:v>-7.5485379935018096E-2</c:v>
                </c:pt>
                <c:pt idx="5460">
                  <c:v>-7.5489599070603902E-2</c:v>
                </c:pt>
                <c:pt idx="5461">
                  <c:v>-7.55415524240384E-2</c:v>
                </c:pt>
                <c:pt idx="5462">
                  <c:v>-7.5548677204292994E-2</c:v>
                </c:pt>
                <c:pt idx="5463">
                  <c:v>-7.5601465743350402E-2</c:v>
                </c:pt>
                <c:pt idx="5464">
                  <c:v>-7.5619499463612294E-2</c:v>
                </c:pt>
                <c:pt idx="5465">
                  <c:v>-7.5621622003330599E-2</c:v>
                </c:pt>
                <c:pt idx="5466">
                  <c:v>-7.5672093587139805E-2</c:v>
                </c:pt>
                <c:pt idx="5467">
                  <c:v>-7.5719867003194899E-2</c:v>
                </c:pt>
                <c:pt idx="5468">
                  <c:v>-7.5755298250787598E-2</c:v>
                </c:pt>
                <c:pt idx="5469">
                  <c:v>-7.5803595838053198E-2</c:v>
                </c:pt>
                <c:pt idx="5470">
                  <c:v>-7.5863862941630195E-2</c:v>
                </c:pt>
                <c:pt idx="5471">
                  <c:v>-7.5895845354191999E-2</c:v>
                </c:pt>
                <c:pt idx="5472">
                  <c:v>-7.5898888147950302E-2</c:v>
                </c:pt>
                <c:pt idx="5473">
                  <c:v>-7.5927664219593197E-2</c:v>
                </c:pt>
                <c:pt idx="5474">
                  <c:v>-7.5983022156303398E-2</c:v>
                </c:pt>
                <c:pt idx="5475">
                  <c:v>-7.6156033047724697E-2</c:v>
                </c:pt>
                <c:pt idx="5476">
                  <c:v>-7.6222617603170797E-2</c:v>
                </c:pt>
                <c:pt idx="5477">
                  <c:v>-7.6231405027843202E-2</c:v>
                </c:pt>
                <c:pt idx="5478">
                  <c:v>-7.6288617083598395E-2</c:v>
                </c:pt>
                <c:pt idx="5479">
                  <c:v>-7.6298429031818493E-2</c:v>
                </c:pt>
                <c:pt idx="5480">
                  <c:v>-7.6312937663076702E-2</c:v>
                </c:pt>
                <c:pt idx="5481">
                  <c:v>-7.6321639056089893E-2</c:v>
                </c:pt>
                <c:pt idx="5482">
                  <c:v>-7.6359058785237202E-2</c:v>
                </c:pt>
                <c:pt idx="5483">
                  <c:v>-7.6450668468639002E-2</c:v>
                </c:pt>
                <c:pt idx="5484">
                  <c:v>-7.6451844688726595E-2</c:v>
                </c:pt>
                <c:pt idx="5485">
                  <c:v>-7.6485722105008605E-2</c:v>
                </c:pt>
                <c:pt idx="5486">
                  <c:v>-7.6531145875209802E-2</c:v>
                </c:pt>
                <c:pt idx="5487">
                  <c:v>-7.6546809424010903E-2</c:v>
                </c:pt>
                <c:pt idx="5488">
                  <c:v>-7.6578228450359595E-2</c:v>
                </c:pt>
                <c:pt idx="5489">
                  <c:v>-7.6633041115150596E-2</c:v>
                </c:pt>
                <c:pt idx="5490">
                  <c:v>-7.6678111255766596E-2</c:v>
                </c:pt>
                <c:pt idx="5491">
                  <c:v>-7.6834777610367902E-2</c:v>
                </c:pt>
                <c:pt idx="5492">
                  <c:v>-7.6856312315636693E-2</c:v>
                </c:pt>
                <c:pt idx="5493">
                  <c:v>-7.68828951497431E-2</c:v>
                </c:pt>
                <c:pt idx="5494">
                  <c:v>-7.7014974574467501E-2</c:v>
                </c:pt>
                <c:pt idx="5495">
                  <c:v>-7.7027756353526697E-2</c:v>
                </c:pt>
                <c:pt idx="5496">
                  <c:v>-7.7035183920903805E-2</c:v>
                </c:pt>
                <c:pt idx="5497">
                  <c:v>-7.7063662214499104E-2</c:v>
                </c:pt>
                <c:pt idx="5498">
                  <c:v>-7.7071758306925794E-2</c:v>
                </c:pt>
                <c:pt idx="5499">
                  <c:v>-7.7096666882192202E-2</c:v>
                </c:pt>
                <c:pt idx="5500">
                  <c:v>-7.7111712764432697E-2</c:v>
                </c:pt>
                <c:pt idx="5501">
                  <c:v>-7.7132546273669597E-2</c:v>
                </c:pt>
                <c:pt idx="5502">
                  <c:v>-7.7171839652018903E-2</c:v>
                </c:pt>
                <c:pt idx="5503">
                  <c:v>-7.7175870815133302E-2</c:v>
                </c:pt>
                <c:pt idx="5504">
                  <c:v>-7.7279771352737101E-2</c:v>
                </c:pt>
                <c:pt idx="5505">
                  <c:v>-7.7406355060810797E-2</c:v>
                </c:pt>
                <c:pt idx="5506">
                  <c:v>-7.7440631046282099E-2</c:v>
                </c:pt>
                <c:pt idx="5507">
                  <c:v>-7.7479995725203005E-2</c:v>
                </c:pt>
                <c:pt idx="5508">
                  <c:v>-7.7483345474229595E-2</c:v>
                </c:pt>
                <c:pt idx="5509">
                  <c:v>-7.7492980563107494E-2</c:v>
                </c:pt>
                <c:pt idx="5510">
                  <c:v>-7.7566879810572004E-2</c:v>
                </c:pt>
                <c:pt idx="5511">
                  <c:v>-7.7583571544384902E-2</c:v>
                </c:pt>
                <c:pt idx="5512">
                  <c:v>-7.7603093873855195E-2</c:v>
                </c:pt>
                <c:pt idx="5513">
                  <c:v>-7.7638202649171498E-2</c:v>
                </c:pt>
                <c:pt idx="5514">
                  <c:v>-7.7762991239948703E-2</c:v>
                </c:pt>
                <c:pt idx="5515">
                  <c:v>-7.7769970733729807E-2</c:v>
                </c:pt>
                <c:pt idx="5516">
                  <c:v>-7.7792131451125193E-2</c:v>
                </c:pt>
                <c:pt idx="5517">
                  <c:v>-7.7808335040050899E-2</c:v>
                </c:pt>
                <c:pt idx="5518">
                  <c:v>-7.7875246166290601E-2</c:v>
                </c:pt>
                <c:pt idx="5519">
                  <c:v>-7.7885344901942793E-2</c:v>
                </c:pt>
                <c:pt idx="5520">
                  <c:v>-7.7892207656906201E-2</c:v>
                </c:pt>
                <c:pt idx="5521">
                  <c:v>-7.7915365193779201E-2</c:v>
                </c:pt>
                <c:pt idx="5522">
                  <c:v>-7.8016000517974901E-2</c:v>
                </c:pt>
                <c:pt idx="5523">
                  <c:v>-7.8037075769804801E-2</c:v>
                </c:pt>
                <c:pt idx="5524">
                  <c:v>-7.8071197910544399E-2</c:v>
                </c:pt>
                <c:pt idx="5525">
                  <c:v>-7.8327764256807E-2</c:v>
                </c:pt>
                <c:pt idx="5526">
                  <c:v>-7.8426949710165894E-2</c:v>
                </c:pt>
                <c:pt idx="5527">
                  <c:v>-7.8427472945997501E-2</c:v>
                </c:pt>
                <c:pt idx="5528">
                  <c:v>-7.8553067749925098E-2</c:v>
                </c:pt>
                <c:pt idx="5529">
                  <c:v>-7.8598315553929196E-2</c:v>
                </c:pt>
                <c:pt idx="5530">
                  <c:v>-7.8717432276083493E-2</c:v>
                </c:pt>
                <c:pt idx="5531">
                  <c:v>-7.8739046716719899E-2</c:v>
                </c:pt>
                <c:pt idx="5532">
                  <c:v>-7.8749462037594101E-2</c:v>
                </c:pt>
                <c:pt idx="5533">
                  <c:v>-7.8799111846795902E-2</c:v>
                </c:pt>
                <c:pt idx="5534">
                  <c:v>-7.8832048351902301E-2</c:v>
                </c:pt>
                <c:pt idx="5535">
                  <c:v>-7.8881546644631803E-2</c:v>
                </c:pt>
                <c:pt idx="5536">
                  <c:v>-7.8983394277819294E-2</c:v>
                </c:pt>
                <c:pt idx="5537">
                  <c:v>-7.9017374405905699E-2</c:v>
                </c:pt>
                <c:pt idx="5538">
                  <c:v>-7.9121063317717996E-2</c:v>
                </c:pt>
                <c:pt idx="5539">
                  <c:v>-7.9152277586707995E-2</c:v>
                </c:pt>
                <c:pt idx="5540">
                  <c:v>-7.9236256187350307E-2</c:v>
                </c:pt>
                <c:pt idx="5541">
                  <c:v>-7.9281500505639493E-2</c:v>
                </c:pt>
                <c:pt idx="5542">
                  <c:v>-7.9314657829548302E-2</c:v>
                </c:pt>
                <c:pt idx="5543">
                  <c:v>-7.9324257665166306E-2</c:v>
                </c:pt>
                <c:pt idx="5544">
                  <c:v>-7.9330453082664398E-2</c:v>
                </c:pt>
                <c:pt idx="5545">
                  <c:v>-7.9369369440987797E-2</c:v>
                </c:pt>
                <c:pt idx="5546">
                  <c:v>-7.9603455608866697E-2</c:v>
                </c:pt>
                <c:pt idx="5547">
                  <c:v>-7.9626507081171902E-2</c:v>
                </c:pt>
                <c:pt idx="5548">
                  <c:v>-7.9646873138740304E-2</c:v>
                </c:pt>
                <c:pt idx="5549">
                  <c:v>-7.9729354242917994E-2</c:v>
                </c:pt>
                <c:pt idx="5550">
                  <c:v>-7.9817165229603595E-2</c:v>
                </c:pt>
                <c:pt idx="5551">
                  <c:v>-7.98394016843718E-2</c:v>
                </c:pt>
                <c:pt idx="5552">
                  <c:v>-7.9874400718026997E-2</c:v>
                </c:pt>
                <c:pt idx="5553">
                  <c:v>-7.9905553362592294E-2</c:v>
                </c:pt>
                <c:pt idx="5554">
                  <c:v>-7.9913451473939495E-2</c:v>
                </c:pt>
                <c:pt idx="5555">
                  <c:v>-8.0032280869382993E-2</c:v>
                </c:pt>
                <c:pt idx="5556">
                  <c:v>-8.0043818763824603E-2</c:v>
                </c:pt>
                <c:pt idx="5557">
                  <c:v>-8.0201601789386998E-2</c:v>
                </c:pt>
                <c:pt idx="5558">
                  <c:v>-8.0260101141100798E-2</c:v>
                </c:pt>
                <c:pt idx="5559">
                  <c:v>-8.0362352375549201E-2</c:v>
                </c:pt>
                <c:pt idx="5560">
                  <c:v>-8.0775806329596897E-2</c:v>
                </c:pt>
                <c:pt idx="5561">
                  <c:v>-8.0913228424022599E-2</c:v>
                </c:pt>
                <c:pt idx="5562">
                  <c:v>-8.0918733923350097E-2</c:v>
                </c:pt>
                <c:pt idx="5563">
                  <c:v>-8.0935236278701694E-2</c:v>
                </c:pt>
                <c:pt idx="5564">
                  <c:v>-8.1008211695778903E-2</c:v>
                </c:pt>
                <c:pt idx="5565">
                  <c:v>-8.1041708102642204E-2</c:v>
                </c:pt>
                <c:pt idx="5566">
                  <c:v>-8.1191567488672498E-2</c:v>
                </c:pt>
                <c:pt idx="5567">
                  <c:v>-8.1235893912720195E-2</c:v>
                </c:pt>
                <c:pt idx="5568">
                  <c:v>-8.1257057883610706E-2</c:v>
                </c:pt>
                <c:pt idx="5569">
                  <c:v>-8.1258607499823804E-2</c:v>
                </c:pt>
                <c:pt idx="5570">
                  <c:v>-8.1280293543215101E-2</c:v>
                </c:pt>
                <c:pt idx="5571">
                  <c:v>-8.1285482448064897E-2</c:v>
                </c:pt>
                <c:pt idx="5572">
                  <c:v>-8.12930858615388E-2</c:v>
                </c:pt>
                <c:pt idx="5573">
                  <c:v>-8.1316979901403699E-2</c:v>
                </c:pt>
                <c:pt idx="5574">
                  <c:v>-8.1334067281602501E-2</c:v>
                </c:pt>
                <c:pt idx="5575">
                  <c:v>-8.1372535965574103E-2</c:v>
                </c:pt>
                <c:pt idx="5576">
                  <c:v>-8.1373672721769999E-2</c:v>
                </c:pt>
                <c:pt idx="5577">
                  <c:v>-8.1380794958263905E-2</c:v>
                </c:pt>
                <c:pt idx="5578">
                  <c:v>-8.1539543787973998E-2</c:v>
                </c:pt>
                <c:pt idx="5579">
                  <c:v>-8.1543999895850497E-2</c:v>
                </c:pt>
                <c:pt idx="5580">
                  <c:v>-8.1590669934377594E-2</c:v>
                </c:pt>
                <c:pt idx="5581">
                  <c:v>-8.1682972228192902E-2</c:v>
                </c:pt>
                <c:pt idx="5582">
                  <c:v>-8.1692286190354402E-2</c:v>
                </c:pt>
                <c:pt idx="5583">
                  <c:v>-8.1747939857772997E-2</c:v>
                </c:pt>
                <c:pt idx="5584">
                  <c:v>-8.1780110879439996E-2</c:v>
                </c:pt>
                <c:pt idx="5585">
                  <c:v>-8.1790326401348395E-2</c:v>
                </c:pt>
                <c:pt idx="5586">
                  <c:v>-8.1797814325000204E-2</c:v>
                </c:pt>
                <c:pt idx="5587">
                  <c:v>-8.1895627439162205E-2</c:v>
                </c:pt>
                <c:pt idx="5588">
                  <c:v>-8.1902130469445403E-2</c:v>
                </c:pt>
                <c:pt idx="5589">
                  <c:v>-8.1915325971277902E-2</c:v>
                </c:pt>
                <c:pt idx="5590">
                  <c:v>-8.1922494630029E-2</c:v>
                </c:pt>
                <c:pt idx="5591">
                  <c:v>-8.1951423832400394E-2</c:v>
                </c:pt>
                <c:pt idx="5592">
                  <c:v>-8.1971930046120398E-2</c:v>
                </c:pt>
                <c:pt idx="5593">
                  <c:v>-8.1990751021517205E-2</c:v>
                </c:pt>
                <c:pt idx="5594">
                  <c:v>-8.21152262129594E-2</c:v>
                </c:pt>
                <c:pt idx="5595">
                  <c:v>-8.2281952564872404E-2</c:v>
                </c:pt>
                <c:pt idx="5596">
                  <c:v>-8.2297155377200504E-2</c:v>
                </c:pt>
                <c:pt idx="5597">
                  <c:v>-8.2308127871935505E-2</c:v>
                </c:pt>
                <c:pt idx="5598">
                  <c:v>-8.2314423570748502E-2</c:v>
                </c:pt>
                <c:pt idx="5599">
                  <c:v>-8.2359907932845602E-2</c:v>
                </c:pt>
                <c:pt idx="5600">
                  <c:v>-8.2395431898305602E-2</c:v>
                </c:pt>
                <c:pt idx="5601">
                  <c:v>-8.2411446546544198E-2</c:v>
                </c:pt>
                <c:pt idx="5602">
                  <c:v>-8.2602069492656596E-2</c:v>
                </c:pt>
                <c:pt idx="5603">
                  <c:v>-8.2607791233846803E-2</c:v>
                </c:pt>
                <c:pt idx="5604">
                  <c:v>-8.2682182895897696E-2</c:v>
                </c:pt>
                <c:pt idx="5605">
                  <c:v>-8.2691850844329701E-2</c:v>
                </c:pt>
                <c:pt idx="5606">
                  <c:v>-8.2812390478830294E-2</c:v>
                </c:pt>
                <c:pt idx="5607">
                  <c:v>-8.2858573242580405E-2</c:v>
                </c:pt>
                <c:pt idx="5608">
                  <c:v>-8.3005254815551793E-2</c:v>
                </c:pt>
                <c:pt idx="5609">
                  <c:v>-8.3130967326285402E-2</c:v>
                </c:pt>
                <c:pt idx="5610">
                  <c:v>-8.3240812879917095E-2</c:v>
                </c:pt>
                <c:pt idx="5611">
                  <c:v>-8.3246151084946304E-2</c:v>
                </c:pt>
                <c:pt idx="5612">
                  <c:v>-8.32474404625589E-2</c:v>
                </c:pt>
                <c:pt idx="5613">
                  <c:v>-8.3260600662066905E-2</c:v>
                </c:pt>
                <c:pt idx="5614">
                  <c:v>-8.3263560509840004E-2</c:v>
                </c:pt>
                <c:pt idx="5615">
                  <c:v>-8.3351260074136804E-2</c:v>
                </c:pt>
                <c:pt idx="5616">
                  <c:v>-8.3388409666106597E-2</c:v>
                </c:pt>
                <c:pt idx="5617">
                  <c:v>-8.3399003465543395E-2</c:v>
                </c:pt>
                <c:pt idx="5618">
                  <c:v>-8.3434801516311594E-2</c:v>
                </c:pt>
                <c:pt idx="5619">
                  <c:v>-8.3536284989811804E-2</c:v>
                </c:pt>
                <c:pt idx="5620">
                  <c:v>-8.3606699499064505E-2</c:v>
                </c:pt>
                <c:pt idx="5621">
                  <c:v>-8.3612344900251906E-2</c:v>
                </c:pt>
                <c:pt idx="5622">
                  <c:v>-8.3672920406156606E-2</c:v>
                </c:pt>
                <c:pt idx="5623">
                  <c:v>-8.3687577682873396E-2</c:v>
                </c:pt>
                <c:pt idx="5624">
                  <c:v>-8.3755254705229404E-2</c:v>
                </c:pt>
                <c:pt idx="5625">
                  <c:v>-8.3774842834260205E-2</c:v>
                </c:pt>
                <c:pt idx="5626">
                  <c:v>-8.3845053225640107E-2</c:v>
                </c:pt>
                <c:pt idx="5627">
                  <c:v>-8.3869797508479699E-2</c:v>
                </c:pt>
                <c:pt idx="5628">
                  <c:v>-8.39177237220676E-2</c:v>
                </c:pt>
                <c:pt idx="5629">
                  <c:v>-8.3945737879391302E-2</c:v>
                </c:pt>
                <c:pt idx="5630">
                  <c:v>-8.3947518919822897E-2</c:v>
                </c:pt>
                <c:pt idx="5631">
                  <c:v>-8.3956469304079698E-2</c:v>
                </c:pt>
                <c:pt idx="5632">
                  <c:v>-8.4006210764004094E-2</c:v>
                </c:pt>
                <c:pt idx="5633">
                  <c:v>-8.4010779608856695E-2</c:v>
                </c:pt>
                <c:pt idx="5634">
                  <c:v>-8.4081651406939406E-2</c:v>
                </c:pt>
                <c:pt idx="5635">
                  <c:v>-8.40957473232571E-2</c:v>
                </c:pt>
                <c:pt idx="5636">
                  <c:v>-8.4121976047225794E-2</c:v>
                </c:pt>
                <c:pt idx="5637">
                  <c:v>-8.4147069977299302E-2</c:v>
                </c:pt>
                <c:pt idx="5638">
                  <c:v>-8.4314973545246197E-2</c:v>
                </c:pt>
                <c:pt idx="5639">
                  <c:v>-8.4377616587858903E-2</c:v>
                </c:pt>
                <c:pt idx="5640">
                  <c:v>-8.4406006636842598E-2</c:v>
                </c:pt>
                <c:pt idx="5641">
                  <c:v>-8.4432462125069399E-2</c:v>
                </c:pt>
                <c:pt idx="5642">
                  <c:v>-8.45724761252864E-2</c:v>
                </c:pt>
                <c:pt idx="5643">
                  <c:v>-8.4700725835157101E-2</c:v>
                </c:pt>
                <c:pt idx="5644">
                  <c:v>-8.4712924903449505E-2</c:v>
                </c:pt>
                <c:pt idx="5645">
                  <c:v>-8.4767472178905998E-2</c:v>
                </c:pt>
                <c:pt idx="5646">
                  <c:v>-8.4916263212206494E-2</c:v>
                </c:pt>
                <c:pt idx="5647">
                  <c:v>-8.5098596096166504E-2</c:v>
                </c:pt>
                <c:pt idx="5648">
                  <c:v>-8.5220306903787305E-2</c:v>
                </c:pt>
                <c:pt idx="5649">
                  <c:v>-8.5227974061039505E-2</c:v>
                </c:pt>
                <c:pt idx="5650">
                  <c:v>-8.5406233445983304E-2</c:v>
                </c:pt>
                <c:pt idx="5651">
                  <c:v>-8.5452969720692301E-2</c:v>
                </c:pt>
                <c:pt idx="5652">
                  <c:v>-8.5569563829134096E-2</c:v>
                </c:pt>
                <c:pt idx="5653">
                  <c:v>-8.5589144311724902E-2</c:v>
                </c:pt>
                <c:pt idx="5654">
                  <c:v>-8.5643046190957001E-2</c:v>
                </c:pt>
                <c:pt idx="5655">
                  <c:v>-8.5647496158366601E-2</c:v>
                </c:pt>
                <c:pt idx="5656">
                  <c:v>-8.5682302124315199E-2</c:v>
                </c:pt>
                <c:pt idx="5657">
                  <c:v>-8.5696195476581097E-2</c:v>
                </c:pt>
                <c:pt idx="5658">
                  <c:v>-8.5770840870861995E-2</c:v>
                </c:pt>
                <c:pt idx="5659">
                  <c:v>-8.5983936325924007E-2</c:v>
                </c:pt>
                <c:pt idx="5660">
                  <c:v>-8.5993613387100404E-2</c:v>
                </c:pt>
                <c:pt idx="5661">
                  <c:v>-8.6016287828256197E-2</c:v>
                </c:pt>
                <c:pt idx="5662">
                  <c:v>-8.6050198772446698E-2</c:v>
                </c:pt>
                <c:pt idx="5663">
                  <c:v>-8.6061360515828703E-2</c:v>
                </c:pt>
                <c:pt idx="5664">
                  <c:v>-8.6063336618901004E-2</c:v>
                </c:pt>
                <c:pt idx="5665">
                  <c:v>-8.6121057377579496E-2</c:v>
                </c:pt>
                <c:pt idx="5666">
                  <c:v>-8.6242312304660701E-2</c:v>
                </c:pt>
                <c:pt idx="5667">
                  <c:v>-8.6251154798013402E-2</c:v>
                </c:pt>
                <c:pt idx="5668">
                  <c:v>-8.6270168015891699E-2</c:v>
                </c:pt>
                <c:pt idx="5669">
                  <c:v>-8.6412267126678294E-2</c:v>
                </c:pt>
                <c:pt idx="5670">
                  <c:v>-8.6418306151754706E-2</c:v>
                </c:pt>
                <c:pt idx="5671">
                  <c:v>-8.6442105140449102E-2</c:v>
                </c:pt>
                <c:pt idx="5672">
                  <c:v>-8.6579902825058702E-2</c:v>
                </c:pt>
                <c:pt idx="5673">
                  <c:v>-8.6690070932664995E-2</c:v>
                </c:pt>
                <c:pt idx="5674">
                  <c:v>-8.6735098657147305E-2</c:v>
                </c:pt>
                <c:pt idx="5675">
                  <c:v>-8.6802651083094595E-2</c:v>
                </c:pt>
                <c:pt idx="5676">
                  <c:v>-8.6819850518607702E-2</c:v>
                </c:pt>
                <c:pt idx="5677">
                  <c:v>-8.6824641194969104E-2</c:v>
                </c:pt>
                <c:pt idx="5678">
                  <c:v>-8.68580526455629E-2</c:v>
                </c:pt>
                <c:pt idx="5679">
                  <c:v>-8.6984175142742301E-2</c:v>
                </c:pt>
                <c:pt idx="5680">
                  <c:v>-8.6988432092230297E-2</c:v>
                </c:pt>
                <c:pt idx="5681">
                  <c:v>-8.7046959210409697E-2</c:v>
                </c:pt>
                <c:pt idx="5682">
                  <c:v>-8.7084790487598901E-2</c:v>
                </c:pt>
                <c:pt idx="5683">
                  <c:v>-8.7125067134413897E-2</c:v>
                </c:pt>
                <c:pt idx="5684">
                  <c:v>-8.7277797779531596E-2</c:v>
                </c:pt>
                <c:pt idx="5685">
                  <c:v>-8.7289537431546493E-2</c:v>
                </c:pt>
                <c:pt idx="5686">
                  <c:v>-8.7416568227211194E-2</c:v>
                </c:pt>
                <c:pt idx="5687">
                  <c:v>-8.7486123525777296E-2</c:v>
                </c:pt>
                <c:pt idx="5688">
                  <c:v>-8.7497981808367001E-2</c:v>
                </c:pt>
                <c:pt idx="5689">
                  <c:v>-8.7521699857354002E-2</c:v>
                </c:pt>
                <c:pt idx="5690">
                  <c:v>-8.7548970381884098E-2</c:v>
                </c:pt>
                <c:pt idx="5691">
                  <c:v>-8.7557611008039202E-2</c:v>
                </c:pt>
                <c:pt idx="5692">
                  <c:v>-8.7636278600739595E-2</c:v>
                </c:pt>
                <c:pt idx="5693">
                  <c:v>-8.7648410315095404E-2</c:v>
                </c:pt>
                <c:pt idx="5694">
                  <c:v>-8.7657058640722596E-2</c:v>
                </c:pt>
                <c:pt idx="5695">
                  <c:v>-8.7679491661456901E-2</c:v>
                </c:pt>
                <c:pt idx="5696">
                  <c:v>-8.7839118015302198E-2</c:v>
                </c:pt>
                <c:pt idx="5697">
                  <c:v>-8.7856385265231707E-2</c:v>
                </c:pt>
                <c:pt idx="5698">
                  <c:v>-8.7902965697985294E-2</c:v>
                </c:pt>
                <c:pt idx="5699">
                  <c:v>-8.8007385046266998E-2</c:v>
                </c:pt>
                <c:pt idx="5700">
                  <c:v>-8.8076264759850503E-2</c:v>
                </c:pt>
                <c:pt idx="5701">
                  <c:v>-8.8089634723901994E-2</c:v>
                </c:pt>
                <c:pt idx="5702">
                  <c:v>-8.8127661479081396E-2</c:v>
                </c:pt>
                <c:pt idx="5703">
                  <c:v>-8.8194971964275795E-2</c:v>
                </c:pt>
                <c:pt idx="5704">
                  <c:v>-8.8294829786686804E-2</c:v>
                </c:pt>
                <c:pt idx="5705">
                  <c:v>-8.8424530955340905E-2</c:v>
                </c:pt>
                <c:pt idx="5706">
                  <c:v>-8.8536178555463294E-2</c:v>
                </c:pt>
                <c:pt idx="5707">
                  <c:v>-8.8644737632165502E-2</c:v>
                </c:pt>
                <c:pt idx="5708">
                  <c:v>-8.8712114552765606E-2</c:v>
                </c:pt>
                <c:pt idx="5709">
                  <c:v>-8.8745898964704806E-2</c:v>
                </c:pt>
                <c:pt idx="5710">
                  <c:v>-8.8750106177221802E-2</c:v>
                </c:pt>
                <c:pt idx="5711">
                  <c:v>-8.8765188618106394E-2</c:v>
                </c:pt>
                <c:pt idx="5712">
                  <c:v>-8.8780352729346895E-2</c:v>
                </c:pt>
                <c:pt idx="5713">
                  <c:v>-8.8799969053792602E-2</c:v>
                </c:pt>
                <c:pt idx="5714">
                  <c:v>-8.8856169053530998E-2</c:v>
                </c:pt>
                <c:pt idx="5715">
                  <c:v>-8.9240388538959395E-2</c:v>
                </c:pt>
                <c:pt idx="5716">
                  <c:v>-8.9244865507707202E-2</c:v>
                </c:pt>
                <c:pt idx="5717">
                  <c:v>-8.9293232673100895E-2</c:v>
                </c:pt>
                <c:pt idx="5718">
                  <c:v>-8.9351857346041896E-2</c:v>
                </c:pt>
                <c:pt idx="5719">
                  <c:v>-8.9369988553669594E-2</c:v>
                </c:pt>
                <c:pt idx="5720">
                  <c:v>-8.9371264511657805E-2</c:v>
                </c:pt>
                <c:pt idx="5721">
                  <c:v>-8.94967280916283E-2</c:v>
                </c:pt>
                <c:pt idx="5722">
                  <c:v>-8.95650284875424E-2</c:v>
                </c:pt>
                <c:pt idx="5723">
                  <c:v>-8.9612247266438197E-2</c:v>
                </c:pt>
                <c:pt idx="5724">
                  <c:v>-8.9629109300021007E-2</c:v>
                </c:pt>
                <c:pt idx="5725">
                  <c:v>-8.9666553181866795E-2</c:v>
                </c:pt>
                <c:pt idx="5726">
                  <c:v>-8.9777498951572304E-2</c:v>
                </c:pt>
                <c:pt idx="5727">
                  <c:v>-8.9782030202976607E-2</c:v>
                </c:pt>
                <c:pt idx="5728">
                  <c:v>-8.9796245331465102E-2</c:v>
                </c:pt>
                <c:pt idx="5729">
                  <c:v>-8.9817743503345093E-2</c:v>
                </c:pt>
                <c:pt idx="5730">
                  <c:v>-8.9861136113812606E-2</c:v>
                </c:pt>
                <c:pt idx="5731">
                  <c:v>-8.9886544872588695E-2</c:v>
                </c:pt>
                <c:pt idx="5732">
                  <c:v>-8.9929390500055106E-2</c:v>
                </c:pt>
                <c:pt idx="5733">
                  <c:v>-8.9930266161124095E-2</c:v>
                </c:pt>
                <c:pt idx="5734">
                  <c:v>-8.9962255349304202E-2</c:v>
                </c:pt>
                <c:pt idx="5735">
                  <c:v>-9.0003034377003702E-2</c:v>
                </c:pt>
                <c:pt idx="5736">
                  <c:v>-9.0021155456832397E-2</c:v>
                </c:pt>
                <c:pt idx="5737">
                  <c:v>-9.0060431150563502E-2</c:v>
                </c:pt>
                <c:pt idx="5738">
                  <c:v>-9.0125605452772803E-2</c:v>
                </c:pt>
                <c:pt idx="5739">
                  <c:v>-9.0167919240862204E-2</c:v>
                </c:pt>
                <c:pt idx="5740">
                  <c:v>-9.0184435773196001E-2</c:v>
                </c:pt>
                <c:pt idx="5741">
                  <c:v>-9.0378397072184299E-2</c:v>
                </c:pt>
                <c:pt idx="5742">
                  <c:v>-9.0460088532838198E-2</c:v>
                </c:pt>
                <c:pt idx="5743">
                  <c:v>-9.04817225914369E-2</c:v>
                </c:pt>
                <c:pt idx="5744">
                  <c:v>-9.0494189125046795E-2</c:v>
                </c:pt>
                <c:pt idx="5745">
                  <c:v>-9.0548912778892501E-2</c:v>
                </c:pt>
                <c:pt idx="5746">
                  <c:v>-9.0550713247433898E-2</c:v>
                </c:pt>
                <c:pt idx="5747">
                  <c:v>-9.0569699220862901E-2</c:v>
                </c:pt>
                <c:pt idx="5748">
                  <c:v>-9.0577689484661897E-2</c:v>
                </c:pt>
                <c:pt idx="5749">
                  <c:v>-9.0581002426927307E-2</c:v>
                </c:pt>
                <c:pt idx="5750">
                  <c:v>-9.0584393904321395E-2</c:v>
                </c:pt>
                <c:pt idx="5751">
                  <c:v>-9.0610523637374193E-2</c:v>
                </c:pt>
                <c:pt idx="5752">
                  <c:v>-9.0646522915177399E-2</c:v>
                </c:pt>
                <c:pt idx="5753">
                  <c:v>-9.0735199167825797E-2</c:v>
                </c:pt>
                <c:pt idx="5754">
                  <c:v>-9.0771348227474596E-2</c:v>
                </c:pt>
                <c:pt idx="5755">
                  <c:v>-9.0957647768298996E-2</c:v>
                </c:pt>
                <c:pt idx="5756">
                  <c:v>-9.0992159213928198E-2</c:v>
                </c:pt>
                <c:pt idx="5757">
                  <c:v>-9.1120428814296994E-2</c:v>
                </c:pt>
                <c:pt idx="5758">
                  <c:v>-9.1183265578838005E-2</c:v>
                </c:pt>
                <c:pt idx="5759">
                  <c:v>-9.1191367383465199E-2</c:v>
                </c:pt>
                <c:pt idx="5760">
                  <c:v>-9.1253398705735095E-2</c:v>
                </c:pt>
                <c:pt idx="5761">
                  <c:v>-9.1415535717046303E-2</c:v>
                </c:pt>
                <c:pt idx="5762">
                  <c:v>-9.1475719327380703E-2</c:v>
                </c:pt>
                <c:pt idx="5763">
                  <c:v>-9.1478097651010296E-2</c:v>
                </c:pt>
                <c:pt idx="5764">
                  <c:v>-9.1526965975319299E-2</c:v>
                </c:pt>
                <c:pt idx="5765">
                  <c:v>-9.15860655553251E-2</c:v>
                </c:pt>
                <c:pt idx="5766">
                  <c:v>-9.1652998231642094E-2</c:v>
                </c:pt>
                <c:pt idx="5767">
                  <c:v>-9.1719236934483001E-2</c:v>
                </c:pt>
                <c:pt idx="5768">
                  <c:v>-9.1783657872191796E-2</c:v>
                </c:pt>
                <c:pt idx="5769">
                  <c:v>-9.1854404052706506E-2</c:v>
                </c:pt>
                <c:pt idx="5770">
                  <c:v>-9.19790738201645E-2</c:v>
                </c:pt>
                <c:pt idx="5771">
                  <c:v>-9.1995399827152505E-2</c:v>
                </c:pt>
                <c:pt idx="5772">
                  <c:v>-9.2084828485014605E-2</c:v>
                </c:pt>
                <c:pt idx="5773">
                  <c:v>-9.2159512777479705E-2</c:v>
                </c:pt>
                <c:pt idx="5774">
                  <c:v>-9.2205428501204195E-2</c:v>
                </c:pt>
                <c:pt idx="5775">
                  <c:v>-9.23768095180897E-2</c:v>
                </c:pt>
                <c:pt idx="5776">
                  <c:v>-9.2423731605525597E-2</c:v>
                </c:pt>
                <c:pt idx="5777">
                  <c:v>-9.2508334416947099E-2</c:v>
                </c:pt>
                <c:pt idx="5778">
                  <c:v>-9.2547532904693405E-2</c:v>
                </c:pt>
                <c:pt idx="5779">
                  <c:v>-9.2550999368675099E-2</c:v>
                </c:pt>
                <c:pt idx="5780">
                  <c:v>-9.2555309866996005E-2</c:v>
                </c:pt>
                <c:pt idx="5781">
                  <c:v>-9.2619654001506305E-2</c:v>
                </c:pt>
                <c:pt idx="5782">
                  <c:v>-9.2662289862250405E-2</c:v>
                </c:pt>
                <c:pt idx="5783">
                  <c:v>-9.27950551048351E-2</c:v>
                </c:pt>
                <c:pt idx="5784">
                  <c:v>-9.2824755206006401E-2</c:v>
                </c:pt>
                <c:pt idx="5785">
                  <c:v>-9.2883541436922498E-2</c:v>
                </c:pt>
                <c:pt idx="5786">
                  <c:v>-9.3012079029166195E-2</c:v>
                </c:pt>
                <c:pt idx="5787">
                  <c:v>-9.3033028524867903E-2</c:v>
                </c:pt>
                <c:pt idx="5788">
                  <c:v>-9.3037560673142394E-2</c:v>
                </c:pt>
                <c:pt idx="5789">
                  <c:v>-9.3074469722794498E-2</c:v>
                </c:pt>
                <c:pt idx="5790">
                  <c:v>-9.3319599882056195E-2</c:v>
                </c:pt>
                <c:pt idx="5791">
                  <c:v>-9.3361810329310999E-2</c:v>
                </c:pt>
                <c:pt idx="5792">
                  <c:v>-9.34021626024268E-2</c:v>
                </c:pt>
                <c:pt idx="5793">
                  <c:v>-9.3413276683564E-2</c:v>
                </c:pt>
                <c:pt idx="5794">
                  <c:v>-9.3443416063598406E-2</c:v>
                </c:pt>
                <c:pt idx="5795">
                  <c:v>-9.3464201390583299E-2</c:v>
                </c:pt>
                <c:pt idx="5796">
                  <c:v>-9.3512630394031696E-2</c:v>
                </c:pt>
                <c:pt idx="5797">
                  <c:v>-9.3599420459315602E-2</c:v>
                </c:pt>
                <c:pt idx="5798">
                  <c:v>-9.3639166250293102E-2</c:v>
                </c:pt>
                <c:pt idx="5799">
                  <c:v>-9.3653689775092794E-2</c:v>
                </c:pt>
                <c:pt idx="5800">
                  <c:v>-9.3709027959778105E-2</c:v>
                </c:pt>
                <c:pt idx="5801">
                  <c:v>-9.3763656560019698E-2</c:v>
                </c:pt>
                <c:pt idx="5802">
                  <c:v>-9.3934412493689806E-2</c:v>
                </c:pt>
                <c:pt idx="5803">
                  <c:v>-9.3959962796370505E-2</c:v>
                </c:pt>
                <c:pt idx="5804">
                  <c:v>-9.3983352377953203E-2</c:v>
                </c:pt>
                <c:pt idx="5805">
                  <c:v>-9.4026545719873206E-2</c:v>
                </c:pt>
                <c:pt idx="5806">
                  <c:v>-9.4117993327040794E-2</c:v>
                </c:pt>
                <c:pt idx="5807">
                  <c:v>-9.4163865680983797E-2</c:v>
                </c:pt>
                <c:pt idx="5808">
                  <c:v>-9.4197624771921604E-2</c:v>
                </c:pt>
                <c:pt idx="5809">
                  <c:v>-9.4219786646737802E-2</c:v>
                </c:pt>
                <c:pt idx="5810">
                  <c:v>-9.4287446053048299E-2</c:v>
                </c:pt>
                <c:pt idx="5811">
                  <c:v>-9.4292145402914002E-2</c:v>
                </c:pt>
                <c:pt idx="5812">
                  <c:v>-9.4329487538074894E-2</c:v>
                </c:pt>
                <c:pt idx="5813">
                  <c:v>-9.4332118642243196E-2</c:v>
                </c:pt>
                <c:pt idx="5814">
                  <c:v>-9.4428738152044098E-2</c:v>
                </c:pt>
                <c:pt idx="5815">
                  <c:v>-9.4435068744817705E-2</c:v>
                </c:pt>
                <c:pt idx="5816">
                  <c:v>-9.4551387913957896E-2</c:v>
                </c:pt>
                <c:pt idx="5817">
                  <c:v>-9.4555354338261594E-2</c:v>
                </c:pt>
                <c:pt idx="5818">
                  <c:v>-9.46006462582165E-2</c:v>
                </c:pt>
                <c:pt idx="5819">
                  <c:v>-9.4715135900879793E-2</c:v>
                </c:pt>
                <c:pt idx="5820">
                  <c:v>-9.4780369847848406E-2</c:v>
                </c:pt>
                <c:pt idx="5821">
                  <c:v>-9.4790599412147195E-2</c:v>
                </c:pt>
                <c:pt idx="5822">
                  <c:v>-9.4812397168651905E-2</c:v>
                </c:pt>
                <c:pt idx="5823">
                  <c:v>-9.4835694672561005E-2</c:v>
                </c:pt>
                <c:pt idx="5824">
                  <c:v>-9.4841835153624196E-2</c:v>
                </c:pt>
                <c:pt idx="5825">
                  <c:v>-9.4933162455919998E-2</c:v>
                </c:pt>
                <c:pt idx="5826">
                  <c:v>-9.4978826918643997E-2</c:v>
                </c:pt>
                <c:pt idx="5827">
                  <c:v>-9.5034554638431204E-2</c:v>
                </c:pt>
                <c:pt idx="5828">
                  <c:v>-9.5049399548209998E-2</c:v>
                </c:pt>
                <c:pt idx="5829">
                  <c:v>-9.5053332648043401E-2</c:v>
                </c:pt>
                <c:pt idx="5830">
                  <c:v>-9.5071093207062404E-2</c:v>
                </c:pt>
                <c:pt idx="5831">
                  <c:v>-9.5125337290338202E-2</c:v>
                </c:pt>
                <c:pt idx="5832">
                  <c:v>-9.5145647511034603E-2</c:v>
                </c:pt>
                <c:pt idx="5833">
                  <c:v>-9.5159618734009604E-2</c:v>
                </c:pt>
                <c:pt idx="5834">
                  <c:v>-9.5224994696843104E-2</c:v>
                </c:pt>
                <c:pt idx="5835">
                  <c:v>-9.5232577000473398E-2</c:v>
                </c:pt>
                <c:pt idx="5836">
                  <c:v>-9.5244842023141096E-2</c:v>
                </c:pt>
                <c:pt idx="5837">
                  <c:v>-9.5249309282852607E-2</c:v>
                </c:pt>
                <c:pt idx="5838">
                  <c:v>-9.5450305167989996E-2</c:v>
                </c:pt>
                <c:pt idx="5839">
                  <c:v>-9.5462082229083506E-2</c:v>
                </c:pt>
                <c:pt idx="5840">
                  <c:v>-9.5621041538994006E-2</c:v>
                </c:pt>
                <c:pt idx="5841">
                  <c:v>-9.5696810220000594E-2</c:v>
                </c:pt>
                <c:pt idx="5842">
                  <c:v>-9.5742347661388102E-2</c:v>
                </c:pt>
                <c:pt idx="5843">
                  <c:v>-9.5789154967004506E-2</c:v>
                </c:pt>
                <c:pt idx="5844">
                  <c:v>-9.5862570774870398E-2</c:v>
                </c:pt>
                <c:pt idx="5845">
                  <c:v>-9.5885545088498794E-2</c:v>
                </c:pt>
                <c:pt idx="5846">
                  <c:v>-9.5925259225864104E-2</c:v>
                </c:pt>
                <c:pt idx="5847">
                  <c:v>-9.5977385232417098E-2</c:v>
                </c:pt>
                <c:pt idx="5848">
                  <c:v>-9.5996542177183605E-2</c:v>
                </c:pt>
                <c:pt idx="5849">
                  <c:v>-9.6080153930569304E-2</c:v>
                </c:pt>
                <c:pt idx="5850">
                  <c:v>-9.6094867820444699E-2</c:v>
                </c:pt>
                <c:pt idx="5851">
                  <c:v>-9.6221349964882699E-2</c:v>
                </c:pt>
                <c:pt idx="5852">
                  <c:v>-9.6229869625223494E-2</c:v>
                </c:pt>
                <c:pt idx="5853">
                  <c:v>-9.6243651783209899E-2</c:v>
                </c:pt>
                <c:pt idx="5854">
                  <c:v>-9.6320764129216294E-2</c:v>
                </c:pt>
                <c:pt idx="5855">
                  <c:v>-9.6348739833933494E-2</c:v>
                </c:pt>
                <c:pt idx="5856">
                  <c:v>-9.6476327065285999E-2</c:v>
                </c:pt>
                <c:pt idx="5857">
                  <c:v>-9.6675958630484601E-2</c:v>
                </c:pt>
                <c:pt idx="5858">
                  <c:v>-9.6751979218490505E-2</c:v>
                </c:pt>
                <c:pt idx="5859">
                  <c:v>-9.6803362337453805E-2</c:v>
                </c:pt>
                <c:pt idx="5860">
                  <c:v>-9.6818704364209501E-2</c:v>
                </c:pt>
                <c:pt idx="5861">
                  <c:v>-9.6951450407704698E-2</c:v>
                </c:pt>
                <c:pt idx="5862">
                  <c:v>-9.6978028449652406E-2</c:v>
                </c:pt>
                <c:pt idx="5863">
                  <c:v>-9.7021620527776506E-2</c:v>
                </c:pt>
                <c:pt idx="5864">
                  <c:v>-9.7031800561158094E-2</c:v>
                </c:pt>
                <c:pt idx="5865">
                  <c:v>-9.7172949132616496E-2</c:v>
                </c:pt>
                <c:pt idx="5866">
                  <c:v>-9.7257122601014601E-2</c:v>
                </c:pt>
                <c:pt idx="5867">
                  <c:v>-9.7305740504879196E-2</c:v>
                </c:pt>
                <c:pt idx="5868">
                  <c:v>-9.73677430622715E-2</c:v>
                </c:pt>
                <c:pt idx="5869">
                  <c:v>-9.7406330109101297E-2</c:v>
                </c:pt>
                <c:pt idx="5870">
                  <c:v>-9.7430825598505202E-2</c:v>
                </c:pt>
                <c:pt idx="5871">
                  <c:v>-9.74703528615537E-2</c:v>
                </c:pt>
                <c:pt idx="5872">
                  <c:v>-9.7514818507558096E-2</c:v>
                </c:pt>
                <c:pt idx="5873">
                  <c:v>-9.7930809199842095E-2</c:v>
                </c:pt>
                <c:pt idx="5874">
                  <c:v>-9.7999027442528905E-2</c:v>
                </c:pt>
                <c:pt idx="5875">
                  <c:v>-9.8068045497531606E-2</c:v>
                </c:pt>
                <c:pt idx="5876">
                  <c:v>-9.8074208082647593E-2</c:v>
                </c:pt>
                <c:pt idx="5877">
                  <c:v>-9.8144946541115302E-2</c:v>
                </c:pt>
                <c:pt idx="5878">
                  <c:v>-9.8381701056931406E-2</c:v>
                </c:pt>
                <c:pt idx="5879">
                  <c:v>-9.8450756213397397E-2</c:v>
                </c:pt>
                <c:pt idx="5880">
                  <c:v>-9.8451527876680905E-2</c:v>
                </c:pt>
                <c:pt idx="5881">
                  <c:v>-9.8508688803179603E-2</c:v>
                </c:pt>
                <c:pt idx="5882">
                  <c:v>-9.8634664510559994E-2</c:v>
                </c:pt>
                <c:pt idx="5883">
                  <c:v>-9.8640787318656095E-2</c:v>
                </c:pt>
                <c:pt idx="5884">
                  <c:v>-9.86881746189638E-2</c:v>
                </c:pt>
                <c:pt idx="5885">
                  <c:v>-9.8717650131990603E-2</c:v>
                </c:pt>
                <c:pt idx="5886">
                  <c:v>-9.8872007111816096E-2</c:v>
                </c:pt>
                <c:pt idx="5887">
                  <c:v>-9.8890541050762296E-2</c:v>
                </c:pt>
                <c:pt idx="5888">
                  <c:v>-9.8896696375382107E-2</c:v>
                </c:pt>
                <c:pt idx="5889">
                  <c:v>-9.9004431076361102E-2</c:v>
                </c:pt>
                <c:pt idx="5890">
                  <c:v>-9.9038865927039602E-2</c:v>
                </c:pt>
                <c:pt idx="5891">
                  <c:v>-9.90810777672229E-2</c:v>
                </c:pt>
                <c:pt idx="5892">
                  <c:v>-9.9083796738816496E-2</c:v>
                </c:pt>
                <c:pt idx="5893">
                  <c:v>-9.9284548235821099E-2</c:v>
                </c:pt>
                <c:pt idx="5894">
                  <c:v>-9.94434532499682E-2</c:v>
                </c:pt>
                <c:pt idx="5895">
                  <c:v>-9.94948927518369E-2</c:v>
                </c:pt>
                <c:pt idx="5896">
                  <c:v>-9.9554628125679806E-2</c:v>
                </c:pt>
                <c:pt idx="5897">
                  <c:v>-9.9564018405932805E-2</c:v>
                </c:pt>
                <c:pt idx="5898">
                  <c:v>-9.9572561078606001E-2</c:v>
                </c:pt>
                <c:pt idx="5899">
                  <c:v>-9.9614499872504994E-2</c:v>
                </c:pt>
                <c:pt idx="5900">
                  <c:v>-9.9696280021786904E-2</c:v>
                </c:pt>
                <c:pt idx="5901">
                  <c:v>-9.9758248517759704E-2</c:v>
                </c:pt>
                <c:pt idx="5902">
                  <c:v>-9.9845173935510595E-2</c:v>
                </c:pt>
                <c:pt idx="5903">
                  <c:v>-9.9869174927389004E-2</c:v>
                </c:pt>
                <c:pt idx="5904">
                  <c:v>-9.9882127979168595E-2</c:v>
                </c:pt>
                <c:pt idx="5905">
                  <c:v>-9.9943531489516999E-2</c:v>
                </c:pt>
                <c:pt idx="5906">
                  <c:v>-9.9973386384456298E-2</c:v>
                </c:pt>
                <c:pt idx="5907">
                  <c:v>-9.9983449472086997E-2</c:v>
                </c:pt>
                <c:pt idx="5908">
                  <c:v>-0.100070431509355</c:v>
                </c:pt>
                <c:pt idx="5909">
                  <c:v>-0.100083914849585</c:v>
                </c:pt>
                <c:pt idx="5910">
                  <c:v>-0.10010258235036899</c:v>
                </c:pt>
                <c:pt idx="5911">
                  <c:v>-0.10015854393488501</c:v>
                </c:pt>
                <c:pt idx="5912">
                  <c:v>-0.100468128913244</c:v>
                </c:pt>
                <c:pt idx="5913">
                  <c:v>-0.10067282098282899</c:v>
                </c:pt>
                <c:pt idx="5914">
                  <c:v>-0.100835456182458</c:v>
                </c:pt>
                <c:pt idx="5915">
                  <c:v>-0.100879054256895</c:v>
                </c:pt>
                <c:pt idx="5916">
                  <c:v>-0.100886560837818</c:v>
                </c:pt>
                <c:pt idx="5917">
                  <c:v>-0.10097726888549501</c:v>
                </c:pt>
                <c:pt idx="5918">
                  <c:v>-0.101034418780135</c:v>
                </c:pt>
                <c:pt idx="5919">
                  <c:v>-0.10114478966496999</c:v>
                </c:pt>
                <c:pt idx="5920">
                  <c:v>-0.101181433153319</c:v>
                </c:pt>
                <c:pt idx="5921">
                  <c:v>-0.101412572306359</c:v>
                </c:pt>
                <c:pt idx="5922">
                  <c:v>-0.101515213157371</c:v>
                </c:pt>
                <c:pt idx="5923">
                  <c:v>-0.101556287595975</c:v>
                </c:pt>
                <c:pt idx="5924">
                  <c:v>-0.10164807658441299</c:v>
                </c:pt>
                <c:pt idx="5925">
                  <c:v>-0.10165816236768201</c:v>
                </c:pt>
                <c:pt idx="5926">
                  <c:v>-0.102090466218034</c:v>
                </c:pt>
                <c:pt idx="5927">
                  <c:v>-0.10222785077003201</c:v>
                </c:pt>
                <c:pt idx="5928">
                  <c:v>-0.102231783358694</c:v>
                </c:pt>
                <c:pt idx="5929">
                  <c:v>-0.102357924706013</c:v>
                </c:pt>
                <c:pt idx="5930">
                  <c:v>-0.10257800395158199</c:v>
                </c:pt>
                <c:pt idx="5931">
                  <c:v>-0.102623434988661</c:v>
                </c:pt>
                <c:pt idx="5932">
                  <c:v>-0.102632946977306</c:v>
                </c:pt>
                <c:pt idx="5933">
                  <c:v>-0.10275339256086299</c:v>
                </c:pt>
                <c:pt idx="5934">
                  <c:v>-0.102838193884299</c:v>
                </c:pt>
                <c:pt idx="5935">
                  <c:v>-0.102891054050716</c:v>
                </c:pt>
                <c:pt idx="5936">
                  <c:v>-0.102903863903787</c:v>
                </c:pt>
                <c:pt idx="5937">
                  <c:v>-0.10300038438520299</c:v>
                </c:pt>
                <c:pt idx="5938">
                  <c:v>-0.103009255885573</c:v>
                </c:pt>
                <c:pt idx="5939">
                  <c:v>-0.10305512269372701</c:v>
                </c:pt>
                <c:pt idx="5940">
                  <c:v>-0.10313279425824</c:v>
                </c:pt>
                <c:pt idx="5941">
                  <c:v>-0.103188824462552</c:v>
                </c:pt>
                <c:pt idx="5942">
                  <c:v>-0.103207977538605</c:v>
                </c:pt>
                <c:pt idx="5943">
                  <c:v>-0.10335816375776601</c:v>
                </c:pt>
                <c:pt idx="5944">
                  <c:v>-0.103573384508792</c:v>
                </c:pt>
                <c:pt idx="5945">
                  <c:v>-0.10365961304232001</c:v>
                </c:pt>
                <c:pt idx="5946">
                  <c:v>-0.103735913525035</c:v>
                </c:pt>
                <c:pt idx="5947">
                  <c:v>-0.10374958729794299</c:v>
                </c:pt>
                <c:pt idx="5948">
                  <c:v>-0.103769405026577</c:v>
                </c:pt>
                <c:pt idx="5949">
                  <c:v>-0.103966384365431</c:v>
                </c:pt>
                <c:pt idx="5950">
                  <c:v>-0.10402420399524701</c:v>
                </c:pt>
                <c:pt idx="5951">
                  <c:v>-0.104209642257415</c:v>
                </c:pt>
                <c:pt idx="5952">
                  <c:v>-0.10436099237649001</c:v>
                </c:pt>
                <c:pt idx="5953">
                  <c:v>-0.104391999519311</c:v>
                </c:pt>
                <c:pt idx="5954">
                  <c:v>-0.104413509128472</c:v>
                </c:pt>
                <c:pt idx="5955">
                  <c:v>-0.104555592815889</c:v>
                </c:pt>
                <c:pt idx="5956">
                  <c:v>-0.104663774995382</c:v>
                </c:pt>
                <c:pt idx="5957">
                  <c:v>-0.10475033634894899</c:v>
                </c:pt>
                <c:pt idx="5958">
                  <c:v>-0.10479054577937801</c:v>
                </c:pt>
                <c:pt idx="5959">
                  <c:v>-0.10482947677568299</c:v>
                </c:pt>
                <c:pt idx="5960">
                  <c:v>-0.104929802587979</c:v>
                </c:pt>
                <c:pt idx="5961">
                  <c:v>-0.10501648223443499</c:v>
                </c:pt>
                <c:pt idx="5962">
                  <c:v>-0.105077792707333</c:v>
                </c:pt>
                <c:pt idx="5963">
                  <c:v>-0.105162005857316</c:v>
                </c:pt>
                <c:pt idx="5964">
                  <c:v>-0.10536118845105601</c:v>
                </c:pt>
                <c:pt idx="5965">
                  <c:v>-0.105405730069713</c:v>
                </c:pt>
                <c:pt idx="5966">
                  <c:v>-0.105510035498731</c:v>
                </c:pt>
                <c:pt idx="5967">
                  <c:v>-0.105623096348802</c:v>
                </c:pt>
                <c:pt idx="5968">
                  <c:v>-0.10563781715147599</c:v>
                </c:pt>
                <c:pt idx="5969">
                  <c:v>-0.105766515052499</c:v>
                </c:pt>
                <c:pt idx="5970">
                  <c:v>-0.105807277042561</c:v>
                </c:pt>
                <c:pt idx="5971">
                  <c:v>-0.105966209395897</c:v>
                </c:pt>
                <c:pt idx="5972">
                  <c:v>-0.106176543050173</c:v>
                </c:pt>
                <c:pt idx="5973">
                  <c:v>-0.10617849649964101</c:v>
                </c:pt>
                <c:pt idx="5974">
                  <c:v>-0.10626866130365201</c:v>
                </c:pt>
                <c:pt idx="5975">
                  <c:v>-0.106273139985544</c:v>
                </c:pt>
                <c:pt idx="5976">
                  <c:v>-0.10636277949494</c:v>
                </c:pt>
                <c:pt idx="5977">
                  <c:v>-0.10651057039205</c:v>
                </c:pt>
                <c:pt idx="5978">
                  <c:v>-0.10658671498812999</c:v>
                </c:pt>
                <c:pt idx="5979">
                  <c:v>-0.106633777844896</c:v>
                </c:pt>
                <c:pt idx="5980">
                  <c:v>-0.106787560550657</c:v>
                </c:pt>
                <c:pt idx="5981">
                  <c:v>-0.106870009693146</c:v>
                </c:pt>
                <c:pt idx="5982">
                  <c:v>-0.10698311811345</c:v>
                </c:pt>
                <c:pt idx="5983">
                  <c:v>-0.107025359975715</c:v>
                </c:pt>
                <c:pt idx="5984">
                  <c:v>-0.10730842839738899</c:v>
                </c:pt>
                <c:pt idx="5985">
                  <c:v>-0.107445053694013</c:v>
                </c:pt>
                <c:pt idx="5986">
                  <c:v>-0.107490142353273</c:v>
                </c:pt>
                <c:pt idx="5987">
                  <c:v>-0.10756182260453</c:v>
                </c:pt>
                <c:pt idx="5988">
                  <c:v>-0.10763462312975</c:v>
                </c:pt>
                <c:pt idx="5989">
                  <c:v>-0.107656504721781</c:v>
                </c:pt>
                <c:pt idx="5990">
                  <c:v>-0.107821344190285</c:v>
                </c:pt>
                <c:pt idx="5991">
                  <c:v>-0.10803579717423201</c:v>
                </c:pt>
                <c:pt idx="5992">
                  <c:v>-0.108180673643218</c:v>
                </c:pt>
                <c:pt idx="5993">
                  <c:v>-0.10819884649567001</c:v>
                </c:pt>
                <c:pt idx="5994">
                  <c:v>-0.10822511680944399</c:v>
                </c:pt>
                <c:pt idx="5995">
                  <c:v>-0.108467072137787</c:v>
                </c:pt>
                <c:pt idx="5996">
                  <c:v>-0.10875376644410301</c:v>
                </c:pt>
                <c:pt idx="5997">
                  <c:v>-0.108777522778244</c:v>
                </c:pt>
                <c:pt idx="5998">
                  <c:v>-0.10878181396124401</c:v>
                </c:pt>
                <c:pt idx="5999">
                  <c:v>-0.108821430625578</c:v>
                </c:pt>
                <c:pt idx="6000">
                  <c:v>-0.10883018973634501</c:v>
                </c:pt>
                <c:pt idx="6001">
                  <c:v>-0.108887300252531</c:v>
                </c:pt>
                <c:pt idx="6002">
                  <c:v>-0.10889689722505699</c:v>
                </c:pt>
                <c:pt idx="6003">
                  <c:v>-0.108923897560746</c:v>
                </c:pt>
                <c:pt idx="6004">
                  <c:v>-0.109195237748218</c:v>
                </c:pt>
                <c:pt idx="6005">
                  <c:v>-0.10926771676901501</c:v>
                </c:pt>
                <c:pt idx="6006">
                  <c:v>-0.109308916176106</c:v>
                </c:pt>
                <c:pt idx="6007">
                  <c:v>-0.10932368795649</c:v>
                </c:pt>
                <c:pt idx="6008">
                  <c:v>-0.109420220912678</c:v>
                </c:pt>
                <c:pt idx="6009">
                  <c:v>-0.10946143032479499</c:v>
                </c:pt>
                <c:pt idx="6010">
                  <c:v>-0.10946315104889399</c:v>
                </c:pt>
                <c:pt idx="6011">
                  <c:v>-0.10956590805423699</c:v>
                </c:pt>
                <c:pt idx="6012">
                  <c:v>-0.10960297328121001</c:v>
                </c:pt>
                <c:pt idx="6013">
                  <c:v>-0.10960544914556999</c:v>
                </c:pt>
                <c:pt idx="6014">
                  <c:v>-0.109700746018511</c:v>
                </c:pt>
                <c:pt idx="6015">
                  <c:v>-0.109728713438113</c:v>
                </c:pt>
                <c:pt idx="6016">
                  <c:v>-0.109753639109964</c:v>
                </c:pt>
                <c:pt idx="6017">
                  <c:v>-0.109791417868413</c:v>
                </c:pt>
                <c:pt idx="6018">
                  <c:v>-0.109926501358135</c:v>
                </c:pt>
                <c:pt idx="6019">
                  <c:v>-0.10994405940304</c:v>
                </c:pt>
                <c:pt idx="6020">
                  <c:v>-0.10996645319403001</c:v>
                </c:pt>
                <c:pt idx="6021">
                  <c:v>-0.11005384808195599</c:v>
                </c:pt>
                <c:pt idx="6022">
                  <c:v>-0.110113750505827</c:v>
                </c:pt>
                <c:pt idx="6023">
                  <c:v>-0.11021507169179801</c:v>
                </c:pt>
                <c:pt idx="6024">
                  <c:v>-0.110396546829524</c:v>
                </c:pt>
                <c:pt idx="6025">
                  <c:v>-0.11061502462504499</c:v>
                </c:pt>
                <c:pt idx="6026">
                  <c:v>-0.11089942105942301</c:v>
                </c:pt>
                <c:pt idx="6027">
                  <c:v>-0.110920702165251</c:v>
                </c:pt>
                <c:pt idx="6028">
                  <c:v>-0.11092233320448899</c:v>
                </c:pt>
                <c:pt idx="6029">
                  <c:v>-0.110981725102413</c:v>
                </c:pt>
                <c:pt idx="6030">
                  <c:v>-0.111038272668825</c:v>
                </c:pt>
                <c:pt idx="6031">
                  <c:v>-0.111050294226991</c:v>
                </c:pt>
                <c:pt idx="6032">
                  <c:v>-0.111295112314584</c:v>
                </c:pt>
                <c:pt idx="6033">
                  <c:v>-0.111397448452839</c:v>
                </c:pt>
                <c:pt idx="6034">
                  <c:v>-0.111462503737428</c:v>
                </c:pt>
                <c:pt idx="6035">
                  <c:v>-0.11157108315976901</c:v>
                </c:pt>
                <c:pt idx="6036">
                  <c:v>-0.111840488454739</c:v>
                </c:pt>
                <c:pt idx="6037">
                  <c:v>-0.111874009063549</c:v>
                </c:pt>
                <c:pt idx="6038">
                  <c:v>-0.111911936120189</c:v>
                </c:pt>
                <c:pt idx="6039">
                  <c:v>-0.111944433215329</c:v>
                </c:pt>
                <c:pt idx="6040">
                  <c:v>-0.111971240382588</c:v>
                </c:pt>
                <c:pt idx="6041">
                  <c:v>-0.11207460241513</c:v>
                </c:pt>
                <c:pt idx="6042">
                  <c:v>-0.112077685075351</c:v>
                </c:pt>
                <c:pt idx="6043">
                  <c:v>-0.11208984814794699</c:v>
                </c:pt>
                <c:pt idx="6044">
                  <c:v>-0.112243199371655</c:v>
                </c:pt>
                <c:pt idx="6045">
                  <c:v>-0.112243349897665</c:v>
                </c:pt>
                <c:pt idx="6046">
                  <c:v>-0.112338374073238</c:v>
                </c:pt>
                <c:pt idx="6047">
                  <c:v>-0.11237055587839199</c:v>
                </c:pt>
                <c:pt idx="6048">
                  <c:v>-0.112472005924229</c:v>
                </c:pt>
                <c:pt idx="6049">
                  <c:v>-0.11279217275516901</c:v>
                </c:pt>
                <c:pt idx="6050">
                  <c:v>-0.112853127985608</c:v>
                </c:pt>
                <c:pt idx="6051">
                  <c:v>-0.113251591399571</c:v>
                </c:pt>
                <c:pt idx="6052">
                  <c:v>-0.113295059760778</c:v>
                </c:pt>
                <c:pt idx="6053">
                  <c:v>-0.113314189118901</c:v>
                </c:pt>
                <c:pt idx="6054">
                  <c:v>-0.113337181955045</c:v>
                </c:pt>
                <c:pt idx="6055">
                  <c:v>-0.113511237678039</c:v>
                </c:pt>
                <c:pt idx="6056">
                  <c:v>-0.113516200092563</c:v>
                </c:pt>
                <c:pt idx="6057">
                  <c:v>-0.113538842558892</c:v>
                </c:pt>
                <c:pt idx="6058">
                  <c:v>-0.113680423669922</c:v>
                </c:pt>
                <c:pt idx="6059">
                  <c:v>-0.11372038515367699</c:v>
                </c:pt>
                <c:pt idx="6060">
                  <c:v>-0.11375515131992101</c:v>
                </c:pt>
                <c:pt idx="6061">
                  <c:v>-0.11395423905952699</c:v>
                </c:pt>
                <c:pt idx="6062">
                  <c:v>-0.113970821857294</c:v>
                </c:pt>
                <c:pt idx="6063">
                  <c:v>-0.11406092436434299</c:v>
                </c:pt>
                <c:pt idx="6064">
                  <c:v>-0.114071679350067</c:v>
                </c:pt>
                <c:pt idx="6065">
                  <c:v>-0.114185065558687</c:v>
                </c:pt>
                <c:pt idx="6066">
                  <c:v>-0.114216323001606</c:v>
                </c:pt>
                <c:pt idx="6067">
                  <c:v>-0.114271282429214</c:v>
                </c:pt>
                <c:pt idx="6068">
                  <c:v>-0.11438088157485</c:v>
                </c:pt>
                <c:pt idx="6069">
                  <c:v>-0.114486970116256</c:v>
                </c:pt>
                <c:pt idx="6070">
                  <c:v>-0.114498785792504</c:v>
                </c:pt>
                <c:pt idx="6071">
                  <c:v>-0.11452015739284201</c:v>
                </c:pt>
                <c:pt idx="6072">
                  <c:v>-0.114527545402851</c:v>
                </c:pt>
                <c:pt idx="6073">
                  <c:v>-0.114641015609472</c:v>
                </c:pt>
                <c:pt idx="6074">
                  <c:v>-0.11470714785726201</c:v>
                </c:pt>
                <c:pt idx="6075">
                  <c:v>-0.11496654690368099</c:v>
                </c:pt>
                <c:pt idx="6076">
                  <c:v>-0.115019562323283</c:v>
                </c:pt>
                <c:pt idx="6077">
                  <c:v>-0.11521783098824</c:v>
                </c:pt>
                <c:pt idx="6078">
                  <c:v>-0.11549321802132</c:v>
                </c:pt>
                <c:pt idx="6079">
                  <c:v>-0.115556274058771</c:v>
                </c:pt>
                <c:pt idx="6080">
                  <c:v>-0.115651637189903</c:v>
                </c:pt>
                <c:pt idx="6081">
                  <c:v>-0.115665322061445</c:v>
                </c:pt>
                <c:pt idx="6082">
                  <c:v>-0.11566610501070999</c:v>
                </c:pt>
                <c:pt idx="6083">
                  <c:v>-0.11580713137735001</c:v>
                </c:pt>
                <c:pt idx="6084">
                  <c:v>-0.11581529216311</c:v>
                </c:pt>
                <c:pt idx="6085">
                  <c:v>-0.11586176495777201</c:v>
                </c:pt>
                <c:pt idx="6086">
                  <c:v>-0.11611097718056</c:v>
                </c:pt>
                <c:pt idx="6087">
                  <c:v>-0.11614098095393</c:v>
                </c:pt>
                <c:pt idx="6088">
                  <c:v>-0.116144114205181</c:v>
                </c:pt>
                <c:pt idx="6089">
                  <c:v>-0.11616697975368</c:v>
                </c:pt>
                <c:pt idx="6090">
                  <c:v>-0.11626856145286101</c:v>
                </c:pt>
                <c:pt idx="6091">
                  <c:v>-0.116506143821678</c:v>
                </c:pt>
                <c:pt idx="6092">
                  <c:v>-0.116776100109554</c:v>
                </c:pt>
                <c:pt idx="6093">
                  <c:v>-0.116839416806374</c:v>
                </c:pt>
                <c:pt idx="6094">
                  <c:v>-0.117092851941009</c:v>
                </c:pt>
                <c:pt idx="6095">
                  <c:v>-0.117169014838159</c:v>
                </c:pt>
                <c:pt idx="6096">
                  <c:v>-0.117213170772242</c:v>
                </c:pt>
                <c:pt idx="6097">
                  <c:v>-0.117246783558718</c:v>
                </c:pt>
                <c:pt idx="6098">
                  <c:v>-0.117261254456521</c:v>
                </c:pt>
                <c:pt idx="6099">
                  <c:v>-0.117354306351309</c:v>
                </c:pt>
                <c:pt idx="6100">
                  <c:v>-0.11738269534983101</c:v>
                </c:pt>
                <c:pt idx="6101">
                  <c:v>-0.117402755541604</c:v>
                </c:pt>
                <c:pt idx="6102">
                  <c:v>-0.117406874752956</c:v>
                </c:pt>
                <c:pt idx="6103">
                  <c:v>-0.117448702159634</c:v>
                </c:pt>
                <c:pt idx="6104">
                  <c:v>-0.11746779153669</c:v>
                </c:pt>
                <c:pt idx="6105">
                  <c:v>-0.117725176747341</c:v>
                </c:pt>
                <c:pt idx="6106">
                  <c:v>-0.117880970327992</c:v>
                </c:pt>
                <c:pt idx="6107">
                  <c:v>-0.11793915194718201</c:v>
                </c:pt>
                <c:pt idx="6108">
                  <c:v>-0.118041797921381</c:v>
                </c:pt>
                <c:pt idx="6109">
                  <c:v>-0.11811221663858899</c:v>
                </c:pt>
                <c:pt idx="6110">
                  <c:v>-0.11813178413933401</c:v>
                </c:pt>
                <c:pt idx="6111">
                  <c:v>-0.118146722868794</c:v>
                </c:pt>
                <c:pt idx="6112">
                  <c:v>-0.11823698003993</c:v>
                </c:pt>
                <c:pt idx="6113">
                  <c:v>-0.118503311448399</c:v>
                </c:pt>
                <c:pt idx="6114">
                  <c:v>-0.11858263346409301</c:v>
                </c:pt>
                <c:pt idx="6115">
                  <c:v>-0.118794981279326</c:v>
                </c:pt>
                <c:pt idx="6116">
                  <c:v>-0.118827975657924</c:v>
                </c:pt>
                <c:pt idx="6117">
                  <c:v>-0.118896952581503</c:v>
                </c:pt>
                <c:pt idx="6118">
                  <c:v>-0.11891400863559599</c:v>
                </c:pt>
                <c:pt idx="6119">
                  <c:v>-0.118991193806082</c:v>
                </c:pt>
                <c:pt idx="6120">
                  <c:v>-0.119095346936852</c:v>
                </c:pt>
                <c:pt idx="6121">
                  <c:v>-0.119384174036717</c:v>
                </c:pt>
                <c:pt idx="6122">
                  <c:v>-0.11941181033599201</c:v>
                </c:pt>
                <c:pt idx="6123">
                  <c:v>-0.119462984721974</c:v>
                </c:pt>
                <c:pt idx="6124">
                  <c:v>-0.11960581101978</c:v>
                </c:pt>
                <c:pt idx="6125">
                  <c:v>-0.11972128026532899</c:v>
                </c:pt>
                <c:pt idx="6126">
                  <c:v>-0.11990755869787401</c:v>
                </c:pt>
                <c:pt idx="6127">
                  <c:v>-0.120023928739831</c:v>
                </c:pt>
                <c:pt idx="6128">
                  <c:v>-0.120115927508385</c:v>
                </c:pt>
                <c:pt idx="6129">
                  <c:v>-0.120158539958113</c:v>
                </c:pt>
                <c:pt idx="6130">
                  <c:v>-0.120224175047104</c:v>
                </c:pt>
                <c:pt idx="6131">
                  <c:v>-0.12030324093212701</c:v>
                </c:pt>
                <c:pt idx="6132">
                  <c:v>-0.12044065248653001</c:v>
                </c:pt>
                <c:pt idx="6133">
                  <c:v>-0.120734054059543</c:v>
                </c:pt>
                <c:pt idx="6134">
                  <c:v>-0.120970771373181</c:v>
                </c:pt>
                <c:pt idx="6135">
                  <c:v>-0.12105745786561201</c:v>
                </c:pt>
                <c:pt idx="6136">
                  <c:v>-0.121058627461521</c:v>
                </c:pt>
                <c:pt idx="6137">
                  <c:v>-0.121282319554481</c:v>
                </c:pt>
                <c:pt idx="6138">
                  <c:v>-0.121321098769098</c:v>
                </c:pt>
                <c:pt idx="6139">
                  <c:v>-0.12143648560923199</c:v>
                </c:pt>
                <c:pt idx="6140">
                  <c:v>-0.122025075513402</c:v>
                </c:pt>
                <c:pt idx="6141">
                  <c:v>-0.122233427699658</c:v>
                </c:pt>
                <c:pt idx="6142">
                  <c:v>-0.122241631420571</c:v>
                </c:pt>
                <c:pt idx="6143">
                  <c:v>-0.12239301708594599</c:v>
                </c:pt>
                <c:pt idx="6144">
                  <c:v>-0.122476891409546</c:v>
                </c:pt>
                <c:pt idx="6145">
                  <c:v>-0.122549981890804</c:v>
                </c:pt>
                <c:pt idx="6146">
                  <c:v>-0.1225754063364</c:v>
                </c:pt>
                <c:pt idx="6147">
                  <c:v>-0.122597404680406</c:v>
                </c:pt>
                <c:pt idx="6148">
                  <c:v>-0.12271751111700201</c:v>
                </c:pt>
                <c:pt idx="6149">
                  <c:v>-0.122858223469686</c:v>
                </c:pt>
                <c:pt idx="6150">
                  <c:v>-0.122867084025439</c:v>
                </c:pt>
                <c:pt idx="6151">
                  <c:v>-0.12304896936203</c:v>
                </c:pt>
                <c:pt idx="6152">
                  <c:v>-0.123080038283523</c:v>
                </c:pt>
                <c:pt idx="6153">
                  <c:v>-0.123086283503254</c:v>
                </c:pt>
                <c:pt idx="6154">
                  <c:v>-0.123099575576553</c:v>
                </c:pt>
                <c:pt idx="6155">
                  <c:v>-0.123209610011095</c:v>
                </c:pt>
                <c:pt idx="6156">
                  <c:v>-0.12342994771496101</c:v>
                </c:pt>
                <c:pt idx="6157">
                  <c:v>-0.1236191918462</c:v>
                </c:pt>
                <c:pt idx="6158">
                  <c:v>-0.123701269468055</c:v>
                </c:pt>
                <c:pt idx="6159">
                  <c:v>-0.123745685790723</c:v>
                </c:pt>
                <c:pt idx="6160">
                  <c:v>-0.123900149562433</c:v>
                </c:pt>
                <c:pt idx="6161">
                  <c:v>-0.12390726741524299</c:v>
                </c:pt>
                <c:pt idx="6162">
                  <c:v>-0.12392062737761</c:v>
                </c:pt>
                <c:pt idx="6163">
                  <c:v>-0.12397249780219199</c:v>
                </c:pt>
                <c:pt idx="6164">
                  <c:v>-0.124124067881656</c:v>
                </c:pt>
                <c:pt idx="6165">
                  <c:v>-0.124135690928627</c:v>
                </c:pt>
                <c:pt idx="6166">
                  <c:v>-0.12414104324962</c:v>
                </c:pt>
                <c:pt idx="6167">
                  <c:v>-0.12440979340966</c:v>
                </c:pt>
                <c:pt idx="6168">
                  <c:v>-0.124543520819671</c:v>
                </c:pt>
                <c:pt idx="6169">
                  <c:v>-0.124724379999264</c:v>
                </c:pt>
                <c:pt idx="6170">
                  <c:v>-0.12476424908410801</c:v>
                </c:pt>
                <c:pt idx="6171">
                  <c:v>-0.124787168199526</c:v>
                </c:pt>
                <c:pt idx="6172">
                  <c:v>-0.12544526998237701</c:v>
                </c:pt>
                <c:pt idx="6173">
                  <c:v>-0.12548102599507499</c:v>
                </c:pt>
                <c:pt idx="6174">
                  <c:v>-0.12557597714365501</c:v>
                </c:pt>
                <c:pt idx="6175">
                  <c:v>-0.12563737392468499</c:v>
                </c:pt>
                <c:pt idx="6176">
                  <c:v>-0.125831732003719</c:v>
                </c:pt>
                <c:pt idx="6177">
                  <c:v>-0.12586793536521099</c:v>
                </c:pt>
                <c:pt idx="6178">
                  <c:v>-0.12602995474467599</c:v>
                </c:pt>
                <c:pt idx="6179">
                  <c:v>-0.126166248879298</c:v>
                </c:pt>
                <c:pt idx="6180">
                  <c:v>-0.12622416627713201</c:v>
                </c:pt>
                <c:pt idx="6181">
                  <c:v>-0.126544162341375</c:v>
                </c:pt>
                <c:pt idx="6182">
                  <c:v>-0.12660865164527199</c:v>
                </c:pt>
                <c:pt idx="6183">
                  <c:v>-0.12662285106464199</c:v>
                </c:pt>
                <c:pt idx="6184">
                  <c:v>-0.12677517419238099</c:v>
                </c:pt>
                <c:pt idx="6185">
                  <c:v>-0.12678682424500701</c:v>
                </c:pt>
                <c:pt idx="6186">
                  <c:v>-0.126905982158418</c:v>
                </c:pt>
                <c:pt idx="6187">
                  <c:v>-0.127126419610613</c:v>
                </c:pt>
                <c:pt idx="6188">
                  <c:v>-0.127606324326275</c:v>
                </c:pt>
                <c:pt idx="6189">
                  <c:v>-0.12765119982738701</c:v>
                </c:pt>
                <c:pt idx="6190">
                  <c:v>-0.12769888804143001</c:v>
                </c:pt>
                <c:pt idx="6191">
                  <c:v>-0.12775302712742101</c:v>
                </c:pt>
                <c:pt idx="6192">
                  <c:v>-0.12818692674963</c:v>
                </c:pt>
                <c:pt idx="6193">
                  <c:v>-0.12831046732820001</c:v>
                </c:pt>
                <c:pt idx="6194">
                  <c:v>-0.128498193443154</c:v>
                </c:pt>
                <c:pt idx="6195">
                  <c:v>-0.12864585714212901</c:v>
                </c:pt>
                <c:pt idx="6196">
                  <c:v>-0.12867794930852</c:v>
                </c:pt>
                <c:pt idx="6197">
                  <c:v>-0.12884926361205901</c:v>
                </c:pt>
                <c:pt idx="6198">
                  <c:v>-0.129195853967779</c:v>
                </c:pt>
                <c:pt idx="6199">
                  <c:v>-0.129250175714612</c:v>
                </c:pt>
                <c:pt idx="6200">
                  <c:v>-0.129326917496876</c:v>
                </c:pt>
                <c:pt idx="6201">
                  <c:v>-0.12934347269805799</c:v>
                </c:pt>
                <c:pt idx="6202">
                  <c:v>-0.12954889255909</c:v>
                </c:pt>
                <c:pt idx="6203">
                  <c:v>-0.12965001244579299</c:v>
                </c:pt>
                <c:pt idx="6204">
                  <c:v>-0.12969812331057101</c:v>
                </c:pt>
                <c:pt idx="6205">
                  <c:v>-0.129799665170826</c:v>
                </c:pt>
                <c:pt idx="6206">
                  <c:v>-0.12998343246455901</c:v>
                </c:pt>
                <c:pt idx="6207">
                  <c:v>-0.13083853939666301</c:v>
                </c:pt>
                <c:pt idx="6208">
                  <c:v>-0.130968739389654</c:v>
                </c:pt>
                <c:pt idx="6209">
                  <c:v>-0.131062107543095</c:v>
                </c:pt>
                <c:pt idx="6210">
                  <c:v>-0.13113965461110899</c:v>
                </c:pt>
                <c:pt idx="6211">
                  <c:v>-0.13121755233117099</c:v>
                </c:pt>
                <c:pt idx="6212">
                  <c:v>-0.13134573148054299</c:v>
                </c:pt>
                <c:pt idx="6213">
                  <c:v>-0.13139711122492201</c:v>
                </c:pt>
                <c:pt idx="6214">
                  <c:v>-0.13161937230966</c:v>
                </c:pt>
                <c:pt idx="6215">
                  <c:v>-0.13171804374950599</c:v>
                </c:pt>
                <c:pt idx="6216">
                  <c:v>-0.13189488639065899</c:v>
                </c:pt>
                <c:pt idx="6217">
                  <c:v>-0.132461900563869</c:v>
                </c:pt>
                <c:pt idx="6218">
                  <c:v>-0.132700242803518</c:v>
                </c:pt>
                <c:pt idx="6219">
                  <c:v>-0.13291054025652399</c:v>
                </c:pt>
                <c:pt idx="6220">
                  <c:v>-0.13304887789216099</c:v>
                </c:pt>
                <c:pt idx="6221">
                  <c:v>-0.133276711537615</c:v>
                </c:pt>
                <c:pt idx="6222">
                  <c:v>-0.13349198056741801</c:v>
                </c:pt>
                <c:pt idx="6223">
                  <c:v>-0.13349769289796501</c:v>
                </c:pt>
                <c:pt idx="6224">
                  <c:v>-0.13361105101693399</c:v>
                </c:pt>
                <c:pt idx="6225">
                  <c:v>-0.13381587575318901</c:v>
                </c:pt>
                <c:pt idx="6226">
                  <c:v>-0.13391225579309901</c:v>
                </c:pt>
                <c:pt idx="6227">
                  <c:v>-0.13403582629077301</c:v>
                </c:pt>
                <c:pt idx="6228">
                  <c:v>-0.13404242254999599</c:v>
                </c:pt>
                <c:pt idx="6229">
                  <c:v>-0.13410440171243301</c:v>
                </c:pt>
                <c:pt idx="6230">
                  <c:v>-0.13426147255322801</c:v>
                </c:pt>
                <c:pt idx="6231">
                  <c:v>-0.13439085238734</c:v>
                </c:pt>
                <c:pt idx="6232">
                  <c:v>-0.134506289212969</c:v>
                </c:pt>
                <c:pt idx="6233">
                  <c:v>-0.13460342847605999</c:v>
                </c:pt>
                <c:pt idx="6234">
                  <c:v>-0.13522417502665399</c:v>
                </c:pt>
                <c:pt idx="6235">
                  <c:v>-0.13557158510099099</c:v>
                </c:pt>
                <c:pt idx="6236">
                  <c:v>-0.135587466987521</c:v>
                </c:pt>
                <c:pt idx="6237">
                  <c:v>-0.13566379458202099</c:v>
                </c:pt>
                <c:pt idx="6238">
                  <c:v>-0.135797773080787</c:v>
                </c:pt>
                <c:pt idx="6239">
                  <c:v>-0.13609077762800101</c:v>
                </c:pt>
                <c:pt idx="6240">
                  <c:v>-0.13619190576335199</c:v>
                </c:pt>
                <c:pt idx="6241">
                  <c:v>-0.13632772119560599</c:v>
                </c:pt>
                <c:pt idx="6242">
                  <c:v>-0.13635413311679201</c:v>
                </c:pt>
                <c:pt idx="6243">
                  <c:v>-0.13643550403285101</c:v>
                </c:pt>
                <c:pt idx="6244">
                  <c:v>-0.13658540073838801</c:v>
                </c:pt>
                <c:pt idx="6245">
                  <c:v>-0.136620243434012</c:v>
                </c:pt>
                <c:pt idx="6246">
                  <c:v>-0.136729633044471</c:v>
                </c:pt>
                <c:pt idx="6247">
                  <c:v>-0.137152783712544</c:v>
                </c:pt>
                <c:pt idx="6248">
                  <c:v>-0.137263998870364</c:v>
                </c:pt>
                <c:pt idx="6249">
                  <c:v>-0.13745602455098499</c:v>
                </c:pt>
                <c:pt idx="6250">
                  <c:v>-0.13749890332858999</c:v>
                </c:pt>
                <c:pt idx="6251">
                  <c:v>-0.13758753980963701</c:v>
                </c:pt>
                <c:pt idx="6252">
                  <c:v>-0.137859081222896</c:v>
                </c:pt>
                <c:pt idx="6253">
                  <c:v>-0.138169838168681</c:v>
                </c:pt>
                <c:pt idx="6254">
                  <c:v>-0.13851571586917699</c:v>
                </c:pt>
                <c:pt idx="6255">
                  <c:v>-0.138786909240533</c:v>
                </c:pt>
                <c:pt idx="6256">
                  <c:v>-0.13917280908673699</c:v>
                </c:pt>
                <c:pt idx="6257">
                  <c:v>-0.139371797803585</c:v>
                </c:pt>
                <c:pt idx="6258">
                  <c:v>-0.139528177144735</c:v>
                </c:pt>
                <c:pt idx="6259">
                  <c:v>-0.139611958367619</c:v>
                </c:pt>
                <c:pt idx="6260">
                  <c:v>-0.139637942345581</c:v>
                </c:pt>
                <c:pt idx="6261">
                  <c:v>-0.13972188916205699</c:v>
                </c:pt>
                <c:pt idx="6262">
                  <c:v>-0.13978060143676199</c:v>
                </c:pt>
                <c:pt idx="6263">
                  <c:v>-0.139863678320791</c:v>
                </c:pt>
                <c:pt idx="6264">
                  <c:v>-0.13989938460173301</c:v>
                </c:pt>
                <c:pt idx="6265">
                  <c:v>-0.14005347224803499</c:v>
                </c:pt>
                <c:pt idx="6266">
                  <c:v>-0.140394100631034</c:v>
                </c:pt>
                <c:pt idx="6267">
                  <c:v>-0.140622912563969</c:v>
                </c:pt>
                <c:pt idx="6268">
                  <c:v>-0.14081194493989899</c:v>
                </c:pt>
                <c:pt idx="6269">
                  <c:v>-0.14085169503822301</c:v>
                </c:pt>
                <c:pt idx="6270">
                  <c:v>-0.14100556314662199</c:v>
                </c:pt>
                <c:pt idx="6271">
                  <c:v>-0.14105632051710401</c:v>
                </c:pt>
                <c:pt idx="6272">
                  <c:v>-0.14113797940637701</c:v>
                </c:pt>
                <c:pt idx="6273">
                  <c:v>-0.14154543789386501</c:v>
                </c:pt>
                <c:pt idx="6274">
                  <c:v>-0.141563463035981</c:v>
                </c:pt>
                <c:pt idx="6275">
                  <c:v>-0.1415975575067</c:v>
                </c:pt>
                <c:pt idx="6276">
                  <c:v>-0.14181993186776601</c:v>
                </c:pt>
                <c:pt idx="6277">
                  <c:v>-0.14185034394410301</c:v>
                </c:pt>
                <c:pt idx="6278">
                  <c:v>-0.14187489998844299</c:v>
                </c:pt>
                <c:pt idx="6279">
                  <c:v>-0.14192063965146101</c:v>
                </c:pt>
                <c:pt idx="6280">
                  <c:v>-0.141927100538912</c:v>
                </c:pt>
                <c:pt idx="6281">
                  <c:v>-0.14221570036827999</c:v>
                </c:pt>
                <c:pt idx="6282">
                  <c:v>-0.142250293576099</c:v>
                </c:pt>
                <c:pt idx="6283">
                  <c:v>-0.142372955063236</c:v>
                </c:pt>
                <c:pt idx="6284">
                  <c:v>-0.14240296134333999</c:v>
                </c:pt>
                <c:pt idx="6285">
                  <c:v>-0.14244753575170699</c:v>
                </c:pt>
                <c:pt idx="6286">
                  <c:v>-0.14277617125541101</c:v>
                </c:pt>
                <c:pt idx="6287">
                  <c:v>-0.142986694003255</c:v>
                </c:pt>
                <c:pt idx="6288">
                  <c:v>-0.14299637494720299</c:v>
                </c:pt>
                <c:pt idx="6289">
                  <c:v>-0.14337177804139201</c:v>
                </c:pt>
                <c:pt idx="6290">
                  <c:v>-0.14368573950299701</c:v>
                </c:pt>
                <c:pt idx="6291">
                  <c:v>-0.143891022001021</c:v>
                </c:pt>
                <c:pt idx="6292">
                  <c:v>-0.14397401405486401</c:v>
                </c:pt>
                <c:pt idx="6293">
                  <c:v>-0.14407495273075999</c:v>
                </c:pt>
                <c:pt idx="6294">
                  <c:v>-0.14408781449719099</c:v>
                </c:pt>
                <c:pt idx="6295">
                  <c:v>-0.14453823565281801</c:v>
                </c:pt>
                <c:pt idx="6296">
                  <c:v>-0.14463797469649101</c:v>
                </c:pt>
                <c:pt idx="6297">
                  <c:v>-0.14469102794986499</c:v>
                </c:pt>
                <c:pt idx="6298">
                  <c:v>-0.144709257273168</c:v>
                </c:pt>
                <c:pt idx="6299">
                  <c:v>-0.14487699397446499</c:v>
                </c:pt>
                <c:pt idx="6300">
                  <c:v>-0.145010660538644</c:v>
                </c:pt>
                <c:pt idx="6301">
                  <c:v>-0.145382816122863</c:v>
                </c:pt>
                <c:pt idx="6302">
                  <c:v>-0.14554697024923699</c:v>
                </c:pt>
                <c:pt idx="6303">
                  <c:v>-0.14559255724550499</c:v>
                </c:pt>
                <c:pt idx="6304">
                  <c:v>-0.14572528091237899</c:v>
                </c:pt>
                <c:pt idx="6305">
                  <c:v>-0.145876413908443</c:v>
                </c:pt>
                <c:pt idx="6306">
                  <c:v>-0.14594601477358399</c:v>
                </c:pt>
                <c:pt idx="6307">
                  <c:v>-0.14597899095532599</c:v>
                </c:pt>
                <c:pt idx="6308">
                  <c:v>-0.146189511028394</c:v>
                </c:pt>
                <c:pt idx="6309">
                  <c:v>-0.146202265648462</c:v>
                </c:pt>
                <c:pt idx="6310">
                  <c:v>-0.146418255521364</c:v>
                </c:pt>
                <c:pt idx="6311">
                  <c:v>-0.14648944028865399</c:v>
                </c:pt>
                <c:pt idx="6312">
                  <c:v>-0.14721598842775399</c:v>
                </c:pt>
                <c:pt idx="6313">
                  <c:v>-0.14731043431542301</c:v>
                </c:pt>
                <c:pt idx="6314">
                  <c:v>-0.147493727354743</c:v>
                </c:pt>
                <c:pt idx="6315">
                  <c:v>-0.14763672741842401</c:v>
                </c:pt>
                <c:pt idx="6316">
                  <c:v>-0.14764913646427799</c:v>
                </c:pt>
                <c:pt idx="6317">
                  <c:v>-0.14765452482608901</c:v>
                </c:pt>
                <c:pt idx="6318">
                  <c:v>-0.1476760979226</c:v>
                </c:pt>
                <c:pt idx="6319">
                  <c:v>-0.14777289450690301</c:v>
                </c:pt>
                <c:pt idx="6320">
                  <c:v>-0.147911285986183</c:v>
                </c:pt>
                <c:pt idx="6321">
                  <c:v>-0.148005687920818</c:v>
                </c:pt>
                <c:pt idx="6322">
                  <c:v>-0.148041853577704</c:v>
                </c:pt>
                <c:pt idx="6323">
                  <c:v>-0.14812180965628499</c:v>
                </c:pt>
                <c:pt idx="6324">
                  <c:v>-0.14833562439410899</c:v>
                </c:pt>
                <c:pt idx="6325">
                  <c:v>-0.14834707572934699</c:v>
                </c:pt>
                <c:pt idx="6326">
                  <c:v>-0.14852213223784499</c:v>
                </c:pt>
                <c:pt idx="6327">
                  <c:v>-0.14858628899696</c:v>
                </c:pt>
                <c:pt idx="6328">
                  <c:v>-0.14880065347377</c:v>
                </c:pt>
                <c:pt idx="6329">
                  <c:v>-0.14912747089747799</c:v>
                </c:pt>
                <c:pt idx="6330">
                  <c:v>-0.14934334520620099</c:v>
                </c:pt>
                <c:pt idx="6331">
                  <c:v>-0.14977334326883801</c:v>
                </c:pt>
                <c:pt idx="6332">
                  <c:v>-0.14990207474821901</c:v>
                </c:pt>
                <c:pt idx="6333">
                  <c:v>-0.150186299764131</c:v>
                </c:pt>
                <c:pt idx="6334">
                  <c:v>-0.15025018929195</c:v>
                </c:pt>
                <c:pt idx="6335">
                  <c:v>-0.150300784601645</c:v>
                </c:pt>
                <c:pt idx="6336">
                  <c:v>-0.15034617350450999</c:v>
                </c:pt>
                <c:pt idx="6337">
                  <c:v>-0.150801713736437</c:v>
                </c:pt>
                <c:pt idx="6338">
                  <c:v>-0.15111434427878701</c:v>
                </c:pt>
                <c:pt idx="6339">
                  <c:v>-0.15163288600052099</c:v>
                </c:pt>
                <c:pt idx="6340">
                  <c:v>-0.15207442831982701</c:v>
                </c:pt>
                <c:pt idx="6341">
                  <c:v>-0.15216414677979101</c:v>
                </c:pt>
                <c:pt idx="6342">
                  <c:v>-0.15235892983933599</c:v>
                </c:pt>
                <c:pt idx="6343">
                  <c:v>-0.15267419894690601</c:v>
                </c:pt>
                <c:pt idx="6344">
                  <c:v>-0.15278374653090801</c:v>
                </c:pt>
                <c:pt idx="6345">
                  <c:v>-0.15279492263534999</c:v>
                </c:pt>
                <c:pt idx="6346">
                  <c:v>-0.1528720999622</c:v>
                </c:pt>
                <c:pt idx="6347">
                  <c:v>-0.15290878664069199</c:v>
                </c:pt>
                <c:pt idx="6348">
                  <c:v>-0.153001928999249</c:v>
                </c:pt>
                <c:pt idx="6349">
                  <c:v>-0.153124238286138</c:v>
                </c:pt>
                <c:pt idx="6350">
                  <c:v>-0.15319824835739301</c:v>
                </c:pt>
                <c:pt idx="6351">
                  <c:v>-0.153292674384647</c:v>
                </c:pt>
                <c:pt idx="6352">
                  <c:v>-0.15333379961328</c:v>
                </c:pt>
                <c:pt idx="6353">
                  <c:v>-0.15333485885915199</c:v>
                </c:pt>
                <c:pt idx="6354">
                  <c:v>-0.153696377283429</c:v>
                </c:pt>
                <c:pt idx="6355">
                  <c:v>-0.15371427293911799</c:v>
                </c:pt>
                <c:pt idx="6356">
                  <c:v>-0.15379865782013699</c:v>
                </c:pt>
                <c:pt idx="6357">
                  <c:v>-0.15382810840064001</c:v>
                </c:pt>
                <c:pt idx="6358">
                  <c:v>-0.154099353993053</c:v>
                </c:pt>
                <c:pt idx="6359">
                  <c:v>-0.154209928216196</c:v>
                </c:pt>
                <c:pt idx="6360">
                  <c:v>-0.154239000840837</c:v>
                </c:pt>
                <c:pt idx="6361">
                  <c:v>-0.154265567229944</c:v>
                </c:pt>
                <c:pt idx="6362">
                  <c:v>-0.154269635866152</c:v>
                </c:pt>
                <c:pt idx="6363">
                  <c:v>-0.15433996128784</c:v>
                </c:pt>
                <c:pt idx="6364">
                  <c:v>-0.15441320845237999</c:v>
                </c:pt>
                <c:pt idx="6365">
                  <c:v>-0.154506964665728</c:v>
                </c:pt>
                <c:pt idx="6366">
                  <c:v>-0.154860412922882</c:v>
                </c:pt>
                <c:pt idx="6367">
                  <c:v>-0.15504701188020301</c:v>
                </c:pt>
                <c:pt idx="6368">
                  <c:v>-0.155132915011508</c:v>
                </c:pt>
                <c:pt idx="6369">
                  <c:v>-0.15539101987710199</c:v>
                </c:pt>
                <c:pt idx="6370">
                  <c:v>-0.155464736086422</c:v>
                </c:pt>
                <c:pt idx="6371">
                  <c:v>-0.155661057793372</c:v>
                </c:pt>
                <c:pt idx="6372">
                  <c:v>-0.156455849350738</c:v>
                </c:pt>
                <c:pt idx="6373">
                  <c:v>-0.15653522762114</c:v>
                </c:pt>
                <c:pt idx="6374">
                  <c:v>-0.156912187571455</c:v>
                </c:pt>
                <c:pt idx="6375">
                  <c:v>-0.15787894115293399</c:v>
                </c:pt>
                <c:pt idx="6376">
                  <c:v>-0.158042554859078</c:v>
                </c:pt>
                <c:pt idx="6377">
                  <c:v>-0.158303647756768</c:v>
                </c:pt>
                <c:pt idx="6378">
                  <c:v>-0.15844862936537499</c:v>
                </c:pt>
                <c:pt idx="6379">
                  <c:v>-0.15847563177230101</c:v>
                </c:pt>
                <c:pt idx="6380">
                  <c:v>-0.15881708717503901</c:v>
                </c:pt>
                <c:pt idx="6381">
                  <c:v>-0.15889431277944099</c:v>
                </c:pt>
                <c:pt idx="6382">
                  <c:v>-0.159232366228891</c:v>
                </c:pt>
                <c:pt idx="6383">
                  <c:v>-0.15945011733918499</c:v>
                </c:pt>
                <c:pt idx="6384">
                  <c:v>-0.160475927526149</c:v>
                </c:pt>
                <c:pt idx="6385">
                  <c:v>-0.16099307894501499</c:v>
                </c:pt>
                <c:pt idx="6386">
                  <c:v>-0.161215013096108</c:v>
                </c:pt>
                <c:pt idx="6387">
                  <c:v>-0.16131431939510901</c:v>
                </c:pt>
                <c:pt idx="6388">
                  <c:v>-0.16139690309802501</c:v>
                </c:pt>
                <c:pt idx="6389">
                  <c:v>-0.16160171538132301</c:v>
                </c:pt>
                <c:pt idx="6390">
                  <c:v>-0.161816501372368</c:v>
                </c:pt>
                <c:pt idx="6391">
                  <c:v>-0.16218187136645501</c:v>
                </c:pt>
                <c:pt idx="6392">
                  <c:v>-0.16225197061895</c:v>
                </c:pt>
                <c:pt idx="6393">
                  <c:v>-0.162421932347589</c:v>
                </c:pt>
                <c:pt idx="6394">
                  <c:v>-0.162491806024602</c:v>
                </c:pt>
                <c:pt idx="6395">
                  <c:v>-0.16250406762438499</c:v>
                </c:pt>
                <c:pt idx="6396">
                  <c:v>-0.16284075705169301</c:v>
                </c:pt>
                <c:pt idx="6397">
                  <c:v>-0.16393498982825899</c:v>
                </c:pt>
                <c:pt idx="6398">
                  <c:v>-0.16402283116149899</c:v>
                </c:pt>
                <c:pt idx="6399">
                  <c:v>-0.16439368895206399</c:v>
                </c:pt>
                <c:pt idx="6400">
                  <c:v>-0.16483613484903101</c:v>
                </c:pt>
                <c:pt idx="6401">
                  <c:v>-0.164951321619622</c:v>
                </c:pt>
                <c:pt idx="6402">
                  <c:v>-0.16514256042504799</c:v>
                </c:pt>
                <c:pt idx="6403">
                  <c:v>-0.16519494296819601</c:v>
                </c:pt>
                <c:pt idx="6404">
                  <c:v>-0.165413120733053</c:v>
                </c:pt>
                <c:pt idx="6405">
                  <c:v>-0.166198096043805</c:v>
                </c:pt>
                <c:pt idx="6406">
                  <c:v>-0.16630147634774101</c:v>
                </c:pt>
                <c:pt idx="6407">
                  <c:v>-0.16642492761284</c:v>
                </c:pt>
                <c:pt idx="6408">
                  <c:v>-0.166601023523893</c:v>
                </c:pt>
                <c:pt idx="6409">
                  <c:v>-0.16694334210887199</c:v>
                </c:pt>
                <c:pt idx="6410">
                  <c:v>-0.16696851362805301</c:v>
                </c:pt>
                <c:pt idx="6411">
                  <c:v>-0.167034156157645</c:v>
                </c:pt>
                <c:pt idx="6412">
                  <c:v>-0.16706778648203499</c:v>
                </c:pt>
                <c:pt idx="6413">
                  <c:v>-0.16801388877819701</c:v>
                </c:pt>
                <c:pt idx="6414">
                  <c:v>-0.16813930262358001</c:v>
                </c:pt>
                <c:pt idx="6415">
                  <c:v>-0.16828700046185599</c:v>
                </c:pt>
                <c:pt idx="6416">
                  <c:v>-0.168441051481832</c:v>
                </c:pt>
                <c:pt idx="6417">
                  <c:v>-0.168472799497248</c:v>
                </c:pt>
                <c:pt idx="6418">
                  <c:v>-0.16872660381801599</c:v>
                </c:pt>
                <c:pt idx="6419">
                  <c:v>-0.168954646654315</c:v>
                </c:pt>
                <c:pt idx="6420">
                  <c:v>-0.169435605578661</c:v>
                </c:pt>
                <c:pt idx="6421">
                  <c:v>-0.16968651313566699</c:v>
                </c:pt>
                <c:pt idx="6422">
                  <c:v>-0.16995957093834901</c:v>
                </c:pt>
                <c:pt idx="6423">
                  <c:v>-0.17016243681471999</c:v>
                </c:pt>
                <c:pt idx="6424">
                  <c:v>-0.17019565169676401</c:v>
                </c:pt>
                <c:pt idx="6425">
                  <c:v>-0.171122267040449</c:v>
                </c:pt>
                <c:pt idx="6426">
                  <c:v>-0.17168126375381301</c:v>
                </c:pt>
                <c:pt idx="6427">
                  <c:v>-0.17187542310038101</c:v>
                </c:pt>
                <c:pt idx="6428">
                  <c:v>-0.17193853929450001</c:v>
                </c:pt>
                <c:pt idx="6429">
                  <c:v>-0.17216470943161899</c:v>
                </c:pt>
                <c:pt idx="6430">
                  <c:v>-0.17221140008448901</c:v>
                </c:pt>
                <c:pt idx="6431">
                  <c:v>-0.172415149354081</c:v>
                </c:pt>
                <c:pt idx="6432">
                  <c:v>-0.17243622657862001</c:v>
                </c:pt>
                <c:pt idx="6433">
                  <c:v>-0.17244084833868001</c:v>
                </c:pt>
                <c:pt idx="6434">
                  <c:v>-0.172482124236707</c:v>
                </c:pt>
                <c:pt idx="6435">
                  <c:v>-0.172868409417097</c:v>
                </c:pt>
                <c:pt idx="6436">
                  <c:v>-0.17291305967090101</c:v>
                </c:pt>
                <c:pt idx="6437">
                  <c:v>-0.173388660033509</c:v>
                </c:pt>
                <c:pt idx="6438">
                  <c:v>-0.173548412120451</c:v>
                </c:pt>
                <c:pt idx="6439">
                  <c:v>-0.17385741647073799</c:v>
                </c:pt>
                <c:pt idx="6440">
                  <c:v>-0.17386567924357599</c:v>
                </c:pt>
                <c:pt idx="6441">
                  <c:v>-0.174465395703225</c:v>
                </c:pt>
                <c:pt idx="6442">
                  <c:v>-0.17472821143542899</c:v>
                </c:pt>
                <c:pt idx="6443">
                  <c:v>-0.17476412913261</c:v>
                </c:pt>
                <c:pt idx="6444">
                  <c:v>-0.175042387317496</c:v>
                </c:pt>
                <c:pt idx="6445">
                  <c:v>-0.17520974119534999</c:v>
                </c:pt>
                <c:pt idx="6446">
                  <c:v>-0.175393528123408</c:v>
                </c:pt>
                <c:pt idx="6447">
                  <c:v>-0.175436052001607</c:v>
                </c:pt>
                <c:pt idx="6448">
                  <c:v>-0.17620496132677799</c:v>
                </c:pt>
                <c:pt idx="6449">
                  <c:v>-0.17680545677109699</c:v>
                </c:pt>
                <c:pt idx="6450">
                  <c:v>-0.17684374556829999</c:v>
                </c:pt>
                <c:pt idx="6451">
                  <c:v>-0.176891109478368</c:v>
                </c:pt>
                <c:pt idx="6452">
                  <c:v>-0.17761970058610099</c:v>
                </c:pt>
                <c:pt idx="6453">
                  <c:v>-0.17833532636087501</c:v>
                </c:pt>
                <c:pt idx="6454">
                  <c:v>-0.178678320314519</c:v>
                </c:pt>
                <c:pt idx="6455">
                  <c:v>-0.17887086458169901</c:v>
                </c:pt>
                <c:pt idx="6456">
                  <c:v>-0.17896910275264299</c:v>
                </c:pt>
                <c:pt idx="6457">
                  <c:v>-0.17917084760926999</c:v>
                </c:pt>
                <c:pt idx="6458">
                  <c:v>-0.17956088220536301</c:v>
                </c:pt>
                <c:pt idx="6459">
                  <c:v>-0.18037612396865699</c:v>
                </c:pt>
                <c:pt idx="6460">
                  <c:v>-0.18080973006288201</c:v>
                </c:pt>
                <c:pt idx="6461">
                  <c:v>-0.181118744414935</c:v>
                </c:pt>
                <c:pt idx="6462">
                  <c:v>-0.18114395497216901</c:v>
                </c:pt>
                <c:pt idx="6463">
                  <c:v>-0.18114899556908001</c:v>
                </c:pt>
                <c:pt idx="6464">
                  <c:v>-0.18137061214137901</c:v>
                </c:pt>
                <c:pt idx="6465">
                  <c:v>-0.182096575506456</c:v>
                </c:pt>
                <c:pt idx="6466">
                  <c:v>-0.182110236934203</c:v>
                </c:pt>
                <c:pt idx="6467">
                  <c:v>-0.18243663026078399</c:v>
                </c:pt>
                <c:pt idx="6468">
                  <c:v>-0.18300548156841001</c:v>
                </c:pt>
                <c:pt idx="6469">
                  <c:v>-0.18332439464314201</c:v>
                </c:pt>
                <c:pt idx="6470">
                  <c:v>-0.184614698700377</c:v>
                </c:pt>
                <c:pt idx="6471">
                  <c:v>-0.18461919567375601</c:v>
                </c:pt>
                <c:pt idx="6472">
                  <c:v>-0.18481058237217199</c:v>
                </c:pt>
                <c:pt idx="6473">
                  <c:v>-0.18481083235882501</c:v>
                </c:pt>
                <c:pt idx="6474">
                  <c:v>-0.184889656765899</c:v>
                </c:pt>
                <c:pt idx="6475">
                  <c:v>-0.18521860102606799</c:v>
                </c:pt>
                <c:pt idx="6476">
                  <c:v>-0.18547017527982601</c:v>
                </c:pt>
                <c:pt idx="6477">
                  <c:v>-0.18554120811115299</c:v>
                </c:pt>
                <c:pt idx="6478">
                  <c:v>-0.186204646606726</c:v>
                </c:pt>
                <c:pt idx="6479">
                  <c:v>-0.18797072285063399</c:v>
                </c:pt>
                <c:pt idx="6480">
                  <c:v>-0.18923767619500401</c:v>
                </c:pt>
                <c:pt idx="6481">
                  <c:v>-0.18956717374951401</c:v>
                </c:pt>
                <c:pt idx="6482">
                  <c:v>-0.191455136879434</c:v>
                </c:pt>
                <c:pt idx="6483">
                  <c:v>-0.19172827982766399</c:v>
                </c:pt>
                <c:pt idx="6484">
                  <c:v>-0.19230791424028801</c:v>
                </c:pt>
                <c:pt idx="6485">
                  <c:v>-0.192397872662189</c:v>
                </c:pt>
                <c:pt idx="6486">
                  <c:v>-0.193550053478794</c:v>
                </c:pt>
                <c:pt idx="6487">
                  <c:v>-0.193743961527931</c:v>
                </c:pt>
                <c:pt idx="6488">
                  <c:v>-0.19396842780312401</c:v>
                </c:pt>
                <c:pt idx="6489">
                  <c:v>-0.19405664502887501</c:v>
                </c:pt>
                <c:pt idx="6490">
                  <c:v>-0.19426176422945701</c:v>
                </c:pt>
                <c:pt idx="6491">
                  <c:v>-0.19433887936402799</c:v>
                </c:pt>
                <c:pt idx="6492">
                  <c:v>-0.194395234739455</c:v>
                </c:pt>
                <c:pt idx="6493">
                  <c:v>-0.194955550902949</c:v>
                </c:pt>
                <c:pt idx="6494">
                  <c:v>-0.19537051962039101</c:v>
                </c:pt>
                <c:pt idx="6495">
                  <c:v>-0.19555464660088401</c:v>
                </c:pt>
                <c:pt idx="6496">
                  <c:v>-0.19586333046463</c:v>
                </c:pt>
                <c:pt idx="6497">
                  <c:v>-0.19617367088329701</c:v>
                </c:pt>
                <c:pt idx="6498">
                  <c:v>-0.19741866997305199</c:v>
                </c:pt>
                <c:pt idx="6499">
                  <c:v>-0.19774015188535399</c:v>
                </c:pt>
                <c:pt idx="6500">
                  <c:v>-0.197814362326834</c:v>
                </c:pt>
                <c:pt idx="6501">
                  <c:v>-0.19798869515985601</c:v>
                </c:pt>
                <c:pt idx="6502">
                  <c:v>-0.198069837415489</c:v>
                </c:pt>
                <c:pt idx="6503">
                  <c:v>-0.19858453798466699</c:v>
                </c:pt>
                <c:pt idx="6504">
                  <c:v>-0.199609920809553</c:v>
                </c:pt>
                <c:pt idx="6505">
                  <c:v>-0.19982431672237999</c:v>
                </c:pt>
                <c:pt idx="6506">
                  <c:v>-0.200998861944788</c:v>
                </c:pt>
                <c:pt idx="6507">
                  <c:v>-0.20143051345392199</c:v>
                </c:pt>
                <c:pt idx="6508">
                  <c:v>-0.202241417247539</c:v>
                </c:pt>
                <c:pt idx="6509">
                  <c:v>-0.20265039015146699</c:v>
                </c:pt>
                <c:pt idx="6510">
                  <c:v>-0.202838172380718</c:v>
                </c:pt>
                <c:pt idx="6511">
                  <c:v>-0.202848494177883</c:v>
                </c:pt>
                <c:pt idx="6512">
                  <c:v>-0.20304762042153099</c:v>
                </c:pt>
                <c:pt idx="6513">
                  <c:v>-0.203308021364455</c:v>
                </c:pt>
                <c:pt idx="6514">
                  <c:v>-0.203483480324572</c:v>
                </c:pt>
                <c:pt idx="6515">
                  <c:v>-0.20386624633803399</c:v>
                </c:pt>
                <c:pt idx="6516">
                  <c:v>-0.204474035364414</c:v>
                </c:pt>
                <c:pt idx="6517">
                  <c:v>-0.204635087430587</c:v>
                </c:pt>
                <c:pt idx="6518">
                  <c:v>-0.20504489665570799</c:v>
                </c:pt>
                <c:pt idx="6519">
                  <c:v>-0.20623520337678999</c:v>
                </c:pt>
                <c:pt idx="6520">
                  <c:v>-0.20630635107216899</c:v>
                </c:pt>
                <c:pt idx="6521">
                  <c:v>-0.207509470693411</c:v>
                </c:pt>
                <c:pt idx="6522">
                  <c:v>-0.20763319695886401</c:v>
                </c:pt>
                <c:pt idx="6523">
                  <c:v>-0.21028097340850699</c:v>
                </c:pt>
                <c:pt idx="6524">
                  <c:v>-0.210726715901218</c:v>
                </c:pt>
                <c:pt idx="6525">
                  <c:v>-0.210885278552601</c:v>
                </c:pt>
                <c:pt idx="6526">
                  <c:v>-0.211011935083082</c:v>
                </c:pt>
                <c:pt idx="6527">
                  <c:v>-0.21152805269423899</c:v>
                </c:pt>
                <c:pt idx="6528">
                  <c:v>-0.21214453175093601</c:v>
                </c:pt>
                <c:pt idx="6529">
                  <c:v>-0.212486889871804</c:v>
                </c:pt>
                <c:pt idx="6530">
                  <c:v>-0.21282057118688399</c:v>
                </c:pt>
                <c:pt idx="6531">
                  <c:v>-0.21311520110462501</c:v>
                </c:pt>
                <c:pt idx="6532">
                  <c:v>-0.213571326662163</c:v>
                </c:pt>
                <c:pt idx="6533">
                  <c:v>-0.21517776468256</c:v>
                </c:pt>
                <c:pt idx="6534">
                  <c:v>-0.215371790732893</c:v>
                </c:pt>
                <c:pt idx="6535">
                  <c:v>-0.21549098606629899</c:v>
                </c:pt>
                <c:pt idx="6536">
                  <c:v>-0.215861554972162</c:v>
                </c:pt>
                <c:pt idx="6537">
                  <c:v>-0.21658305013468701</c:v>
                </c:pt>
                <c:pt idx="6538">
                  <c:v>-0.21727681666009999</c:v>
                </c:pt>
                <c:pt idx="6539">
                  <c:v>-0.21736412536929101</c:v>
                </c:pt>
                <c:pt idx="6540">
                  <c:v>-0.21755659947467701</c:v>
                </c:pt>
                <c:pt idx="6541">
                  <c:v>-0.21822864717759799</c:v>
                </c:pt>
                <c:pt idx="6542">
                  <c:v>-0.218435369100037</c:v>
                </c:pt>
                <c:pt idx="6543">
                  <c:v>-0.21861146908831899</c:v>
                </c:pt>
                <c:pt idx="6544">
                  <c:v>-0.21890684572344299</c:v>
                </c:pt>
                <c:pt idx="6545">
                  <c:v>-0.219006200201742</c:v>
                </c:pt>
                <c:pt idx="6546">
                  <c:v>-0.21936225132621501</c:v>
                </c:pt>
                <c:pt idx="6547">
                  <c:v>-0.22199653873479799</c:v>
                </c:pt>
                <c:pt idx="6548">
                  <c:v>-0.222514610307539</c:v>
                </c:pt>
                <c:pt idx="6549">
                  <c:v>-0.22289186196526001</c:v>
                </c:pt>
                <c:pt idx="6550">
                  <c:v>-0.223711410004126</c:v>
                </c:pt>
                <c:pt idx="6551">
                  <c:v>-0.22424245484243399</c:v>
                </c:pt>
                <c:pt idx="6552">
                  <c:v>-0.22517144080930901</c:v>
                </c:pt>
                <c:pt idx="6553">
                  <c:v>-0.22569821085087</c:v>
                </c:pt>
                <c:pt idx="6554">
                  <c:v>-0.226830136963939</c:v>
                </c:pt>
                <c:pt idx="6555">
                  <c:v>-0.22897684562631801</c:v>
                </c:pt>
                <c:pt idx="6556">
                  <c:v>-0.22911870220841901</c:v>
                </c:pt>
                <c:pt idx="6557">
                  <c:v>-0.23257878640092999</c:v>
                </c:pt>
                <c:pt idx="6558">
                  <c:v>-0.233299240156945</c:v>
                </c:pt>
                <c:pt idx="6559">
                  <c:v>-0.23394919460216301</c:v>
                </c:pt>
                <c:pt idx="6560">
                  <c:v>-0.23394919590771401</c:v>
                </c:pt>
                <c:pt idx="6561">
                  <c:v>-0.233996564530046</c:v>
                </c:pt>
                <c:pt idx="6562">
                  <c:v>-0.23426075896437101</c:v>
                </c:pt>
                <c:pt idx="6563">
                  <c:v>-0.234590567356492</c:v>
                </c:pt>
                <c:pt idx="6564">
                  <c:v>-0.234733315851269</c:v>
                </c:pt>
                <c:pt idx="6565">
                  <c:v>-0.23503119754850799</c:v>
                </c:pt>
                <c:pt idx="6566">
                  <c:v>-0.23540046300273099</c:v>
                </c:pt>
                <c:pt idx="6567">
                  <c:v>-0.236207962662734</c:v>
                </c:pt>
                <c:pt idx="6568">
                  <c:v>-0.23654170863182999</c:v>
                </c:pt>
                <c:pt idx="6569">
                  <c:v>-0.23882516789546299</c:v>
                </c:pt>
                <c:pt idx="6570">
                  <c:v>-0.239881889679566</c:v>
                </c:pt>
                <c:pt idx="6571">
                  <c:v>-0.24012460168869601</c:v>
                </c:pt>
                <c:pt idx="6572">
                  <c:v>-0.24015442459719799</c:v>
                </c:pt>
                <c:pt idx="6573">
                  <c:v>-0.24026309237118501</c:v>
                </c:pt>
                <c:pt idx="6574">
                  <c:v>-0.24048571059066901</c:v>
                </c:pt>
                <c:pt idx="6575">
                  <c:v>-0.241208082112251</c:v>
                </c:pt>
                <c:pt idx="6576">
                  <c:v>-0.241379728882086</c:v>
                </c:pt>
                <c:pt idx="6577">
                  <c:v>-0.24154025616063299</c:v>
                </c:pt>
                <c:pt idx="6578">
                  <c:v>-0.241727032890418</c:v>
                </c:pt>
                <c:pt idx="6579">
                  <c:v>-0.241896958927863</c:v>
                </c:pt>
                <c:pt idx="6580">
                  <c:v>-0.24207907905217901</c:v>
                </c:pt>
                <c:pt idx="6581">
                  <c:v>-0.242818842664555</c:v>
                </c:pt>
                <c:pt idx="6582">
                  <c:v>-0.243764252470662</c:v>
                </c:pt>
                <c:pt idx="6583">
                  <c:v>-0.244206726607862</c:v>
                </c:pt>
                <c:pt idx="6584">
                  <c:v>-0.244479231508024</c:v>
                </c:pt>
                <c:pt idx="6585">
                  <c:v>-0.24473158276483101</c:v>
                </c:pt>
                <c:pt idx="6586">
                  <c:v>-0.24532041959291301</c:v>
                </c:pt>
                <c:pt idx="6587">
                  <c:v>-0.246658039301895</c:v>
                </c:pt>
                <c:pt idx="6588">
                  <c:v>-0.246793627907718</c:v>
                </c:pt>
                <c:pt idx="6589">
                  <c:v>-0.248198985689113</c:v>
                </c:pt>
                <c:pt idx="6590">
                  <c:v>-0.24822827420479901</c:v>
                </c:pt>
                <c:pt idx="6591">
                  <c:v>-0.24834053127238201</c:v>
                </c:pt>
                <c:pt idx="6592">
                  <c:v>-0.24894751598381801</c:v>
                </c:pt>
                <c:pt idx="6593">
                  <c:v>-0.24945727471537499</c:v>
                </c:pt>
                <c:pt idx="6594">
                  <c:v>-0.25053236671465001</c:v>
                </c:pt>
                <c:pt idx="6595">
                  <c:v>-0.25075641652193398</c:v>
                </c:pt>
                <c:pt idx="6596">
                  <c:v>-0.250846352203759</c:v>
                </c:pt>
                <c:pt idx="6597">
                  <c:v>-0.25135667244336202</c:v>
                </c:pt>
                <c:pt idx="6598">
                  <c:v>-0.25344674818376201</c:v>
                </c:pt>
                <c:pt idx="6599">
                  <c:v>-0.25348692155935099</c:v>
                </c:pt>
                <c:pt idx="6600">
                  <c:v>-0.25391768276507498</c:v>
                </c:pt>
                <c:pt idx="6601">
                  <c:v>-0.25448209415766598</c:v>
                </c:pt>
                <c:pt idx="6602">
                  <c:v>-0.25545700025090401</c:v>
                </c:pt>
                <c:pt idx="6603">
                  <c:v>-0.25607563840907999</c:v>
                </c:pt>
                <c:pt idx="6604">
                  <c:v>-0.257834855862415</c:v>
                </c:pt>
                <c:pt idx="6605">
                  <c:v>-0.25925226398046602</c:v>
                </c:pt>
                <c:pt idx="6606">
                  <c:v>-0.26055462756363501</c:v>
                </c:pt>
                <c:pt idx="6607">
                  <c:v>-0.26070182171539802</c:v>
                </c:pt>
                <c:pt idx="6608">
                  <c:v>-0.26468886086696702</c:v>
                </c:pt>
                <c:pt idx="6609">
                  <c:v>-0.26673323041708402</c:v>
                </c:pt>
                <c:pt idx="6610">
                  <c:v>-0.26929845195660801</c:v>
                </c:pt>
                <c:pt idx="6611">
                  <c:v>-0.27008209323974303</c:v>
                </c:pt>
                <c:pt idx="6612">
                  <c:v>-0.271312849623143</c:v>
                </c:pt>
                <c:pt idx="6613">
                  <c:v>-0.27154473550629998</c:v>
                </c:pt>
                <c:pt idx="6614">
                  <c:v>-0.27301161775027399</c:v>
                </c:pt>
                <c:pt idx="6615">
                  <c:v>-0.27397502751279501</c:v>
                </c:pt>
                <c:pt idx="6616">
                  <c:v>-0.27510040856332102</c:v>
                </c:pt>
                <c:pt idx="6617">
                  <c:v>-0.27553643297883301</c:v>
                </c:pt>
                <c:pt idx="6618">
                  <c:v>-0.27955465393754098</c:v>
                </c:pt>
                <c:pt idx="6619">
                  <c:v>-0.28079506052495601</c:v>
                </c:pt>
                <c:pt idx="6620">
                  <c:v>-0.28082315478430098</c:v>
                </c:pt>
                <c:pt idx="6621">
                  <c:v>-0.28130373585676899</c:v>
                </c:pt>
                <c:pt idx="6622">
                  <c:v>-0.28168551841962602</c:v>
                </c:pt>
                <c:pt idx="6623">
                  <c:v>-0.28217175282442503</c:v>
                </c:pt>
                <c:pt idx="6624">
                  <c:v>-0.283611628653748</c:v>
                </c:pt>
                <c:pt idx="6625">
                  <c:v>-0.28463091062585499</c:v>
                </c:pt>
                <c:pt idx="6626">
                  <c:v>-0.28469050103357801</c:v>
                </c:pt>
                <c:pt idx="6627">
                  <c:v>-0.28523878480924603</c:v>
                </c:pt>
                <c:pt idx="6628">
                  <c:v>-0.28545114309783498</c:v>
                </c:pt>
                <c:pt idx="6629">
                  <c:v>-0.28553804112286402</c:v>
                </c:pt>
                <c:pt idx="6630">
                  <c:v>-0.28616807461239602</c:v>
                </c:pt>
                <c:pt idx="6631">
                  <c:v>-0.29037836254020399</c:v>
                </c:pt>
                <c:pt idx="6632">
                  <c:v>-0.29045943698260202</c:v>
                </c:pt>
                <c:pt idx="6633">
                  <c:v>-0.29075355318201401</c:v>
                </c:pt>
                <c:pt idx="6634">
                  <c:v>-0.29363092602775498</c:v>
                </c:pt>
                <c:pt idx="6635">
                  <c:v>-0.29673032890461198</c:v>
                </c:pt>
                <c:pt idx="6636">
                  <c:v>-0.299069187941857</c:v>
                </c:pt>
                <c:pt idx="6637">
                  <c:v>-0.30218951643374597</c:v>
                </c:pt>
                <c:pt idx="6638">
                  <c:v>-0.30612225725015901</c:v>
                </c:pt>
                <c:pt idx="6639">
                  <c:v>-0.31338954054944401</c:v>
                </c:pt>
                <c:pt idx="6640">
                  <c:v>-0.31607689926128801</c:v>
                </c:pt>
                <c:pt idx="6641">
                  <c:v>-0.31643932157322002</c:v>
                </c:pt>
                <c:pt idx="6642">
                  <c:v>-0.31666470173461098</c:v>
                </c:pt>
                <c:pt idx="6643">
                  <c:v>-0.31970847996766999</c:v>
                </c:pt>
                <c:pt idx="6644">
                  <c:v>-0.32009466989584601</c:v>
                </c:pt>
                <c:pt idx="6645">
                  <c:v>-0.32159803820241301</c:v>
                </c:pt>
                <c:pt idx="6646">
                  <c:v>-0.32463117322256602</c:v>
                </c:pt>
                <c:pt idx="6647">
                  <c:v>-0.32573264792410001</c:v>
                </c:pt>
                <c:pt idx="6648">
                  <c:v>-0.33121239399594798</c:v>
                </c:pt>
                <c:pt idx="6649">
                  <c:v>-0.33138771540661299</c:v>
                </c:pt>
                <c:pt idx="6650">
                  <c:v>-0.33525908454226</c:v>
                </c:pt>
                <c:pt idx="6651">
                  <c:v>-0.33884450505993202</c:v>
                </c:pt>
                <c:pt idx="6652">
                  <c:v>-0.34061016045363302</c:v>
                </c:pt>
                <c:pt idx="6653">
                  <c:v>-0.34076291512170598</c:v>
                </c:pt>
                <c:pt idx="6654">
                  <c:v>-0.34244280955588202</c:v>
                </c:pt>
                <c:pt idx="6655">
                  <c:v>-0.34280111624000098</c:v>
                </c:pt>
                <c:pt idx="6656">
                  <c:v>-0.34357203073254999</c:v>
                </c:pt>
                <c:pt idx="6657">
                  <c:v>-0.34486895163084902</c:v>
                </c:pt>
                <c:pt idx="6658">
                  <c:v>-0.35268335071812701</c:v>
                </c:pt>
                <c:pt idx="6659">
                  <c:v>-0.35473001330617698</c:v>
                </c:pt>
                <c:pt idx="6660">
                  <c:v>-0.35657263745353401</c:v>
                </c:pt>
                <c:pt idx="6661">
                  <c:v>-0.35707599450260902</c:v>
                </c:pt>
                <c:pt idx="6662">
                  <c:v>-0.364109728139622</c:v>
                </c:pt>
                <c:pt idx="6663">
                  <c:v>-0.368667647959454</c:v>
                </c:pt>
                <c:pt idx="6664">
                  <c:v>-0.369407164722799</c:v>
                </c:pt>
                <c:pt idx="6665">
                  <c:v>-0.370414693144199</c:v>
                </c:pt>
                <c:pt idx="6666">
                  <c:v>-0.37260153886332398</c:v>
                </c:pt>
                <c:pt idx="6667">
                  <c:v>-0.37399550842388302</c:v>
                </c:pt>
                <c:pt idx="6668">
                  <c:v>-0.37543517764349899</c:v>
                </c:pt>
                <c:pt idx="6669">
                  <c:v>-0.38664724626241997</c:v>
                </c:pt>
                <c:pt idx="6670">
                  <c:v>-0.38808740528573299</c:v>
                </c:pt>
                <c:pt idx="6671">
                  <c:v>-0.39716643579397498</c:v>
                </c:pt>
                <c:pt idx="6672">
                  <c:v>-0.401667983589448</c:v>
                </c:pt>
                <c:pt idx="6673">
                  <c:v>-0.40326155017994603</c:v>
                </c:pt>
                <c:pt idx="6674">
                  <c:v>-0.40360705319780599</c:v>
                </c:pt>
                <c:pt idx="6675">
                  <c:v>-0.40834996223367298</c:v>
                </c:pt>
                <c:pt idx="6676">
                  <c:v>-0.41023142994670703</c:v>
                </c:pt>
                <c:pt idx="6677">
                  <c:v>-0.42486297416735003</c:v>
                </c:pt>
                <c:pt idx="6678">
                  <c:v>-0.42939015194180002</c:v>
                </c:pt>
                <c:pt idx="6679">
                  <c:v>-0.43035773109800901</c:v>
                </c:pt>
                <c:pt idx="6680">
                  <c:v>-0.43402318516284499</c:v>
                </c:pt>
                <c:pt idx="6681">
                  <c:v>-0.438564745483987</c:v>
                </c:pt>
                <c:pt idx="6682">
                  <c:v>-0.43920250701323399</c:v>
                </c:pt>
                <c:pt idx="6683">
                  <c:v>-0.44139744400435299</c:v>
                </c:pt>
                <c:pt idx="6684">
                  <c:v>-0.46836608268281599</c:v>
                </c:pt>
                <c:pt idx="6685">
                  <c:v>-0.47516146637064299</c:v>
                </c:pt>
                <c:pt idx="6686">
                  <c:v>-0.48439878389632701</c:v>
                </c:pt>
                <c:pt idx="6687">
                  <c:v>-0.48546255062268201</c:v>
                </c:pt>
                <c:pt idx="6688">
                  <c:v>-0.49270411040075901</c:v>
                </c:pt>
                <c:pt idx="6689">
                  <c:v>-0.49660387477534401</c:v>
                </c:pt>
                <c:pt idx="6690">
                  <c:v>-0.49781941285068798</c:v>
                </c:pt>
                <c:pt idx="6691">
                  <c:v>-0.50899483349209695</c:v>
                </c:pt>
                <c:pt idx="6692">
                  <c:v>-0.51178851393623503</c:v>
                </c:pt>
                <c:pt idx="6693">
                  <c:v>-0.52043203222359002</c:v>
                </c:pt>
                <c:pt idx="6694">
                  <c:v>-0.52613383105400802</c:v>
                </c:pt>
                <c:pt idx="6695">
                  <c:v>-0.53439254390630098</c:v>
                </c:pt>
                <c:pt idx="6696">
                  <c:v>-0.54420965468273597</c:v>
                </c:pt>
                <c:pt idx="6697">
                  <c:v>-0.55042578880784698</c:v>
                </c:pt>
                <c:pt idx="6698">
                  <c:v>-0.57105409652274197</c:v>
                </c:pt>
                <c:pt idx="6699">
                  <c:v>-0.66252575861145602</c:v>
                </c:pt>
                <c:pt idx="6700">
                  <c:v>-0.67352755560605404</c:v>
                </c:pt>
                <c:pt idx="6701">
                  <c:v>-0.71168738861777803</c:v>
                </c:pt>
                <c:pt idx="6702">
                  <c:v>-0.73986757453541396</c:v>
                </c:pt>
                <c:pt idx="6703">
                  <c:v>-0.88799246970768797</c:v>
                </c:pt>
                <c:pt idx="6704">
                  <c:v>-0.89989007913199404</c:v>
                </c:pt>
                <c:pt idx="6705">
                  <c:v>-0.97039452632186796</c:v>
                </c:pt>
              </c:numCache>
            </c:numRef>
          </c:xVal>
          <c:yVal>
            <c:numRef>
              <c:f>'CTE1-CTL'!$B$9:$B$6714</c:f>
              <c:numCache>
                <c:formatCode>General</c:formatCode>
                <c:ptCount val="6706"/>
                <c:pt idx="0">
                  <c:v>0.14947155775452514</c:v>
                </c:pt>
                <c:pt idx="1">
                  <c:v>6.2098493900663167E-2</c:v>
                </c:pt>
                <c:pt idx="2">
                  <c:v>6.7238400271256826E-2</c:v>
                </c:pt>
                <c:pt idx="3">
                  <c:v>8.6987927412975036E-2</c:v>
                </c:pt>
                <c:pt idx="4">
                  <c:v>0.15411050147100197</c:v>
                </c:pt>
                <c:pt idx="5">
                  <c:v>0.10349391941700023</c:v>
                </c:pt>
                <c:pt idx="6">
                  <c:v>7.8539699907228103E-2</c:v>
                </c:pt>
                <c:pt idx="7">
                  <c:v>0.15519937167397929</c:v>
                </c:pt>
                <c:pt idx="8">
                  <c:v>9.2344481413118976E-2</c:v>
                </c:pt>
                <c:pt idx="9">
                  <c:v>9.1716877615375295E-2</c:v>
                </c:pt>
                <c:pt idx="10">
                  <c:v>0.14901981952712265</c:v>
                </c:pt>
                <c:pt idx="11">
                  <c:v>0.10488385262695052</c:v>
                </c:pt>
                <c:pt idx="12">
                  <c:v>5.8010193804978988E-2</c:v>
                </c:pt>
                <c:pt idx="13">
                  <c:v>9.8987696926534488E-2</c:v>
                </c:pt>
                <c:pt idx="14">
                  <c:v>2.6374812038562189E-2</c:v>
                </c:pt>
                <c:pt idx="15">
                  <c:v>0.17566614036151762</c:v>
                </c:pt>
                <c:pt idx="16">
                  <c:v>8.3128231064013611E-2</c:v>
                </c:pt>
                <c:pt idx="17">
                  <c:v>5.5558165283702172E-2</c:v>
                </c:pt>
                <c:pt idx="18">
                  <c:v>3.7640999013768765E-2</c:v>
                </c:pt>
                <c:pt idx="19">
                  <c:v>6.5562542014210634E-2</c:v>
                </c:pt>
                <c:pt idx="20">
                  <c:v>5.3866618937545935E-2</c:v>
                </c:pt>
                <c:pt idx="21">
                  <c:v>2.6794858996925828E-2</c:v>
                </c:pt>
                <c:pt idx="22">
                  <c:v>0.14573664704596923</c:v>
                </c:pt>
                <c:pt idx="23">
                  <c:v>6.1736195666425832E-2</c:v>
                </c:pt>
                <c:pt idx="24">
                  <c:v>0.10776027073136955</c:v>
                </c:pt>
                <c:pt idx="25">
                  <c:v>2.2882309677027752E-3</c:v>
                </c:pt>
                <c:pt idx="26">
                  <c:v>0.23474919718374201</c:v>
                </c:pt>
                <c:pt idx="27">
                  <c:v>5.1307085550715371E-2</c:v>
                </c:pt>
                <c:pt idx="28">
                  <c:v>4.6656298221728169E-2</c:v>
                </c:pt>
                <c:pt idx="29">
                  <c:v>0.11031509099006939</c:v>
                </c:pt>
                <c:pt idx="30">
                  <c:v>0.19558730777682987</c:v>
                </c:pt>
                <c:pt idx="31">
                  <c:v>3.8731076752154682E-2</c:v>
                </c:pt>
                <c:pt idx="32">
                  <c:v>3.2373544535113589E-2</c:v>
                </c:pt>
                <c:pt idx="33">
                  <c:v>2.3332850709543565E-2</c:v>
                </c:pt>
                <c:pt idx="34">
                  <c:v>0.1168234358826651</c:v>
                </c:pt>
                <c:pt idx="35">
                  <c:v>0.1143337075278895</c:v>
                </c:pt>
                <c:pt idx="36">
                  <c:v>9.373252900195532E-2</c:v>
                </c:pt>
                <c:pt idx="37">
                  <c:v>8.130798635176846E-2</c:v>
                </c:pt>
                <c:pt idx="38">
                  <c:v>1.3105765173515471E-2</c:v>
                </c:pt>
                <c:pt idx="39">
                  <c:v>0.47617760261846853</c:v>
                </c:pt>
                <c:pt idx="40">
                  <c:v>0.11059854422143442</c:v>
                </c:pt>
                <c:pt idx="41">
                  <c:v>3.8975063048313704E-2</c:v>
                </c:pt>
                <c:pt idx="42">
                  <c:v>0.33959970755415692</c:v>
                </c:pt>
                <c:pt idx="43">
                  <c:v>2.1834859053215253E-2</c:v>
                </c:pt>
                <c:pt idx="44">
                  <c:v>3.7521446169144303E-2</c:v>
                </c:pt>
                <c:pt idx="45">
                  <c:v>6.7901017256884799E-2</c:v>
                </c:pt>
                <c:pt idx="46">
                  <c:v>3.2258937444136514E-2</c:v>
                </c:pt>
                <c:pt idx="47">
                  <c:v>7.7473628082358609E-2</c:v>
                </c:pt>
                <c:pt idx="48">
                  <c:v>3.2701515255110537E-2</c:v>
                </c:pt>
                <c:pt idx="49">
                  <c:v>2.4591423146772273E-2</c:v>
                </c:pt>
                <c:pt idx="50">
                  <c:v>0.39694427848470221</c:v>
                </c:pt>
                <c:pt idx="51">
                  <c:v>0.5407607604074679</c:v>
                </c:pt>
                <c:pt idx="52">
                  <c:v>0.53817337481544691</c:v>
                </c:pt>
                <c:pt idx="53">
                  <c:v>5.7660607056357963E-2</c:v>
                </c:pt>
                <c:pt idx="54">
                  <c:v>0.30180054497944575</c:v>
                </c:pt>
                <c:pt idx="55">
                  <c:v>2.4345930312615106E-2</c:v>
                </c:pt>
                <c:pt idx="56">
                  <c:v>9.5173794274856116E-2</c:v>
                </c:pt>
                <c:pt idx="57">
                  <c:v>0.16906151243164186</c:v>
                </c:pt>
                <c:pt idx="58">
                  <c:v>8.9515259399311944E-2</c:v>
                </c:pt>
                <c:pt idx="59">
                  <c:v>2.7290523058882916E-2</c:v>
                </c:pt>
                <c:pt idx="60">
                  <c:v>0.48677036428816267</c:v>
                </c:pt>
                <c:pt idx="61">
                  <c:v>0.49903845164413868</c:v>
                </c:pt>
                <c:pt idx="62">
                  <c:v>1.3873088985174569E-2</c:v>
                </c:pt>
                <c:pt idx="63">
                  <c:v>1.8353367001799219E-2</c:v>
                </c:pt>
                <c:pt idx="64">
                  <c:v>2.0140996545141492E-2</c:v>
                </c:pt>
                <c:pt idx="65">
                  <c:v>3.947147661477244E-2</c:v>
                </c:pt>
                <c:pt idx="66">
                  <c:v>3.153810146467019E-2</c:v>
                </c:pt>
                <c:pt idx="67">
                  <c:v>0.44274831799605208</c:v>
                </c:pt>
                <c:pt idx="68">
                  <c:v>2.1319369420146509E-2</c:v>
                </c:pt>
                <c:pt idx="69">
                  <c:v>0.15994313150157774</c:v>
                </c:pt>
                <c:pt idx="70">
                  <c:v>0.96461937619340987</c:v>
                </c:pt>
                <c:pt idx="71">
                  <c:v>0.1400323996480011</c:v>
                </c:pt>
                <c:pt idx="72">
                  <c:v>2.4041912698466793E-2</c:v>
                </c:pt>
                <c:pt idx="73">
                  <c:v>2.2374208336052932E-2</c:v>
                </c:pt>
                <c:pt idx="74">
                  <c:v>1.1680029414398463E-2</c:v>
                </c:pt>
                <c:pt idx="75">
                  <c:v>0.31465270689784114</c:v>
                </c:pt>
                <c:pt idx="76">
                  <c:v>4.2105937806763909E-2</c:v>
                </c:pt>
                <c:pt idx="77">
                  <c:v>2.6541518112403791E-2</c:v>
                </c:pt>
                <c:pt idx="78">
                  <c:v>5.7091315019274128E-2</c:v>
                </c:pt>
                <c:pt idx="79">
                  <c:v>4.5911392753110118E-2</c:v>
                </c:pt>
                <c:pt idx="80">
                  <c:v>4.321330662341491E-2</c:v>
                </c:pt>
                <c:pt idx="81">
                  <c:v>0.32734177879698617</c:v>
                </c:pt>
                <c:pt idx="82">
                  <c:v>2.4025977283325853E-2</c:v>
                </c:pt>
                <c:pt idx="83">
                  <c:v>6.0716050519103087E-2</c:v>
                </c:pt>
                <c:pt idx="84">
                  <c:v>8.3436564053444139E-3</c:v>
                </c:pt>
                <c:pt idx="85">
                  <c:v>1.7960369589525477E-2</c:v>
                </c:pt>
                <c:pt idx="86">
                  <c:v>0.31388395357854343</c:v>
                </c:pt>
                <c:pt idx="87">
                  <c:v>4.9846100846827786E-3</c:v>
                </c:pt>
                <c:pt idx="88">
                  <c:v>3.3636366536018941E-3</c:v>
                </c:pt>
                <c:pt idx="89">
                  <c:v>7.2807316240078909E-3</c:v>
                </c:pt>
                <c:pt idx="90">
                  <c:v>0.19977527331339778</c:v>
                </c:pt>
                <c:pt idx="91">
                  <c:v>0.10593240511668195</c:v>
                </c:pt>
                <c:pt idx="92">
                  <c:v>1.4003941791735912E-2</c:v>
                </c:pt>
                <c:pt idx="93">
                  <c:v>5.2966535234139397E-2</c:v>
                </c:pt>
                <c:pt idx="94">
                  <c:v>9.1295886389952102E-3</c:v>
                </c:pt>
                <c:pt idx="95">
                  <c:v>4.1795640027539924E-2</c:v>
                </c:pt>
                <c:pt idx="96">
                  <c:v>0.14224006258946628</c:v>
                </c:pt>
                <c:pt idx="97">
                  <c:v>0.15151802373530041</c:v>
                </c:pt>
                <c:pt idx="98">
                  <c:v>7.4829143512819538E-2</c:v>
                </c:pt>
                <c:pt idx="99">
                  <c:v>3.6650971811254794E-4</c:v>
                </c:pt>
                <c:pt idx="100">
                  <c:v>0.10369932242019451</c:v>
                </c:pt>
                <c:pt idx="101">
                  <c:v>2.8892007877484773E-3</c:v>
                </c:pt>
                <c:pt idx="102">
                  <c:v>0.46140605408276453</c:v>
                </c:pt>
                <c:pt idx="103">
                  <c:v>0.48413283833626453</c:v>
                </c:pt>
                <c:pt idx="104">
                  <c:v>2.6437134996801482E-3</c:v>
                </c:pt>
                <c:pt idx="105">
                  <c:v>7.0420173315195483E-2</c:v>
                </c:pt>
                <c:pt idx="106">
                  <c:v>0.15179727939834523</c:v>
                </c:pt>
                <c:pt idx="107">
                  <c:v>1.8773728132068419E-2</c:v>
                </c:pt>
                <c:pt idx="108">
                  <c:v>7.0852127961473457E-2</c:v>
                </c:pt>
                <c:pt idx="109">
                  <c:v>0.2350698697351252</c:v>
                </c:pt>
                <c:pt idx="110">
                  <c:v>0.27430432056171283</c:v>
                </c:pt>
                <c:pt idx="111">
                  <c:v>0.12433567857285475</c:v>
                </c:pt>
                <c:pt idx="112">
                  <c:v>1.0527935852863666</c:v>
                </c:pt>
                <c:pt idx="113">
                  <c:v>0.30784153545279569</c:v>
                </c:pt>
                <c:pt idx="114">
                  <c:v>4.9322348738782594E-3</c:v>
                </c:pt>
                <c:pt idx="115">
                  <c:v>0.79371363821426177</c:v>
                </c:pt>
                <c:pt idx="116">
                  <c:v>0.33589870034188113</c:v>
                </c:pt>
                <c:pt idx="117">
                  <c:v>1.9954683015926213E-3</c:v>
                </c:pt>
                <c:pt idx="118">
                  <c:v>6.8477485506418287E-2</c:v>
                </c:pt>
                <c:pt idx="119">
                  <c:v>0.2375534548956659</c:v>
                </c:pt>
                <c:pt idx="120">
                  <c:v>8.4626145726024037E-4</c:v>
                </c:pt>
                <c:pt idx="121">
                  <c:v>0.18685414954910556</c:v>
                </c:pt>
                <c:pt idx="122">
                  <c:v>0.12784706029799855</c:v>
                </c:pt>
                <c:pt idx="123">
                  <c:v>1.2193159652593171E-2</c:v>
                </c:pt>
                <c:pt idx="124">
                  <c:v>7.6751035533990214E-4</c:v>
                </c:pt>
                <c:pt idx="125">
                  <c:v>1.7275976503887801E-2</c:v>
                </c:pt>
                <c:pt idx="126">
                  <c:v>2.5935281779798885E-3</c:v>
                </c:pt>
                <c:pt idx="127">
                  <c:v>1.5238725285498286E-2</c:v>
                </c:pt>
                <c:pt idx="128">
                  <c:v>2.9779959828611129E-2</c:v>
                </c:pt>
                <c:pt idx="129">
                  <c:v>0.35336686377913701</c:v>
                </c:pt>
                <c:pt idx="130">
                  <c:v>2.9220157910557258E-2</c:v>
                </c:pt>
                <c:pt idx="131">
                  <c:v>9.3609948037042964E-2</c:v>
                </c:pt>
                <c:pt idx="132">
                  <c:v>0.4076205461568046</c:v>
                </c:pt>
                <c:pt idx="133">
                  <c:v>0.11335933507144695</c:v>
                </c:pt>
                <c:pt idx="134">
                  <c:v>8.5557379325942193E-2</c:v>
                </c:pt>
                <c:pt idx="135">
                  <c:v>1.3336727680016939E-4</c:v>
                </c:pt>
                <c:pt idx="136">
                  <c:v>0.16604799887263549</c:v>
                </c:pt>
                <c:pt idx="137">
                  <c:v>0.13066892211246037</c:v>
                </c:pt>
                <c:pt idx="138">
                  <c:v>0.19628043079767757</c:v>
                </c:pt>
                <c:pt idx="139">
                  <c:v>2.6832155795614896E-3</c:v>
                </c:pt>
                <c:pt idx="140">
                  <c:v>1.8353077772150506E-2</c:v>
                </c:pt>
                <c:pt idx="141">
                  <c:v>6.029144025706922E-3</c:v>
                </c:pt>
                <c:pt idx="142">
                  <c:v>3.3633293861202451E-2</c:v>
                </c:pt>
                <c:pt idx="143">
                  <c:v>4.5069247196921642E-3</c:v>
                </c:pt>
                <c:pt idx="144">
                  <c:v>8.1394410511107185E-2</c:v>
                </c:pt>
                <c:pt idx="145">
                  <c:v>0.14232582226669102</c:v>
                </c:pt>
                <c:pt idx="146">
                  <c:v>8.5768340806278986E-2</c:v>
                </c:pt>
                <c:pt idx="147">
                  <c:v>1.3202244577721106E-3</c:v>
                </c:pt>
                <c:pt idx="148">
                  <c:v>4.2501793210201443E-2</c:v>
                </c:pt>
                <c:pt idx="149">
                  <c:v>0.2805484286718094</c:v>
                </c:pt>
                <c:pt idx="150">
                  <c:v>7.0880502412989418E-2</c:v>
                </c:pt>
                <c:pt idx="151">
                  <c:v>2.2284209524968582E-2</c:v>
                </c:pt>
                <c:pt idx="152">
                  <c:v>6.2626496840112025E-2</c:v>
                </c:pt>
                <c:pt idx="153">
                  <c:v>0.36746037793789293</c:v>
                </c:pt>
                <c:pt idx="154">
                  <c:v>6.0930512422579727E-2</c:v>
                </c:pt>
                <c:pt idx="155">
                  <c:v>0.16371715391902628</c:v>
                </c:pt>
                <c:pt idx="156">
                  <c:v>1.7355003647056687E-2</c:v>
                </c:pt>
                <c:pt idx="157">
                  <c:v>0.25776948360211355</c:v>
                </c:pt>
                <c:pt idx="158">
                  <c:v>0.12084404031953883</c:v>
                </c:pt>
                <c:pt idx="159">
                  <c:v>9.7139951047962983E-2</c:v>
                </c:pt>
                <c:pt idx="160">
                  <c:v>0.51168712445488007</c:v>
                </c:pt>
                <c:pt idx="161">
                  <c:v>7.6609810182525509E-2</c:v>
                </c:pt>
                <c:pt idx="162">
                  <c:v>8.0851838799065157E-2</c:v>
                </c:pt>
                <c:pt idx="163">
                  <c:v>9.9296120485116261E-4</c:v>
                </c:pt>
                <c:pt idx="164">
                  <c:v>1.0980240182581699E-2</c:v>
                </c:pt>
                <c:pt idx="165">
                  <c:v>4.7405614291102377E-4</c:v>
                </c:pt>
                <c:pt idx="166">
                  <c:v>3.7180847523271875E-3</c:v>
                </c:pt>
                <c:pt idx="167">
                  <c:v>6.1040941381014657E-5</c:v>
                </c:pt>
                <c:pt idx="168">
                  <c:v>2.6942015921224233E-4</c:v>
                </c:pt>
                <c:pt idx="169">
                  <c:v>0.28778589324025605</c:v>
                </c:pt>
                <c:pt idx="170">
                  <c:v>9.3206138784674125E-2</c:v>
                </c:pt>
                <c:pt idx="171">
                  <c:v>0.12778211010118248</c:v>
                </c:pt>
                <c:pt idx="172">
                  <c:v>0.11563174781899366</c:v>
                </c:pt>
                <c:pt idx="173">
                  <c:v>0.18387954468233053</c:v>
                </c:pt>
                <c:pt idx="174">
                  <c:v>0.5573082733709781</c:v>
                </c:pt>
                <c:pt idx="175">
                  <c:v>1.8554084497779844E-2</c:v>
                </c:pt>
                <c:pt idx="176">
                  <c:v>0.18368319461514704</c:v>
                </c:pt>
                <c:pt idx="177">
                  <c:v>8.3019503011154239E-2</c:v>
                </c:pt>
                <c:pt idx="178">
                  <c:v>3.2494615273999321E-2</c:v>
                </c:pt>
                <c:pt idx="179">
                  <c:v>6.5177866040321843E-4</c:v>
                </c:pt>
                <c:pt idx="180">
                  <c:v>0.1131395446945524</c:v>
                </c:pt>
                <c:pt idx="181">
                  <c:v>4.2443837402914769E-2</c:v>
                </c:pt>
                <c:pt idx="182">
                  <c:v>5.1703688589604425E-3</c:v>
                </c:pt>
                <c:pt idx="183">
                  <c:v>4.9360597443972372E-2</c:v>
                </c:pt>
                <c:pt idx="184">
                  <c:v>1.8333954897302336E-3</c:v>
                </c:pt>
                <c:pt idx="185">
                  <c:v>7.4564497365458345E-4</c:v>
                </c:pt>
                <c:pt idx="186">
                  <c:v>9.4248473258959624E-4</c:v>
                </c:pt>
                <c:pt idx="187">
                  <c:v>0.23275175049146904</c:v>
                </c:pt>
                <c:pt idx="188">
                  <c:v>8.1195076525546975E-3</c:v>
                </c:pt>
                <c:pt idx="189">
                  <c:v>1.8309616668875075E-3</c:v>
                </c:pt>
                <c:pt idx="190">
                  <c:v>0.10204144797421426</c:v>
                </c:pt>
                <c:pt idx="191">
                  <c:v>4.6343751744132466E-2</c:v>
                </c:pt>
                <c:pt idx="192">
                  <c:v>2.2452601023731315E-3</c:v>
                </c:pt>
                <c:pt idx="193">
                  <c:v>0.27391431828523499</c:v>
                </c:pt>
                <c:pt idx="194">
                  <c:v>2.817539377894329E-4</c:v>
                </c:pt>
                <c:pt idx="195">
                  <c:v>1.9783237354303325E-2</c:v>
                </c:pt>
                <c:pt idx="196">
                  <c:v>8.598056545294705E-2</c:v>
                </c:pt>
                <c:pt idx="197">
                  <c:v>3.9940413020998359E-3</c:v>
                </c:pt>
                <c:pt idx="198">
                  <c:v>5.9712205565697354E-2</c:v>
                </c:pt>
                <c:pt idx="199">
                  <c:v>3.6234996039130656E-2</c:v>
                </c:pt>
                <c:pt idx="200">
                  <c:v>1.1871633492198932E-2</c:v>
                </c:pt>
                <c:pt idx="201">
                  <c:v>4.5038979577188581E-2</c:v>
                </c:pt>
                <c:pt idx="202">
                  <c:v>0.65320124938289814</c:v>
                </c:pt>
                <c:pt idx="203">
                  <c:v>7.1744548297919528E-2</c:v>
                </c:pt>
                <c:pt idx="204">
                  <c:v>4.4526436190222727E-3</c:v>
                </c:pt>
                <c:pt idx="205">
                  <c:v>4.6511193861135128E-2</c:v>
                </c:pt>
                <c:pt idx="206">
                  <c:v>7.0677616753987618E-5</c:v>
                </c:pt>
                <c:pt idx="207">
                  <c:v>8.7953412344820542E-2</c:v>
                </c:pt>
                <c:pt idx="208">
                  <c:v>1.0494653255249202E-3</c:v>
                </c:pt>
                <c:pt idx="209">
                  <c:v>0.2008841827498152</c:v>
                </c:pt>
                <c:pt idx="210">
                  <c:v>3.084786654638564E-2</c:v>
                </c:pt>
                <c:pt idx="211">
                  <c:v>9.837628322375512E-2</c:v>
                </c:pt>
                <c:pt idx="212">
                  <c:v>0.20789906494337831</c:v>
                </c:pt>
                <c:pt idx="213">
                  <c:v>0.11994595246577935</c:v>
                </c:pt>
                <c:pt idx="214">
                  <c:v>3.2256368240745889E-2</c:v>
                </c:pt>
                <c:pt idx="215">
                  <c:v>1.5034853841554502E-3</c:v>
                </c:pt>
                <c:pt idx="216">
                  <c:v>2.0956933097129506E-2</c:v>
                </c:pt>
                <c:pt idx="217">
                  <c:v>0.43786173959710922</c:v>
                </c:pt>
                <c:pt idx="218">
                  <c:v>0.12507027035553431</c:v>
                </c:pt>
                <c:pt idx="219">
                  <c:v>3.1406225649773125E-4</c:v>
                </c:pt>
                <c:pt idx="220">
                  <c:v>3.1401633030805242E-4</c:v>
                </c:pt>
                <c:pt idx="221">
                  <c:v>0.14666548340030724</c:v>
                </c:pt>
                <c:pt idx="222">
                  <c:v>5.2767809645610821E-2</c:v>
                </c:pt>
                <c:pt idx="223">
                  <c:v>8.3469980788561035E-3</c:v>
                </c:pt>
                <c:pt idx="224">
                  <c:v>4.4320160809148967E-2</c:v>
                </c:pt>
                <c:pt idx="225">
                  <c:v>6.2548903903871619E-2</c:v>
                </c:pt>
                <c:pt idx="226">
                  <c:v>7.6379617662747104E-2</c:v>
                </c:pt>
                <c:pt idx="227">
                  <c:v>0.1982897910288125</c:v>
                </c:pt>
                <c:pt idx="228">
                  <c:v>2.1607657586941838E-2</c:v>
                </c:pt>
                <c:pt idx="229">
                  <c:v>4.6031763695694933E-4</c:v>
                </c:pt>
                <c:pt idx="230">
                  <c:v>0.13700767919244347</c:v>
                </c:pt>
                <c:pt idx="231">
                  <c:v>8.0153126449225634E-3</c:v>
                </c:pt>
                <c:pt idx="232">
                  <c:v>4.5647669096843015E-2</c:v>
                </c:pt>
                <c:pt idx="233">
                  <c:v>0.30203261873250298</c:v>
                </c:pt>
                <c:pt idx="234">
                  <c:v>1.4173121325584115E-3</c:v>
                </c:pt>
                <c:pt idx="235">
                  <c:v>1.2100805994769523E-2</c:v>
                </c:pt>
                <c:pt idx="236">
                  <c:v>2.057665397594282E-2</c:v>
                </c:pt>
                <c:pt idx="237">
                  <c:v>6.1381122064128678E-2</c:v>
                </c:pt>
                <c:pt idx="238">
                  <c:v>1.5447145239865279E-2</c:v>
                </c:pt>
                <c:pt idx="239">
                  <c:v>3.1606240018759316E-3</c:v>
                </c:pt>
                <c:pt idx="240">
                  <c:v>5.7714230103955424E-3</c:v>
                </c:pt>
                <c:pt idx="241">
                  <c:v>3.1888424443922085E-2</c:v>
                </c:pt>
                <c:pt idx="242">
                  <c:v>0.1576235635099639</c:v>
                </c:pt>
                <c:pt idx="243">
                  <c:v>3.5854606150981724E-2</c:v>
                </c:pt>
                <c:pt idx="244">
                  <c:v>0.24532958768334956</c:v>
                </c:pt>
                <c:pt idx="245">
                  <c:v>1.6248184090145528E-3</c:v>
                </c:pt>
                <c:pt idx="246">
                  <c:v>0.28783544513219839</c:v>
                </c:pt>
                <c:pt idx="247">
                  <c:v>2.811567535080114E-3</c:v>
                </c:pt>
                <c:pt idx="248">
                  <c:v>0.40133387617285465</c:v>
                </c:pt>
                <c:pt idx="249">
                  <c:v>1.0971496271048702E-2</c:v>
                </c:pt>
                <c:pt idx="250">
                  <c:v>2.1086184817360836E-2</c:v>
                </c:pt>
                <c:pt idx="251">
                  <c:v>5.1773431921004746E-2</c:v>
                </c:pt>
                <c:pt idx="252">
                  <c:v>0.20447447997325158</c:v>
                </c:pt>
                <c:pt idx="253">
                  <c:v>7.562554507311807E-2</c:v>
                </c:pt>
                <c:pt idx="254">
                  <c:v>5.8435262667189403E-2</c:v>
                </c:pt>
                <c:pt idx="255">
                  <c:v>0.18454919730362179</c:v>
                </c:pt>
                <c:pt idx="256">
                  <c:v>3.490014792367506E-5</c:v>
                </c:pt>
                <c:pt idx="257">
                  <c:v>3.7884218067027839E-2</c:v>
                </c:pt>
                <c:pt idx="258">
                  <c:v>3.296703561355508E-2</c:v>
                </c:pt>
                <c:pt idx="259">
                  <c:v>1.8457083773947743E-4</c:v>
                </c:pt>
                <c:pt idx="260">
                  <c:v>0.22808211403150397</c:v>
                </c:pt>
                <c:pt idx="261">
                  <c:v>6.8153650689194226E-3</c:v>
                </c:pt>
                <c:pt idx="262">
                  <c:v>0.12233732675900312</c:v>
                </c:pt>
                <c:pt idx="263">
                  <c:v>0.53326449151630451</c:v>
                </c:pt>
                <c:pt idx="264">
                  <c:v>1.6439002125094145E-2</c:v>
                </c:pt>
                <c:pt idx="265">
                  <c:v>8.3059732680124468E-2</c:v>
                </c:pt>
                <c:pt idx="266">
                  <c:v>0.14511775860735557</c:v>
                </c:pt>
                <c:pt idx="267">
                  <c:v>0.11835133640581498</c:v>
                </c:pt>
                <c:pt idx="268">
                  <c:v>0.35461193529525281</c:v>
                </c:pt>
                <c:pt idx="269">
                  <c:v>9.1803919284848372E-7</c:v>
                </c:pt>
                <c:pt idx="270">
                  <c:v>5.6391140467911799E-2</c:v>
                </c:pt>
                <c:pt idx="271">
                  <c:v>3.3466582511853721E-2</c:v>
                </c:pt>
                <c:pt idx="272">
                  <c:v>9.0258687572145779E-2</c:v>
                </c:pt>
                <c:pt idx="273">
                  <c:v>0.23002988399971017</c:v>
                </c:pt>
                <c:pt idx="274">
                  <c:v>7.9732215930159916E-2</c:v>
                </c:pt>
                <c:pt idx="275">
                  <c:v>1.9761892698796996E-2</c:v>
                </c:pt>
                <c:pt idx="276">
                  <c:v>2.4153624699580777E-2</c:v>
                </c:pt>
                <c:pt idx="277">
                  <c:v>0.18797616396712233</c:v>
                </c:pt>
                <c:pt idx="278">
                  <c:v>0.1144378868543218</c:v>
                </c:pt>
                <c:pt idx="279">
                  <c:v>0.13460232896409383</c:v>
                </c:pt>
                <c:pt idx="280">
                  <c:v>0.39667426256934984</c:v>
                </c:pt>
                <c:pt idx="281">
                  <c:v>0.18703209803500667</c:v>
                </c:pt>
                <c:pt idx="282">
                  <c:v>0.36644404353794169</c:v>
                </c:pt>
                <c:pt idx="283">
                  <c:v>2.3661963968711359E-2</c:v>
                </c:pt>
                <c:pt idx="284">
                  <c:v>1.7269671472038225E-2</c:v>
                </c:pt>
                <c:pt idx="285">
                  <c:v>9.227790631934385E-2</c:v>
                </c:pt>
                <c:pt idx="286">
                  <c:v>3.3987088734535993E-2</c:v>
                </c:pt>
                <c:pt idx="287">
                  <c:v>0.27081093909392723</c:v>
                </c:pt>
                <c:pt idx="288">
                  <c:v>0.10446797513222553</c:v>
                </c:pt>
                <c:pt idx="289">
                  <c:v>0.37850526853756994</c:v>
                </c:pt>
                <c:pt idx="290">
                  <c:v>5.3164188059137262E-4</c:v>
                </c:pt>
                <c:pt idx="291">
                  <c:v>3.6771542219555357E-2</c:v>
                </c:pt>
                <c:pt idx="292">
                  <c:v>4.4333197006020814E-2</c:v>
                </c:pt>
                <c:pt idx="293">
                  <c:v>1.321498657952761E-3</c:v>
                </c:pt>
                <c:pt idx="294">
                  <c:v>4.1921621993917804E-5</c:v>
                </c:pt>
                <c:pt idx="295">
                  <c:v>0.14711940891246214</c:v>
                </c:pt>
                <c:pt idx="296">
                  <c:v>2.0187234325991935E-3</c:v>
                </c:pt>
                <c:pt idx="297">
                  <c:v>0.34243365331396064</c:v>
                </c:pt>
                <c:pt idx="298">
                  <c:v>0.14565681576486081</c:v>
                </c:pt>
                <c:pt idx="299">
                  <c:v>0.24113933665895598</c:v>
                </c:pt>
                <c:pt idx="300">
                  <c:v>2.424771890004545E-4</c:v>
                </c:pt>
                <c:pt idx="301">
                  <c:v>0.11593455742734902</c:v>
                </c:pt>
                <c:pt idx="302">
                  <c:v>5.4827534884414178E-2</c:v>
                </c:pt>
                <c:pt idx="303">
                  <c:v>0.10600861940930488</c:v>
                </c:pt>
                <c:pt idx="304">
                  <c:v>1.2753370524082262E-4</c:v>
                </c:pt>
                <c:pt idx="305">
                  <c:v>4.2138414990128514E-4</c:v>
                </c:pt>
                <c:pt idx="306">
                  <c:v>0.1274781813220234</c:v>
                </c:pt>
                <c:pt idx="307">
                  <c:v>0.177860882100909</c:v>
                </c:pt>
                <c:pt idx="308">
                  <c:v>8.2768635447079367E-2</c:v>
                </c:pt>
                <c:pt idx="309">
                  <c:v>6.5824154761178321E-3</c:v>
                </c:pt>
                <c:pt idx="310">
                  <c:v>5.369841814161766E-2</c:v>
                </c:pt>
                <c:pt idx="311">
                  <c:v>1.3868155434522482E-2</c:v>
                </c:pt>
                <c:pt idx="312">
                  <c:v>0.64248908390342874</c:v>
                </c:pt>
                <c:pt idx="313">
                  <c:v>5.2182554720855631E-3</c:v>
                </c:pt>
                <c:pt idx="314">
                  <c:v>7.7533345299514653E-2</c:v>
                </c:pt>
                <c:pt idx="315">
                  <c:v>3.0564818060942765E-2</c:v>
                </c:pt>
                <c:pt idx="316">
                  <c:v>1.9003905929476709E-2</c:v>
                </c:pt>
                <c:pt idx="317">
                  <c:v>6.8691342741822786E-2</c:v>
                </c:pt>
                <c:pt idx="318">
                  <c:v>5.522513956282395E-3</c:v>
                </c:pt>
                <c:pt idx="319">
                  <c:v>2.4276115035940814E-2</c:v>
                </c:pt>
                <c:pt idx="320">
                  <c:v>7.5171828838495498E-3</c:v>
                </c:pt>
                <c:pt idx="321">
                  <c:v>6.4940474963537623E-2</c:v>
                </c:pt>
                <c:pt idx="322">
                  <c:v>2.0582954664414829E-2</c:v>
                </c:pt>
                <c:pt idx="323">
                  <c:v>7.5934916106974684E-2</c:v>
                </c:pt>
                <c:pt idx="324">
                  <c:v>2.3378276506638877E-2</c:v>
                </c:pt>
                <c:pt idx="325">
                  <c:v>0.46192392748541955</c:v>
                </c:pt>
                <c:pt idx="326">
                  <c:v>7.0972647603200934E-5</c:v>
                </c:pt>
                <c:pt idx="327">
                  <c:v>0.26594127121594391</c:v>
                </c:pt>
                <c:pt idx="328">
                  <c:v>2.1941603759869966E-2</c:v>
                </c:pt>
                <c:pt idx="329">
                  <c:v>4.5421796148480464E-2</c:v>
                </c:pt>
                <c:pt idx="330">
                  <c:v>6.9263055976978793E-2</c:v>
                </c:pt>
                <c:pt idx="331">
                  <c:v>7.6543473214170888E-3</c:v>
                </c:pt>
                <c:pt idx="332">
                  <c:v>1.6470463553003311E-2</c:v>
                </c:pt>
                <c:pt idx="333">
                  <c:v>5.3810796438593395E-3</c:v>
                </c:pt>
                <c:pt idx="334">
                  <c:v>4.6516934878466611E-4</c:v>
                </c:pt>
                <c:pt idx="335">
                  <c:v>0.10351414619284474</c:v>
                </c:pt>
                <c:pt idx="336">
                  <c:v>0.18407743098314699</c:v>
                </c:pt>
                <c:pt idx="337">
                  <c:v>2.0187562228989545E-2</c:v>
                </c:pt>
                <c:pt idx="338">
                  <c:v>3.4407957470036559E-4</c:v>
                </c:pt>
                <c:pt idx="339">
                  <c:v>9.4502931310132456E-3</c:v>
                </c:pt>
                <c:pt idx="340">
                  <c:v>1.3428634221158722E-2</c:v>
                </c:pt>
                <c:pt idx="341">
                  <c:v>4.141330986775902E-4</c:v>
                </c:pt>
                <c:pt idx="342">
                  <c:v>5.3420769426632118E-2</c:v>
                </c:pt>
                <c:pt idx="343">
                  <c:v>1.2558769468967881E-3</c:v>
                </c:pt>
                <c:pt idx="344">
                  <c:v>0.12333142797792351</c:v>
                </c:pt>
                <c:pt idx="345">
                  <c:v>2.6426970067654806E-2</c:v>
                </c:pt>
                <c:pt idx="346">
                  <c:v>0.14481129425028233</c:v>
                </c:pt>
                <c:pt idx="347">
                  <c:v>1.6002503335572859E-2</c:v>
                </c:pt>
                <c:pt idx="348">
                  <c:v>4.8444335444742673E-3</c:v>
                </c:pt>
                <c:pt idx="349">
                  <c:v>5.8393631371470252E-2</c:v>
                </c:pt>
                <c:pt idx="350">
                  <c:v>7.5101167330328983E-2</c:v>
                </c:pt>
                <c:pt idx="351">
                  <c:v>6.5411385514996603E-2</c:v>
                </c:pt>
                <c:pt idx="352">
                  <c:v>1.1530586974347118E-2</c:v>
                </c:pt>
                <c:pt idx="353">
                  <c:v>1.8862258695314677E-2</c:v>
                </c:pt>
                <c:pt idx="354">
                  <c:v>1.5523531164670165E-2</c:v>
                </c:pt>
                <c:pt idx="355">
                  <c:v>3.7949890271731235E-2</c:v>
                </c:pt>
                <c:pt idx="356">
                  <c:v>3.3253634710150373E-2</c:v>
                </c:pt>
                <c:pt idx="357">
                  <c:v>0.11706362225764062</c:v>
                </c:pt>
                <c:pt idx="358">
                  <c:v>0.22216843296180849</c:v>
                </c:pt>
                <c:pt idx="359">
                  <c:v>4.6721214096707861E-2</c:v>
                </c:pt>
                <c:pt idx="360">
                  <c:v>0.28453054863212746</c:v>
                </c:pt>
                <c:pt idx="361">
                  <c:v>2.3039384510787374E-2</c:v>
                </c:pt>
                <c:pt idx="362">
                  <c:v>3.378612285932843E-2</c:v>
                </c:pt>
                <c:pt idx="363">
                  <c:v>1.8057536870442344E-3</c:v>
                </c:pt>
                <c:pt idx="364">
                  <c:v>0.12721284778869449</c:v>
                </c:pt>
                <c:pt idx="365">
                  <c:v>1.8632755976268244E-2</c:v>
                </c:pt>
                <c:pt idx="366">
                  <c:v>7.6303503165440573E-2</c:v>
                </c:pt>
                <c:pt idx="367">
                  <c:v>2.5033719292781004E-2</c:v>
                </c:pt>
                <c:pt idx="368">
                  <c:v>2.2476806205570009E-3</c:v>
                </c:pt>
                <c:pt idx="369">
                  <c:v>5.2056819322129936E-3</c:v>
                </c:pt>
                <c:pt idx="370">
                  <c:v>3.2756404481881565E-2</c:v>
                </c:pt>
                <c:pt idx="371">
                  <c:v>1.2539830448201055E-4</c:v>
                </c:pt>
                <c:pt idx="372">
                  <c:v>1.9452540321851258E-2</c:v>
                </c:pt>
                <c:pt idx="373">
                  <c:v>0.1988560090239361</c:v>
                </c:pt>
                <c:pt idx="374">
                  <c:v>8.602507410841809E-3</c:v>
                </c:pt>
                <c:pt idx="375">
                  <c:v>9.2074552731772411E-3</c:v>
                </c:pt>
                <c:pt idx="376">
                  <c:v>2.2392855439127675E-2</c:v>
                </c:pt>
                <c:pt idx="377">
                  <c:v>0.12697832046581672</c:v>
                </c:pt>
                <c:pt idx="378">
                  <c:v>2.2805511429957126E-2</c:v>
                </c:pt>
                <c:pt idx="379">
                  <c:v>8.5257843154020033E-2</c:v>
                </c:pt>
                <c:pt idx="380">
                  <c:v>0.10828991503080239</c:v>
                </c:pt>
                <c:pt idx="381">
                  <c:v>0.12126050948494904</c:v>
                </c:pt>
                <c:pt idx="382">
                  <c:v>0.34760657366758885</c:v>
                </c:pt>
                <c:pt idx="383">
                  <c:v>3.4731800540148759E-2</c:v>
                </c:pt>
                <c:pt idx="384">
                  <c:v>8.1855546864549017E-2</c:v>
                </c:pt>
                <c:pt idx="385">
                  <c:v>6.7959509008845331E-5</c:v>
                </c:pt>
                <c:pt idx="386">
                  <c:v>7.8142540545059821E-4</c:v>
                </c:pt>
                <c:pt idx="387">
                  <c:v>0.79203857571183445</c:v>
                </c:pt>
                <c:pt idx="388">
                  <c:v>0.2963351464412104</c:v>
                </c:pt>
                <c:pt idx="389">
                  <c:v>7.6319265737945841E-2</c:v>
                </c:pt>
                <c:pt idx="390">
                  <c:v>0.13161469871703349</c:v>
                </c:pt>
                <c:pt idx="391">
                  <c:v>1.1965358310768335E-3</c:v>
                </c:pt>
                <c:pt idx="392">
                  <c:v>6.9092411482560789E-2</c:v>
                </c:pt>
                <c:pt idx="393">
                  <c:v>3.6034306687514887E-2</c:v>
                </c:pt>
                <c:pt idx="394">
                  <c:v>3.5635904845611412E-4</c:v>
                </c:pt>
                <c:pt idx="395">
                  <c:v>4.4180447695799818E-2</c:v>
                </c:pt>
                <c:pt idx="396">
                  <c:v>1.5789527887038694E-2</c:v>
                </c:pt>
                <c:pt idx="397">
                  <c:v>3.3818495441633935E-2</c:v>
                </c:pt>
                <c:pt idx="398">
                  <c:v>3.3212960126623739E-2</c:v>
                </c:pt>
                <c:pt idx="399">
                  <c:v>5.2656325243745326E-2</c:v>
                </c:pt>
                <c:pt idx="400">
                  <c:v>1.1091767470928174E-2</c:v>
                </c:pt>
                <c:pt idx="401">
                  <c:v>0.13117553551633279</c:v>
                </c:pt>
                <c:pt idx="402">
                  <c:v>3.5081827992633721E-2</c:v>
                </c:pt>
                <c:pt idx="403">
                  <c:v>2.1023267176167607E-4</c:v>
                </c:pt>
                <c:pt idx="404">
                  <c:v>0.32545697914664945</c:v>
                </c:pt>
                <c:pt idx="405">
                  <c:v>4.2627051848882075E-2</c:v>
                </c:pt>
                <c:pt idx="406">
                  <c:v>0.1159537421982747</c:v>
                </c:pt>
                <c:pt idx="407">
                  <c:v>3.0022314734937557E-2</c:v>
                </c:pt>
                <c:pt idx="408">
                  <c:v>0.21383168692340523</c:v>
                </c:pt>
                <c:pt idx="409">
                  <c:v>4.601915310105404E-2</c:v>
                </c:pt>
                <c:pt idx="410">
                  <c:v>2.2234486064308397E-2</c:v>
                </c:pt>
                <c:pt idx="411">
                  <c:v>7.8865334652337415E-3</c:v>
                </c:pt>
                <c:pt idx="412">
                  <c:v>4.5695880101940308E-3</c:v>
                </c:pt>
                <c:pt idx="413">
                  <c:v>0.17407257181215638</c:v>
                </c:pt>
                <c:pt idx="414">
                  <c:v>2.5626438810307269E-5</c:v>
                </c:pt>
                <c:pt idx="415">
                  <c:v>1.1564420727015827E-2</c:v>
                </c:pt>
                <c:pt idx="416">
                  <c:v>0.17670159500829358</c:v>
                </c:pt>
                <c:pt idx="417">
                  <c:v>1.5193373148725998E-2</c:v>
                </c:pt>
                <c:pt idx="418">
                  <c:v>3.7877920133773702E-5</c:v>
                </c:pt>
                <c:pt idx="419">
                  <c:v>4.7373293435902401E-2</c:v>
                </c:pt>
                <c:pt idx="420">
                  <c:v>0.10282602644006168</c:v>
                </c:pt>
                <c:pt idx="421">
                  <c:v>6.741152573574809E-5</c:v>
                </c:pt>
                <c:pt idx="422">
                  <c:v>0.34406769940825216</c:v>
                </c:pt>
                <c:pt idx="423">
                  <c:v>3.1948782008332499E-5</c:v>
                </c:pt>
                <c:pt idx="424">
                  <c:v>1.8204301740876765E-2</c:v>
                </c:pt>
                <c:pt idx="425">
                  <c:v>2.2847583207744112E-5</c:v>
                </c:pt>
                <c:pt idx="426">
                  <c:v>0.19163462494269271</c:v>
                </c:pt>
                <c:pt idx="427">
                  <c:v>2.1468948004016424E-2</c:v>
                </c:pt>
                <c:pt idx="428">
                  <c:v>2.7905515646727278E-2</c:v>
                </c:pt>
                <c:pt idx="429">
                  <c:v>4.9576990668582961E-2</c:v>
                </c:pt>
                <c:pt idx="430">
                  <c:v>1.7741469112273656E-3</c:v>
                </c:pt>
                <c:pt idx="431">
                  <c:v>1.9475935437171896E-2</c:v>
                </c:pt>
                <c:pt idx="432">
                  <c:v>3.7685604499375167E-3</c:v>
                </c:pt>
                <c:pt idx="433">
                  <c:v>0.22416191493946522</c:v>
                </c:pt>
                <c:pt idx="434">
                  <c:v>1.7265109442274947E-2</c:v>
                </c:pt>
                <c:pt idx="435">
                  <c:v>4.8127742031180869E-4</c:v>
                </c:pt>
                <c:pt idx="436">
                  <c:v>2.5698077107557022E-2</c:v>
                </c:pt>
                <c:pt idx="437">
                  <c:v>6.4781941600902115E-2</c:v>
                </c:pt>
                <c:pt idx="438">
                  <c:v>2.4593418254156332E-5</c:v>
                </c:pt>
                <c:pt idx="439">
                  <c:v>2.8787272287176362E-2</c:v>
                </c:pt>
                <c:pt idx="440">
                  <c:v>0.26458519609819886</c:v>
                </c:pt>
                <c:pt idx="441">
                  <c:v>1.0809191872698708E-2</c:v>
                </c:pt>
                <c:pt idx="442">
                  <c:v>5.333233164654904E-3</c:v>
                </c:pt>
                <c:pt idx="443">
                  <c:v>9.5368299022468486E-3</c:v>
                </c:pt>
                <c:pt idx="444">
                  <c:v>4.1613774714747089E-5</c:v>
                </c:pt>
                <c:pt idx="445">
                  <c:v>2.9909246411892261E-3</c:v>
                </c:pt>
                <c:pt idx="446">
                  <c:v>1.5923624759337299E-2</c:v>
                </c:pt>
                <c:pt idx="447">
                  <c:v>9.5468589209437085E-3</c:v>
                </c:pt>
                <c:pt idx="448">
                  <c:v>6.6516705135346355E-2</c:v>
                </c:pt>
                <c:pt idx="449">
                  <c:v>1.3036459482904376E-2</c:v>
                </c:pt>
                <c:pt idx="450">
                  <c:v>4.6251695351008058E-3</c:v>
                </c:pt>
                <c:pt idx="451">
                  <c:v>1.111776834702922E-2</c:v>
                </c:pt>
                <c:pt idx="452">
                  <c:v>0.13776781078199629</c:v>
                </c:pt>
                <c:pt idx="453">
                  <c:v>5.3246068564212795E-2</c:v>
                </c:pt>
                <c:pt idx="454">
                  <c:v>2.4044728022534604E-2</c:v>
                </c:pt>
                <c:pt idx="455">
                  <c:v>6.0884285993847195E-4</c:v>
                </c:pt>
                <c:pt idx="456">
                  <c:v>8.4528949167263348E-2</c:v>
                </c:pt>
                <c:pt idx="457">
                  <c:v>5.8460518570703952E-3</c:v>
                </c:pt>
                <c:pt idx="458">
                  <c:v>6.085231266450556E-2</c:v>
                </c:pt>
                <c:pt idx="459">
                  <c:v>2.4441932611673676E-4</c:v>
                </c:pt>
                <c:pt idx="460">
                  <c:v>5.1663428322340499E-3</c:v>
                </c:pt>
                <c:pt idx="461">
                  <c:v>1.4865889000842395E-4</c:v>
                </c:pt>
                <c:pt idx="462">
                  <c:v>0.24986650692549106</c:v>
                </c:pt>
                <c:pt idx="463">
                  <c:v>0.10927727617759619</c:v>
                </c:pt>
                <c:pt idx="464">
                  <c:v>2.4864497715617016E-2</c:v>
                </c:pt>
                <c:pt idx="465">
                  <c:v>6.2625426377209151E-2</c:v>
                </c:pt>
                <c:pt idx="466">
                  <c:v>2.719644121441234E-3</c:v>
                </c:pt>
                <c:pt idx="467">
                  <c:v>4.9484275100547162E-2</c:v>
                </c:pt>
                <c:pt idx="468">
                  <c:v>5.5493496007529464E-4</c:v>
                </c:pt>
                <c:pt idx="469">
                  <c:v>0.3232432085305641</c:v>
                </c:pt>
                <c:pt idx="470">
                  <c:v>0.27427657333857497</c:v>
                </c:pt>
                <c:pt idx="471">
                  <c:v>5.6040280434433418E-2</c:v>
                </c:pt>
                <c:pt idx="472">
                  <c:v>0.17810583837701274</c:v>
                </c:pt>
                <c:pt idx="473">
                  <c:v>0.22448851978854767</c:v>
                </c:pt>
                <c:pt idx="474">
                  <c:v>1.5060896289444198E-2</c:v>
                </c:pt>
                <c:pt idx="475">
                  <c:v>4.4420882014102641E-4</c:v>
                </c:pt>
                <c:pt idx="476">
                  <c:v>9.1703447624075854E-3</c:v>
                </c:pt>
                <c:pt idx="477">
                  <c:v>2.0626923292284917E-2</c:v>
                </c:pt>
                <c:pt idx="478">
                  <c:v>5.1280131733851082E-3</c:v>
                </c:pt>
                <c:pt idx="479">
                  <c:v>0.32287081195781286</c:v>
                </c:pt>
                <c:pt idx="480">
                  <c:v>5.1330701581534743E-2</c:v>
                </c:pt>
                <c:pt idx="481">
                  <c:v>6.0502160720312157E-6</c:v>
                </c:pt>
                <c:pt idx="482">
                  <c:v>2.4467121907971521E-3</c:v>
                </c:pt>
                <c:pt idx="483">
                  <c:v>1.1236954668656207E-2</c:v>
                </c:pt>
                <c:pt idx="484">
                  <c:v>1.0389692861648979E-2</c:v>
                </c:pt>
                <c:pt idx="485">
                  <c:v>3.9944911489276237E-2</c:v>
                </c:pt>
                <c:pt idx="486">
                  <c:v>4.8037140903199327E-2</c:v>
                </c:pt>
                <c:pt idx="487">
                  <c:v>2.7932030629192244E-4</c:v>
                </c:pt>
                <c:pt idx="488">
                  <c:v>4.7231729972106235E-5</c:v>
                </c:pt>
                <c:pt idx="489">
                  <c:v>2.5379234397039708E-3</c:v>
                </c:pt>
                <c:pt idx="490">
                  <c:v>9.8601042864616562E-3</c:v>
                </c:pt>
                <c:pt idx="491">
                  <c:v>5.2669158868206044E-3</c:v>
                </c:pt>
                <c:pt idx="492">
                  <c:v>2.6429530887869339E-3</c:v>
                </c:pt>
                <c:pt idx="493">
                  <c:v>1.0926633078004301E-2</c:v>
                </c:pt>
                <c:pt idx="494">
                  <c:v>3.0000535959680885E-2</c:v>
                </c:pt>
                <c:pt idx="495">
                  <c:v>0.46359618219602516</c:v>
                </c:pt>
                <c:pt idx="496">
                  <c:v>4.620227585918716E-2</c:v>
                </c:pt>
                <c:pt idx="497">
                  <c:v>3.4357281442330044E-4</c:v>
                </c:pt>
                <c:pt idx="498">
                  <c:v>4.0120711950948199E-2</c:v>
                </c:pt>
                <c:pt idx="499">
                  <c:v>9.5286456808621606E-3</c:v>
                </c:pt>
                <c:pt idx="500">
                  <c:v>3.9444173608617724E-4</c:v>
                </c:pt>
                <c:pt idx="501">
                  <c:v>1.8557005416659778E-2</c:v>
                </c:pt>
                <c:pt idx="502">
                  <c:v>1.0236864314499673E-2</c:v>
                </c:pt>
                <c:pt idx="503">
                  <c:v>2.9045316813274807E-2</c:v>
                </c:pt>
                <c:pt idx="504">
                  <c:v>0.29590717244752496</c:v>
                </c:pt>
                <c:pt idx="505">
                  <c:v>2.5393239372296641E-3</c:v>
                </c:pt>
                <c:pt idx="506">
                  <c:v>2.7237040156236876E-3</c:v>
                </c:pt>
                <c:pt idx="507">
                  <c:v>1.4811565363186618E-4</c:v>
                </c:pt>
                <c:pt idx="508">
                  <c:v>8.6576665262686828E-2</c:v>
                </c:pt>
                <c:pt idx="509">
                  <c:v>1.0005057901215567E-2</c:v>
                </c:pt>
                <c:pt idx="510">
                  <c:v>5.5090863294484519E-3</c:v>
                </c:pt>
                <c:pt idx="511">
                  <c:v>4.2155691278222204E-2</c:v>
                </c:pt>
                <c:pt idx="512">
                  <c:v>6.8355533844847854E-2</c:v>
                </c:pt>
                <c:pt idx="513">
                  <c:v>4.1012894597739991E-2</c:v>
                </c:pt>
                <c:pt idx="514">
                  <c:v>7.483121002119246E-2</c:v>
                </c:pt>
                <c:pt idx="515">
                  <c:v>2.8359947495699752E-3</c:v>
                </c:pt>
                <c:pt idx="516">
                  <c:v>2.4432879624006188E-2</c:v>
                </c:pt>
                <c:pt idx="517">
                  <c:v>5.0702909528588906E-2</c:v>
                </c:pt>
                <c:pt idx="518">
                  <c:v>1.3013732863596712E-3</c:v>
                </c:pt>
                <c:pt idx="519">
                  <c:v>2.6520759454950072E-3</c:v>
                </c:pt>
                <c:pt idx="520">
                  <c:v>0.10629702463749671</c:v>
                </c:pt>
                <c:pt idx="521">
                  <c:v>1.2025476145851649E-2</c:v>
                </c:pt>
                <c:pt idx="522">
                  <c:v>7.1077759822578204E-2</c:v>
                </c:pt>
                <c:pt idx="523">
                  <c:v>9.9558724466468286E-4</c:v>
                </c:pt>
                <c:pt idx="524">
                  <c:v>7.8944315111722661E-4</c:v>
                </c:pt>
                <c:pt idx="525">
                  <c:v>4.9072797048800722E-2</c:v>
                </c:pt>
                <c:pt idx="526">
                  <c:v>4.8264537096055396E-2</c:v>
                </c:pt>
                <c:pt idx="527">
                  <c:v>4.2023663236957901E-2</c:v>
                </c:pt>
                <c:pt idx="528">
                  <c:v>7.1974406617644121E-2</c:v>
                </c:pt>
                <c:pt idx="529">
                  <c:v>4.3722103008257789E-3</c:v>
                </c:pt>
                <c:pt idx="530">
                  <c:v>4.6872570898628734E-3</c:v>
                </c:pt>
                <c:pt idx="531">
                  <c:v>0.10060272522810758</c:v>
                </c:pt>
                <c:pt idx="532">
                  <c:v>5.1670024386078961E-3</c:v>
                </c:pt>
                <c:pt idx="533">
                  <c:v>5.8223979451372627E-3</c:v>
                </c:pt>
                <c:pt idx="534">
                  <c:v>2.2750993538033819E-4</c:v>
                </c:pt>
                <c:pt idx="535">
                  <c:v>1.0104385092132465E-2</c:v>
                </c:pt>
                <c:pt idx="536">
                  <c:v>7.3659934234028127E-2</c:v>
                </c:pt>
                <c:pt idx="537">
                  <c:v>3.177463479729574E-5</c:v>
                </c:pt>
                <c:pt idx="538">
                  <c:v>1.716138755421609E-2</c:v>
                </c:pt>
                <c:pt idx="539">
                  <c:v>0.22454351692240151</c:v>
                </c:pt>
                <c:pt idx="540">
                  <c:v>6.9978461069628729E-3</c:v>
                </c:pt>
                <c:pt idx="541">
                  <c:v>5.1940401641647712E-4</c:v>
                </c:pt>
                <c:pt idx="542">
                  <c:v>1.300684563349655E-2</c:v>
                </c:pt>
                <c:pt idx="543">
                  <c:v>6.467549805165354E-2</c:v>
                </c:pt>
                <c:pt idx="544">
                  <c:v>1.7692684920279289E-3</c:v>
                </c:pt>
                <c:pt idx="545">
                  <c:v>9.4860204892194214E-3</c:v>
                </c:pt>
                <c:pt idx="546">
                  <c:v>3.0121972454040732E-2</c:v>
                </c:pt>
                <c:pt idx="547">
                  <c:v>6.840869182796698E-2</c:v>
                </c:pt>
                <c:pt idx="548">
                  <c:v>3.3629333731004393E-2</c:v>
                </c:pt>
                <c:pt idx="549">
                  <c:v>7.9255900834337117E-2</c:v>
                </c:pt>
                <c:pt idx="550">
                  <c:v>1.2896637533626196E-4</c:v>
                </c:pt>
                <c:pt idx="551">
                  <c:v>1.2821171076248663E-2</c:v>
                </c:pt>
                <c:pt idx="552">
                  <c:v>5.7754909720605242E-2</c:v>
                </c:pt>
                <c:pt idx="553">
                  <c:v>4.0465495870153891E-2</c:v>
                </c:pt>
                <c:pt idx="554">
                  <c:v>1.9633084773054865E-2</c:v>
                </c:pt>
                <c:pt idx="555">
                  <c:v>0.12960132498821769</c:v>
                </c:pt>
                <c:pt idx="556">
                  <c:v>0.27122224211166984</c:v>
                </c:pt>
                <c:pt idx="557">
                  <c:v>3.409166025781925E-4</c:v>
                </c:pt>
                <c:pt idx="558">
                  <c:v>2.9226270117143956E-2</c:v>
                </c:pt>
                <c:pt idx="559">
                  <c:v>2.5099729688885498E-2</c:v>
                </c:pt>
                <c:pt idx="560">
                  <c:v>4.0830950168591184E-3</c:v>
                </c:pt>
                <c:pt idx="561">
                  <c:v>3.0381381238769552E-2</c:v>
                </c:pt>
                <c:pt idx="562">
                  <c:v>7.2561325581941994E-3</c:v>
                </c:pt>
                <c:pt idx="563">
                  <c:v>7.5674956081492398E-2</c:v>
                </c:pt>
                <c:pt idx="564">
                  <c:v>2.9692099725553531E-3</c:v>
                </c:pt>
                <c:pt idx="565">
                  <c:v>9.9291864458060739E-3</c:v>
                </c:pt>
                <c:pt idx="566">
                  <c:v>4.6858688870217692E-2</c:v>
                </c:pt>
                <c:pt idx="567">
                  <c:v>7.0302776555253056E-3</c:v>
                </c:pt>
                <c:pt idx="568">
                  <c:v>4.4121326395208674E-2</c:v>
                </c:pt>
                <c:pt idx="569">
                  <c:v>5.5523778383723228E-3</c:v>
                </c:pt>
                <c:pt idx="570">
                  <c:v>2.6390769141199821E-2</c:v>
                </c:pt>
                <c:pt idx="571">
                  <c:v>3.5007024717831202E-2</c:v>
                </c:pt>
                <c:pt idx="572">
                  <c:v>1.2780478624133916E-2</c:v>
                </c:pt>
                <c:pt idx="573">
                  <c:v>2.9775966382558617E-3</c:v>
                </c:pt>
                <c:pt idx="574">
                  <c:v>0.11544584593477422</c:v>
                </c:pt>
                <c:pt idx="575">
                  <c:v>0.16687536879879189</c:v>
                </c:pt>
                <c:pt idx="576">
                  <c:v>4.6709100497758942E-2</c:v>
                </c:pt>
                <c:pt idx="577">
                  <c:v>2.0245279327810502E-3</c:v>
                </c:pt>
                <c:pt idx="578">
                  <c:v>1.6017793582341292E-3</c:v>
                </c:pt>
                <c:pt idx="579">
                  <c:v>5.0233561687712293E-2</c:v>
                </c:pt>
                <c:pt idx="580">
                  <c:v>2.6331028920631702E-6</c:v>
                </c:pt>
                <c:pt idx="581">
                  <c:v>2.7091100494375887E-2</c:v>
                </c:pt>
                <c:pt idx="582">
                  <c:v>3.2273580114264366E-5</c:v>
                </c:pt>
                <c:pt idx="583">
                  <c:v>5.8657982228498549E-4</c:v>
                </c:pt>
                <c:pt idx="584">
                  <c:v>5.959306082937329E-3</c:v>
                </c:pt>
                <c:pt idx="585">
                  <c:v>4.4724891885157148E-3</c:v>
                </c:pt>
                <c:pt idx="586">
                  <c:v>2.2303303870418137E-2</c:v>
                </c:pt>
                <c:pt idx="587">
                  <c:v>2.1960059052139476E-3</c:v>
                </c:pt>
                <c:pt idx="588">
                  <c:v>2.4680164137404429E-3</c:v>
                </c:pt>
                <c:pt idx="589">
                  <c:v>0.1845443970189333</c:v>
                </c:pt>
                <c:pt idx="590">
                  <c:v>2.9533380406491842E-2</c:v>
                </c:pt>
                <c:pt idx="591">
                  <c:v>3.1815986517540634E-3</c:v>
                </c:pt>
                <c:pt idx="592">
                  <c:v>2.5741080165115015E-2</c:v>
                </c:pt>
                <c:pt idx="593">
                  <c:v>3.3005655598575434E-2</c:v>
                </c:pt>
                <c:pt idx="594">
                  <c:v>1.7449971662639081E-2</c:v>
                </c:pt>
                <c:pt idx="595">
                  <c:v>1.7503198053446124E-2</c:v>
                </c:pt>
                <c:pt idx="596">
                  <c:v>9.6539696325619567E-2</c:v>
                </c:pt>
                <c:pt idx="597">
                  <c:v>1.2193698106520339E-3</c:v>
                </c:pt>
                <c:pt idx="598">
                  <c:v>1.9211186878011832E-2</c:v>
                </c:pt>
                <c:pt idx="599">
                  <c:v>2.6122532936473149E-2</c:v>
                </c:pt>
                <c:pt idx="600">
                  <c:v>9.0992433331917033E-3</c:v>
                </c:pt>
                <c:pt idx="601">
                  <c:v>1.1612265045284641E-2</c:v>
                </c:pt>
                <c:pt idx="602">
                  <c:v>1.1072793346275943E-2</c:v>
                </c:pt>
                <c:pt idx="603">
                  <c:v>1.365732550201596E-2</c:v>
                </c:pt>
                <c:pt idx="604">
                  <c:v>7.1969877000635271E-2</c:v>
                </c:pt>
                <c:pt idx="605">
                  <c:v>7.9698866827877177E-3</c:v>
                </c:pt>
                <c:pt idx="606">
                  <c:v>3.5577956951267899E-2</c:v>
                </c:pt>
                <c:pt idx="607">
                  <c:v>4.8821333660975581E-2</c:v>
                </c:pt>
                <c:pt idx="608">
                  <c:v>4.8412794464785198E-2</c:v>
                </c:pt>
                <c:pt idx="609">
                  <c:v>4.8656603386419445E-2</c:v>
                </c:pt>
                <c:pt idx="610">
                  <c:v>1.3511065588769691E-4</c:v>
                </c:pt>
                <c:pt idx="611">
                  <c:v>6.4264596372411262E-4</c:v>
                </c:pt>
                <c:pt idx="612">
                  <c:v>9.0245723141865714E-2</c:v>
                </c:pt>
                <c:pt idx="613">
                  <c:v>2.0624239330004415E-3</c:v>
                </c:pt>
                <c:pt idx="614">
                  <c:v>5.7686400717688907E-2</c:v>
                </c:pt>
                <c:pt idx="615">
                  <c:v>0.1085410556008342</c:v>
                </c:pt>
                <c:pt idx="616">
                  <c:v>2.9745647271736717E-2</c:v>
                </c:pt>
                <c:pt idx="617">
                  <c:v>9.3469807699706753E-3</c:v>
                </c:pt>
                <c:pt idx="618">
                  <c:v>1.5590443706824639E-2</c:v>
                </c:pt>
                <c:pt idx="619">
                  <c:v>2.6968247533401464E-3</c:v>
                </c:pt>
                <c:pt idx="620">
                  <c:v>0.36309471969308699</c:v>
                </c:pt>
                <c:pt idx="621">
                  <c:v>4.5505826795698362E-3</c:v>
                </c:pt>
                <c:pt idx="622">
                  <c:v>0.10299269198716259</c:v>
                </c:pt>
                <c:pt idx="623">
                  <c:v>5.3610609847536145E-3</c:v>
                </c:pt>
                <c:pt idx="624">
                  <c:v>0.10756614693271072</c:v>
                </c:pt>
                <c:pt idx="625">
                  <c:v>6.1654894495817422E-3</c:v>
                </c:pt>
                <c:pt idx="626">
                  <c:v>1.9461482823328181E-4</c:v>
                </c:pt>
                <c:pt idx="627">
                  <c:v>0.18606437529831518</c:v>
                </c:pt>
                <c:pt idx="628">
                  <c:v>1.4890991436994382E-3</c:v>
                </c:pt>
                <c:pt idx="629">
                  <c:v>6.8135185021267253E-2</c:v>
                </c:pt>
                <c:pt idx="630">
                  <c:v>1.8918521635910263E-2</c:v>
                </c:pt>
                <c:pt idx="631">
                  <c:v>2.3142095129494826E-2</c:v>
                </c:pt>
                <c:pt idx="632">
                  <c:v>2.8913720900821717E-4</c:v>
                </c:pt>
                <c:pt idx="633">
                  <c:v>2.8361321255040421E-2</c:v>
                </c:pt>
                <c:pt idx="634">
                  <c:v>4.3777006899382367E-3</c:v>
                </c:pt>
                <c:pt idx="635">
                  <c:v>4.3453748890305462E-3</c:v>
                </c:pt>
                <c:pt idx="636">
                  <c:v>7.3988671204066768E-3</c:v>
                </c:pt>
                <c:pt idx="637">
                  <c:v>3.8586552815459995E-3</c:v>
                </c:pt>
                <c:pt idx="638">
                  <c:v>5.7393550769872766E-3</c:v>
                </c:pt>
                <c:pt idx="639">
                  <c:v>7.3693043831253866E-3</c:v>
                </c:pt>
                <c:pt idx="640">
                  <c:v>1.3725928489769985E-2</c:v>
                </c:pt>
                <c:pt idx="641">
                  <c:v>2.8566240658850221E-2</c:v>
                </c:pt>
                <c:pt idx="642">
                  <c:v>7.3919708229860853E-2</c:v>
                </c:pt>
                <c:pt idx="643">
                  <c:v>7.8470410329290335E-2</c:v>
                </c:pt>
                <c:pt idx="644">
                  <c:v>7.2452216388781999E-3</c:v>
                </c:pt>
                <c:pt idx="645">
                  <c:v>9.4517301657660402E-4</c:v>
                </c:pt>
                <c:pt idx="646">
                  <c:v>3.8205860966062322E-2</c:v>
                </c:pt>
                <c:pt idx="647">
                  <c:v>1.124375971609276E-2</c:v>
                </c:pt>
                <c:pt idx="648">
                  <c:v>1.938051223657017E-3</c:v>
                </c:pt>
                <c:pt idx="649">
                  <c:v>2.8462018751076557E-2</c:v>
                </c:pt>
                <c:pt idx="650">
                  <c:v>6.5915993013092814E-3</c:v>
                </c:pt>
                <c:pt idx="651">
                  <c:v>7.5426957972230799E-2</c:v>
                </c:pt>
                <c:pt idx="652">
                  <c:v>3.3889513625107864E-4</c:v>
                </c:pt>
                <c:pt idx="653">
                  <c:v>1.0027580395240219E-2</c:v>
                </c:pt>
                <c:pt idx="654">
                  <c:v>4.0639797695661943E-3</c:v>
                </c:pt>
                <c:pt idx="655">
                  <c:v>2.4432617998794849E-2</c:v>
                </c:pt>
                <c:pt idx="656">
                  <c:v>8.2951455706073794E-3</c:v>
                </c:pt>
                <c:pt idx="657">
                  <c:v>7.96823839825716E-6</c:v>
                </c:pt>
                <c:pt idx="658">
                  <c:v>2.0078291811841658E-2</c:v>
                </c:pt>
                <c:pt idx="659">
                  <c:v>2.8017037504929326E-3</c:v>
                </c:pt>
                <c:pt idx="660">
                  <c:v>1.7795710657505723E-2</c:v>
                </c:pt>
                <c:pt idx="661">
                  <c:v>2.783579752264561E-3</c:v>
                </c:pt>
                <c:pt idx="662">
                  <c:v>9.7709375917600497E-2</c:v>
                </c:pt>
                <c:pt idx="663">
                  <c:v>7.0627293074751935E-2</c:v>
                </c:pt>
                <c:pt idx="664">
                  <c:v>1.5462255000648564E-2</c:v>
                </c:pt>
                <c:pt idx="665">
                  <c:v>4.3792883457925473E-2</c:v>
                </c:pt>
                <c:pt idx="666">
                  <c:v>7.7098602339710803E-2</c:v>
                </c:pt>
                <c:pt idx="667">
                  <c:v>3.2293418281840833E-2</c:v>
                </c:pt>
                <c:pt idx="668">
                  <c:v>5.1562205767577411E-2</c:v>
                </c:pt>
                <c:pt idx="669">
                  <c:v>5.0940341469558901E-3</c:v>
                </c:pt>
                <c:pt idx="670">
                  <c:v>6.2372502171116583E-3</c:v>
                </c:pt>
                <c:pt idx="671">
                  <c:v>2.2017651068621255E-3</c:v>
                </c:pt>
                <c:pt idx="672">
                  <c:v>8.9846120459921783E-3</c:v>
                </c:pt>
                <c:pt idx="673">
                  <c:v>3.8622848186051014E-3</c:v>
                </c:pt>
                <c:pt idx="674">
                  <c:v>5.7505567781642557E-3</c:v>
                </c:pt>
                <c:pt idx="675">
                  <c:v>1.127463257370607E-2</c:v>
                </c:pt>
                <c:pt idx="676">
                  <c:v>1.2968866760021952E-2</c:v>
                </c:pt>
                <c:pt idx="677">
                  <c:v>6.5582088491259252E-3</c:v>
                </c:pt>
                <c:pt idx="678">
                  <c:v>6.6954376567861925E-3</c:v>
                </c:pt>
                <c:pt idx="679">
                  <c:v>0.12847462002573914</c:v>
                </c:pt>
                <c:pt idx="680">
                  <c:v>1.7543940073340453E-2</c:v>
                </c:pt>
                <c:pt idx="681">
                  <c:v>3.4114457727672668E-3</c:v>
                </c:pt>
                <c:pt idx="682">
                  <c:v>0.11203012651351499</c:v>
                </c:pt>
                <c:pt idx="683">
                  <c:v>1.12132876560543E-3</c:v>
                </c:pt>
                <c:pt idx="684">
                  <c:v>1.6193260906804379E-2</c:v>
                </c:pt>
                <c:pt idx="685">
                  <c:v>7.374046583912406E-4</c:v>
                </c:pt>
                <c:pt idx="686">
                  <c:v>1.6395645825690818E-2</c:v>
                </c:pt>
                <c:pt idx="687">
                  <c:v>1.17087579642009E-2</c:v>
                </c:pt>
                <c:pt idx="688">
                  <c:v>5.9257584130273889E-3</c:v>
                </c:pt>
                <c:pt idx="689">
                  <c:v>1.309508216889034E-2</c:v>
                </c:pt>
                <c:pt idx="690">
                  <c:v>0.11658061537142236</c:v>
                </c:pt>
                <c:pt idx="691">
                  <c:v>1.1319928416875529E-2</c:v>
                </c:pt>
                <c:pt idx="692">
                  <c:v>6.7018036597753614E-2</c:v>
                </c:pt>
                <c:pt idx="693">
                  <c:v>1.1688782722179918E-3</c:v>
                </c:pt>
                <c:pt idx="694">
                  <c:v>3.9909660594382237E-2</c:v>
                </c:pt>
                <c:pt idx="695">
                  <c:v>6.8871556179956384E-2</c:v>
                </c:pt>
                <c:pt idx="696">
                  <c:v>2.3726778377837474E-3</c:v>
                </c:pt>
                <c:pt idx="697">
                  <c:v>4.5745432199488949E-2</c:v>
                </c:pt>
                <c:pt idx="698">
                  <c:v>7.1325643823857005E-2</c:v>
                </c:pt>
                <c:pt idx="699">
                  <c:v>8.9143218288762361E-3</c:v>
                </c:pt>
                <c:pt idx="700">
                  <c:v>5.173448546440184E-2</c:v>
                </c:pt>
                <c:pt idx="701">
                  <c:v>6.4008684079073482E-3</c:v>
                </c:pt>
                <c:pt idx="702">
                  <c:v>6.9809053217006978E-2</c:v>
                </c:pt>
                <c:pt idx="703">
                  <c:v>1.2646038318785115E-2</c:v>
                </c:pt>
                <c:pt idx="704">
                  <c:v>8.7848916199507847E-4</c:v>
                </c:pt>
                <c:pt idx="705">
                  <c:v>7.58519820567333E-5</c:v>
                </c:pt>
                <c:pt idx="706">
                  <c:v>2.1246123592697216E-2</c:v>
                </c:pt>
                <c:pt idx="707">
                  <c:v>2.5801950793061912E-2</c:v>
                </c:pt>
                <c:pt idx="708">
                  <c:v>2.5072915047365162E-2</c:v>
                </c:pt>
                <c:pt idx="709">
                  <c:v>9.4395010623296194E-2</c:v>
                </c:pt>
                <c:pt idx="710">
                  <c:v>1.0545338462631702E-2</c:v>
                </c:pt>
                <c:pt idx="711">
                  <c:v>2.1620122043673E-3</c:v>
                </c:pt>
                <c:pt idx="712">
                  <c:v>5.6189963907673772E-2</c:v>
                </c:pt>
                <c:pt idx="713">
                  <c:v>3.3440945620882515E-3</c:v>
                </c:pt>
                <c:pt idx="714">
                  <c:v>0.14560587319264479</c:v>
                </c:pt>
                <c:pt idx="715">
                  <c:v>8.222967711580341E-3</c:v>
                </c:pt>
                <c:pt idx="716">
                  <c:v>1.6825444850787771E-4</c:v>
                </c:pt>
                <c:pt idx="717">
                  <c:v>9.0655704257540062E-2</c:v>
                </c:pt>
                <c:pt idx="718">
                  <c:v>7.9305795451948893E-3</c:v>
                </c:pt>
                <c:pt idx="719">
                  <c:v>3.4137504778351657E-3</c:v>
                </c:pt>
                <c:pt idx="720">
                  <c:v>1.4236669425051533E-2</c:v>
                </c:pt>
                <c:pt idx="721">
                  <c:v>7.6091459918877229E-4</c:v>
                </c:pt>
                <c:pt idx="722">
                  <c:v>6.7154530496927557E-3</c:v>
                </c:pt>
                <c:pt idx="723">
                  <c:v>8.4730252503655099E-3</c:v>
                </c:pt>
                <c:pt idx="724">
                  <c:v>4.3706908049920591E-3</c:v>
                </c:pt>
                <c:pt idx="725">
                  <c:v>6.2697078109164219E-3</c:v>
                </c:pt>
                <c:pt idx="726">
                  <c:v>5.0476855632561575E-3</c:v>
                </c:pt>
                <c:pt idx="727">
                  <c:v>3.5585524641224928E-2</c:v>
                </c:pt>
                <c:pt idx="728">
                  <c:v>2.9690710056420409E-2</c:v>
                </c:pt>
                <c:pt idx="729">
                  <c:v>1.0428540469784114E-3</c:v>
                </c:pt>
                <c:pt idx="730">
                  <c:v>8.4242864579162752E-4</c:v>
                </c:pt>
                <c:pt idx="731">
                  <c:v>2.0310447789383557E-3</c:v>
                </c:pt>
                <c:pt idx="732">
                  <c:v>1.2742793141443853E-3</c:v>
                </c:pt>
                <c:pt idx="733">
                  <c:v>7.6950102625991959E-2</c:v>
                </c:pt>
                <c:pt idx="734">
                  <c:v>2.4388191178121427E-2</c:v>
                </c:pt>
                <c:pt idx="735">
                  <c:v>3.6145392082860585E-2</c:v>
                </c:pt>
                <c:pt idx="736">
                  <c:v>4.3049644338725442E-5</c:v>
                </c:pt>
                <c:pt idx="737">
                  <c:v>3.671279826851024E-2</c:v>
                </c:pt>
                <c:pt idx="738">
                  <c:v>2.3843601704593597E-4</c:v>
                </c:pt>
                <c:pt idx="739">
                  <c:v>9.7198905857163245E-3</c:v>
                </c:pt>
                <c:pt idx="740">
                  <c:v>5.0135723861124092E-4</c:v>
                </c:pt>
                <c:pt idx="741">
                  <c:v>1.026455508076435E-3</c:v>
                </c:pt>
                <c:pt idx="742">
                  <c:v>4.3986837623172466E-2</c:v>
                </c:pt>
                <c:pt idx="743">
                  <c:v>5.7848859949594239E-3</c:v>
                </c:pt>
                <c:pt idx="744">
                  <c:v>6.1880445270898797E-3</c:v>
                </c:pt>
                <c:pt idx="745">
                  <c:v>8.0951239954701968E-3</c:v>
                </c:pt>
                <c:pt idx="746">
                  <c:v>2.5561566418244655E-3</c:v>
                </c:pt>
                <c:pt idx="747">
                  <c:v>2.5883702907011651E-2</c:v>
                </c:pt>
                <c:pt idx="748">
                  <c:v>3.8269433348104405E-2</c:v>
                </c:pt>
                <c:pt idx="749">
                  <c:v>0.10884045549166825</c:v>
                </c:pt>
                <c:pt idx="750">
                  <c:v>7.3853092495649638E-3</c:v>
                </c:pt>
                <c:pt idx="751">
                  <c:v>1.5279665290463098E-3</c:v>
                </c:pt>
                <c:pt idx="752">
                  <c:v>2.5889579826539E-2</c:v>
                </c:pt>
                <c:pt idx="753">
                  <c:v>3.8118103475005623E-3</c:v>
                </c:pt>
                <c:pt idx="754">
                  <c:v>1.8775124072793051E-3</c:v>
                </c:pt>
                <c:pt idx="755">
                  <c:v>1.0058849349886079E-3</c:v>
                </c:pt>
                <c:pt idx="756">
                  <c:v>1.9545162236305801E-3</c:v>
                </c:pt>
                <c:pt idx="757">
                  <c:v>7.4681242058732087E-3</c:v>
                </c:pt>
                <c:pt idx="758">
                  <c:v>1.1367455044312439E-4</c:v>
                </c:pt>
                <c:pt idx="759">
                  <c:v>9.037165084480103E-6</c:v>
                </c:pt>
                <c:pt idx="760">
                  <c:v>3.3920844371924256E-3</c:v>
                </c:pt>
                <c:pt idx="761">
                  <c:v>2.6296405526264814E-3</c:v>
                </c:pt>
                <c:pt idx="762">
                  <c:v>1.4258787109442193E-3</c:v>
                </c:pt>
                <c:pt idx="763">
                  <c:v>2.0559266194082548E-2</c:v>
                </c:pt>
                <c:pt idx="764">
                  <c:v>8.4202014222570041E-3</c:v>
                </c:pt>
                <c:pt idx="765">
                  <c:v>9.1844680979720722E-4</c:v>
                </c:pt>
                <c:pt idx="766">
                  <c:v>1.2250938925784866E-3</c:v>
                </c:pt>
                <c:pt idx="767">
                  <c:v>2.5591388007782042E-2</c:v>
                </c:pt>
                <c:pt idx="768">
                  <c:v>2.3818141470188406E-3</c:v>
                </c:pt>
                <c:pt idx="769">
                  <c:v>1.456584710727139E-2</c:v>
                </c:pt>
                <c:pt idx="770">
                  <c:v>1.9139853290456197E-3</c:v>
                </c:pt>
                <c:pt idx="771">
                  <c:v>2.3832506762190449E-2</c:v>
                </c:pt>
                <c:pt idx="772">
                  <c:v>7.022982746105774E-3</c:v>
                </c:pt>
                <c:pt idx="773">
                  <c:v>5.1943860135123389E-4</c:v>
                </c:pt>
                <c:pt idx="774">
                  <c:v>4.4572834928996224E-3</c:v>
                </c:pt>
                <c:pt idx="775">
                  <c:v>9.709130211541607E-3</c:v>
                </c:pt>
                <c:pt idx="776">
                  <c:v>5.1726925740620523E-2</c:v>
                </c:pt>
                <c:pt idx="777">
                  <c:v>3.6487768075680449E-4</c:v>
                </c:pt>
                <c:pt idx="778">
                  <c:v>1.4233374887881643E-2</c:v>
                </c:pt>
                <c:pt idx="779">
                  <c:v>1.9189358908422112E-2</c:v>
                </c:pt>
                <c:pt idx="780">
                  <c:v>1.3554768234922679E-3</c:v>
                </c:pt>
                <c:pt idx="781">
                  <c:v>3.9858922444127011E-2</c:v>
                </c:pt>
                <c:pt idx="782">
                  <c:v>1.3831130984917037E-2</c:v>
                </c:pt>
                <c:pt idx="783">
                  <c:v>1.567809507406014E-3</c:v>
                </c:pt>
                <c:pt idx="784">
                  <c:v>3.6317392729224534E-3</c:v>
                </c:pt>
                <c:pt idx="785">
                  <c:v>7.0076845950255004E-3</c:v>
                </c:pt>
                <c:pt idx="786">
                  <c:v>1.1456893333266665E-2</c:v>
                </c:pt>
                <c:pt idx="787">
                  <c:v>1.9730469125012785E-2</c:v>
                </c:pt>
                <c:pt idx="788">
                  <c:v>1.0427250308412963E-3</c:v>
                </c:pt>
                <c:pt idx="789">
                  <c:v>7.0983422831911508E-3</c:v>
                </c:pt>
                <c:pt idx="790">
                  <c:v>7.1802080970864886E-4</c:v>
                </c:pt>
                <c:pt idx="791">
                  <c:v>5.5470552129391996E-3</c:v>
                </c:pt>
                <c:pt idx="792">
                  <c:v>5.463068782035666E-4</c:v>
                </c:pt>
                <c:pt idx="793">
                  <c:v>4.7878528471337473E-3</c:v>
                </c:pt>
                <c:pt idx="794">
                  <c:v>5.311027739049342E-3</c:v>
                </c:pt>
                <c:pt idx="795">
                  <c:v>2.5339232780218499E-3</c:v>
                </c:pt>
                <c:pt idx="796">
                  <c:v>6.7239810365078898E-5</c:v>
                </c:pt>
                <c:pt idx="797">
                  <c:v>8.7653651674473817E-4</c:v>
                </c:pt>
                <c:pt idx="798">
                  <c:v>7.2578691802967533E-3</c:v>
                </c:pt>
                <c:pt idx="799">
                  <c:v>1.4378710723577079E-5</c:v>
                </c:pt>
                <c:pt idx="800">
                  <c:v>8.9171164272252197E-3</c:v>
                </c:pt>
                <c:pt idx="801">
                  <c:v>1.4594086967101811E-2</c:v>
                </c:pt>
                <c:pt idx="802">
                  <c:v>1.3614475192185609E-3</c:v>
                </c:pt>
                <c:pt idx="803">
                  <c:v>9.0458431795601337E-3</c:v>
                </c:pt>
                <c:pt idx="804">
                  <c:v>7.7324737826696419E-3</c:v>
                </c:pt>
                <c:pt idx="805">
                  <c:v>8.2172140876226665E-3</c:v>
                </c:pt>
                <c:pt idx="806">
                  <c:v>4.8501742458881517E-2</c:v>
                </c:pt>
                <c:pt idx="807">
                  <c:v>1.1604520102087649E-2</c:v>
                </c:pt>
                <c:pt idx="808">
                  <c:v>4.6033217708751732E-3</c:v>
                </c:pt>
                <c:pt idx="809">
                  <c:v>8.2766763020770857E-3</c:v>
                </c:pt>
                <c:pt idx="810">
                  <c:v>2.509352574261472E-3</c:v>
                </c:pt>
                <c:pt idx="811">
                  <c:v>8.7807501436361704E-4</c:v>
                </c:pt>
                <c:pt idx="812">
                  <c:v>4.1343212300597329E-2</c:v>
                </c:pt>
                <c:pt idx="813">
                  <c:v>2.0040589480530297E-2</c:v>
                </c:pt>
                <c:pt idx="814">
                  <c:v>4.5723301202949913E-5</c:v>
                </c:pt>
                <c:pt idx="815">
                  <c:v>5.2281634058774965E-2</c:v>
                </c:pt>
                <c:pt idx="816">
                  <c:v>1.5943008314331111E-6</c:v>
                </c:pt>
                <c:pt idx="817">
                  <c:v>6.3531385954494948E-3</c:v>
                </c:pt>
                <c:pt idx="818">
                  <c:v>1.4930291427744595E-3</c:v>
                </c:pt>
                <c:pt idx="819">
                  <c:v>9.1046960292055648E-4</c:v>
                </c:pt>
                <c:pt idx="820">
                  <c:v>2.7208684552438428E-4</c:v>
                </c:pt>
                <c:pt idx="821">
                  <c:v>1.9493020648847904E-3</c:v>
                </c:pt>
                <c:pt idx="822">
                  <c:v>1.4180524984322623E-2</c:v>
                </c:pt>
                <c:pt idx="823">
                  <c:v>2.4162300245899916E-3</c:v>
                </c:pt>
                <c:pt idx="824">
                  <c:v>5.9425540613597654E-4</c:v>
                </c:pt>
                <c:pt idx="825">
                  <c:v>2.8882118544282573E-4</c:v>
                </c:pt>
                <c:pt idx="826">
                  <c:v>3.7441518712134393E-2</c:v>
                </c:pt>
                <c:pt idx="827">
                  <c:v>1.0280874468740007E-2</c:v>
                </c:pt>
                <c:pt idx="828">
                  <c:v>4.6962369166646117E-2</c:v>
                </c:pt>
                <c:pt idx="829">
                  <c:v>1.1048269954442151E-3</c:v>
                </c:pt>
                <c:pt idx="830">
                  <c:v>2.2102698865774096E-5</c:v>
                </c:pt>
                <c:pt idx="831">
                  <c:v>8.5845086472458379E-3</c:v>
                </c:pt>
                <c:pt idx="832">
                  <c:v>3.751956506181253E-3</c:v>
                </c:pt>
                <c:pt idx="833">
                  <c:v>8.9795910290109606E-3</c:v>
                </c:pt>
                <c:pt idx="834">
                  <c:v>6.3569127281661864E-3</c:v>
                </c:pt>
                <c:pt idx="835">
                  <c:v>2.5041912529763465E-2</c:v>
                </c:pt>
                <c:pt idx="836">
                  <c:v>3.4000283886449276E-6</c:v>
                </c:pt>
                <c:pt idx="837">
                  <c:v>5.6909250112397759E-4</c:v>
                </c:pt>
                <c:pt idx="838">
                  <c:v>9.7999362274344987E-3</c:v>
                </c:pt>
                <c:pt idx="839">
                  <c:v>9.621272484190346E-3</c:v>
                </c:pt>
                <c:pt idx="840">
                  <c:v>3.4106514918397106E-2</c:v>
                </c:pt>
                <c:pt idx="841">
                  <c:v>8.0782961893794141E-4</c:v>
                </c:pt>
                <c:pt idx="842">
                  <c:v>3.8400237977343943E-3</c:v>
                </c:pt>
                <c:pt idx="843">
                  <c:v>1.7115859817197016E-2</c:v>
                </c:pt>
                <c:pt idx="844">
                  <c:v>0.13233297695670646</c:v>
                </c:pt>
                <c:pt idx="845">
                  <c:v>2.5714221938011778E-4</c:v>
                </c:pt>
                <c:pt idx="846">
                  <c:v>3.1590563404622254E-2</c:v>
                </c:pt>
                <c:pt idx="847">
                  <c:v>3.0111849967190195E-3</c:v>
                </c:pt>
                <c:pt idx="848">
                  <c:v>7.8427586583467834E-3</c:v>
                </c:pt>
                <c:pt idx="849">
                  <c:v>6.7412154323752537E-3</c:v>
                </c:pt>
                <c:pt idx="850">
                  <c:v>2.8522331939042692E-2</c:v>
                </c:pt>
                <c:pt idx="851">
                  <c:v>2.5304879256369194E-4</c:v>
                </c:pt>
                <c:pt idx="852">
                  <c:v>2.9561990790667645E-3</c:v>
                </c:pt>
                <c:pt idx="853">
                  <c:v>3.5959487025745022E-2</c:v>
                </c:pt>
                <c:pt idx="854">
                  <c:v>6.9934769682595123E-4</c:v>
                </c:pt>
                <c:pt idx="855">
                  <c:v>1.4998796722633727E-4</c:v>
                </c:pt>
                <c:pt idx="856">
                  <c:v>2.2936298207442033E-2</c:v>
                </c:pt>
                <c:pt idx="857">
                  <c:v>4.1010964296844636E-3</c:v>
                </c:pt>
                <c:pt idx="858">
                  <c:v>5.6545326427849013E-2</c:v>
                </c:pt>
                <c:pt idx="859">
                  <c:v>2.397465701585658E-2</c:v>
                </c:pt>
                <c:pt idx="860">
                  <c:v>1.2884497039757742E-2</c:v>
                </c:pt>
                <c:pt idx="861">
                  <c:v>1.0260198818476966E-3</c:v>
                </c:pt>
                <c:pt idx="862">
                  <c:v>2.3756522757601796E-2</c:v>
                </c:pt>
                <c:pt idx="863">
                  <c:v>2.2035696753731519E-2</c:v>
                </c:pt>
                <c:pt idx="864">
                  <c:v>1.5824124097238142E-3</c:v>
                </c:pt>
                <c:pt idx="865">
                  <c:v>3.8833375968039131E-2</c:v>
                </c:pt>
                <c:pt idx="866">
                  <c:v>4.5527211924257889E-3</c:v>
                </c:pt>
                <c:pt idx="867">
                  <c:v>3.9015162146140846E-5</c:v>
                </c:pt>
                <c:pt idx="868">
                  <c:v>8.1925389133700871E-3</c:v>
                </c:pt>
                <c:pt idx="869">
                  <c:v>2.0842555841158075E-3</c:v>
                </c:pt>
                <c:pt idx="870">
                  <c:v>1.6207326317074611E-2</c:v>
                </c:pt>
                <c:pt idx="871">
                  <c:v>2.0045187838981628E-5</c:v>
                </c:pt>
                <c:pt idx="872">
                  <c:v>5.3866039820904005E-3</c:v>
                </c:pt>
                <c:pt idx="873">
                  <c:v>2.0667859021433928E-2</c:v>
                </c:pt>
                <c:pt idx="874">
                  <c:v>1.4772194499879728E-4</c:v>
                </c:pt>
                <c:pt idx="875">
                  <c:v>2.6499533226088507E-3</c:v>
                </c:pt>
                <c:pt idx="876">
                  <c:v>7.3946687447788859E-2</c:v>
                </c:pt>
                <c:pt idx="877">
                  <c:v>0.12988760876488165</c:v>
                </c:pt>
                <c:pt idx="878">
                  <c:v>4.6027665666516166E-3</c:v>
                </c:pt>
                <c:pt idx="879">
                  <c:v>1.3670481810878086E-3</c:v>
                </c:pt>
                <c:pt idx="880">
                  <c:v>3.2417039062599927E-2</c:v>
                </c:pt>
                <c:pt idx="881">
                  <c:v>1.0154824037472164E-2</c:v>
                </c:pt>
                <c:pt idx="882">
                  <c:v>5.0448337647119625E-3</c:v>
                </c:pt>
                <c:pt idx="883">
                  <c:v>5.3427742081763136E-3</c:v>
                </c:pt>
                <c:pt idx="884">
                  <c:v>5.343813726133303E-3</c:v>
                </c:pt>
                <c:pt idx="885">
                  <c:v>3.865637555383833E-3</c:v>
                </c:pt>
                <c:pt idx="886">
                  <c:v>1.7369054126424289E-3</c:v>
                </c:pt>
                <c:pt idx="887">
                  <c:v>5.2513792020314858E-2</c:v>
                </c:pt>
                <c:pt idx="888">
                  <c:v>2.2359989101008652E-3</c:v>
                </c:pt>
                <c:pt idx="889">
                  <c:v>6.2919953042584872E-5</c:v>
                </c:pt>
                <c:pt idx="890">
                  <c:v>6.2257643588955643E-3</c:v>
                </c:pt>
                <c:pt idx="891">
                  <c:v>8.0017416640492198E-3</c:v>
                </c:pt>
                <c:pt idx="892">
                  <c:v>6.4726017788974376E-3</c:v>
                </c:pt>
                <c:pt idx="893">
                  <c:v>2.0250674862825672E-4</c:v>
                </c:pt>
                <c:pt idx="894">
                  <c:v>1.4010612295140511E-3</c:v>
                </c:pt>
                <c:pt idx="895">
                  <c:v>1.7108495836854587E-3</c:v>
                </c:pt>
                <c:pt idx="896">
                  <c:v>4.7366304538911412E-3</c:v>
                </c:pt>
                <c:pt idx="897">
                  <c:v>8.8151328452560559E-3</c:v>
                </c:pt>
                <c:pt idx="898">
                  <c:v>9.1859593983296389E-3</c:v>
                </c:pt>
                <c:pt idx="899">
                  <c:v>1.680340964062324E-2</c:v>
                </c:pt>
                <c:pt idx="900">
                  <c:v>3.4026275328177293E-3</c:v>
                </c:pt>
                <c:pt idx="901">
                  <c:v>1.0865703753428914E-2</c:v>
                </c:pt>
                <c:pt idx="902">
                  <c:v>1.7676057996726698E-4</c:v>
                </c:pt>
                <c:pt idx="903">
                  <c:v>1.4762219933802541E-3</c:v>
                </c:pt>
                <c:pt idx="904">
                  <c:v>8.4488851765647702E-2</c:v>
                </c:pt>
                <c:pt idx="905">
                  <c:v>2.0280950777635373E-5</c:v>
                </c:pt>
                <c:pt idx="906">
                  <c:v>3.3594892326995959E-2</c:v>
                </c:pt>
                <c:pt idx="907">
                  <c:v>3.6838021139029616E-3</c:v>
                </c:pt>
                <c:pt idx="908">
                  <c:v>2.2269413842256697E-2</c:v>
                </c:pt>
                <c:pt idx="909">
                  <c:v>6.1642771374607452E-3</c:v>
                </c:pt>
                <c:pt idx="910">
                  <c:v>2.8513617961936039E-2</c:v>
                </c:pt>
                <c:pt idx="911">
                  <c:v>1.0362329928882183E-3</c:v>
                </c:pt>
                <c:pt idx="912">
                  <c:v>3.2130558922638846E-3</c:v>
                </c:pt>
                <c:pt idx="913">
                  <c:v>4.3374874496845397E-3</c:v>
                </c:pt>
                <c:pt idx="914">
                  <c:v>1.069212129489727E-2</c:v>
                </c:pt>
                <c:pt idx="915">
                  <c:v>8.8171562867834325E-5</c:v>
                </c:pt>
                <c:pt idx="916">
                  <c:v>8.6034450517087863E-4</c:v>
                </c:pt>
                <c:pt idx="917">
                  <c:v>3.0681750496623302E-2</c:v>
                </c:pt>
                <c:pt idx="918">
                  <c:v>4.8023610859222535E-3</c:v>
                </c:pt>
                <c:pt idx="919">
                  <c:v>1.2867143529409516E-3</c:v>
                </c:pt>
                <c:pt idx="920">
                  <c:v>1.2067139445312485E-3</c:v>
                </c:pt>
                <c:pt idx="921">
                  <c:v>6.4714540154588857E-2</c:v>
                </c:pt>
                <c:pt idx="922">
                  <c:v>1.2068296967157415E-3</c:v>
                </c:pt>
                <c:pt idx="923">
                  <c:v>3.4953157187276869E-4</c:v>
                </c:pt>
                <c:pt idx="924">
                  <c:v>6.1840444504342233E-5</c:v>
                </c:pt>
                <c:pt idx="925">
                  <c:v>1.2779053156440739E-2</c:v>
                </c:pt>
                <c:pt idx="926">
                  <c:v>4.393478718550572E-4</c:v>
                </c:pt>
                <c:pt idx="927">
                  <c:v>1.8389365800429051E-2</c:v>
                </c:pt>
                <c:pt idx="928">
                  <c:v>5.1488690433647488E-3</c:v>
                </c:pt>
                <c:pt idx="929">
                  <c:v>7.1405682067061695E-3</c:v>
                </c:pt>
                <c:pt idx="930">
                  <c:v>5.1946828027142171E-2</c:v>
                </c:pt>
                <c:pt idx="931">
                  <c:v>2.7823077619430533E-2</c:v>
                </c:pt>
                <c:pt idx="932">
                  <c:v>1.644048959503237E-2</c:v>
                </c:pt>
                <c:pt idx="933">
                  <c:v>2.944631388138078E-4</c:v>
                </c:pt>
                <c:pt idx="934">
                  <c:v>1.8037178803448001E-3</c:v>
                </c:pt>
                <c:pt idx="935">
                  <c:v>1.4129133420556064E-6</c:v>
                </c:pt>
                <c:pt idx="936">
                  <c:v>1.5386533586078026E-4</c:v>
                </c:pt>
                <c:pt idx="937">
                  <c:v>4.6163572477655205E-3</c:v>
                </c:pt>
                <c:pt idx="938">
                  <c:v>8.6518630179096472E-4</c:v>
                </c:pt>
                <c:pt idx="939">
                  <c:v>3.2666964358476682E-3</c:v>
                </c:pt>
                <c:pt idx="940">
                  <c:v>6.911410115247683E-7</c:v>
                </c:pt>
                <c:pt idx="941">
                  <c:v>1.3604821037505903E-4</c:v>
                </c:pt>
                <c:pt idx="942">
                  <c:v>9.4394500764873686E-4</c:v>
                </c:pt>
                <c:pt idx="943">
                  <c:v>1.9349298391986017E-2</c:v>
                </c:pt>
                <c:pt idx="944">
                  <c:v>1.2228969871447381E-2</c:v>
                </c:pt>
                <c:pt idx="945">
                  <c:v>1.8334038034434391E-3</c:v>
                </c:pt>
                <c:pt idx="946">
                  <c:v>2.6452690547067278E-2</c:v>
                </c:pt>
                <c:pt idx="947">
                  <c:v>4.1956707293451757E-3</c:v>
                </c:pt>
                <c:pt idx="948">
                  <c:v>1.600769679728772E-2</c:v>
                </c:pt>
                <c:pt idx="949">
                  <c:v>2.3264741819161707E-3</c:v>
                </c:pt>
                <c:pt idx="950">
                  <c:v>2.9014561105984545E-2</c:v>
                </c:pt>
                <c:pt idx="951">
                  <c:v>2.8314654286669378E-4</c:v>
                </c:pt>
                <c:pt idx="952">
                  <c:v>4.1531745022559043E-3</c:v>
                </c:pt>
                <c:pt idx="953">
                  <c:v>6.0492326771071866E-4</c:v>
                </c:pt>
                <c:pt idx="954">
                  <c:v>7.5427685290550403E-3</c:v>
                </c:pt>
                <c:pt idx="955">
                  <c:v>3.683076545302964E-5</c:v>
                </c:pt>
                <c:pt idx="956">
                  <c:v>1.9692580869865417E-2</c:v>
                </c:pt>
                <c:pt idx="957">
                  <c:v>9.2700895245961031E-3</c:v>
                </c:pt>
                <c:pt idx="958">
                  <c:v>2.107536903392187E-4</c:v>
                </c:pt>
                <c:pt idx="959">
                  <c:v>9.7270264499158769E-3</c:v>
                </c:pt>
                <c:pt idx="960">
                  <c:v>9.9915933630199214E-3</c:v>
                </c:pt>
                <c:pt idx="961">
                  <c:v>4.0190256925871882E-4</c:v>
                </c:pt>
                <c:pt idx="962">
                  <c:v>1.1754828511534062E-2</c:v>
                </c:pt>
                <c:pt idx="963">
                  <c:v>9.672638933036002E-5</c:v>
                </c:pt>
                <c:pt idx="964">
                  <c:v>7.9023403338990164E-4</c:v>
                </c:pt>
                <c:pt idx="965">
                  <c:v>1.7019588703570034E-2</c:v>
                </c:pt>
                <c:pt idx="966">
                  <c:v>1.5836691570375774E-3</c:v>
                </c:pt>
                <c:pt idx="967">
                  <c:v>3.7110740985002613E-3</c:v>
                </c:pt>
                <c:pt idx="968">
                  <c:v>2.5465084415113816E-3</c:v>
                </c:pt>
                <c:pt idx="969">
                  <c:v>5.3582910693940615E-4</c:v>
                </c:pt>
                <c:pt idx="970">
                  <c:v>8.3481001888244192E-8</c:v>
                </c:pt>
                <c:pt idx="971">
                  <c:v>5.4915232749388153E-4</c:v>
                </c:pt>
                <c:pt idx="972">
                  <c:v>1.4880895976203054E-4</c:v>
                </c:pt>
                <c:pt idx="973">
                  <c:v>1.4470861660813804E-3</c:v>
                </c:pt>
                <c:pt idx="974">
                  <c:v>6.3378570465912869E-3</c:v>
                </c:pt>
                <c:pt idx="975">
                  <c:v>5.4647411415523567E-2</c:v>
                </c:pt>
                <c:pt idx="976">
                  <c:v>2.148746166567907E-4</c:v>
                </c:pt>
                <c:pt idx="977">
                  <c:v>7.7236651494077121E-3</c:v>
                </c:pt>
                <c:pt idx="978">
                  <c:v>1.096042876161385E-3</c:v>
                </c:pt>
                <c:pt idx="979">
                  <c:v>1.5589637607934966E-3</c:v>
                </c:pt>
                <c:pt idx="980">
                  <c:v>4.2193037654442676E-4</c:v>
                </c:pt>
                <c:pt idx="981">
                  <c:v>5.5961828606424762E-7</c:v>
                </c:pt>
                <c:pt idx="982">
                  <c:v>7.7100354012168571E-3</c:v>
                </c:pt>
                <c:pt idx="983">
                  <c:v>1.660256067989932E-2</c:v>
                </c:pt>
                <c:pt idx="984">
                  <c:v>1.5318571835658761E-2</c:v>
                </c:pt>
                <c:pt idx="985">
                  <c:v>7.865056988849678E-3</c:v>
                </c:pt>
                <c:pt idx="986">
                  <c:v>1.558603470783125E-4</c:v>
                </c:pt>
                <c:pt idx="987">
                  <c:v>8.0971812679438647E-4</c:v>
                </c:pt>
                <c:pt idx="988">
                  <c:v>6.555007468719574E-5</c:v>
                </c:pt>
                <c:pt idx="989">
                  <c:v>8.1208250660981668E-2</c:v>
                </c:pt>
                <c:pt idx="990">
                  <c:v>8.6843058313692933E-2</c:v>
                </c:pt>
                <c:pt idx="991">
                  <c:v>1.6973364083997428E-4</c:v>
                </c:pt>
                <c:pt idx="992">
                  <c:v>5.6728203237805955E-3</c:v>
                </c:pt>
                <c:pt idx="993">
                  <c:v>4.1782061980437449E-3</c:v>
                </c:pt>
                <c:pt idx="994">
                  <c:v>5.9467723329679293E-5</c:v>
                </c:pt>
                <c:pt idx="995">
                  <c:v>1.6982276440717144E-2</c:v>
                </c:pt>
                <c:pt idx="996">
                  <c:v>3.4734947423722642E-4</c:v>
                </c:pt>
                <c:pt idx="997">
                  <c:v>9.7660238315595946E-4</c:v>
                </c:pt>
                <c:pt idx="998">
                  <c:v>5.7442735264676961E-4</c:v>
                </c:pt>
                <c:pt idx="999">
                  <c:v>5.138446667490193E-3</c:v>
                </c:pt>
                <c:pt idx="1000">
                  <c:v>4.7952536109889338E-2</c:v>
                </c:pt>
                <c:pt idx="1001">
                  <c:v>0.13517864246034045</c:v>
                </c:pt>
                <c:pt idx="1002">
                  <c:v>1.8643983279874682E-2</c:v>
                </c:pt>
                <c:pt idx="1003">
                  <c:v>3.2058979901763443E-2</c:v>
                </c:pt>
                <c:pt idx="1004">
                  <c:v>9.7610076777361816E-4</c:v>
                </c:pt>
                <c:pt idx="1005">
                  <c:v>1.9492088850917573E-3</c:v>
                </c:pt>
                <c:pt idx="1006">
                  <c:v>3.5433449851601638E-4</c:v>
                </c:pt>
                <c:pt idx="1007">
                  <c:v>7.9887789036829897E-3</c:v>
                </c:pt>
                <c:pt idx="1008">
                  <c:v>1.7172259068760673E-3</c:v>
                </c:pt>
                <c:pt idx="1009">
                  <c:v>2.893714595751135E-4</c:v>
                </c:pt>
                <c:pt idx="1010">
                  <c:v>4.3066343585196074E-3</c:v>
                </c:pt>
                <c:pt idx="1011">
                  <c:v>1.3954277744148305E-3</c:v>
                </c:pt>
                <c:pt idx="1012">
                  <c:v>8.4509684326122584E-5</c:v>
                </c:pt>
                <c:pt idx="1013">
                  <c:v>1.4423743910713309E-3</c:v>
                </c:pt>
                <c:pt idx="1014">
                  <c:v>3.9065167148534755E-3</c:v>
                </c:pt>
                <c:pt idx="1015">
                  <c:v>1.6851080956494704E-2</c:v>
                </c:pt>
                <c:pt idx="1016">
                  <c:v>2.4408428470456289E-3</c:v>
                </c:pt>
                <c:pt idx="1017">
                  <c:v>6.9041906013704766E-5</c:v>
                </c:pt>
                <c:pt idx="1018">
                  <c:v>2.2651078657793259E-2</c:v>
                </c:pt>
                <c:pt idx="1019">
                  <c:v>1.3148566930547105E-2</c:v>
                </c:pt>
                <c:pt idx="1020">
                  <c:v>1.4684079936663971E-3</c:v>
                </c:pt>
                <c:pt idx="1021">
                  <c:v>2.313444710621624E-3</c:v>
                </c:pt>
                <c:pt idx="1022">
                  <c:v>1.6856042340990092E-2</c:v>
                </c:pt>
                <c:pt idx="1023">
                  <c:v>4.5554947625515638E-3</c:v>
                </c:pt>
                <c:pt idx="1024">
                  <c:v>1.5144073004585911E-2</c:v>
                </c:pt>
                <c:pt idx="1025">
                  <c:v>6.5284385579490898E-3</c:v>
                </c:pt>
                <c:pt idx="1026">
                  <c:v>1.8895414870009376E-3</c:v>
                </c:pt>
                <c:pt idx="1027">
                  <c:v>5.4141693289015864E-4</c:v>
                </c:pt>
                <c:pt idx="1028">
                  <c:v>5.0228060221297667E-4</c:v>
                </c:pt>
                <c:pt idx="1029">
                  <c:v>7.9204575410414138E-8</c:v>
                </c:pt>
                <c:pt idx="1030">
                  <c:v>8.8043545447766582E-3</c:v>
                </c:pt>
                <c:pt idx="1031">
                  <c:v>1.9798142358513031E-4</c:v>
                </c:pt>
                <c:pt idx="1032">
                  <c:v>6.5447496658688708E-4</c:v>
                </c:pt>
                <c:pt idx="1033">
                  <c:v>2.9328588593143412E-4</c:v>
                </c:pt>
                <c:pt idx="1034">
                  <c:v>3.3196409121922621E-2</c:v>
                </c:pt>
                <c:pt idx="1035">
                  <c:v>2.3558864365091551E-4</c:v>
                </c:pt>
                <c:pt idx="1036">
                  <c:v>2.1995729985355912E-4</c:v>
                </c:pt>
                <c:pt idx="1037">
                  <c:v>1.4683055774296358E-3</c:v>
                </c:pt>
                <c:pt idx="1038">
                  <c:v>1.9296488551766996E-3</c:v>
                </c:pt>
                <c:pt idx="1039">
                  <c:v>2.1050056179419268E-5</c:v>
                </c:pt>
                <c:pt idx="1040">
                  <c:v>5.3068448230812206E-4</c:v>
                </c:pt>
                <c:pt idx="1041">
                  <c:v>5.9847104074317878E-3</c:v>
                </c:pt>
                <c:pt idx="1042">
                  <c:v>1.2069444203454526E-3</c:v>
                </c:pt>
                <c:pt idx="1043">
                  <c:v>8.4524741104439392E-5</c:v>
                </c:pt>
                <c:pt idx="1044">
                  <c:v>2.187031108392632E-3</c:v>
                </c:pt>
                <c:pt idx="1045">
                  <c:v>5.2918332478534991E-3</c:v>
                </c:pt>
                <c:pt idx="1046">
                  <c:v>1.7634169092518425E-2</c:v>
                </c:pt>
                <c:pt idx="1047">
                  <c:v>1.1880078892027616E-3</c:v>
                </c:pt>
                <c:pt idx="1048">
                  <c:v>4.90209072703268E-5</c:v>
                </c:pt>
                <c:pt idx="1049">
                  <c:v>2.4110092879391933E-3</c:v>
                </c:pt>
                <c:pt idx="1050">
                  <c:v>9.7992598158319513E-4</c:v>
                </c:pt>
                <c:pt idx="1051">
                  <c:v>4.5882590049257043E-4</c:v>
                </c:pt>
                <c:pt idx="1052">
                  <c:v>4.2814429187611148E-4</c:v>
                </c:pt>
                <c:pt idx="1053">
                  <c:v>3.6332304868428476E-3</c:v>
                </c:pt>
                <c:pt idx="1054">
                  <c:v>7.7154818179776569E-4</c:v>
                </c:pt>
                <c:pt idx="1055">
                  <c:v>1.1972048570293061E-4</c:v>
                </c:pt>
                <c:pt idx="1056">
                  <c:v>1.024771125159265E-3</c:v>
                </c:pt>
                <c:pt idx="1057">
                  <c:v>2.3953515991997996E-3</c:v>
                </c:pt>
                <c:pt idx="1058">
                  <c:v>5.1487802480454162E-3</c:v>
                </c:pt>
                <c:pt idx="1059">
                  <c:v>1.2307380607983827E-3</c:v>
                </c:pt>
                <c:pt idx="1060">
                  <c:v>2.310491149268177E-4</c:v>
                </c:pt>
                <c:pt idx="1061">
                  <c:v>0.10583052348580874</c:v>
                </c:pt>
                <c:pt idx="1062">
                  <c:v>1.8288784078858563E-3</c:v>
                </c:pt>
                <c:pt idx="1063">
                  <c:v>1.6806029550699101E-3</c:v>
                </c:pt>
                <c:pt idx="1064">
                  <c:v>7.6778505036540576E-3</c:v>
                </c:pt>
                <c:pt idx="1065">
                  <c:v>2.1519026166239852E-3</c:v>
                </c:pt>
                <c:pt idx="1066">
                  <c:v>8.7467019354031394E-3</c:v>
                </c:pt>
                <c:pt idx="1067">
                  <c:v>1.2012243884757336E-2</c:v>
                </c:pt>
                <c:pt idx="1068">
                  <c:v>3.3338248908955845E-7</c:v>
                </c:pt>
                <c:pt idx="1069">
                  <c:v>6.4517590326780162E-3</c:v>
                </c:pt>
                <c:pt idx="1070">
                  <c:v>1.5920607347881519E-2</c:v>
                </c:pt>
                <c:pt idx="1071">
                  <c:v>9.8232501696923703E-4</c:v>
                </c:pt>
                <c:pt idx="1072">
                  <c:v>6.5269985939366344E-6</c:v>
                </c:pt>
                <c:pt idx="1073">
                  <c:v>1.929452787809166E-4</c:v>
                </c:pt>
                <c:pt idx="1074">
                  <c:v>3.1088576257269526E-4</c:v>
                </c:pt>
                <c:pt idx="1075">
                  <c:v>0.17673231853204868</c:v>
                </c:pt>
                <c:pt idx="1076">
                  <c:v>5.8614804743814899E-4</c:v>
                </c:pt>
                <c:pt idx="1077">
                  <c:v>1.38435762334723E-4</c:v>
                </c:pt>
                <c:pt idx="1078">
                  <c:v>6.9628909059134769E-2</c:v>
                </c:pt>
                <c:pt idx="1079">
                  <c:v>4.8709213387793035E-3</c:v>
                </c:pt>
                <c:pt idx="1080">
                  <c:v>1.2752628042964517E-4</c:v>
                </c:pt>
                <c:pt idx="1081">
                  <c:v>5.6963320014029426E-4</c:v>
                </c:pt>
                <c:pt idx="1082">
                  <c:v>8.5602713079239619E-3</c:v>
                </c:pt>
                <c:pt idx="1083">
                  <c:v>1.0401255607581069E-4</c:v>
                </c:pt>
                <c:pt idx="1084">
                  <c:v>1.2671973871621573E-2</c:v>
                </c:pt>
                <c:pt idx="1085">
                  <c:v>1.98650646938223E-3</c:v>
                </c:pt>
                <c:pt idx="1086">
                  <c:v>3.2825419432659505E-3</c:v>
                </c:pt>
                <c:pt idx="1087">
                  <c:v>6.1303818765179358E-7</c:v>
                </c:pt>
                <c:pt idx="1088">
                  <c:v>6.205186170439239E-5</c:v>
                </c:pt>
                <c:pt idx="1089">
                  <c:v>5.2734227430281409E-2</c:v>
                </c:pt>
                <c:pt idx="1090">
                  <c:v>1.3884710210366732E-2</c:v>
                </c:pt>
                <c:pt idx="1091">
                  <c:v>7.0619214784843811E-3</c:v>
                </c:pt>
                <c:pt idx="1092">
                  <c:v>6.781635277660885E-3</c:v>
                </c:pt>
                <c:pt idx="1093">
                  <c:v>3.4473790395928694E-4</c:v>
                </c:pt>
                <c:pt idx="1094">
                  <c:v>2.5975529141382504E-2</c:v>
                </c:pt>
                <c:pt idx="1095">
                  <c:v>1.6866108077791722E-3</c:v>
                </c:pt>
                <c:pt idx="1096">
                  <c:v>2.5241735037509433E-5</c:v>
                </c:pt>
                <c:pt idx="1097">
                  <c:v>3.9407198141103942E-4</c:v>
                </c:pt>
                <c:pt idx="1098">
                  <c:v>9.3395323213875288E-3</c:v>
                </c:pt>
                <c:pt idx="1099">
                  <c:v>5.6649683419852305E-5</c:v>
                </c:pt>
                <c:pt idx="1100">
                  <c:v>1.2070877285620565E-3</c:v>
                </c:pt>
                <c:pt idx="1101">
                  <c:v>5.8501010256783474E-5</c:v>
                </c:pt>
                <c:pt idx="1102">
                  <c:v>2.8702619118237409E-4</c:v>
                </c:pt>
                <c:pt idx="1103">
                  <c:v>7.1500551367802091E-4</c:v>
                </c:pt>
                <c:pt idx="1104">
                  <c:v>6.3812178492936745E-4</c:v>
                </c:pt>
                <c:pt idx="1105">
                  <c:v>5.810431889344987E-3</c:v>
                </c:pt>
                <c:pt idx="1106">
                  <c:v>7.928539034241781E-5</c:v>
                </c:pt>
                <c:pt idx="1107">
                  <c:v>1.7878080804750279E-4</c:v>
                </c:pt>
                <c:pt idx="1108">
                  <c:v>4.0395716402117152E-4</c:v>
                </c:pt>
                <c:pt idx="1109">
                  <c:v>1.6270528272197304E-3</c:v>
                </c:pt>
                <c:pt idx="1110">
                  <c:v>2.2156858119276894E-4</c:v>
                </c:pt>
                <c:pt idx="1111">
                  <c:v>1.4368294526854987E-2</c:v>
                </c:pt>
                <c:pt idx="1112">
                  <c:v>3.7514233524942714E-3</c:v>
                </c:pt>
                <c:pt idx="1113">
                  <c:v>4.3793322787169737E-6</c:v>
                </c:pt>
                <c:pt idx="1114">
                  <c:v>1.2956434156927314E-2</c:v>
                </c:pt>
                <c:pt idx="1115">
                  <c:v>8.4336506496832087E-4</c:v>
                </c:pt>
                <c:pt idx="1116">
                  <c:v>9.7755305127074127E-4</c:v>
                </c:pt>
                <c:pt idx="1117">
                  <c:v>1.4993005018920634E-2</c:v>
                </c:pt>
                <c:pt idx="1118">
                  <c:v>1.4537965686298277E-3</c:v>
                </c:pt>
                <c:pt idx="1119">
                  <c:v>1.8877319950902035E-3</c:v>
                </c:pt>
                <c:pt idx="1120">
                  <c:v>4.8740883131011424E-6</c:v>
                </c:pt>
                <c:pt idx="1121">
                  <c:v>9.2530809627558821E-4</c:v>
                </c:pt>
                <c:pt idx="1122">
                  <c:v>3.5609485944358257E-5</c:v>
                </c:pt>
                <c:pt idx="1123">
                  <c:v>1.3780576715160424E-3</c:v>
                </c:pt>
                <c:pt idx="1124">
                  <c:v>5.2496533003671163E-6</c:v>
                </c:pt>
                <c:pt idx="1125">
                  <c:v>2.2391692135018838E-3</c:v>
                </c:pt>
                <c:pt idx="1126">
                  <c:v>2.1619278728894339E-2</c:v>
                </c:pt>
                <c:pt idx="1127">
                  <c:v>7.8862709393863143E-3</c:v>
                </c:pt>
                <c:pt idx="1128">
                  <c:v>1.7831152687923007E-3</c:v>
                </c:pt>
                <c:pt idx="1129">
                  <c:v>6.7266972094986066E-5</c:v>
                </c:pt>
                <c:pt idx="1130">
                  <c:v>5.4184763438121066E-3</c:v>
                </c:pt>
                <c:pt idx="1131">
                  <c:v>1.1605383004934891E-3</c:v>
                </c:pt>
                <c:pt idx="1132">
                  <c:v>2.8940379188943091E-3</c:v>
                </c:pt>
                <c:pt idx="1133">
                  <c:v>6.5618018710300999E-2</c:v>
                </c:pt>
                <c:pt idx="1134">
                  <c:v>7.9597513919614146E-4</c:v>
                </c:pt>
                <c:pt idx="1135">
                  <c:v>1.0084618439453267E-5</c:v>
                </c:pt>
                <c:pt idx="1136">
                  <c:v>1.6520443991095715E-2</c:v>
                </c:pt>
                <c:pt idx="1137">
                  <c:v>2.1500457554421468E-7</c:v>
                </c:pt>
                <c:pt idx="1138">
                  <c:v>1.871513757483284E-4</c:v>
                </c:pt>
                <c:pt idx="1139">
                  <c:v>9.5110178639472157E-4</c:v>
                </c:pt>
                <c:pt idx="1140">
                  <c:v>1.1751335113972023E-7</c:v>
                </c:pt>
                <c:pt idx="1141">
                  <c:v>2.1574879341039748E-4</c:v>
                </c:pt>
                <c:pt idx="1142">
                  <c:v>7.7165843456439166E-3</c:v>
                </c:pt>
                <c:pt idx="1143">
                  <c:v>3.6160805055905068E-3</c:v>
                </c:pt>
                <c:pt idx="1144">
                  <c:v>2.4501190470815697E-3</c:v>
                </c:pt>
                <c:pt idx="1145">
                  <c:v>4.7268587660780894E-3</c:v>
                </c:pt>
                <c:pt idx="1146">
                  <c:v>2.6835163175701433E-3</c:v>
                </c:pt>
                <c:pt idx="1147">
                  <c:v>1.927774611845642E-3</c:v>
                </c:pt>
                <c:pt idx="1148">
                  <c:v>1.6624955610174897E-2</c:v>
                </c:pt>
                <c:pt idx="1149">
                  <c:v>3.5558674354364411E-3</c:v>
                </c:pt>
                <c:pt idx="1150">
                  <c:v>5.8263808828577415E-2</c:v>
                </c:pt>
                <c:pt idx="1151">
                  <c:v>9.1111025444338349E-4</c:v>
                </c:pt>
                <c:pt idx="1152">
                  <c:v>1.0778400257769928E-3</c:v>
                </c:pt>
                <c:pt idx="1153">
                  <c:v>2.1614935903783048E-3</c:v>
                </c:pt>
                <c:pt idx="1154">
                  <c:v>3.7041704570232086E-6</c:v>
                </c:pt>
                <c:pt idx="1155">
                  <c:v>2.9813783798849618E-3</c:v>
                </c:pt>
                <c:pt idx="1156">
                  <c:v>2.2906442284474421E-4</c:v>
                </c:pt>
                <c:pt idx="1157">
                  <c:v>1.0920353990595563E-2</c:v>
                </c:pt>
                <c:pt idx="1158">
                  <c:v>0.13737200156974333</c:v>
                </c:pt>
                <c:pt idx="1159">
                  <c:v>5.8648729381951476E-3</c:v>
                </c:pt>
                <c:pt idx="1160">
                  <c:v>4.8263027835045704E-3</c:v>
                </c:pt>
                <c:pt idx="1161">
                  <c:v>1.4450894749346048E-3</c:v>
                </c:pt>
                <c:pt idx="1162">
                  <c:v>3.0568888540429398E-2</c:v>
                </c:pt>
                <c:pt idx="1163">
                  <c:v>5.9082578575197879E-4</c:v>
                </c:pt>
                <c:pt idx="1164">
                  <c:v>3.6923996555009732E-3</c:v>
                </c:pt>
                <c:pt idx="1165">
                  <c:v>2.8698806917440418E-3</c:v>
                </c:pt>
                <c:pt idx="1166">
                  <c:v>4.1765587541211759E-4</c:v>
                </c:pt>
                <c:pt idx="1167">
                  <c:v>4.2120962469075255E-6</c:v>
                </c:pt>
                <c:pt idx="1168">
                  <c:v>2.5012196922733921E-3</c:v>
                </c:pt>
                <c:pt idx="1169">
                  <c:v>2.899149414075547E-3</c:v>
                </c:pt>
                <c:pt idx="1170">
                  <c:v>1.7673857968201916E-3</c:v>
                </c:pt>
                <c:pt idx="1171">
                  <c:v>5.4207083561571695E-3</c:v>
                </c:pt>
                <c:pt idx="1172">
                  <c:v>4.6255251701907612E-4</c:v>
                </c:pt>
                <c:pt idx="1173">
                  <c:v>2.8953871917769829E-3</c:v>
                </c:pt>
                <c:pt idx="1174">
                  <c:v>2.3757578792812191E-3</c:v>
                </c:pt>
                <c:pt idx="1175">
                  <c:v>3.1052893292541715E-3</c:v>
                </c:pt>
                <c:pt idx="1176">
                  <c:v>9.4991821264649688E-3</c:v>
                </c:pt>
                <c:pt idx="1177">
                  <c:v>7.9863215487513308E-4</c:v>
                </c:pt>
                <c:pt idx="1178">
                  <c:v>5.7682828618291406E-3</c:v>
                </c:pt>
                <c:pt idx="1179">
                  <c:v>3.4493047523018628E-4</c:v>
                </c:pt>
                <c:pt idx="1180">
                  <c:v>6.2559065309309445E-4</c:v>
                </c:pt>
                <c:pt idx="1181">
                  <c:v>4.8394733510832904E-3</c:v>
                </c:pt>
                <c:pt idx="1182">
                  <c:v>1.3037642061481084E-3</c:v>
                </c:pt>
                <c:pt idx="1183">
                  <c:v>2.9366726958787357E-4</c:v>
                </c:pt>
                <c:pt idx="1184">
                  <c:v>5.7000905445623558E-5</c:v>
                </c:pt>
                <c:pt idx="1185">
                  <c:v>3.8194800856292592E-5</c:v>
                </c:pt>
                <c:pt idx="1186">
                  <c:v>2.0454396999368802E-3</c:v>
                </c:pt>
                <c:pt idx="1187">
                  <c:v>1.617436837360097E-4</c:v>
                </c:pt>
                <c:pt idx="1188">
                  <c:v>4.1846753362539237E-3</c:v>
                </c:pt>
                <c:pt idx="1189">
                  <c:v>2.0465791675590238E-4</c:v>
                </c:pt>
                <c:pt idx="1190">
                  <c:v>8.3354948124499258E-4</c:v>
                </c:pt>
                <c:pt idx="1191">
                  <c:v>9.8016533458035147E-3</c:v>
                </c:pt>
                <c:pt idx="1192">
                  <c:v>4.9814330035995164E-5</c:v>
                </c:pt>
                <c:pt idx="1193">
                  <c:v>4.8194867904501678E-5</c:v>
                </c:pt>
                <c:pt idx="1194">
                  <c:v>3.2808542926133369E-3</c:v>
                </c:pt>
                <c:pt idx="1195">
                  <c:v>1.7137632831456325E-4</c:v>
                </c:pt>
                <c:pt idx="1196">
                  <c:v>1.1806126245339995E-2</c:v>
                </c:pt>
                <c:pt idx="1197">
                  <c:v>2.192892113026532E-4</c:v>
                </c:pt>
                <c:pt idx="1198">
                  <c:v>2.063314498594701E-4</c:v>
                </c:pt>
                <c:pt idx="1199">
                  <c:v>1.5848259054000345E-3</c:v>
                </c:pt>
                <c:pt idx="1200">
                  <c:v>1.6958651805750889E-3</c:v>
                </c:pt>
                <c:pt idx="1201">
                  <c:v>1.2790569482992332E-2</c:v>
                </c:pt>
                <c:pt idx="1202">
                  <c:v>8.3117658646801769E-4</c:v>
                </c:pt>
                <c:pt idx="1203">
                  <c:v>1.1378065621952729E-3</c:v>
                </c:pt>
                <c:pt idx="1204">
                  <c:v>1.6983933559694685E-4</c:v>
                </c:pt>
                <c:pt idx="1205">
                  <c:v>1.61441131731991E-3</c:v>
                </c:pt>
                <c:pt idx="1206">
                  <c:v>1.6017803636349142E-4</c:v>
                </c:pt>
                <c:pt idx="1207">
                  <c:v>5.9976703129433569E-4</c:v>
                </c:pt>
                <c:pt idx="1208">
                  <c:v>5.631004978676463E-3</c:v>
                </c:pt>
                <c:pt idx="1209">
                  <c:v>2.0180116569202726E-3</c:v>
                </c:pt>
                <c:pt idx="1210">
                  <c:v>6.7057747473525567E-2</c:v>
                </c:pt>
                <c:pt idx="1211">
                  <c:v>6.2813819758982693E-3</c:v>
                </c:pt>
                <c:pt idx="1212">
                  <c:v>7.5910340439934324E-4</c:v>
                </c:pt>
                <c:pt idx="1213">
                  <c:v>3.658059668915625E-4</c:v>
                </c:pt>
                <c:pt idx="1214">
                  <c:v>5.2867377298177354E-3</c:v>
                </c:pt>
                <c:pt idx="1215">
                  <c:v>2.3386767696870693E-3</c:v>
                </c:pt>
                <c:pt idx="1216">
                  <c:v>7.982979856345539E-4</c:v>
                </c:pt>
                <c:pt idx="1217">
                  <c:v>1.9358959510929689E-4</c:v>
                </c:pt>
                <c:pt idx="1218">
                  <c:v>3.6514405685934885E-4</c:v>
                </c:pt>
                <c:pt idx="1219">
                  <c:v>3.7272179814498672E-3</c:v>
                </c:pt>
                <c:pt idx="1220">
                  <c:v>8.6690735686672995E-4</c:v>
                </c:pt>
                <c:pt idx="1221">
                  <c:v>1.76596943422102E-4</c:v>
                </c:pt>
                <c:pt idx="1222">
                  <c:v>4.8016065465791575E-4</c:v>
                </c:pt>
                <c:pt idx="1223">
                  <c:v>1.9391065212253433E-2</c:v>
                </c:pt>
                <c:pt idx="1224">
                  <c:v>2.3566742325185772E-4</c:v>
                </c:pt>
                <c:pt idx="1225">
                  <c:v>1.611934114703302E-3</c:v>
                </c:pt>
                <c:pt idx="1226">
                  <c:v>2.2007028710153355E-3</c:v>
                </c:pt>
                <c:pt idx="1227">
                  <c:v>4.4770502239970299E-3</c:v>
                </c:pt>
                <c:pt idx="1228">
                  <c:v>2.5764137073421619E-2</c:v>
                </c:pt>
                <c:pt idx="1229">
                  <c:v>9.5151563031827016E-7</c:v>
                </c:pt>
                <c:pt idx="1230">
                  <c:v>1.014408770582381E-3</c:v>
                </c:pt>
                <c:pt idx="1231">
                  <c:v>3.2222995222250765E-4</c:v>
                </c:pt>
                <c:pt idx="1232">
                  <c:v>3.0658509849480097E-4</c:v>
                </c:pt>
                <c:pt idx="1233">
                  <c:v>9.9670825440354598E-4</c:v>
                </c:pt>
                <c:pt idx="1234">
                  <c:v>1.7403048015303896E-3</c:v>
                </c:pt>
                <c:pt idx="1235">
                  <c:v>1.1163986820970499E-2</c:v>
                </c:pt>
                <c:pt idx="1236">
                  <c:v>1.0961079688027284E-3</c:v>
                </c:pt>
                <c:pt idx="1237">
                  <c:v>1.7427876204294413E-3</c:v>
                </c:pt>
                <c:pt idx="1238">
                  <c:v>6.4181079576571777E-3</c:v>
                </c:pt>
                <c:pt idx="1239">
                  <c:v>1.4623011031142394E-3</c:v>
                </c:pt>
                <c:pt idx="1240">
                  <c:v>8.2151322507020355E-3</c:v>
                </c:pt>
                <c:pt idx="1241">
                  <c:v>1.5270784441771785E-2</c:v>
                </c:pt>
                <c:pt idx="1242">
                  <c:v>6.7257117125761953E-5</c:v>
                </c:pt>
                <c:pt idx="1243">
                  <c:v>2.0234383835306489E-3</c:v>
                </c:pt>
                <c:pt idx="1244">
                  <c:v>5.6143357478121998E-4</c:v>
                </c:pt>
                <c:pt idx="1245">
                  <c:v>3.5353821881146684E-2</c:v>
                </c:pt>
                <c:pt idx="1246">
                  <c:v>1.0602381132364917E-4</c:v>
                </c:pt>
                <c:pt idx="1247">
                  <c:v>3.4764335643435097E-4</c:v>
                </c:pt>
                <c:pt idx="1248">
                  <c:v>9.2241443311427751E-2</c:v>
                </c:pt>
                <c:pt idx="1249">
                  <c:v>3.0110280485159301E-4</c:v>
                </c:pt>
                <c:pt idx="1250">
                  <c:v>3.9036686532167912E-4</c:v>
                </c:pt>
                <c:pt idx="1251">
                  <c:v>1.7475282409755137E-4</c:v>
                </c:pt>
                <c:pt idx="1252">
                  <c:v>1.8772942227664239E-3</c:v>
                </c:pt>
                <c:pt idx="1253">
                  <c:v>2.3236640546522787E-4</c:v>
                </c:pt>
                <c:pt idx="1254">
                  <c:v>8.9650684230252031E-3</c:v>
                </c:pt>
                <c:pt idx="1255">
                  <c:v>2.4132189194195882E-3</c:v>
                </c:pt>
                <c:pt idx="1256">
                  <c:v>1.4428048078351242E-4</c:v>
                </c:pt>
                <c:pt idx="1257">
                  <c:v>2.0754490696172559E-6</c:v>
                </c:pt>
                <c:pt idx="1258">
                  <c:v>4.1091707507980007E-3</c:v>
                </c:pt>
                <c:pt idx="1259">
                  <c:v>1.6480615101025342E-5</c:v>
                </c:pt>
                <c:pt idx="1260">
                  <c:v>1.1895181582574262E-5</c:v>
                </c:pt>
                <c:pt idx="1261">
                  <c:v>2.2297015776007122E-5</c:v>
                </c:pt>
                <c:pt idx="1262">
                  <c:v>1.8260580409619329E-7</c:v>
                </c:pt>
                <c:pt idx="1263">
                  <c:v>1.5334421194579035E-3</c:v>
                </c:pt>
                <c:pt idx="1264">
                  <c:v>1.7939946421566585E-3</c:v>
                </c:pt>
                <c:pt idx="1265">
                  <c:v>2.4560097069912113E-4</c:v>
                </c:pt>
                <c:pt idx="1266">
                  <c:v>3.7082794036978154E-7</c:v>
                </c:pt>
                <c:pt idx="1267">
                  <c:v>3.7134558523241643E-4</c:v>
                </c:pt>
                <c:pt idx="1268">
                  <c:v>7.472237083196032E-5</c:v>
                </c:pt>
                <c:pt idx="1269">
                  <c:v>2.403962914674869E-4</c:v>
                </c:pt>
                <c:pt idx="1270">
                  <c:v>3.2962683794504392E-3</c:v>
                </c:pt>
                <c:pt idx="1271">
                  <c:v>5.2994750766647225E-2</c:v>
                </c:pt>
                <c:pt idx="1272">
                  <c:v>9.6520671509151012E-4</c:v>
                </c:pt>
                <c:pt idx="1273">
                  <c:v>2.6395862861414019E-4</c:v>
                </c:pt>
                <c:pt idx="1274">
                  <c:v>5.578027063660589E-5</c:v>
                </c:pt>
                <c:pt idx="1275">
                  <c:v>2.0168195858935402E-4</c:v>
                </c:pt>
                <c:pt idx="1276">
                  <c:v>1.4702378419978572E-3</c:v>
                </c:pt>
                <c:pt idx="1277">
                  <c:v>5.9704238778069095E-2</c:v>
                </c:pt>
                <c:pt idx="1278">
                  <c:v>2.4768402207956509E-4</c:v>
                </c:pt>
                <c:pt idx="1279">
                  <c:v>4.3366773010235156E-4</c:v>
                </c:pt>
                <c:pt idx="1280">
                  <c:v>5.1770121648352425E-6</c:v>
                </c:pt>
                <c:pt idx="1281">
                  <c:v>5.7484048404614222E-4</c:v>
                </c:pt>
                <c:pt idx="1282">
                  <c:v>3.9126473167466237E-3</c:v>
                </c:pt>
                <c:pt idx="1283">
                  <c:v>1.7123759943631756E-4</c:v>
                </c:pt>
                <c:pt idx="1284">
                  <c:v>5.6824265445912106E-4</c:v>
                </c:pt>
                <c:pt idx="1285">
                  <c:v>3.0356965765144035E-3</c:v>
                </c:pt>
                <c:pt idx="1286">
                  <c:v>1.2879415384506874E-3</c:v>
                </c:pt>
                <c:pt idx="1287">
                  <c:v>7.6215847544522017E-4</c:v>
                </c:pt>
                <c:pt idx="1288">
                  <c:v>5.0413385985008975E-3</c:v>
                </c:pt>
                <c:pt idx="1289">
                  <c:v>4.6728532932392319E-5</c:v>
                </c:pt>
                <c:pt idx="1290">
                  <c:v>1.326795318917258E-3</c:v>
                </c:pt>
                <c:pt idx="1291">
                  <c:v>8.717885905211679E-7</c:v>
                </c:pt>
                <c:pt idx="1292">
                  <c:v>7.7971860164472351E-4</c:v>
                </c:pt>
                <c:pt idx="1293">
                  <c:v>3.4723629953618024E-5</c:v>
                </c:pt>
                <c:pt idx="1294">
                  <c:v>3.4947918484949667E-3</c:v>
                </c:pt>
                <c:pt idx="1295">
                  <c:v>5.6515078488936763E-4</c:v>
                </c:pt>
                <c:pt idx="1296">
                  <c:v>8.9398657000473009E-4</c:v>
                </c:pt>
                <c:pt idx="1297">
                  <c:v>4.9251705356129498E-4</c:v>
                </c:pt>
                <c:pt idx="1298">
                  <c:v>6.3998538054978824E-3</c:v>
                </c:pt>
                <c:pt idx="1299">
                  <c:v>4.4660806666589923E-4</c:v>
                </c:pt>
                <c:pt idx="1300">
                  <c:v>1.5586597781843827E-4</c:v>
                </c:pt>
                <c:pt idx="1301">
                  <c:v>1.4840630022340296E-4</c:v>
                </c:pt>
                <c:pt idx="1302">
                  <c:v>2.5904329116112159E-3</c:v>
                </c:pt>
                <c:pt idx="1303">
                  <c:v>1.4382253293140194E-3</c:v>
                </c:pt>
                <c:pt idx="1304">
                  <c:v>1.1735341048010766E-3</c:v>
                </c:pt>
                <c:pt idx="1305">
                  <c:v>2.8685054610872117E-6</c:v>
                </c:pt>
                <c:pt idx="1306">
                  <c:v>9.723289037913474E-3</c:v>
                </c:pt>
                <c:pt idx="1307">
                  <c:v>7.1710491872686736E-8</c:v>
                </c:pt>
                <c:pt idx="1308">
                  <c:v>2.2976680054564266E-2</c:v>
                </c:pt>
                <c:pt idx="1309">
                  <c:v>3.8078292527417897E-4</c:v>
                </c:pt>
                <c:pt idx="1310">
                  <c:v>5.2124786928157561E-4</c:v>
                </c:pt>
                <c:pt idx="1311">
                  <c:v>1.7247281330684924E-2</c:v>
                </c:pt>
                <c:pt idx="1312">
                  <c:v>7.8444989466815797E-5</c:v>
                </c:pt>
                <c:pt idx="1313">
                  <c:v>3.3622778233231329E-2</c:v>
                </c:pt>
                <c:pt idx="1314">
                  <c:v>4.5611562958063225E-4</c:v>
                </c:pt>
                <c:pt idx="1315">
                  <c:v>5.3444009776162371E-3</c:v>
                </c:pt>
                <c:pt idx="1316">
                  <c:v>2.3057297348549533E-4</c:v>
                </c:pt>
                <c:pt idx="1317">
                  <c:v>4.2527632816659626E-4</c:v>
                </c:pt>
                <c:pt idx="1318">
                  <c:v>3.4569419155374842E-3</c:v>
                </c:pt>
                <c:pt idx="1319">
                  <c:v>6.3994011501062199E-5</c:v>
                </c:pt>
                <c:pt idx="1320">
                  <c:v>1.9623610305214935E-3</c:v>
                </c:pt>
                <c:pt idx="1321">
                  <c:v>7.1332874451865555E-4</c:v>
                </c:pt>
                <c:pt idx="1322">
                  <c:v>2.3687236483329441E-4</c:v>
                </c:pt>
                <c:pt idx="1323">
                  <c:v>1.0025144602873674E-5</c:v>
                </c:pt>
                <c:pt idx="1324">
                  <c:v>1.0003632978853864E-4</c:v>
                </c:pt>
                <c:pt idx="1325">
                  <c:v>2.2122976288442613E-6</c:v>
                </c:pt>
                <c:pt idx="1326">
                  <c:v>3.1615269288704948E-4</c:v>
                </c:pt>
                <c:pt idx="1327">
                  <c:v>3.4455824653986943E-4</c:v>
                </c:pt>
                <c:pt idx="1328">
                  <c:v>4.5396793470745987E-4</c:v>
                </c:pt>
                <c:pt idx="1329">
                  <c:v>9.7378786116609367E-4</c:v>
                </c:pt>
                <c:pt idx="1330">
                  <c:v>2.2256268999267586E-3</c:v>
                </c:pt>
                <c:pt idx="1331">
                  <c:v>2.0372494184448878E-3</c:v>
                </c:pt>
                <c:pt idx="1332">
                  <c:v>4.3699134442112514E-2</c:v>
                </c:pt>
                <c:pt idx="1333">
                  <c:v>5.475587750876222E-4</c:v>
                </c:pt>
                <c:pt idx="1334">
                  <c:v>2.2597321273960882E-6</c:v>
                </c:pt>
                <c:pt idx="1335">
                  <c:v>4.9858563714921117E-4</c:v>
                </c:pt>
                <c:pt idx="1336">
                  <c:v>7.0175033101911501E-4</c:v>
                </c:pt>
                <c:pt idx="1337">
                  <c:v>3.6190943549427264E-4</c:v>
                </c:pt>
                <c:pt idx="1338">
                  <c:v>1.7213645949715847E-2</c:v>
                </c:pt>
                <c:pt idx="1339">
                  <c:v>1.894244746548651E-4</c:v>
                </c:pt>
                <c:pt idx="1340">
                  <c:v>1.0562955675502846E-3</c:v>
                </c:pt>
                <c:pt idx="1341">
                  <c:v>2.940006113840554E-3</c:v>
                </c:pt>
                <c:pt idx="1342">
                  <c:v>2.6136512931101898E-4</c:v>
                </c:pt>
                <c:pt idx="1343">
                  <c:v>4.4264571505262342E-4</c:v>
                </c:pt>
                <c:pt idx="1344">
                  <c:v>5.5673906452758585E-4</c:v>
                </c:pt>
                <c:pt idx="1345">
                  <c:v>1.22778001254547E-3</c:v>
                </c:pt>
                <c:pt idx="1346">
                  <c:v>1.6073117699475553E-3</c:v>
                </c:pt>
                <c:pt idx="1347">
                  <c:v>1.6455273036455304E-4</c:v>
                </c:pt>
                <c:pt idx="1348">
                  <c:v>1.9404964456418109E-4</c:v>
                </c:pt>
                <c:pt idx="1349">
                  <c:v>7.6061584931855783E-4</c:v>
                </c:pt>
                <c:pt idx="1350">
                  <c:v>4.694763982124896E-4</c:v>
                </c:pt>
                <c:pt idx="1351">
                  <c:v>3.3945263818076988E-7</c:v>
                </c:pt>
                <c:pt idx="1352">
                  <c:v>2.6064532168618522E-5</c:v>
                </c:pt>
                <c:pt idx="1353">
                  <c:v>2.6618931717439605E-5</c:v>
                </c:pt>
                <c:pt idx="1354">
                  <c:v>5.4966461764364436E-3</c:v>
                </c:pt>
                <c:pt idx="1355">
                  <c:v>1.8965411454228262E-3</c:v>
                </c:pt>
                <c:pt idx="1356">
                  <c:v>1.7098555587463098E-4</c:v>
                </c:pt>
                <c:pt idx="1357">
                  <c:v>1.0057144506688609E-4</c:v>
                </c:pt>
                <c:pt idx="1358">
                  <c:v>2.3317208856284962E-4</c:v>
                </c:pt>
                <c:pt idx="1359">
                  <c:v>1.1712455726043514E-4</c:v>
                </c:pt>
                <c:pt idx="1360">
                  <c:v>3.4993780535695334E-3</c:v>
                </c:pt>
                <c:pt idx="1361">
                  <c:v>4.6253562163652007E-5</c:v>
                </c:pt>
                <c:pt idx="1362">
                  <c:v>1.0282996040822349E-4</c:v>
                </c:pt>
                <c:pt idx="1363">
                  <c:v>9.9338085654635238E-4</c:v>
                </c:pt>
                <c:pt idx="1364">
                  <c:v>2.0497156550893635E-3</c:v>
                </c:pt>
                <c:pt idx="1365">
                  <c:v>4.5814162431617728E-4</c:v>
                </c:pt>
                <c:pt idx="1366">
                  <c:v>6.9387722355642172E-4</c:v>
                </c:pt>
                <c:pt idx="1367">
                  <c:v>7.3457269344472326E-4</c:v>
                </c:pt>
                <c:pt idx="1368">
                  <c:v>7.7485168630125651E-4</c:v>
                </c:pt>
                <c:pt idx="1369">
                  <c:v>9.0149930013956871E-5</c:v>
                </c:pt>
                <c:pt idx="1370">
                  <c:v>1.8954821290791037E-4</c:v>
                </c:pt>
                <c:pt idx="1371">
                  <c:v>2.0575662137760149E-3</c:v>
                </c:pt>
                <c:pt idx="1372">
                  <c:v>1.0802427620945522E-5</c:v>
                </c:pt>
                <c:pt idx="1373">
                  <c:v>4.8662289183638667E-4</c:v>
                </c:pt>
                <c:pt idx="1374">
                  <c:v>7.942709331332435E-5</c:v>
                </c:pt>
                <c:pt idx="1375">
                  <c:v>3.9647897173353611E-4</c:v>
                </c:pt>
                <c:pt idx="1376">
                  <c:v>1.003899079959975E-3</c:v>
                </c:pt>
                <c:pt idx="1377">
                  <c:v>4.7845668435536522E-4</c:v>
                </c:pt>
                <c:pt idx="1378">
                  <c:v>2.7884660689145094E-2</c:v>
                </c:pt>
                <c:pt idx="1379">
                  <c:v>1.7327601033646823E-2</c:v>
                </c:pt>
                <c:pt idx="1380">
                  <c:v>2.5158620440299126E-4</c:v>
                </c:pt>
                <c:pt idx="1381">
                  <c:v>4.2958970728958316E-3</c:v>
                </c:pt>
                <c:pt idx="1382">
                  <c:v>3.0716584981302602E-3</c:v>
                </c:pt>
                <c:pt idx="1383">
                  <c:v>1.2219854369466862E-2</c:v>
                </c:pt>
                <c:pt idx="1384">
                  <c:v>3.4443078583460008E-3</c:v>
                </c:pt>
                <c:pt idx="1385">
                  <c:v>1.4931037570063555E-4</c:v>
                </c:pt>
                <c:pt idx="1386">
                  <c:v>7.5039508119348542E-6</c:v>
                </c:pt>
                <c:pt idx="1387">
                  <c:v>2.595738837999728E-4</c:v>
                </c:pt>
                <c:pt idx="1388">
                  <c:v>1.3395011713890525E-2</c:v>
                </c:pt>
                <c:pt idx="1389">
                  <c:v>1.551876995166197E-5</c:v>
                </c:pt>
                <c:pt idx="1390">
                  <c:v>2.7316724376932572E-3</c:v>
                </c:pt>
                <c:pt idx="1391">
                  <c:v>3.4117262033730895E-3</c:v>
                </c:pt>
                <c:pt idx="1392">
                  <c:v>2.8936031462079004E-4</c:v>
                </c:pt>
                <c:pt idx="1393">
                  <c:v>1.7450638391307287E-3</c:v>
                </c:pt>
                <c:pt idx="1394">
                  <c:v>4.3234656259828733E-5</c:v>
                </c:pt>
                <c:pt idx="1395">
                  <c:v>4.7212176254639425E-5</c:v>
                </c:pt>
                <c:pt idx="1396">
                  <c:v>1.0977150758788344E-3</c:v>
                </c:pt>
                <c:pt idx="1397">
                  <c:v>7.2696023076129789E-5</c:v>
                </c:pt>
                <c:pt idx="1398">
                  <c:v>2.3118813200538471E-3</c:v>
                </c:pt>
                <c:pt idx="1399">
                  <c:v>4.0204745085248331E-5</c:v>
                </c:pt>
                <c:pt idx="1400">
                  <c:v>1.5096406181220564E-3</c:v>
                </c:pt>
                <c:pt idx="1401">
                  <c:v>1.8233691353379357E-4</c:v>
                </c:pt>
                <c:pt idx="1402">
                  <c:v>1.6430774001214173E-3</c:v>
                </c:pt>
                <c:pt idx="1403">
                  <c:v>1.6886111875398106E-5</c:v>
                </c:pt>
                <c:pt idx="1404">
                  <c:v>5.6823016061160574E-3</c:v>
                </c:pt>
                <c:pt idx="1405">
                  <c:v>2.3802150853920588E-4</c:v>
                </c:pt>
                <c:pt idx="1406">
                  <c:v>5.7094894461097627E-3</c:v>
                </c:pt>
                <c:pt idx="1407">
                  <c:v>2.7831011030965137E-4</c:v>
                </c:pt>
                <c:pt idx="1408">
                  <c:v>9.2556686581035826E-4</c:v>
                </c:pt>
                <c:pt idx="1409">
                  <c:v>2.3872049060031024E-3</c:v>
                </c:pt>
                <c:pt idx="1410">
                  <c:v>2.3865270072993577E-5</c:v>
                </c:pt>
                <c:pt idx="1411">
                  <c:v>1.6569011907840959E-3</c:v>
                </c:pt>
                <c:pt idx="1412">
                  <c:v>3.3337523981089552E-5</c:v>
                </c:pt>
                <c:pt idx="1413">
                  <c:v>2.7806186734070465E-4</c:v>
                </c:pt>
                <c:pt idx="1414">
                  <c:v>1.5209285642721528E-3</c:v>
                </c:pt>
                <c:pt idx="1415">
                  <c:v>5.3816125147253409E-4</c:v>
                </c:pt>
                <c:pt idx="1416">
                  <c:v>2.4516279095718877E-5</c:v>
                </c:pt>
                <c:pt idx="1417">
                  <c:v>4.6446474082792983E-5</c:v>
                </c:pt>
                <c:pt idx="1418">
                  <c:v>2.1529276891584999E-6</c:v>
                </c:pt>
                <c:pt idx="1419">
                  <c:v>1.8267281558594127E-4</c:v>
                </c:pt>
                <c:pt idx="1420">
                  <c:v>3.0372537452430753E-3</c:v>
                </c:pt>
                <c:pt idx="1421">
                  <c:v>2.9061918622599946E-7</c:v>
                </c:pt>
                <c:pt idx="1422">
                  <c:v>1.0332826691646965E-4</c:v>
                </c:pt>
                <c:pt idx="1423">
                  <c:v>7.4131975986537464E-5</c:v>
                </c:pt>
                <c:pt idx="1424">
                  <c:v>8.1486671320661782E-4</c:v>
                </c:pt>
                <c:pt idx="1425">
                  <c:v>1.2046005395294503E-4</c:v>
                </c:pt>
                <c:pt idx="1426">
                  <c:v>2.6055673917222493E-3</c:v>
                </c:pt>
                <c:pt idx="1427">
                  <c:v>1.4977005876753424E-3</c:v>
                </c:pt>
                <c:pt idx="1428">
                  <c:v>3.4653041253459438E-5</c:v>
                </c:pt>
                <c:pt idx="1429">
                  <c:v>5.2995514046264318E-4</c:v>
                </c:pt>
                <c:pt idx="1430">
                  <c:v>1.4127220618640366E-3</c:v>
                </c:pt>
                <c:pt idx="1431">
                  <c:v>2.5056704086801867E-3</c:v>
                </c:pt>
                <c:pt idx="1432">
                  <c:v>5.4263406761662723E-3</c:v>
                </c:pt>
                <c:pt idx="1433">
                  <c:v>6.5680971482040681E-4</c:v>
                </c:pt>
                <c:pt idx="1434">
                  <c:v>1.2039122717966372E-3</c:v>
                </c:pt>
                <c:pt idx="1435">
                  <c:v>1.3065622197717651E-4</c:v>
                </c:pt>
                <c:pt idx="1436">
                  <c:v>9.3348910165697604E-4</c:v>
                </c:pt>
                <c:pt idx="1437">
                  <c:v>4.1465147530610772E-4</c:v>
                </c:pt>
                <c:pt idx="1438">
                  <c:v>2.9665733688296838E-4</c:v>
                </c:pt>
                <c:pt idx="1439">
                  <c:v>1.9788550388592195E-3</c:v>
                </c:pt>
                <c:pt idx="1440">
                  <c:v>1.9752025115507437E-3</c:v>
                </c:pt>
                <c:pt idx="1441">
                  <c:v>1.806522729708332E-3</c:v>
                </c:pt>
                <c:pt idx="1442">
                  <c:v>5.9825165611591513E-4</c:v>
                </c:pt>
                <c:pt idx="1443">
                  <c:v>5.5671560697776832E-5</c:v>
                </c:pt>
                <c:pt idx="1444">
                  <c:v>1.1591826991224082E-4</c:v>
                </c:pt>
                <c:pt idx="1445">
                  <c:v>3.698538846403336E-4</c:v>
                </c:pt>
                <c:pt idx="1446">
                  <c:v>6.8781021597927417E-6</c:v>
                </c:pt>
                <c:pt idx="1447">
                  <c:v>2.6557385405789727E-5</c:v>
                </c:pt>
                <c:pt idx="1448">
                  <c:v>2.403687557969362E-3</c:v>
                </c:pt>
                <c:pt idx="1449">
                  <c:v>1.6863952314631126E-3</c:v>
                </c:pt>
                <c:pt idx="1450">
                  <c:v>8.3243808246167689E-6</c:v>
                </c:pt>
                <c:pt idx="1451">
                  <c:v>5.7168311718819385E-4</c:v>
                </c:pt>
                <c:pt idx="1452">
                  <c:v>3.9088014516867068E-4</c:v>
                </c:pt>
                <c:pt idx="1453">
                  <c:v>2.1060674545087411E-4</c:v>
                </c:pt>
                <c:pt idx="1454">
                  <c:v>4.7062867237704635E-4</c:v>
                </c:pt>
                <c:pt idx="1455">
                  <c:v>4.5209893051859128E-5</c:v>
                </c:pt>
                <c:pt idx="1456">
                  <c:v>1.6957091512965949E-4</c:v>
                </c:pt>
                <c:pt idx="1457">
                  <c:v>3.4811635088988902E-5</c:v>
                </c:pt>
                <c:pt idx="1458">
                  <c:v>1.5934931670254877E-4</c:v>
                </c:pt>
                <c:pt idx="1459">
                  <c:v>9.0398555758680523E-3</c:v>
                </c:pt>
                <c:pt idx="1460">
                  <c:v>3.3701830448061739E-4</c:v>
                </c:pt>
                <c:pt idx="1461">
                  <c:v>5.0803758623949242E-4</c:v>
                </c:pt>
                <c:pt idx="1462">
                  <c:v>2.4381219862402509E-4</c:v>
                </c:pt>
                <c:pt idx="1463">
                  <c:v>5.0478829323852255E-3</c:v>
                </c:pt>
                <c:pt idx="1464">
                  <c:v>3.9135284668669203E-4</c:v>
                </c:pt>
                <c:pt idx="1465">
                  <c:v>7.9283630239023817E-5</c:v>
                </c:pt>
                <c:pt idx="1466">
                  <c:v>2.0664439288765153E-4</c:v>
                </c:pt>
                <c:pt idx="1467">
                  <c:v>2.2979304028665302E-3</c:v>
                </c:pt>
                <c:pt idx="1468">
                  <c:v>9.8557599662079892E-5</c:v>
                </c:pt>
                <c:pt idx="1469">
                  <c:v>7.2915325327708446E-5</c:v>
                </c:pt>
                <c:pt idx="1470">
                  <c:v>1.5082600094267219E-5</c:v>
                </c:pt>
                <c:pt idx="1471">
                  <c:v>3.1422481740137173E-5</c:v>
                </c:pt>
                <c:pt idx="1472">
                  <c:v>4.596076053016436E-3</c:v>
                </c:pt>
                <c:pt idx="1473">
                  <c:v>1.406951733281904E-4</c:v>
                </c:pt>
                <c:pt idx="1474">
                  <c:v>1.0038889188499296E-3</c:v>
                </c:pt>
                <c:pt idx="1475">
                  <c:v>1.840358319186035E-5</c:v>
                </c:pt>
                <c:pt idx="1476">
                  <c:v>8.950710549045936E-6</c:v>
                </c:pt>
                <c:pt idx="1477">
                  <c:v>8.9613652156474329E-4</c:v>
                </c:pt>
                <c:pt idx="1478">
                  <c:v>1.7462450309986021E-3</c:v>
                </c:pt>
                <c:pt idx="1479">
                  <c:v>1.9037804593948789E-4</c:v>
                </c:pt>
                <c:pt idx="1480">
                  <c:v>1.9991479794120779E-2</c:v>
                </c:pt>
                <c:pt idx="1481">
                  <c:v>1.4049618098559288E-3</c:v>
                </c:pt>
                <c:pt idx="1482">
                  <c:v>1.1421354881055645E-3</c:v>
                </c:pt>
                <c:pt idx="1483">
                  <c:v>5.0179708376180035E-4</c:v>
                </c:pt>
                <c:pt idx="1484">
                  <c:v>2.172938866505045E-4</c:v>
                </c:pt>
                <c:pt idx="1485">
                  <c:v>5.0278665196913375E-3</c:v>
                </c:pt>
                <c:pt idx="1486">
                  <c:v>8.6021535792767511E-3</c:v>
                </c:pt>
                <c:pt idx="1487">
                  <c:v>1.0854572440163258E-2</c:v>
                </c:pt>
                <c:pt idx="1488">
                  <c:v>2.347685123689368E-5</c:v>
                </c:pt>
                <c:pt idx="1489">
                  <c:v>3.7974365563313204E-3</c:v>
                </c:pt>
                <c:pt idx="1490">
                  <c:v>1.1211802638412024E-4</c:v>
                </c:pt>
                <c:pt idx="1491">
                  <c:v>2.7144509106025135E-5</c:v>
                </c:pt>
                <c:pt idx="1492">
                  <c:v>1.5366847239386959E-5</c:v>
                </c:pt>
                <c:pt idx="1493">
                  <c:v>3.454952584290108E-8</c:v>
                </c:pt>
                <c:pt idx="1494">
                  <c:v>1.4802040027394318E-4</c:v>
                </c:pt>
                <c:pt idx="1495">
                  <c:v>2.5371400203399217E-5</c:v>
                </c:pt>
                <c:pt idx="1496">
                  <c:v>6.2253285125395423E-5</c:v>
                </c:pt>
                <c:pt idx="1497">
                  <c:v>6.1024100687846573E-5</c:v>
                </c:pt>
                <c:pt idx="1498">
                  <c:v>3.6978117384290562E-3</c:v>
                </c:pt>
                <c:pt idx="1499">
                  <c:v>6.3363774016255477E-5</c:v>
                </c:pt>
                <c:pt idx="1500">
                  <c:v>3.2557348257168914E-6</c:v>
                </c:pt>
                <c:pt idx="1501">
                  <c:v>5.8732720523860086E-4</c:v>
                </c:pt>
                <c:pt idx="1502">
                  <c:v>5.3851153782116063E-4</c:v>
                </c:pt>
                <c:pt idx="1503">
                  <c:v>3.3349176572338553E-5</c:v>
                </c:pt>
                <c:pt idx="1504">
                  <c:v>1.5151269114205871E-5</c:v>
                </c:pt>
                <c:pt idx="1505">
                  <c:v>3.9382968260847272E-6</c:v>
                </c:pt>
                <c:pt idx="1506">
                  <c:v>1.6917597112835834E-5</c:v>
                </c:pt>
                <c:pt idx="1507">
                  <c:v>2.2682974802137887E-3</c:v>
                </c:pt>
                <c:pt idx="1508">
                  <c:v>1.7974596532808059E-5</c:v>
                </c:pt>
                <c:pt idx="1509">
                  <c:v>9.5090733959942364E-4</c:v>
                </c:pt>
                <c:pt idx="1510">
                  <c:v>2.2994403733777165E-4</c:v>
                </c:pt>
                <c:pt idx="1511">
                  <c:v>2.4159240073014956E-3</c:v>
                </c:pt>
                <c:pt idx="1512">
                  <c:v>6.5361195288119334E-3</c:v>
                </c:pt>
                <c:pt idx="1513">
                  <c:v>3.8435013782273667E-4</c:v>
                </c:pt>
                <c:pt idx="1514">
                  <c:v>7.051586548010433E-5</c:v>
                </c:pt>
                <c:pt idx="1515">
                  <c:v>1.3306616993431785E-5</c:v>
                </c:pt>
                <c:pt idx="1516">
                  <c:v>3.1321488809904043E-3</c:v>
                </c:pt>
                <c:pt idx="1517">
                  <c:v>5.5059680127407242E-3</c:v>
                </c:pt>
                <c:pt idx="1518">
                  <c:v>1.9291299959984191E-5</c:v>
                </c:pt>
                <c:pt idx="1519">
                  <c:v>1.0674471034743972E-5</c:v>
                </c:pt>
                <c:pt idx="1520">
                  <c:v>8.867119586560148E-5</c:v>
                </c:pt>
                <c:pt idx="1521">
                  <c:v>1.334500344656663E-3</c:v>
                </c:pt>
                <c:pt idx="1522">
                  <c:v>2.058047690377905E-4</c:v>
                </c:pt>
                <c:pt idx="1523">
                  <c:v>2.7497070313659569E-4</c:v>
                </c:pt>
                <c:pt idx="1524">
                  <c:v>2.1256348821117076E-5</c:v>
                </c:pt>
                <c:pt idx="1525">
                  <c:v>9.0939095239127909E-5</c:v>
                </c:pt>
                <c:pt idx="1526">
                  <c:v>1.1516428670984493E-3</c:v>
                </c:pt>
                <c:pt idx="1527">
                  <c:v>5.5755010821405488E-4</c:v>
                </c:pt>
                <c:pt idx="1528">
                  <c:v>3.4835735948811164E-5</c:v>
                </c:pt>
                <c:pt idx="1529">
                  <c:v>7.7080486597681519E-7</c:v>
                </c:pt>
                <c:pt idx="1530">
                  <c:v>1.8535310186629181E-3</c:v>
                </c:pt>
                <c:pt idx="1531">
                  <c:v>2.7690271594727869E-5</c:v>
                </c:pt>
                <c:pt idx="1532">
                  <c:v>8.9034582360155389E-4</c:v>
                </c:pt>
                <c:pt idx="1533">
                  <c:v>1.1710524145871219E-3</c:v>
                </c:pt>
                <c:pt idx="1534">
                  <c:v>2.3529176853207339E-5</c:v>
                </c:pt>
                <c:pt idx="1535">
                  <c:v>7.1276302154845968E-4</c:v>
                </c:pt>
                <c:pt idx="1536">
                  <c:v>1.6841729242870979E-3</c:v>
                </c:pt>
                <c:pt idx="1537">
                  <c:v>6.8259634447559578E-4</c:v>
                </c:pt>
                <c:pt idx="1538">
                  <c:v>8.3659545348470622E-6</c:v>
                </c:pt>
                <c:pt idx="1539">
                  <c:v>5.6074552151466129E-5</c:v>
                </c:pt>
                <c:pt idx="1540">
                  <c:v>6.0891443761094143E-7</c:v>
                </c:pt>
                <c:pt idx="1541">
                  <c:v>2.2530213514378138E-3</c:v>
                </c:pt>
                <c:pt idx="1542">
                  <c:v>1.5227019858311694E-5</c:v>
                </c:pt>
                <c:pt idx="1543">
                  <c:v>3.4120526076990105E-3</c:v>
                </c:pt>
                <c:pt idx="1544">
                  <c:v>3.2153618081211786E-4</c:v>
                </c:pt>
                <c:pt idx="1545">
                  <c:v>1.1464470776499521E-5</c:v>
                </c:pt>
                <c:pt idx="1546">
                  <c:v>1.7585196349425757E-2</c:v>
                </c:pt>
                <c:pt idx="1547">
                  <c:v>1.3054761681307212E-3</c:v>
                </c:pt>
                <c:pt idx="1548">
                  <c:v>2.1907218964902717E-4</c:v>
                </c:pt>
                <c:pt idx="1549">
                  <c:v>7.350040443241045E-3</c:v>
                </c:pt>
                <c:pt idx="1550">
                  <c:v>3.1607532152045899E-3</c:v>
                </c:pt>
                <c:pt idx="1551">
                  <c:v>3.7119496986622613E-5</c:v>
                </c:pt>
                <c:pt idx="1552">
                  <c:v>1.2215426278673451E-4</c:v>
                </c:pt>
                <c:pt idx="1553">
                  <c:v>2.6041645097646707E-6</c:v>
                </c:pt>
                <c:pt idx="1554">
                  <c:v>3.6142802233273519E-5</c:v>
                </c:pt>
                <c:pt idx="1555">
                  <c:v>2.6123967313085431E-3</c:v>
                </c:pt>
                <c:pt idx="1556">
                  <c:v>8.1000335019034287E-5</c:v>
                </c:pt>
                <c:pt idx="1557">
                  <c:v>2.7738876211836483E-5</c:v>
                </c:pt>
                <c:pt idx="1558">
                  <c:v>1.3311211053981612E-2</c:v>
                </c:pt>
                <c:pt idx="1559">
                  <c:v>9.6420397254988943E-5</c:v>
                </c:pt>
                <c:pt idx="1560">
                  <c:v>3.0504516971572716E-3</c:v>
                </c:pt>
                <c:pt idx="1561">
                  <c:v>4.7836295462736533E-5</c:v>
                </c:pt>
                <c:pt idx="1562">
                  <c:v>5.8838545323921803E-5</c:v>
                </c:pt>
                <c:pt idx="1563">
                  <c:v>1.5332420294844238E-4</c:v>
                </c:pt>
                <c:pt idx="1564">
                  <c:v>8.2585443016748689E-5</c:v>
                </c:pt>
                <c:pt idx="1565">
                  <c:v>2.3071381893082838E-4</c:v>
                </c:pt>
                <c:pt idx="1566">
                  <c:v>3.8808628920182485E-5</c:v>
                </c:pt>
                <c:pt idx="1567">
                  <c:v>4.6407876343298651E-3</c:v>
                </c:pt>
                <c:pt idx="1568">
                  <c:v>6.8321229476947995E-5</c:v>
                </c:pt>
                <c:pt idx="1569">
                  <c:v>7.3427456975272559E-3</c:v>
                </c:pt>
                <c:pt idx="1570">
                  <c:v>5.9099266216707801E-5</c:v>
                </c:pt>
                <c:pt idx="1571">
                  <c:v>9.4340101870947395E-5</c:v>
                </c:pt>
                <c:pt idx="1572">
                  <c:v>2.1285182653976782E-4</c:v>
                </c:pt>
                <c:pt idx="1573">
                  <c:v>1.2028213409810726E-3</c:v>
                </c:pt>
                <c:pt idx="1574">
                  <c:v>1.2873976575456549E-2</c:v>
                </c:pt>
                <c:pt idx="1575">
                  <c:v>1.0437438489254448E-5</c:v>
                </c:pt>
                <c:pt idx="1576">
                  <c:v>2.8646551750703968E-3</c:v>
                </c:pt>
                <c:pt idx="1577">
                  <c:v>2.0839892965803996E-3</c:v>
                </c:pt>
                <c:pt idx="1578">
                  <c:v>1.0504134664813363E-5</c:v>
                </c:pt>
                <c:pt idx="1579">
                  <c:v>1.7824979127991638E-4</c:v>
                </c:pt>
                <c:pt idx="1580">
                  <c:v>1.2969220974036169E-3</c:v>
                </c:pt>
                <c:pt idx="1581">
                  <c:v>1.4939358864533395E-7</c:v>
                </c:pt>
                <c:pt idx="1582">
                  <c:v>4.6307934794202566E-6</c:v>
                </c:pt>
                <c:pt idx="1583">
                  <c:v>1.6562896384629468E-4</c:v>
                </c:pt>
                <c:pt idx="1584">
                  <c:v>7.533188344367645E-5</c:v>
                </c:pt>
                <c:pt idx="1585">
                  <c:v>1.2560824468817763E-4</c:v>
                </c:pt>
                <c:pt idx="1586">
                  <c:v>3.984509173451696E-2</c:v>
                </c:pt>
                <c:pt idx="1587">
                  <c:v>5.5595902565684797E-6</c:v>
                </c:pt>
                <c:pt idx="1588">
                  <c:v>5.1006438155431338E-6</c:v>
                </c:pt>
                <c:pt idx="1589">
                  <c:v>3.7830949053485409E-7</c:v>
                </c:pt>
                <c:pt idx="1590">
                  <c:v>8.1497237042056823E-5</c:v>
                </c:pt>
                <c:pt idx="1591">
                  <c:v>8.3462155626405816E-4</c:v>
                </c:pt>
                <c:pt idx="1592">
                  <c:v>3.1960840007585974E-8</c:v>
                </c:pt>
                <c:pt idx="1593">
                  <c:v>2.7889715757522994E-5</c:v>
                </c:pt>
                <c:pt idx="1594">
                  <c:v>3.3772522356966639E-3</c:v>
                </c:pt>
                <c:pt idx="1595">
                  <c:v>3.366868762523202E-5</c:v>
                </c:pt>
                <c:pt idx="1596">
                  <c:v>1.1143871756527021E-3</c:v>
                </c:pt>
                <c:pt idx="1597">
                  <c:v>8.7469980670589406E-3</c:v>
                </c:pt>
                <c:pt idx="1598">
                  <c:v>3.0416124326168194E-8</c:v>
                </c:pt>
                <c:pt idx="1599">
                  <c:v>9.6213512048982767E-4</c:v>
                </c:pt>
                <c:pt idx="1600">
                  <c:v>7.275689252131557E-7</c:v>
                </c:pt>
                <c:pt idx="1601">
                  <c:v>4.5404011987983193E-3</c:v>
                </c:pt>
                <c:pt idx="1602">
                  <c:v>1.7538453013653057E-3</c:v>
                </c:pt>
                <c:pt idx="1603">
                  <c:v>2.6314504957960376E-6</c:v>
                </c:pt>
                <c:pt idx="1604">
                  <c:v>1.6270014246655537E-3</c:v>
                </c:pt>
                <c:pt idx="1605">
                  <c:v>1.9875141636201813E-4</c:v>
                </c:pt>
                <c:pt idx="1606">
                  <c:v>1.5755507547981905E-3</c:v>
                </c:pt>
                <c:pt idx="1607">
                  <c:v>2.4558811405348314E-5</c:v>
                </c:pt>
                <c:pt idx="1608">
                  <c:v>3.470182588527009E-5</c:v>
                </c:pt>
                <c:pt idx="1609">
                  <c:v>1.4322688117396074E-3</c:v>
                </c:pt>
                <c:pt idx="1610">
                  <c:v>6.5506160441303463E-6</c:v>
                </c:pt>
                <c:pt idx="1611">
                  <c:v>7.3768467476658934E-5</c:v>
                </c:pt>
                <c:pt idx="1612">
                  <c:v>5.1748218290995215E-4</c:v>
                </c:pt>
                <c:pt idx="1613">
                  <c:v>3.7405195817968997E-4</c:v>
                </c:pt>
                <c:pt idx="1614">
                  <c:v>2.030141793684075E-6</c:v>
                </c:pt>
                <c:pt idx="1615">
                  <c:v>1.3943147687873323E-4</c:v>
                </c:pt>
                <c:pt idx="1616">
                  <c:v>3.3333184967996161E-5</c:v>
                </c:pt>
                <c:pt idx="1617">
                  <c:v>4.6948729631887427E-6</c:v>
                </c:pt>
                <c:pt idx="1618">
                  <c:v>1.4402329459782391E-4</c:v>
                </c:pt>
                <c:pt idx="1619">
                  <c:v>7.2303299137018719E-4</c:v>
                </c:pt>
                <c:pt idx="1620">
                  <c:v>6.6768696944988172E-3</c:v>
                </c:pt>
                <c:pt idx="1621">
                  <c:v>2.3249898519497741E-5</c:v>
                </c:pt>
                <c:pt idx="1622">
                  <c:v>1.9665458968067665E-5</c:v>
                </c:pt>
                <c:pt idx="1623">
                  <c:v>8.154535940364745E-6</c:v>
                </c:pt>
                <c:pt idx="1624">
                  <c:v>1.4071469343923378E-4</c:v>
                </c:pt>
                <c:pt idx="1625">
                  <c:v>2.1756355402453726E-5</c:v>
                </c:pt>
                <c:pt idx="1626">
                  <c:v>2.7198910588384002E-3</c:v>
                </c:pt>
                <c:pt idx="1627">
                  <c:v>8.7607367018214047E-8</c:v>
                </c:pt>
                <c:pt idx="1628">
                  <c:v>1.5846302532775585E-3</c:v>
                </c:pt>
                <c:pt idx="1629">
                  <c:v>2.7419155669970252E-4</c:v>
                </c:pt>
                <c:pt idx="1630">
                  <c:v>7.1042845476479479E-5</c:v>
                </c:pt>
                <c:pt idx="1631">
                  <c:v>2.1166708712181553E-4</c:v>
                </c:pt>
                <c:pt idx="1632">
                  <c:v>8.1949619666352395E-3</c:v>
                </c:pt>
                <c:pt idx="1633">
                  <c:v>1.0204364996487038E-4</c:v>
                </c:pt>
                <c:pt idx="1634">
                  <c:v>1.2043593416716802E-3</c:v>
                </c:pt>
                <c:pt idx="1635">
                  <c:v>4.6601624369046324E-4</c:v>
                </c:pt>
                <c:pt idx="1636">
                  <c:v>3.5056941563471136E-5</c:v>
                </c:pt>
                <c:pt idx="1637">
                  <c:v>8.1715228186168921E-5</c:v>
                </c:pt>
                <c:pt idx="1638">
                  <c:v>1.0871068722093618E-3</c:v>
                </c:pt>
                <c:pt idx="1639">
                  <c:v>4.3683338753282394E-4</c:v>
                </c:pt>
                <c:pt idx="1640">
                  <c:v>9.3995250297447899E-5</c:v>
                </c:pt>
                <c:pt idx="1641">
                  <c:v>2.7545890308628546E-4</c:v>
                </c:pt>
                <c:pt idx="1642">
                  <c:v>1.1003792847962392E-3</c:v>
                </c:pt>
                <c:pt idx="1643">
                  <c:v>1.8448169818769111E-7</c:v>
                </c:pt>
                <c:pt idx="1644">
                  <c:v>1.2929628262256483E-4</c:v>
                </c:pt>
                <c:pt idx="1645">
                  <c:v>4.4340779779680575E-6</c:v>
                </c:pt>
                <c:pt idx="1646">
                  <c:v>1.0282583168795889E-4</c:v>
                </c:pt>
                <c:pt idx="1647">
                  <c:v>4.0932953849966364E-6</c:v>
                </c:pt>
                <c:pt idx="1648">
                  <c:v>5.8986442881432E-3</c:v>
                </c:pt>
                <c:pt idx="1649">
                  <c:v>9.739775422645179E-5</c:v>
                </c:pt>
                <c:pt idx="1650">
                  <c:v>1.1411235801692121E-3</c:v>
                </c:pt>
                <c:pt idx="1651">
                  <c:v>8.4500972556082307E-5</c:v>
                </c:pt>
                <c:pt idx="1652">
                  <c:v>3.7794256792263409E-4</c:v>
                </c:pt>
                <c:pt idx="1653">
                  <c:v>2.7344020646510796E-3</c:v>
                </c:pt>
                <c:pt idx="1654">
                  <c:v>6.6396084780544545E-6</c:v>
                </c:pt>
                <c:pt idx="1655">
                  <c:v>1.1604986626449539E-3</c:v>
                </c:pt>
                <c:pt idx="1656">
                  <c:v>3.7736319984230825E-4</c:v>
                </c:pt>
                <c:pt idx="1657">
                  <c:v>1.6138095777246307E-4</c:v>
                </c:pt>
                <c:pt idx="1658">
                  <c:v>4.5707419404098644E-5</c:v>
                </c:pt>
                <c:pt idx="1659">
                  <c:v>4.7448132052331361E-5</c:v>
                </c:pt>
                <c:pt idx="1660">
                  <c:v>8.4652531239814727E-5</c:v>
                </c:pt>
                <c:pt idx="1661">
                  <c:v>1.9002429833995445E-5</c:v>
                </c:pt>
                <c:pt idx="1662">
                  <c:v>8.5646234284452501E-4</c:v>
                </c:pt>
                <c:pt idx="1663">
                  <c:v>1.6404744670861216E-7</c:v>
                </c:pt>
                <c:pt idx="1664">
                  <c:v>1.6433611117078195E-4</c:v>
                </c:pt>
                <c:pt idx="1665">
                  <c:v>2.7247223542403541E-4</c:v>
                </c:pt>
                <c:pt idx="1666">
                  <c:v>6.0723859158166412E-5</c:v>
                </c:pt>
                <c:pt idx="1667">
                  <c:v>9.6998230726855517E-6</c:v>
                </c:pt>
                <c:pt idx="1668">
                  <c:v>2.6378700759404877E-2</c:v>
                </c:pt>
                <c:pt idx="1669">
                  <c:v>1.4512820479932708E-6</c:v>
                </c:pt>
                <c:pt idx="1670">
                  <c:v>1.1630548719101807E-3</c:v>
                </c:pt>
                <c:pt idx="1671">
                  <c:v>1.3661407382597768E-4</c:v>
                </c:pt>
                <c:pt idx="1672">
                  <c:v>3.5540841650309773E-4</c:v>
                </c:pt>
                <c:pt idx="1673">
                  <c:v>2.0734762863753545E-4</c:v>
                </c:pt>
                <c:pt idx="1674">
                  <c:v>1.8502402118087015E-6</c:v>
                </c:pt>
                <c:pt idx="1675">
                  <c:v>2.2292251505520414E-3</c:v>
                </c:pt>
                <c:pt idx="1676">
                  <c:v>3.5576151277419692E-4</c:v>
                </c:pt>
                <c:pt idx="1677">
                  <c:v>1.8574143369013113E-3</c:v>
                </c:pt>
                <c:pt idx="1678">
                  <c:v>1.0251072140867046E-4</c:v>
                </c:pt>
                <c:pt idx="1679">
                  <c:v>2.4468328221932405E-3</c:v>
                </c:pt>
                <c:pt idx="1680">
                  <c:v>3.6448631113493516E-4</c:v>
                </c:pt>
                <c:pt idx="1681">
                  <c:v>1.3994714917477122E-3</c:v>
                </c:pt>
                <c:pt idx="1682">
                  <c:v>8.8220609485667565E-6</c:v>
                </c:pt>
                <c:pt idx="1683">
                  <c:v>1.8298579643837047E-3</c:v>
                </c:pt>
                <c:pt idx="1684">
                  <c:v>7.9780798534129264E-6</c:v>
                </c:pt>
                <c:pt idx="1685">
                  <c:v>2.7043930056217093E-6</c:v>
                </c:pt>
                <c:pt idx="1686">
                  <c:v>1.3865125949022553E-4</c:v>
                </c:pt>
                <c:pt idx="1687">
                  <c:v>1.1897195666708513E-5</c:v>
                </c:pt>
                <c:pt idx="1688">
                  <c:v>1.2481482480831502E-4</c:v>
                </c:pt>
                <c:pt idx="1689">
                  <c:v>1.3411002955511786E-3</c:v>
                </c:pt>
                <c:pt idx="1690">
                  <c:v>3.2258616199206116E-7</c:v>
                </c:pt>
                <c:pt idx="1691">
                  <c:v>3.8794028208801042E-4</c:v>
                </c:pt>
                <c:pt idx="1692">
                  <c:v>8.1910166590971564E-4</c:v>
                </c:pt>
                <c:pt idx="1693">
                  <c:v>1.9564852756718772E-5</c:v>
                </c:pt>
                <c:pt idx="1694">
                  <c:v>2.6239308637875289E-3</c:v>
                </c:pt>
                <c:pt idx="1695">
                  <c:v>6.0937062780210936E-6</c:v>
                </c:pt>
                <c:pt idx="1696">
                  <c:v>4.6410809186695368E-4</c:v>
                </c:pt>
                <c:pt idx="1697">
                  <c:v>6.9519753243176355E-4</c:v>
                </c:pt>
                <c:pt idx="1698">
                  <c:v>3.7394688652313859E-5</c:v>
                </c:pt>
                <c:pt idx="1699">
                  <c:v>2.7459206028962965E-3</c:v>
                </c:pt>
                <c:pt idx="1700">
                  <c:v>2.3019431176899878E-3</c:v>
                </c:pt>
                <c:pt idx="1701">
                  <c:v>1.2763229271859386E-3</c:v>
                </c:pt>
                <c:pt idx="1702">
                  <c:v>9.6842600349444344E-6</c:v>
                </c:pt>
                <c:pt idx="1703">
                  <c:v>6.3279943569102763E-6</c:v>
                </c:pt>
                <c:pt idx="1704">
                  <c:v>3.0295418643159241E-3</c:v>
                </c:pt>
                <c:pt idx="1705">
                  <c:v>1.1657750580757397E-4</c:v>
                </c:pt>
                <c:pt idx="1706">
                  <c:v>2.8445236706730373E-3</c:v>
                </c:pt>
                <c:pt idx="1707">
                  <c:v>3.4588080162624348E-4</c:v>
                </c:pt>
                <c:pt idx="1708">
                  <c:v>6.4439373997851395E-4</c:v>
                </c:pt>
                <c:pt idx="1709">
                  <c:v>1.1677873121698533E-3</c:v>
                </c:pt>
                <c:pt idx="1710">
                  <c:v>6.0040138936954602E-4</c:v>
                </c:pt>
                <c:pt idx="1711">
                  <c:v>1.8173464884473596E-4</c:v>
                </c:pt>
                <c:pt idx="1712">
                  <c:v>6.7205400239515227E-4</c:v>
                </c:pt>
                <c:pt idx="1713">
                  <c:v>9.3593449375610867E-6</c:v>
                </c:pt>
                <c:pt idx="1714">
                  <c:v>2.1459965158316789E-3</c:v>
                </c:pt>
                <c:pt idx="1715">
                  <c:v>2.3441422400626662E-4</c:v>
                </c:pt>
                <c:pt idx="1716">
                  <c:v>7.11266608893004E-6</c:v>
                </c:pt>
                <c:pt idx="1717">
                  <c:v>7.7412772198837951E-5</c:v>
                </c:pt>
                <c:pt idx="1718">
                  <c:v>8.3370430010759134E-5</c:v>
                </c:pt>
                <c:pt idx="1719">
                  <c:v>2.3579794159598981E-4</c:v>
                </c:pt>
                <c:pt idx="1720">
                  <c:v>4.9704021940387399E-6</c:v>
                </c:pt>
                <c:pt idx="1721">
                  <c:v>3.1599771587856054E-5</c:v>
                </c:pt>
                <c:pt idx="1722">
                  <c:v>1.0451069942187392E-4</c:v>
                </c:pt>
                <c:pt idx="1723">
                  <c:v>1.4074674565861571E-4</c:v>
                </c:pt>
                <c:pt idx="1724">
                  <c:v>4.8223756003585623E-5</c:v>
                </c:pt>
                <c:pt idx="1725">
                  <c:v>2.3010506494184347E-5</c:v>
                </c:pt>
                <c:pt idx="1726">
                  <c:v>2.0292182908818921E-3</c:v>
                </c:pt>
                <c:pt idx="1727">
                  <c:v>3.3313884980367574E-6</c:v>
                </c:pt>
                <c:pt idx="1728">
                  <c:v>1.4821134297098485E-4</c:v>
                </c:pt>
                <c:pt idx="1729">
                  <c:v>2.4348801179547777E-4</c:v>
                </c:pt>
                <c:pt idx="1730">
                  <c:v>1.0767092049792495E-5</c:v>
                </c:pt>
                <c:pt idx="1731">
                  <c:v>5.5343863311170668E-4</c:v>
                </c:pt>
                <c:pt idx="1732">
                  <c:v>6.5287134569054252E-3</c:v>
                </c:pt>
                <c:pt idx="1733">
                  <c:v>2.9762488126963671E-4</c:v>
                </c:pt>
                <c:pt idx="1734">
                  <c:v>8.095141767334203E-6</c:v>
                </c:pt>
                <c:pt idx="1735">
                  <c:v>1.9590308886008166E-4</c:v>
                </c:pt>
                <c:pt idx="1736">
                  <c:v>1.4534262427557526E-4</c:v>
                </c:pt>
                <c:pt idx="1737">
                  <c:v>3.4719430450170195E-5</c:v>
                </c:pt>
                <c:pt idx="1738">
                  <c:v>6.9440599613652617E-4</c:v>
                </c:pt>
                <c:pt idx="1739">
                  <c:v>1.2664813693531404E-4</c:v>
                </c:pt>
                <c:pt idx="1740">
                  <c:v>7.7046438938733295E-5</c:v>
                </c:pt>
                <c:pt idx="1741">
                  <c:v>6.0698681071057203E-4</c:v>
                </c:pt>
                <c:pt idx="1742">
                  <c:v>3.4766908673448597E-3</c:v>
                </c:pt>
                <c:pt idx="1743">
                  <c:v>4.7148110665824516E-4</c:v>
                </c:pt>
                <c:pt idx="1744">
                  <c:v>2.9691337704122564E-5</c:v>
                </c:pt>
                <c:pt idx="1745">
                  <c:v>2.7319332090110248E-3</c:v>
                </c:pt>
                <c:pt idx="1746">
                  <c:v>5.620563626175134E-4</c:v>
                </c:pt>
                <c:pt idx="1747">
                  <c:v>1.113160354559263E-4</c:v>
                </c:pt>
                <c:pt idx="1748">
                  <c:v>7.4554597918953303E-6</c:v>
                </c:pt>
                <c:pt idx="1749">
                  <c:v>6.5922618026583249E-5</c:v>
                </c:pt>
                <c:pt idx="1750">
                  <c:v>1.1285416321256555E-5</c:v>
                </c:pt>
                <c:pt idx="1751">
                  <c:v>1.8764965435398386E-5</c:v>
                </c:pt>
                <c:pt idx="1752">
                  <c:v>2.1670700103444148E-5</c:v>
                </c:pt>
                <c:pt idx="1753">
                  <c:v>1.5654705311815376E-6</c:v>
                </c:pt>
                <c:pt idx="1754">
                  <c:v>1.895603540075836E-4</c:v>
                </c:pt>
                <c:pt idx="1755">
                  <c:v>3.8125315092723763E-4</c:v>
                </c:pt>
                <c:pt idx="1756">
                  <c:v>2.6791346786196271E-4</c:v>
                </c:pt>
                <c:pt idx="1757">
                  <c:v>1.6090593856468649E-5</c:v>
                </c:pt>
                <c:pt idx="1758">
                  <c:v>5.2226940317621573E-4</c:v>
                </c:pt>
                <c:pt idx="1759">
                  <c:v>2.8277102724572496E-4</c:v>
                </c:pt>
                <c:pt idx="1760">
                  <c:v>5.179467428463648E-5</c:v>
                </c:pt>
                <c:pt idx="1761">
                  <c:v>1.1273867420693815E-6</c:v>
                </c:pt>
                <c:pt idx="1762">
                  <c:v>2.7199427480628221E-3</c:v>
                </c:pt>
                <c:pt idx="1763">
                  <c:v>3.0064765310959954E-3</c:v>
                </c:pt>
                <c:pt idx="1764">
                  <c:v>6.7966822910908069E-4</c:v>
                </c:pt>
                <c:pt idx="1765">
                  <c:v>3.1305639236587335E-5</c:v>
                </c:pt>
                <c:pt idx="1766">
                  <c:v>2.5002084862134647E-4</c:v>
                </c:pt>
                <c:pt idx="1767">
                  <c:v>1.2112752757756104E-3</c:v>
                </c:pt>
                <c:pt idx="1768">
                  <c:v>1.3100586222037631E-3</c:v>
                </c:pt>
                <c:pt idx="1769">
                  <c:v>4.4269053134470144E-5</c:v>
                </c:pt>
                <c:pt idx="1770">
                  <c:v>2.5995955400936015E-5</c:v>
                </c:pt>
                <c:pt idx="1771">
                  <c:v>1.0616263461701325E-3</c:v>
                </c:pt>
                <c:pt idx="1772">
                  <c:v>4.21151706128164E-4</c:v>
                </c:pt>
                <c:pt idx="1773">
                  <c:v>1.8118197003170364E-5</c:v>
                </c:pt>
                <c:pt idx="1774">
                  <c:v>5.3508605484881759E-5</c:v>
                </c:pt>
                <c:pt idx="1775">
                  <c:v>2.0647637944239718E-3</c:v>
                </c:pt>
                <c:pt idx="1776">
                  <c:v>1.4110163807349187E-5</c:v>
                </c:pt>
                <c:pt idx="1777">
                  <c:v>3.3345806887255212E-3</c:v>
                </c:pt>
                <c:pt idx="1778">
                  <c:v>2.7831642168885356E-3</c:v>
                </c:pt>
                <c:pt idx="1779">
                  <c:v>1.5073425780709796E-4</c:v>
                </c:pt>
                <c:pt idx="1780">
                  <c:v>9.0787020856058517E-8</c:v>
                </c:pt>
                <c:pt idx="1781">
                  <c:v>1.0543382433793351E-3</c:v>
                </c:pt>
                <c:pt idx="1782">
                  <c:v>2.5705670779179247E-5</c:v>
                </c:pt>
                <c:pt idx="1783">
                  <c:v>6.6770732129101321E-5</c:v>
                </c:pt>
                <c:pt idx="1784">
                  <c:v>7.4944264456733387E-5</c:v>
                </c:pt>
                <c:pt idx="1785">
                  <c:v>6.3501974872529884E-5</c:v>
                </c:pt>
                <c:pt idx="1786">
                  <c:v>8.4843771780152987E-6</c:v>
                </c:pt>
                <c:pt idx="1787">
                  <c:v>1.0731827407127638E-4</c:v>
                </c:pt>
                <c:pt idx="1788">
                  <c:v>2.8252911294430853E-5</c:v>
                </c:pt>
                <c:pt idx="1789">
                  <c:v>2.3601397436730648E-5</c:v>
                </c:pt>
                <c:pt idx="1790">
                  <c:v>4.344481187852645E-5</c:v>
                </c:pt>
                <c:pt idx="1791">
                  <c:v>2.9474055546824544E-6</c:v>
                </c:pt>
                <c:pt idx="1792">
                  <c:v>1.4703790012158794E-5</c:v>
                </c:pt>
                <c:pt idx="1793">
                  <c:v>2.6917522175892083E-7</c:v>
                </c:pt>
                <c:pt idx="1794">
                  <c:v>7.5891252246071953E-5</c:v>
                </c:pt>
                <c:pt idx="1795">
                  <c:v>5.195964467975614E-3</c:v>
                </c:pt>
                <c:pt idx="1796">
                  <c:v>2.3658457385917285E-4</c:v>
                </c:pt>
                <c:pt idx="1797">
                  <c:v>1.3189734551043557E-6</c:v>
                </c:pt>
                <c:pt idx="1798">
                  <c:v>2.8811966208869698E-6</c:v>
                </c:pt>
                <c:pt idx="1799">
                  <c:v>7.1130485095864253E-5</c:v>
                </c:pt>
                <c:pt idx="1800">
                  <c:v>5.7844688906942082E-5</c:v>
                </c:pt>
                <c:pt idx="1801">
                  <c:v>2.3746263199078102E-4</c:v>
                </c:pt>
                <c:pt idx="1802">
                  <c:v>3.3875655144471508E-6</c:v>
                </c:pt>
                <c:pt idx="1803">
                  <c:v>3.0186071712363399E-5</c:v>
                </c:pt>
                <c:pt idx="1804">
                  <c:v>5.8982938191938762E-5</c:v>
                </c:pt>
                <c:pt idx="1805">
                  <c:v>1.5119541450879336E-4</c:v>
                </c:pt>
                <c:pt idx="1806">
                  <c:v>1.5249003792855241E-4</c:v>
                </c:pt>
                <c:pt idx="1807">
                  <c:v>7.6540984287961852E-4</c:v>
                </c:pt>
                <c:pt idx="1808">
                  <c:v>4.5226608535680151E-7</c:v>
                </c:pt>
                <c:pt idx="1809">
                  <c:v>1.8118026005856891E-4</c:v>
                </c:pt>
                <c:pt idx="1810">
                  <c:v>2.2358401477569961E-3</c:v>
                </c:pt>
                <c:pt idx="1811">
                  <c:v>4.5014380955261558E-5</c:v>
                </c:pt>
                <c:pt idx="1812">
                  <c:v>1.6183797781000896E-5</c:v>
                </c:pt>
                <c:pt idx="1813">
                  <c:v>1.808100537538335E-4</c:v>
                </c:pt>
                <c:pt idx="1814">
                  <c:v>8.4327234885172731E-6</c:v>
                </c:pt>
                <c:pt idx="1815">
                  <c:v>8.7977389731741316E-6</c:v>
                </c:pt>
                <c:pt idx="1816">
                  <c:v>1.9549625628345958E-6</c:v>
                </c:pt>
                <c:pt idx="1817">
                  <c:v>6.7217424939507338E-4</c:v>
                </c:pt>
                <c:pt idx="1818">
                  <c:v>1.2547315026377087E-9</c:v>
                </c:pt>
                <c:pt idx="1819">
                  <c:v>1.802130830395086E-10</c:v>
                </c:pt>
                <c:pt idx="1820">
                  <c:v>1.0029236502232353E-6</c:v>
                </c:pt>
                <c:pt idx="1821">
                  <c:v>1.5458679480991802E-6</c:v>
                </c:pt>
                <c:pt idx="1822">
                  <c:v>4.5879223265219673E-8</c:v>
                </c:pt>
                <c:pt idx="1823">
                  <c:v>2.0709440190915275E-4</c:v>
                </c:pt>
                <c:pt idx="1824">
                  <c:v>1.9086513593451798E-4</c:v>
                </c:pt>
                <c:pt idx="1825">
                  <c:v>4.9149796944586552E-4</c:v>
                </c:pt>
                <c:pt idx="1826">
                  <c:v>5.8454864922098573E-4</c:v>
                </c:pt>
                <c:pt idx="1827">
                  <c:v>6.1689204159595898E-5</c:v>
                </c:pt>
                <c:pt idx="1828">
                  <c:v>5.3239418407397667E-5</c:v>
                </c:pt>
                <c:pt idx="1829">
                  <c:v>1.6406484850540639E-5</c:v>
                </c:pt>
                <c:pt idx="1830">
                  <c:v>3.0929990736277829E-6</c:v>
                </c:pt>
                <c:pt idx="1831">
                  <c:v>7.2677200111150912E-6</c:v>
                </c:pt>
                <c:pt idx="1832">
                  <c:v>1.9262791886438544E-3</c:v>
                </c:pt>
                <c:pt idx="1833">
                  <c:v>9.9108788458395135E-6</c:v>
                </c:pt>
                <c:pt idx="1834">
                  <c:v>1.4947886074677728E-3</c:v>
                </c:pt>
                <c:pt idx="1835">
                  <c:v>1.3784968702315821E-7</c:v>
                </c:pt>
                <c:pt idx="1836">
                  <c:v>2.4361456233262881E-2</c:v>
                </c:pt>
                <c:pt idx="1837">
                  <c:v>8.6341729241664781E-5</c:v>
                </c:pt>
                <c:pt idx="1838">
                  <c:v>6.285422213617753E-6</c:v>
                </c:pt>
                <c:pt idx="1839">
                  <c:v>3.0357048980982797E-4</c:v>
                </c:pt>
                <c:pt idx="1840">
                  <c:v>1.4365191909419318E-4</c:v>
                </c:pt>
                <c:pt idx="1841">
                  <c:v>3.0983002309495074E-3</c:v>
                </c:pt>
                <c:pt idx="1842">
                  <c:v>5.4630038122004977E-4</c:v>
                </c:pt>
                <c:pt idx="1843">
                  <c:v>2.0662007525442237E-7</c:v>
                </c:pt>
                <c:pt idx="1844">
                  <c:v>4.9047693596274909E-6</c:v>
                </c:pt>
                <c:pt idx="1845">
                  <c:v>3.5908124987403702E-4</c:v>
                </c:pt>
                <c:pt idx="1846">
                  <c:v>3.9673748434526869E-5</c:v>
                </c:pt>
                <c:pt idx="1847">
                  <c:v>7.5494042851694729E-6</c:v>
                </c:pt>
                <c:pt idx="1848">
                  <c:v>3.2515454194903151E-3</c:v>
                </c:pt>
                <c:pt idx="1849">
                  <c:v>1.4171620279047994E-5</c:v>
                </c:pt>
                <c:pt idx="1850">
                  <c:v>8.6222696986387271E-4</c:v>
                </c:pt>
                <c:pt idx="1851">
                  <c:v>3.0688652087341862E-5</c:v>
                </c:pt>
                <c:pt idx="1852">
                  <c:v>2.3896041127690883E-5</c:v>
                </c:pt>
                <c:pt idx="1853">
                  <c:v>1.7302617893847478E-4</c:v>
                </c:pt>
                <c:pt idx="1854">
                  <c:v>2.1369481247549365E-4</c:v>
                </c:pt>
                <c:pt idx="1855">
                  <c:v>3.4149490930054298E-4</c:v>
                </c:pt>
                <c:pt idx="1856">
                  <c:v>1.6728384890209602E-5</c:v>
                </c:pt>
                <c:pt idx="1857">
                  <c:v>1.2585922683126724E-3</c:v>
                </c:pt>
                <c:pt idx="1858">
                  <c:v>1.3605129388405765E-4</c:v>
                </c:pt>
                <c:pt idx="1859">
                  <c:v>6.6950999582640509E-3</c:v>
                </c:pt>
                <c:pt idx="1860">
                  <c:v>8.9495272516548088E-5</c:v>
                </c:pt>
                <c:pt idx="1861">
                  <c:v>7.1654929370601331E-4</c:v>
                </c:pt>
                <c:pt idx="1862">
                  <c:v>6.2140057192594541E-6</c:v>
                </c:pt>
                <c:pt idx="1863">
                  <c:v>2.0813408362347361E-3</c:v>
                </c:pt>
                <c:pt idx="1864">
                  <c:v>1.8773519475096512E-5</c:v>
                </c:pt>
                <c:pt idx="1865">
                  <c:v>1.0533157980096048E-3</c:v>
                </c:pt>
                <c:pt idx="1866">
                  <c:v>2.6080570746795204E-5</c:v>
                </c:pt>
                <c:pt idx="1867">
                  <c:v>4.0673773445732737E-4</c:v>
                </c:pt>
                <c:pt idx="1868">
                  <c:v>7.028762241872256E-5</c:v>
                </c:pt>
                <c:pt idx="1869">
                  <c:v>7.3218623776514331E-4</c:v>
                </c:pt>
                <c:pt idx="1870">
                  <c:v>1.1298228582624994E-5</c:v>
                </c:pt>
                <c:pt idx="1871">
                  <c:v>4.0858155892477233E-4</c:v>
                </c:pt>
                <c:pt idx="1872">
                  <c:v>1.30456993162127E-5</c:v>
                </c:pt>
                <c:pt idx="1873">
                  <c:v>2.4264139143906964E-5</c:v>
                </c:pt>
                <c:pt idx="1874">
                  <c:v>1.2621479823296132E-4</c:v>
                </c:pt>
                <c:pt idx="1875">
                  <c:v>5.3338076006562249E-4</c:v>
                </c:pt>
                <c:pt idx="1876">
                  <c:v>1.0558061052475402E-6</c:v>
                </c:pt>
                <c:pt idx="1877">
                  <c:v>9.5420515892956942E-6</c:v>
                </c:pt>
                <c:pt idx="1878">
                  <c:v>5.3001140283456553E-5</c:v>
                </c:pt>
                <c:pt idx="1879">
                  <c:v>5.3817668069398775E-5</c:v>
                </c:pt>
                <c:pt idx="1880">
                  <c:v>1.8645293085249135E-7</c:v>
                </c:pt>
                <c:pt idx="1881">
                  <c:v>5.939398798443516E-4</c:v>
                </c:pt>
                <c:pt idx="1882">
                  <c:v>9.8464221528050323E-5</c:v>
                </c:pt>
                <c:pt idx="1883">
                  <c:v>5.3947336406780103E-6</c:v>
                </c:pt>
                <c:pt idx="1884">
                  <c:v>6.8200364817938626E-6</c:v>
                </c:pt>
                <c:pt idx="1885">
                  <c:v>2.3183309395023004E-5</c:v>
                </c:pt>
                <c:pt idx="1886">
                  <c:v>4.791934899811192E-4</c:v>
                </c:pt>
                <c:pt idx="1887">
                  <c:v>4.4706708438780061E-4</c:v>
                </c:pt>
                <c:pt idx="1888">
                  <c:v>4.2664068584878465E-6</c:v>
                </c:pt>
                <c:pt idx="1889">
                  <c:v>1.4901297801036727E-7</c:v>
                </c:pt>
                <c:pt idx="1890">
                  <c:v>9.1663903664458858E-6</c:v>
                </c:pt>
                <c:pt idx="1891">
                  <c:v>5.9329008613096763E-7</c:v>
                </c:pt>
                <c:pt idx="1892">
                  <c:v>1.228710150153909E-5</c:v>
                </c:pt>
                <c:pt idx="1893">
                  <c:v>3.3541721872404063E-4</c:v>
                </c:pt>
                <c:pt idx="1894">
                  <c:v>1.1706117491941306E-5</c:v>
                </c:pt>
                <c:pt idx="1895">
                  <c:v>2.3045485560327914E-4</c:v>
                </c:pt>
                <c:pt idx="1896">
                  <c:v>1.1417873581493238E-5</c:v>
                </c:pt>
                <c:pt idx="1897">
                  <c:v>2.6221999859961456E-5</c:v>
                </c:pt>
                <c:pt idx="1898">
                  <c:v>5.359137712116454E-5</c:v>
                </c:pt>
                <c:pt idx="1899">
                  <c:v>6.2415666759250413E-6</c:v>
                </c:pt>
                <c:pt idx="1900">
                  <c:v>6.7830746113815297E-6</c:v>
                </c:pt>
                <c:pt idx="1901">
                  <c:v>7.9340962583289747E-8</c:v>
                </c:pt>
                <c:pt idx="1902">
                  <c:v>3.5506166909561085E-5</c:v>
                </c:pt>
                <c:pt idx="1903">
                  <c:v>4.671604177310361E-5</c:v>
                </c:pt>
                <c:pt idx="1904">
                  <c:v>1.3367375561213347E-4</c:v>
                </c:pt>
                <c:pt idx="1905">
                  <c:v>1.814599960294207E-5</c:v>
                </c:pt>
                <c:pt idx="1906">
                  <c:v>1.5399263737866777E-3</c:v>
                </c:pt>
                <c:pt idx="1907">
                  <c:v>4.32937357842705E-4</c:v>
                </c:pt>
                <c:pt idx="1908">
                  <c:v>9.7368086547386212E-10</c:v>
                </c:pt>
                <c:pt idx="1909">
                  <c:v>2.6256287056049507E-7</c:v>
                </c:pt>
                <c:pt idx="1910">
                  <c:v>2.7758296792660987E-6</c:v>
                </c:pt>
                <c:pt idx="1911">
                  <c:v>3.817463796664622E-4</c:v>
                </c:pt>
                <c:pt idx="1912">
                  <c:v>1.7347181457269548E-4</c:v>
                </c:pt>
                <c:pt idx="1913">
                  <c:v>3.1864148851346103E-6</c:v>
                </c:pt>
                <c:pt idx="1914">
                  <c:v>2.3419921138684338E-5</c:v>
                </c:pt>
                <c:pt idx="1915">
                  <c:v>4.9031042415520292E-4</c:v>
                </c:pt>
                <c:pt idx="1916">
                  <c:v>2.2960853772901437E-5</c:v>
                </c:pt>
                <c:pt idx="1917">
                  <c:v>1.27578207411065E-5</c:v>
                </c:pt>
                <c:pt idx="1918">
                  <c:v>5.7775976661443913E-5</c:v>
                </c:pt>
                <c:pt idx="1919">
                  <c:v>1.3160744589946421E-6</c:v>
                </c:pt>
                <c:pt idx="1920">
                  <c:v>1.1646099865718254E-5</c:v>
                </c:pt>
                <c:pt idx="1921">
                  <c:v>3.2237199791300416E-5</c:v>
                </c:pt>
                <c:pt idx="1922">
                  <c:v>1.1638492984030123E-4</c:v>
                </c:pt>
                <c:pt idx="1923">
                  <c:v>9.7030197507293897E-5</c:v>
                </c:pt>
                <c:pt idx="1924">
                  <c:v>1.3356807656940324E-5</c:v>
                </c:pt>
                <c:pt idx="1925">
                  <c:v>3.4337843522949711E-5</c:v>
                </c:pt>
                <c:pt idx="1926">
                  <c:v>7.4268559564989452E-5</c:v>
                </c:pt>
                <c:pt idx="1927">
                  <c:v>2.0388573117862392E-6</c:v>
                </c:pt>
                <c:pt idx="1928">
                  <c:v>1.4056300548625624E-4</c:v>
                </c:pt>
                <c:pt idx="1929">
                  <c:v>5.1549545590244597E-5</c:v>
                </c:pt>
                <c:pt idx="1930">
                  <c:v>7.8217276031638021E-6</c:v>
                </c:pt>
                <c:pt idx="1931">
                  <c:v>1.5484628962417528E-5</c:v>
                </c:pt>
                <c:pt idx="1932">
                  <c:v>3.7592781795629979E-5</c:v>
                </c:pt>
                <c:pt idx="1933">
                  <c:v>1.1378606903935405E-7</c:v>
                </c:pt>
                <c:pt idx="1934">
                  <c:v>5.8441417284430626E-4</c:v>
                </c:pt>
                <c:pt idx="1935">
                  <c:v>1.8278129346542415E-5</c:v>
                </c:pt>
                <c:pt idx="1936">
                  <c:v>1.4922912399356607E-5</c:v>
                </c:pt>
                <c:pt idx="1937">
                  <c:v>1.4234774424333352E-4</c:v>
                </c:pt>
                <c:pt idx="1938">
                  <c:v>1.6735387891842955E-5</c:v>
                </c:pt>
                <c:pt idx="1939">
                  <c:v>1.4902367347547653E-4</c:v>
                </c:pt>
                <c:pt idx="1940">
                  <c:v>2.8969932124967351E-5</c:v>
                </c:pt>
                <c:pt idx="1941">
                  <c:v>1.2223471379544984E-5</c:v>
                </c:pt>
                <c:pt idx="1942">
                  <c:v>1.187292528532152E-5</c:v>
                </c:pt>
                <c:pt idx="1943">
                  <c:v>1.434901136659663E-6</c:v>
                </c:pt>
                <c:pt idx="1944">
                  <c:v>2.0850873371295488E-4</c:v>
                </c:pt>
                <c:pt idx="1945">
                  <c:v>4.0531773492310833E-5</c:v>
                </c:pt>
                <c:pt idx="1946">
                  <c:v>1.6029973863271182E-5</c:v>
                </c:pt>
                <c:pt idx="1947">
                  <c:v>3.6382706128887943E-6</c:v>
                </c:pt>
                <c:pt idx="1948">
                  <c:v>1.5237082835281538E-5</c:v>
                </c:pt>
                <c:pt idx="1949">
                  <c:v>1.2621939898728614E-4</c:v>
                </c:pt>
                <c:pt idx="1950">
                  <c:v>1.1941092496612088E-7</c:v>
                </c:pt>
                <c:pt idx="1951">
                  <c:v>5.1299146572572945E-5</c:v>
                </c:pt>
                <c:pt idx="1952">
                  <c:v>1.01575692138017E-5</c:v>
                </c:pt>
                <c:pt idx="1953">
                  <c:v>6.3428342477386717E-5</c:v>
                </c:pt>
                <c:pt idx="1954">
                  <c:v>6.4634576656863314E-6</c:v>
                </c:pt>
                <c:pt idx="1955">
                  <c:v>2.9177500151643339E-4</c:v>
                </c:pt>
                <c:pt idx="1956">
                  <c:v>1.1179806290095295E-4</c:v>
                </c:pt>
                <c:pt idx="1957">
                  <c:v>5.9093616837642386E-6</c:v>
                </c:pt>
                <c:pt idx="1958">
                  <c:v>3.6125242645138923E-5</c:v>
                </c:pt>
                <c:pt idx="1959">
                  <c:v>1.205572123519548E-5</c:v>
                </c:pt>
                <c:pt idx="1960">
                  <c:v>1.5362468309463555E-5</c:v>
                </c:pt>
                <c:pt idx="1961">
                  <c:v>2.6876489353783959E-4</c:v>
                </c:pt>
                <c:pt idx="1962">
                  <c:v>4.1273231197031413E-4</c:v>
                </c:pt>
                <c:pt idx="1963">
                  <c:v>1.3624306959209279E-5</c:v>
                </c:pt>
                <c:pt idx="1964">
                  <c:v>1.9349706597031594E-6</c:v>
                </c:pt>
                <c:pt idx="1965">
                  <c:v>1.4018624568480425E-3</c:v>
                </c:pt>
                <c:pt idx="1966">
                  <c:v>2.4739792452121316E-5</c:v>
                </c:pt>
                <c:pt idx="1967">
                  <c:v>1.9746525331792181E-4</c:v>
                </c:pt>
                <c:pt idx="1968">
                  <c:v>1.461335559694421E-7</c:v>
                </c:pt>
                <c:pt idx="1969">
                  <c:v>3.2196196536851004E-5</c:v>
                </c:pt>
                <c:pt idx="1970">
                  <c:v>3.0574497141882595E-5</c:v>
                </c:pt>
                <c:pt idx="1971">
                  <c:v>1.9574444944731445E-6</c:v>
                </c:pt>
                <c:pt idx="1972">
                  <c:v>2.6042659875880763E-5</c:v>
                </c:pt>
                <c:pt idx="1973">
                  <c:v>4.7579559648461687E-5</c:v>
                </c:pt>
                <c:pt idx="1974">
                  <c:v>2.0270241201869313E-6</c:v>
                </c:pt>
                <c:pt idx="1975">
                  <c:v>8.1682075325823303E-4</c:v>
                </c:pt>
                <c:pt idx="1976">
                  <c:v>1.5894631113251513E-4</c:v>
                </c:pt>
                <c:pt idx="1977">
                  <c:v>1.3383418516852763E-5</c:v>
                </c:pt>
                <c:pt idx="1978">
                  <c:v>3.3203747815019192E-5</c:v>
                </c:pt>
                <c:pt idx="1979">
                  <c:v>1.1370864644200358E-4</c:v>
                </c:pt>
                <c:pt idx="1980">
                  <c:v>1.8359994610186199E-9</c:v>
                </c:pt>
                <c:pt idx="1981">
                  <c:v>6.2338519941241915E-4</c:v>
                </c:pt>
                <c:pt idx="1982">
                  <c:v>3.0925094877806513E-4</c:v>
                </c:pt>
                <c:pt idx="1983">
                  <c:v>2.6380415558459932E-5</c:v>
                </c:pt>
                <c:pt idx="1984">
                  <c:v>3.7440564329274564E-6</c:v>
                </c:pt>
                <c:pt idx="1985">
                  <c:v>8.2496329787906867E-5</c:v>
                </c:pt>
                <c:pt idx="1986">
                  <c:v>2.211549253701588E-5</c:v>
                </c:pt>
                <c:pt idx="1987">
                  <c:v>1.2775390309892803E-5</c:v>
                </c:pt>
                <c:pt idx="1988">
                  <c:v>1.4740792383322022E-5</c:v>
                </c:pt>
                <c:pt idx="1989">
                  <c:v>2.0896157833266338E-5</c:v>
                </c:pt>
                <c:pt idx="1990">
                  <c:v>2.1429593181267327E-6</c:v>
                </c:pt>
                <c:pt idx="1991">
                  <c:v>2.3112602169028056E-5</c:v>
                </c:pt>
                <c:pt idx="1992">
                  <c:v>8.103383203000207E-6</c:v>
                </c:pt>
                <c:pt idx="1993">
                  <c:v>9.6369421987004726E-4</c:v>
                </c:pt>
                <c:pt idx="1994">
                  <c:v>1.0137874490008788E-6</c:v>
                </c:pt>
                <c:pt idx="1995">
                  <c:v>9.2734656506889378E-7</c:v>
                </c:pt>
                <c:pt idx="1996">
                  <c:v>4.7009963870879775E-5</c:v>
                </c:pt>
                <c:pt idx="1997">
                  <c:v>5.404260268352322E-7</c:v>
                </c:pt>
                <c:pt idx="1998">
                  <c:v>6.0635742900486277E-8</c:v>
                </c:pt>
                <c:pt idx="1999">
                  <c:v>2.5080177209125477E-5</c:v>
                </c:pt>
                <c:pt idx="2000">
                  <c:v>6.3893498950492176E-5</c:v>
                </c:pt>
                <c:pt idx="2001">
                  <c:v>1.2425225505732643E-4</c:v>
                </c:pt>
                <c:pt idx="2002">
                  <c:v>1.0635015677896248E-4</c:v>
                </c:pt>
                <c:pt idx="2003">
                  <c:v>8.4244032101223225E-5</c:v>
                </c:pt>
                <c:pt idx="2004">
                  <c:v>5.518244389078569E-6</c:v>
                </c:pt>
                <c:pt idx="2005">
                  <c:v>1.4695693339399837E-5</c:v>
                </c:pt>
                <c:pt idx="2006">
                  <c:v>6.5762810362033178E-6</c:v>
                </c:pt>
                <c:pt idx="2007">
                  <c:v>5.3092645583262758E-5</c:v>
                </c:pt>
                <c:pt idx="2008">
                  <c:v>8.4612555244869144E-7</c:v>
                </c:pt>
                <c:pt idx="2009">
                  <c:v>1.1251009057421557E-6</c:v>
                </c:pt>
                <c:pt idx="2010">
                  <c:v>1.6063252608923371E-6</c:v>
                </c:pt>
                <c:pt idx="2011">
                  <c:v>6.211232287298966E-5</c:v>
                </c:pt>
                <c:pt idx="2012">
                  <c:v>3.3068615892181605E-6</c:v>
                </c:pt>
                <c:pt idx="2013">
                  <c:v>3.0114004575235278E-5</c:v>
                </c:pt>
                <c:pt idx="2014">
                  <c:v>7.7700328728271683E-7</c:v>
                </c:pt>
                <c:pt idx="2015">
                  <c:v>2.7723630209111356E-5</c:v>
                </c:pt>
                <c:pt idx="2016">
                  <c:v>2.664340097031014E-4</c:v>
                </c:pt>
                <c:pt idx="2017">
                  <c:v>1.4004229101981878E-3</c:v>
                </c:pt>
                <c:pt idx="2018">
                  <c:v>1.9842392508957266E-10</c:v>
                </c:pt>
                <c:pt idx="2019">
                  <c:v>5.0695335551208676E-7</c:v>
                </c:pt>
                <c:pt idx="2020">
                  <c:v>1.8712713158233957E-3</c:v>
                </c:pt>
                <c:pt idx="2021">
                  <c:v>4.7827235055527076E-6</c:v>
                </c:pt>
                <c:pt idx="2022">
                  <c:v>1.1246509200673689E-5</c:v>
                </c:pt>
                <c:pt idx="2023">
                  <c:v>4.6763533414196268E-6</c:v>
                </c:pt>
                <c:pt idx="2024">
                  <c:v>3.6123860722378335E-6</c:v>
                </c:pt>
                <c:pt idx="2025">
                  <c:v>4.2663362964772707E-4</c:v>
                </c:pt>
                <c:pt idx="2026">
                  <c:v>7.8794985801389119E-5</c:v>
                </c:pt>
                <c:pt idx="2027">
                  <c:v>1.971210401340853E-5</c:v>
                </c:pt>
                <c:pt idx="2028">
                  <c:v>3.5849357475067521E-5</c:v>
                </c:pt>
                <c:pt idx="2029">
                  <c:v>9.112423222217266E-7</c:v>
                </c:pt>
                <c:pt idx="2030">
                  <c:v>2.746935362941577E-5</c:v>
                </c:pt>
                <c:pt idx="2031">
                  <c:v>5.7391918392943609E-8</c:v>
                </c:pt>
                <c:pt idx="2032">
                  <c:v>6.378783396541088E-5</c:v>
                </c:pt>
                <c:pt idx="2033">
                  <c:v>1.4661927402589728E-5</c:v>
                </c:pt>
                <c:pt idx="2034">
                  <c:v>2.1572947503079489E-6</c:v>
                </c:pt>
                <c:pt idx="2035">
                  <c:v>2.2922075126425545E-6</c:v>
                </c:pt>
                <c:pt idx="2036">
                  <c:v>2.5962518797883783E-4</c:v>
                </c:pt>
                <c:pt idx="2037">
                  <c:v>6.9091896030736473E-7</c:v>
                </c:pt>
                <c:pt idx="2038">
                  <c:v>2.3634500999505334E-5</c:v>
                </c:pt>
                <c:pt idx="2039">
                  <c:v>1.4131231492209539E-4</c:v>
                </c:pt>
                <c:pt idx="2040">
                  <c:v>4.2335526480305658E-6</c:v>
                </c:pt>
                <c:pt idx="2041">
                  <c:v>3.546992391323646E-5</c:v>
                </c:pt>
                <c:pt idx="2042">
                  <c:v>1.164876767407343E-7</c:v>
                </c:pt>
                <c:pt idx="2043">
                  <c:v>1.550733633086195E-4</c:v>
                </c:pt>
                <c:pt idx="2044">
                  <c:v>8.9648708066172555E-5</c:v>
                </c:pt>
                <c:pt idx="2045">
                  <c:v>1.6428062267403778E-4</c:v>
                </c:pt>
                <c:pt idx="2046">
                  <c:v>4.7048250204885281E-5</c:v>
                </c:pt>
                <c:pt idx="2047">
                  <c:v>1.4158392343404466E-5</c:v>
                </c:pt>
                <c:pt idx="2048">
                  <c:v>1.4853049047564262E-4</c:v>
                </c:pt>
                <c:pt idx="2049">
                  <c:v>2.5504574803894602E-7</c:v>
                </c:pt>
                <c:pt idx="2050">
                  <c:v>5.5127319064907506E-6</c:v>
                </c:pt>
                <c:pt idx="2051">
                  <c:v>5.6249478819237577E-6</c:v>
                </c:pt>
                <c:pt idx="2052">
                  <c:v>1.5170839604898241E-5</c:v>
                </c:pt>
                <c:pt idx="2053">
                  <c:v>2.4062914775657406E-6</c:v>
                </c:pt>
                <c:pt idx="2054">
                  <c:v>1.4436471619860732E-3</c:v>
                </c:pt>
                <c:pt idx="2055">
                  <c:v>1.6518459100678572E-5</c:v>
                </c:pt>
                <c:pt idx="2056">
                  <c:v>8.8377919767986598E-5</c:v>
                </c:pt>
                <c:pt idx="2057">
                  <c:v>4.3944761302587396E-5</c:v>
                </c:pt>
                <c:pt idx="2058">
                  <c:v>7.8929266742943613E-5</c:v>
                </c:pt>
                <c:pt idx="2059">
                  <c:v>2.3443327629080494E-5</c:v>
                </c:pt>
                <c:pt idx="2060">
                  <c:v>2.4913767542436153E-6</c:v>
                </c:pt>
                <c:pt idx="2061">
                  <c:v>7.4937772783421162E-5</c:v>
                </c:pt>
                <c:pt idx="2062">
                  <c:v>7.4449325913350386E-7</c:v>
                </c:pt>
                <c:pt idx="2063">
                  <c:v>7.6112817312040699E-6</c:v>
                </c:pt>
                <c:pt idx="2064">
                  <c:v>1.9296031282455816E-6</c:v>
                </c:pt>
                <c:pt idx="2065">
                  <c:v>7.2129386213585595E-5</c:v>
                </c:pt>
                <c:pt idx="2066">
                  <c:v>1.6735875315689727E-6</c:v>
                </c:pt>
                <c:pt idx="2067">
                  <c:v>6.1292944190934333E-4</c:v>
                </c:pt>
                <c:pt idx="2068">
                  <c:v>5.4622461144173208E-5</c:v>
                </c:pt>
                <c:pt idx="2069">
                  <c:v>5.0784566695012741E-6</c:v>
                </c:pt>
                <c:pt idx="2070">
                  <c:v>2.8956351392232092E-6</c:v>
                </c:pt>
                <c:pt idx="2071">
                  <c:v>3.8017194422893135E-5</c:v>
                </c:pt>
                <c:pt idx="2072">
                  <c:v>9.4882272128427127E-10</c:v>
                </c:pt>
                <c:pt idx="2073">
                  <c:v>5.7262731661624601E-6</c:v>
                </c:pt>
                <c:pt idx="2074">
                  <c:v>3.5707178177438582E-4</c:v>
                </c:pt>
                <c:pt idx="2075">
                  <c:v>9.2413331321783814E-7</c:v>
                </c:pt>
                <c:pt idx="2076">
                  <c:v>3.5571089983683581E-7</c:v>
                </c:pt>
                <c:pt idx="2077">
                  <c:v>6.3190044136930536E-7</c:v>
                </c:pt>
                <c:pt idx="2078">
                  <c:v>1.8388704695401527E-5</c:v>
                </c:pt>
                <c:pt idx="2079">
                  <c:v>1.6665205082296225E-5</c:v>
                </c:pt>
                <c:pt idx="2080">
                  <c:v>2.0820935359994266E-5</c:v>
                </c:pt>
                <c:pt idx="2081">
                  <c:v>1.2451225314918615E-5</c:v>
                </c:pt>
                <c:pt idx="2082">
                  <c:v>4.0896767602845974E-5</c:v>
                </c:pt>
                <c:pt idx="2083">
                  <c:v>3.1085589337111001E-7</c:v>
                </c:pt>
                <c:pt idx="2084">
                  <c:v>2.4114558832595199E-5</c:v>
                </c:pt>
                <c:pt idx="2085">
                  <c:v>2.3258254152907947E-6</c:v>
                </c:pt>
                <c:pt idx="2086">
                  <c:v>6.7284176101753215E-9</c:v>
                </c:pt>
                <c:pt idx="2087">
                  <c:v>1.3728685154053501E-5</c:v>
                </c:pt>
                <c:pt idx="2088">
                  <c:v>8.275667718196672E-6</c:v>
                </c:pt>
                <c:pt idx="2089">
                  <c:v>9.0083274118086016E-5</c:v>
                </c:pt>
                <c:pt idx="2090">
                  <c:v>9.3454614663720312E-9</c:v>
                </c:pt>
                <c:pt idx="2091">
                  <c:v>2.4738350208095267E-6</c:v>
                </c:pt>
                <c:pt idx="2092">
                  <c:v>9.546644211821205E-7</c:v>
                </c:pt>
                <c:pt idx="2093">
                  <c:v>4.8289727712329176E-5</c:v>
                </c:pt>
                <c:pt idx="2094">
                  <c:v>1.1857620998022262E-5</c:v>
                </c:pt>
                <c:pt idx="2095">
                  <c:v>4.9002749954818274E-5</c:v>
                </c:pt>
                <c:pt idx="2096">
                  <c:v>9.1308423403344205E-5</c:v>
                </c:pt>
                <c:pt idx="2097">
                  <c:v>9.4930475285709909E-6</c:v>
                </c:pt>
                <c:pt idx="2098">
                  <c:v>9.9822503783122506E-6</c:v>
                </c:pt>
                <c:pt idx="2099">
                  <c:v>1.1055111089231387E-4</c:v>
                </c:pt>
                <c:pt idx="2100">
                  <c:v>2.1946863862802284E-7</c:v>
                </c:pt>
                <c:pt idx="2101">
                  <c:v>1.5727220406154899E-7</c:v>
                </c:pt>
                <c:pt idx="2102">
                  <c:v>6.1386893292592636E-7</c:v>
                </c:pt>
                <c:pt idx="2103">
                  <c:v>5.9505411181188594E-6</c:v>
                </c:pt>
                <c:pt idx="2104">
                  <c:v>4.2667460918759352E-6</c:v>
                </c:pt>
                <c:pt idx="2105">
                  <c:v>2.7775179155539698E-4</c:v>
                </c:pt>
                <c:pt idx="2106">
                  <c:v>7.6137193022053981E-7</c:v>
                </c:pt>
                <c:pt idx="2107">
                  <c:v>4.2047270244596042E-7</c:v>
                </c:pt>
                <c:pt idx="2108">
                  <c:v>3.3807717973473036E-5</c:v>
                </c:pt>
                <c:pt idx="2109">
                  <c:v>5.1904344874271805E-6</c:v>
                </c:pt>
                <c:pt idx="2110">
                  <c:v>2.2282131357245633E-10</c:v>
                </c:pt>
                <c:pt idx="2111">
                  <c:v>2.2352918550395362E-4</c:v>
                </c:pt>
                <c:pt idx="2112">
                  <c:v>6.7120810693525831E-7</c:v>
                </c:pt>
                <c:pt idx="2113">
                  <c:v>1.9109422209170746E-6</c:v>
                </c:pt>
                <c:pt idx="2114">
                  <c:v>2.6509202949608447E-10</c:v>
                </c:pt>
                <c:pt idx="2115">
                  <c:v>2.6867774305802596E-4</c:v>
                </c:pt>
                <c:pt idx="2116">
                  <c:v>2.9351980030371581E-5</c:v>
                </c:pt>
                <c:pt idx="2117">
                  <c:v>1.2360791289403836E-4</c:v>
                </c:pt>
                <c:pt idx="2118">
                  <c:v>7.0050227841384199E-7</c:v>
                </c:pt>
                <c:pt idx="2119">
                  <c:v>6.1707022831906664E-9</c:v>
                </c:pt>
                <c:pt idx="2120">
                  <c:v>6.4531419423473718E-5</c:v>
                </c:pt>
                <c:pt idx="2121">
                  <c:v>1.6570619516672165E-6</c:v>
                </c:pt>
                <c:pt idx="2122">
                  <c:v>5.5729531387581537E-6</c:v>
                </c:pt>
                <c:pt idx="2123">
                  <c:v>6.3851449994435584E-4</c:v>
                </c:pt>
                <c:pt idx="2124">
                  <c:v>1.6222220449575079E-6</c:v>
                </c:pt>
                <c:pt idx="2125">
                  <c:v>1.6372051921823251E-6</c:v>
                </c:pt>
                <c:pt idx="2126">
                  <c:v>5.5663210430013753E-6</c:v>
                </c:pt>
                <c:pt idx="2127">
                  <c:v>1.9107972653710577E-6</c:v>
                </c:pt>
                <c:pt idx="2128">
                  <c:v>3.4339709374267602E-6</c:v>
                </c:pt>
                <c:pt idx="2129">
                  <c:v>2.1211307273681833E-7</c:v>
                </c:pt>
                <c:pt idx="2130">
                  <c:v>9.9771729909044169E-7</c:v>
                </c:pt>
                <c:pt idx="2131">
                  <c:v>2.3719857326396035E-4</c:v>
                </c:pt>
                <c:pt idx="2132">
                  <c:v>2.1172880862264596E-6</c:v>
                </c:pt>
                <c:pt idx="2133">
                  <c:v>1.9773849884437473E-5</c:v>
                </c:pt>
                <c:pt idx="2134">
                  <c:v>5.7552702564406755E-11</c:v>
                </c:pt>
                <c:pt idx="2135">
                  <c:v>4.8732127727921845E-7</c:v>
                </c:pt>
                <c:pt idx="2136">
                  <c:v>1.0412589321906256E-6</c:v>
                </c:pt>
                <c:pt idx="2137">
                  <c:v>3.6684276081031229E-5</c:v>
                </c:pt>
                <c:pt idx="2138">
                  <c:v>1.625403522164295E-7</c:v>
                </c:pt>
                <c:pt idx="2139">
                  <c:v>1.5403610029581376E-5</c:v>
                </c:pt>
                <c:pt idx="2140">
                  <c:v>7.7394127788034543E-6</c:v>
                </c:pt>
                <c:pt idx="2141">
                  <c:v>6.3691421537451061E-5</c:v>
                </c:pt>
                <c:pt idx="2142">
                  <c:v>1.1774530300137501E-5</c:v>
                </c:pt>
                <c:pt idx="2143">
                  <c:v>2.8219412864084661E-6</c:v>
                </c:pt>
                <c:pt idx="2144">
                  <c:v>1.52826928881896E-6</c:v>
                </c:pt>
                <c:pt idx="2145">
                  <c:v>1.7227680757266301E-6</c:v>
                </c:pt>
                <c:pt idx="2146">
                  <c:v>4.7048994338347675E-6</c:v>
                </c:pt>
                <c:pt idx="2147">
                  <c:v>8.4983023058966005E-7</c:v>
                </c:pt>
                <c:pt idx="2148">
                  <c:v>7.0433319752703761E-4</c:v>
                </c:pt>
                <c:pt idx="2149">
                  <c:v>7.8380309940533798E-6</c:v>
                </c:pt>
                <c:pt idx="2150">
                  <c:v>3.644497090405494E-5</c:v>
                </c:pt>
                <c:pt idx="2151">
                  <c:v>5.4400923133379549E-7</c:v>
                </c:pt>
                <c:pt idx="2152">
                  <c:v>3.9894414607843488E-5</c:v>
                </c:pt>
                <c:pt idx="2153">
                  <c:v>8.3486306432151992E-6</c:v>
                </c:pt>
                <c:pt idx="2154">
                  <c:v>9.8019881111838969E-6</c:v>
                </c:pt>
                <c:pt idx="2155">
                  <c:v>3.4321267386621247E-6</c:v>
                </c:pt>
                <c:pt idx="2156">
                  <c:v>9.8614679731875036E-7</c:v>
                </c:pt>
                <c:pt idx="2157">
                  <c:v>8.8349609874933026E-8</c:v>
                </c:pt>
                <c:pt idx="2158">
                  <c:v>2.7467052201485193E-8</c:v>
                </c:pt>
                <c:pt idx="2159">
                  <c:v>3.9218982579978574E-4</c:v>
                </c:pt>
                <c:pt idx="2160">
                  <c:v>3.1579024045360963E-9</c:v>
                </c:pt>
                <c:pt idx="2161">
                  <c:v>2.2280666444949601E-5</c:v>
                </c:pt>
                <c:pt idx="2162">
                  <c:v>1.5789560864051602E-6</c:v>
                </c:pt>
                <c:pt idx="2163">
                  <c:v>4.8014509669351179E-7</c:v>
                </c:pt>
                <c:pt idx="2164">
                  <c:v>4.4959577564029197E-4</c:v>
                </c:pt>
                <c:pt idx="2165">
                  <c:v>1.1778464170493709E-6</c:v>
                </c:pt>
                <c:pt idx="2166">
                  <c:v>1.0717954332067583E-6</c:v>
                </c:pt>
                <c:pt idx="2167">
                  <c:v>4.7682033512917851E-7</c:v>
                </c:pt>
                <c:pt idx="2168">
                  <c:v>1.2097851331498312E-4</c:v>
                </c:pt>
                <c:pt idx="2169">
                  <c:v>1.6317210648265696E-5</c:v>
                </c:pt>
                <c:pt idx="2170">
                  <c:v>1.2759049893511692E-6</c:v>
                </c:pt>
                <c:pt idx="2171">
                  <c:v>5.4340056795626687E-6</c:v>
                </c:pt>
                <c:pt idx="2172">
                  <c:v>7.5654348037352875E-5</c:v>
                </c:pt>
                <c:pt idx="2173">
                  <c:v>3.1380738853975889E-6</c:v>
                </c:pt>
                <c:pt idx="2174">
                  <c:v>1.670588622837393E-6</c:v>
                </c:pt>
                <c:pt idx="2175">
                  <c:v>1.2521710048666445E-5</c:v>
                </c:pt>
                <c:pt idx="2176">
                  <c:v>3.9532429997512779E-6</c:v>
                </c:pt>
                <c:pt idx="2177">
                  <c:v>7.9840923810481747E-6</c:v>
                </c:pt>
                <c:pt idx="2178">
                  <c:v>3.5453213047283483E-9</c:v>
                </c:pt>
                <c:pt idx="2179">
                  <c:v>2.0910075607774414E-6</c:v>
                </c:pt>
                <c:pt idx="2180">
                  <c:v>1.7801198131146943E-6</c:v>
                </c:pt>
                <c:pt idx="2181">
                  <c:v>1.7512445648639012E-5</c:v>
                </c:pt>
                <c:pt idx="2182">
                  <c:v>2.8478661422227424E-5</c:v>
                </c:pt>
                <c:pt idx="2183">
                  <c:v>3.8386867888804743E-7</c:v>
                </c:pt>
                <c:pt idx="2184">
                  <c:v>3.1295065624471756E-5</c:v>
                </c:pt>
                <c:pt idx="2185">
                  <c:v>1.9764298031929963E-4</c:v>
                </c:pt>
                <c:pt idx="2186">
                  <c:v>8.5147128209862502E-5</c:v>
                </c:pt>
                <c:pt idx="2187">
                  <c:v>1.4504301179933194E-7</c:v>
                </c:pt>
                <c:pt idx="2188">
                  <c:v>2.3757442320370907E-8</c:v>
                </c:pt>
                <c:pt idx="2189">
                  <c:v>8.9078381543649319E-7</c:v>
                </c:pt>
                <c:pt idx="2190">
                  <c:v>6.8874585164825652E-6</c:v>
                </c:pt>
                <c:pt idx="2191">
                  <c:v>1.2370898708503661E-5</c:v>
                </c:pt>
                <c:pt idx="2192">
                  <c:v>3.5178850794252571E-6</c:v>
                </c:pt>
                <c:pt idx="2193">
                  <c:v>9.5156640778141629E-5</c:v>
                </c:pt>
                <c:pt idx="2194">
                  <c:v>3.4236193099164859E-7</c:v>
                </c:pt>
                <c:pt idx="2195">
                  <c:v>9.7706751494294401E-7</c:v>
                </c:pt>
                <c:pt idx="2196">
                  <c:v>1.9041399155926062E-6</c:v>
                </c:pt>
                <c:pt idx="2197">
                  <c:v>1.2362369468522559E-7</c:v>
                </c:pt>
                <c:pt idx="2198">
                  <c:v>1.7132988429351627E-6</c:v>
                </c:pt>
                <c:pt idx="2199">
                  <c:v>1.264953627942869E-5</c:v>
                </c:pt>
                <c:pt idx="2200">
                  <c:v>4.2028459109784166E-7</c:v>
                </c:pt>
                <c:pt idx="2201">
                  <c:v>5.7326136582532723E-6</c:v>
                </c:pt>
                <c:pt idx="2202">
                  <c:v>1.8099047019952166E-8</c:v>
                </c:pt>
                <c:pt idx="2203">
                  <c:v>4.8681546954962913E-7</c:v>
                </c:pt>
                <c:pt idx="2204">
                  <c:v>1.1187330159937185E-4</c:v>
                </c:pt>
                <c:pt idx="2205">
                  <c:v>9.3727215225497803E-6</c:v>
                </c:pt>
                <c:pt idx="2206">
                  <c:v>1.984979438221241E-7</c:v>
                </c:pt>
                <c:pt idx="2207">
                  <c:v>1.1842656013702436E-4</c:v>
                </c:pt>
                <c:pt idx="2208">
                  <c:v>7.768915539308568E-7</c:v>
                </c:pt>
                <c:pt idx="2209">
                  <c:v>9.499163716156869E-5</c:v>
                </c:pt>
                <c:pt idx="2210">
                  <c:v>3.3595208516417233E-6</c:v>
                </c:pt>
                <c:pt idx="2211">
                  <c:v>1.4002683156689587E-7</c:v>
                </c:pt>
                <c:pt idx="2212">
                  <c:v>1.1056727230994507E-8</c:v>
                </c:pt>
                <c:pt idx="2213">
                  <c:v>2.3872873192283437E-5</c:v>
                </c:pt>
                <c:pt idx="2214">
                  <c:v>5.1998255306118127E-4</c:v>
                </c:pt>
                <c:pt idx="2215">
                  <c:v>1.7215183232519316E-6</c:v>
                </c:pt>
                <c:pt idx="2216">
                  <c:v>2.5355461179910786E-7</c:v>
                </c:pt>
                <c:pt idx="2217">
                  <c:v>3.8366936472279204E-5</c:v>
                </c:pt>
                <c:pt idx="2218">
                  <c:v>9.4012270475363156E-5</c:v>
                </c:pt>
                <c:pt idx="2219">
                  <c:v>3.5302290465263537E-6</c:v>
                </c:pt>
                <c:pt idx="2220">
                  <c:v>2.195181041852392E-6</c:v>
                </c:pt>
                <c:pt idx="2221">
                  <c:v>4.4642669359771522E-4</c:v>
                </c:pt>
                <c:pt idx="2222">
                  <c:v>3.0820060765092677E-7</c:v>
                </c:pt>
                <c:pt idx="2223">
                  <c:v>1.0278709994078721E-6</c:v>
                </c:pt>
                <c:pt idx="2224">
                  <c:v>2.4059072276566698E-5</c:v>
                </c:pt>
                <c:pt idx="2225">
                  <c:v>1.4401579035153574E-6</c:v>
                </c:pt>
                <c:pt idx="2226">
                  <c:v>8.3154811905932615E-7</c:v>
                </c:pt>
                <c:pt idx="2227">
                  <c:v>3.1729994911673808E-6</c:v>
                </c:pt>
                <c:pt idx="2228">
                  <c:v>9.8073159286124703E-6</c:v>
                </c:pt>
                <c:pt idx="2229">
                  <c:v>2.1749296258420629E-6</c:v>
                </c:pt>
                <c:pt idx="2230">
                  <c:v>2.6533741047332861E-6</c:v>
                </c:pt>
                <c:pt idx="2231">
                  <c:v>3.4941147501769103E-7</c:v>
                </c:pt>
                <c:pt idx="2232">
                  <c:v>6.8191020625335237E-7</c:v>
                </c:pt>
                <c:pt idx="2233">
                  <c:v>9.8479261098225143E-5</c:v>
                </c:pt>
                <c:pt idx="2234">
                  <c:v>1.2062050989296829E-6</c:v>
                </c:pt>
                <c:pt idx="2235">
                  <c:v>2.5098201032702738E-5</c:v>
                </c:pt>
                <c:pt idx="2236">
                  <c:v>9.3195933692142914E-7</c:v>
                </c:pt>
                <c:pt idx="2237">
                  <c:v>3.9159227961574077E-6</c:v>
                </c:pt>
                <c:pt idx="2238">
                  <c:v>1.5498935113900534E-6</c:v>
                </c:pt>
                <c:pt idx="2239">
                  <c:v>1.0378011938828169E-5</c:v>
                </c:pt>
                <c:pt idx="2240">
                  <c:v>3.4052109069745076E-6</c:v>
                </c:pt>
                <c:pt idx="2241">
                  <c:v>1.923870264124001E-7</c:v>
                </c:pt>
                <c:pt idx="2242">
                  <c:v>1.0232219633025417E-6</c:v>
                </c:pt>
                <c:pt idx="2243">
                  <c:v>1.6591262654620499E-6</c:v>
                </c:pt>
                <c:pt idx="2244">
                  <c:v>3.1387396224999806E-8</c:v>
                </c:pt>
                <c:pt idx="2245">
                  <c:v>3.7575341729439479E-7</c:v>
                </c:pt>
                <c:pt idx="2246">
                  <c:v>3.7495241255335336E-7</c:v>
                </c:pt>
                <c:pt idx="2247">
                  <c:v>7.8704679773883489E-8</c:v>
                </c:pt>
                <c:pt idx="2248">
                  <c:v>2.315507469320361E-7</c:v>
                </c:pt>
                <c:pt idx="2249">
                  <c:v>1.3117371483060074E-5</c:v>
                </c:pt>
                <c:pt idx="2250">
                  <c:v>2.69252959667551E-7</c:v>
                </c:pt>
                <c:pt idx="2251">
                  <c:v>1.2114722796633406E-6</c:v>
                </c:pt>
                <c:pt idx="2252">
                  <c:v>1.8500391064565675E-5</c:v>
                </c:pt>
                <c:pt idx="2253">
                  <c:v>4.5785161370378538E-6</c:v>
                </c:pt>
                <c:pt idx="2254">
                  <c:v>8.5268286215128484E-7</c:v>
                </c:pt>
                <c:pt idx="2255">
                  <c:v>6.4231299124143158E-7</c:v>
                </c:pt>
                <c:pt idx="2256">
                  <c:v>1.608033245236627E-5</c:v>
                </c:pt>
                <c:pt idx="2257">
                  <c:v>1.0242605001926072E-6</c:v>
                </c:pt>
                <c:pt idx="2258">
                  <c:v>4.2752513209765826E-10</c:v>
                </c:pt>
                <c:pt idx="2259">
                  <c:v>2.783878447232889E-9</c:v>
                </c:pt>
                <c:pt idx="2260">
                  <c:v>2.1488354697290261E-8</c:v>
                </c:pt>
                <c:pt idx="2261">
                  <c:v>2.9558191958648956E-6</c:v>
                </c:pt>
                <c:pt idx="2262">
                  <c:v>1.4800706695218668E-6</c:v>
                </c:pt>
                <c:pt idx="2263">
                  <c:v>8.6084136976282275E-7</c:v>
                </c:pt>
                <c:pt idx="2264">
                  <c:v>1.4877742465434499E-6</c:v>
                </c:pt>
                <c:pt idx="2265">
                  <c:v>4.6843612281707296E-6</c:v>
                </c:pt>
                <c:pt idx="2266">
                  <c:v>1.4018730602740462E-7</c:v>
                </c:pt>
                <c:pt idx="2267">
                  <c:v>3.8940787104834107E-7</c:v>
                </c:pt>
                <c:pt idx="2268">
                  <c:v>5.241441677220492E-5</c:v>
                </c:pt>
                <c:pt idx="2269">
                  <c:v>5.0038965044329443E-7</c:v>
                </c:pt>
                <c:pt idx="2270">
                  <c:v>1.1576971053579658E-6</c:v>
                </c:pt>
                <c:pt idx="2271">
                  <c:v>1.5228447437368281E-5</c:v>
                </c:pt>
                <c:pt idx="2272">
                  <c:v>1.3226373188764053E-7</c:v>
                </c:pt>
                <c:pt idx="2273">
                  <c:v>8.3706468797758689E-7</c:v>
                </c:pt>
                <c:pt idx="2274">
                  <c:v>8.9354526736207947E-7</c:v>
                </c:pt>
                <c:pt idx="2275">
                  <c:v>3.4383810429634034E-7</c:v>
                </c:pt>
                <c:pt idx="2276">
                  <c:v>2.5727677982567836E-6</c:v>
                </c:pt>
                <c:pt idx="2277">
                  <c:v>1.2018089830122584E-6</c:v>
                </c:pt>
                <c:pt idx="2278">
                  <c:v>6.0172948291005324E-6</c:v>
                </c:pt>
                <c:pt idx="2279">
                  <c:v>1.3969696187720358E-5</c:v>
                </c:pt>
                <c:pt idx="2280">
                  <c:v>4.7179242989264513E-7</c:v>
                </c:pt>
                <c:pt idx="2281">
                  <c:v>4.1284219550580025E-6</c:v>
                </c:pt>
                <c:pt idx="2282">
                  <c:v>6.3474711602876999E-8</c:v>
                </c:pt>
                <c:pt idx="2283">
                  <c:v>4.0224855404511794E-6</c:v>
                </c:pt>
                <c:pt idx="2284">
                  <c:v>9.7672040015110114E-6</c:v>
                </c:pt>
                <c:pt idx="2285">
                  <c:v>1.8363681896858518E-5</c:v>
                </c:pt>
                <c:pt idx="2286">
                  <c:v>5.2690508907337935E-8</c:v>
                </c:pt>
                <c:pt idx="2287">
                  <c:v>1.3289239363965288E-6</c:v>
                </c:pt>
                <c:pt idx="2288">
                  <c:v>2.3826254899732745E-7</c:v>
                </c:pt>
                <c:pt idx="2289">
                  <c:v>1.489652984678488E-8</c:v>
                </c:pt>
                <c:pt idx="2290">
                  <c:v>1.0986125429450468E-4</c:v>
                </c:pt>
                <c:pt idx="2291">
                  <c:v>2.3091187027374658E-6</c:v>
                </c:pt>
                <c:pt idx="2292">
                  <c:v>2.4535960748739072E-7</c:v>
                </c:pt>
                <c:pt idx="2293">
                  <c:v>4.7441185613211353E-5</c:v>
                </c:pt>
                <c:pt idx="2294">
                  <c:v>2.7738911843414437E-6</c:v>
                </c:pt>
                <c:pt idx="2295">
                  <c:v>1.9334318037652865E-6</c:v>
                </c:pt>
                <c:pt idx="2296">
                  <c:v>2.9724168464280045E-6</c:v>
                </c:pt>
                <c:pt idx="2297">
                  <c:v>2.6218032119266037E-5</c:v>
                </c:pt>
                <c:pt idx="2298">
                  <c:v>5.8921866187075703E-9</c:v>
                </c:pt>
                <c:pt idx="2299">
                  <c:v>2.414816571350123E-6</c:v>
                </c:pt>
                <c:pt idx="2300">
                  <c:v>2.7270721577916372E-8</c:v>
                </c:pt>
                <c:pt idx="2301">
                  <c:v>4.0238119998309691E-8</c:v>
                </c:pt>
                <c:pt idx="2302">
                  <c:v>1.757520311205834E-7</c:v>
                </c:pt>
                <c:pt idx="2303">
                  <c:v>1.9729860607139627E-7</c:v>
                </c:pt>
                <c:pt idx="2304">
                  <c:v>7.2612360523838719E-6</c:v>
                </c:pt>
                <c:pt idx="2305">
                  <c:v>4.5197214285083192E-7</c:v>
                </c:pt>
                <c:pt idx="2306">
                  <c:v>2.8862187799388509E-7</c:v>
                </c:pt>
                <c:pt idx="2307">
                  <c:v>8.5122162858072229E-7</c:v>
                </c:pt>
                <c:pt idx="2308">
                  <c:v>4.8367629798959716E-6</c:v>
                </c:pt>
                <c:pt idx="2309">
                  <c:v>2.3959241285059208E-7</c:v>
                </c:pt>
                <c:pt idx="2310">
                  <c:v>1.3941220346846965E-7</c:v>
                </c:pt>
                <c:pt idx="2311">
                  <c:v>3.8618285166277373E-5</c:v>
                </c:pt>
                <c:pt idx="2312">
                  <c:v>1.8862037512868009E-4</c:v>
                </c:pt>
                <c:pt idx="2313">
                  <c:v>2.0514173058762186E-8</c:v>
                </c:pt>
                <c:pt idx="2314">
                  <c:v>1.132971736577651E-4</c:v>
                </c:pt>
                <c:pt idx="2315">
                  <c:v>1.6111618760797213E-7</c:v>
                </c:pt>
                <c:pt idx="2316">
                  <c:v>1.6516361957797005E-7</c:v>
                </c:pt>
                <c:pt idx="2317">
                  <c:v>6.2800925660490749E-7</c:v>
                </c:pt>
                <c:pt idx="2318">
                  <c:v>6.6702374371646525E-6</c:v>
                </c:pt>
                <c:pt idx="2319">
                  <c:v>2.0994387282364789E-8</c:v>
                </c:pt>
                <c:pt idx="2320">
                  <c:v>6.3304048008477465E-11</c:v>
                </c:pt>
                <c:pt idx="2321">
                  <c:v>2.5744039229139794E-6</c:v>
                </c:pt>
                <c:pt idx="2322">
                  <c:v>3.2492022299592789E-6</c:v>
                </c:pt>
                <c:pt idx="2323">
                  <c:v>4.5476250904621952E-5</c:v>
                </c:pt>
                <c:pt idx="2324">
                  <c:v>1.8345442432244066E-6</c:v>
                </c:pt>
                <c:pt idx="2325">
                  <c:v>2.2905846027033105E-7</c:v>
                </c:pt>
                <c:pt idx="2326">
                  <c:v>1.0325969722585324E-5</c:v>
                </c:pt>
                <c:pt idx="2327">
                  <c:v>1.0848895581617721E-6</c:v>
                </c:pt>
                <c:pt idx="2328">
                  <c:v>4.5799758330376864E-9</c:v>
                </c:pt>
                <c:pt idx="2329">
                  <c:v>1.1654921735986471E-6</c:v>
                </c:pt>
                <c:pt idx="2330">
                  <c:v>4.3629168073945831E-8</c:v>
                </c:pt>
                <c:pt idx="2331">
                  <c:v>1.84632906844307E-8</c:v>
                </c:pt>
                <c:pt idx="2332">
                  <c:v>1.0781797268798805E-6</c:v>
                </c:pt>
                <c:pt idx="2333">
                  <c:v>9.8207367605611307E-7</c:v>
                </c:pt>
                <c:pt idx="2334">
                  <c:v>2.4916777244669556E-9</c:v>
                </c:pt>
                <c:pt idx="2335">
                  <c:v>2.3432195676376732E-5</c:v>
                </c:pt>
                <c:pt idx="2336">
                  <c:v>1.0654927086235514E-6</c:v>
                </c:pt>
                <c:pt idx="2337">
                  <c:v>3.0897247701603461E-4</c:v>
                </c:pt>
                <c:pt idx="2338">
                  <c:v>1.9294794055771623E-7</c:v>
                </c:pt>
                <c:pt idx="2339">
                  <c:v>6.529176162520682E-7</c:v>
                </c:pt>
                <c:pt idx="2340">
                  <c:v>3.2284429993324256E-5</c:v>
                </c:pt>
                <c:pt idx="2341">
                  <c:v>3.2927901577224727E-10</c:v>
                </c:pt>
                <c:pt idx="2342">
                  <c:v>1.3729610544096408E-6</c:v>
                </c:pt>
                <c:pt idx="2343">
                  <c:v>2.4381209090599391E-8</c:v>
                </c:pt>
                <c:pt idx="2344">
                  <c:v>5.8110410782041367E-7</c:v>
                </c:pt>
                <c:pt idx="2345">
                  <c:v>3.2041705661932648E-7</c:v>
                </c:pt>
                <c:pt idx="2346">
                  <c:v>1.1178067944526346E-7</c:v>
                </c:pt>
                <c:pt idx="2347">
                  <c:v>5.3352716556317805E-6</c:v>
                </c:pt>
                <c:pt idx="2348">
                  <c:v>1.0659995534843207E-7</c:v>
                </c:pt>
                <c:pt idx="2349">
                  <c:v>2.4317134589573721E-8</c:v>
                </c:pt>
                <c:pt idx="2350">
                  <c:v>1.9269131705434253E-6</c:v>
                </c:pt>
                <c:pt idx="2351">
                  <c:v>1.0769546186006255E-6</c:v>
                </c:pt>
                <c:pt idx="2352">
                  <c:v>1.0711078793736528E-4</c:v>
                </c:pt>
                <c:pt idx="2353">
                  <c:v>2.0633423049388733E-6</c:v>
                </c:pt>
                <c:pt idx="2354">
                  <c:v>1.9707899786852354E-6</c:v>
                </c:pt>
                <c:pt idx="2355">
                  <c:v>3.7570245321872536E-7</c:v>
                </c:pt>
                <c:pt idx="2356">
                  <c:v>1.0460623349438418E-5</c:v>
                </c:pt>
                <c:pt idx="2357">
                  <c:v>2.0281812274290573E-7</c:v>
                </c:pt>
                <c:pt idx="2358">
                  <c:v>6.2301874868743231E-5</c:v>
                </c:pt>
                <c:pt idx="2359">
                  <c:v>2.5310597145771E-8</c:v>
                </c:pt>
                <c:pt idx="2360">
                  <c:v>1.6514810613308172E-6</c:v>
                </c:pt>
                <c:pt idx="2361">
                  <c:v>1.2125411439373831E-5</c:v>
                </c:pt>
                <c:pt idx="2362">
                  <c:v>1.8663495680466767E-7</c:v>
                </c:pt>
                <c:pt idx="2363">
                  <c:v>3.7224731232998307E-5</c:v>
                </c:pt>
                <c:pt idx="2364">
                  <c:v>1.1044889639263117E-7</c:v>
                </c:pt>
                <c:pt idx="2365">
                  <c:v>7.2282942470675317E-7</c:v>
                </c:pt>
                <c:pt idx="2366">
                  <c:v>8.778951279488953E-8</c:v>
                </c:pt>
                <c:pt idx="2367">
                  <c:v>6.8346788427264274E-6</c:v>
                </c:pt>
                <c:pt idx="2368">
                  <c:v>3.2151832483297952E-6</c:v>
                </c:pt>
                <c:pt idx="2369">
                  <c:v>1.2698937975994139E-7</c:v>
                </c:pt>
                <c:pt idx="2370">
                  <c:v>7.0748406557506105E-7</c:v>
                </c:pt>
                <c:pt idx="2371">
                  <c:v>3.1431624572655882E-7</c:v>
                </c:pt>
                <c:pt idx="2372">
                  <c:v>9.4941734203310187E-8</c:v>
                </c:pt>
                <c:pt idx="2373">
                  <c:v>5.7239524883613821E-8</c:v>
                </c:pt>
                <c:pt idx="2374">
                  <c:v>1.0394976426310564E-7</c:v>
                </c:pt>
                <c:pt idx="2375">
                  <c:v>1.0125339684461106E-7</c:v>
                </c:pt>
                <c:pt idx="2376">
                  <c:v>1.3019829486893814E-7</c:v>
                </c:pt>
                <c:pt idx="2377">
                  <c:v>1.3081705226565658E-8</c:v>
                </c:pt>
                <c:pt idx="2378">
                  <c:v>2.8416857521391775E-6</c:v>
                </c:pt>
                <c:pt idx="2379">
                  <c:v>1.8630072149214994E-5</c:v>
                </c:pt>
                <c:pt idx="2380">
                  <c:v>2.3684966065042341E-9</c:v>
                </c:pt>
                <c:pt idx="2381">
                  <c:v>1.9671695173451196E-7</c:v>
                </c:pt>
                <c:pt idx="2382">
                  <c:v>7.992533891933174E-7</c:v>
                </c:pt>
                <c:pt idx="2383">
                  <c:v>1.2895820963762443E-7</c:v>
                </c:pt>
                <c:pt idx="2384">
                  <c:v>8.4233822833674048E-8</c:v>
                </c:pt>
                <c:pt idx="2385">
                  <c:v>4.2402584494536678E-7</c:v>
                </c:pt>
                <c:pt idx="2386">
                  <c:v>1.1434843065983276E-5</c:v>
                </c:pt>
                <c:pt idx="2387">
                  <c:v>8.0205173606321477E-7</c:v>
                </c:pt>
                <c:pt idx="2388">
                  <c:v>6.8442683937004103E-10</c:v>
                </c:pt>
                <c:pt idx="2389">
                  <c:v>2.7270408218666973E-6</c:v>
                </c:pt>
                <c:pt idx="2390">
                  <c:v>1.0035743976067228E-5</c:v>
                </c:pt>
                <c:pt idx="2391">
                  <c:v>1.8456526520209197E-7</c:v>
                </c:pt>
                <c:pt idx="2392">
                  <c:v>1.1945621402761843E-6</c:v>
                </c:pt>
                <c:pt idx="2393">
                  <c:v>1.0839003040727921E-6</c:v>
                </c:pt>
                <c:pt idx="2394">
                  <c:v>7.2748864077389292E-12</c:v>
                </c:pt>
                <c:pt idx="2395">
                  <c:v>2.8302601557912654E-6</c:v>
                </c:pt>
                <c:pt idx="2396">
                  <c:v>1.8840547878193518E-11</c:v>
                </c:pt>
                <c:pt idx="2397">
                  <c:v>4.7659354988592448E-6</c:v>
                </c:pt>
                <c:pt idx="2398">
                  <c:v>5.2307041150925935E-8</c:v>
                </c:pt>
                <c:pt idx="2399">
                  <c:v>8.4169533406550555E-7</c:v>
                </c:pt>
                <c:pt idx="2400">
                  <c:v>1.1771487774653209E-7</c:v>
                </c:pt>
                <c:pt idx="2401">
                  <c:v>9.6325648550807654E-9</c:v>
                </c:pt>
                <c:pt idx="2402">
                  <c:v>1.8981210069166227E-7</c:v>
                </c:pt>
                <c:pt idx="2403">
                  <c:v>2.0751251820484627E-8</c:v>
                </c:pt>
                <c:pt idx="2404">
                  <c:v>3.5951500433172109E-7</c:v>
                </c:pt>
                <c:pt idx="2405">
                  <c:v>1.5934877197873008E-8</c:v>
                </c:pt>
                <c:pt idx="2406">
                  <c:v>6.7866042238386306E-8</c:v>
                </c:pt>
                <c:pt idx="2407">
                  <c:v>1.4565584230229378E-7</c:v>
                </c:pt>
                <c:pt idx="2408">
                  <c:v>9.0996012554831866E-9</c:v>
                </c:pt>
                <c:pt idx="2409">
                  <c:v>1.7338120486139098E-7</c:v>
                </c:pt>
                <c:pt idx="2410">
                  <c:v>2.4466318667277195E-9</c:v>
                </c:pt>
                <c:pt idx="2411">
                  <c:v>9.9431010721055846E-6</c:v>
                </c:pt>
                <c:pt idx="2412">
                  <c:v>4.452577160522932E-7</c:v>
                </c:pt>
                <c:pt idx="2413">
                  <c:v>5.1741786411296117E-8</c:v>
                </c:pt>
                <c:pt idx="2414">
                  <c:v>4.8651508381087342E-7</c:v>
                </c:pt>
                <c:pt idx="2415">
                  <c:v>7.2326403636452882E-8</c:v>
                </c:pt>
                <c:pt idx="2416">
                  <c:v>1.7302444156607925E-9</c:v>
                </c:pt>
                <c:pt idx="2417">
                  <c:v>4.961179976085782E-8</c:v>
                </c:pt>
                <c:pt idx="2418">
                  <c:v>6.9185088915648789E-7</c:v>
                </c:pt>
                <c:pt idx="2419">
                  <c:v>1.5544569277802434E-6</c:v>
                </c:pt>
                <c:pt idx="2420">
                  <c:v>3.1946616411439186E-10</c:v>
                </c:pt>
                <c:pt idx="2421">
                  <c:v>4.7783458749431261E-6</c:v>
                </c:pt>
                <c:pt idx="2422">
                  <c:v>1.6814133433171784E-7</c:v>
                </c:pt>
                <c:pt idx="2423">
                  <c:v>1.2223760227422895E-6</c:v>
                </c:pt>
                <c:pt idx="2424">
                  <c:v>8.0861572031578257E-8</c:v>
                </c:pt>
                <c:pt idx="2425">
                  <c:v>2.4223034256503049E-8</c:v>
                </c:pt>
                <c:pt idx="2426">
                  <c:v>1.3087962120871782E-8</c:v>
                </c:pt>
                <c:pt idx="2427">
                  <c:v>4.3955351587906591E-7</c:v>
                </c:pt>
                <c:pt idx="2428">
                  <c:v>5.6068539525619988E-8</c:v>
                </c:pt>
                <c:pt idx="2429">
                  <c:v>1.2571629405435785E-8</c:v>
                </c:pt>
                <c:pt idx="2430">
                  <c:v>3.8240484929380363E-9</c:v>
                </c:pt>
                <c:pt idx="2431">
                  <c:v>1.7549340436696491E-9</c:v>
                </c:pt>
                <c:pt idx="2432">
                  <c:v>1.5667178564657673E-7</c:v>
                </c:pt>
                <c:pt idx="2433">
                  <c:v>5.8116850215838449E-8</c:v>
                </c:pt>
                <c:pt idx="2434">
                  <c:v>1.7917364718146617E-7</c:v>
                </c:pt>
                <c:pt idx="2435">
                  <c:v>3.8272658064700661E-7</c:v>
                </c:pt>
                <c:pt idx="2436">
                  <c:v>1.8834913828641677E-7</c:v>
                </c:pt>
                <c:pt idx="2437">
                  <c:v>4.9722855367652686E-10</c:v>
                </c:pt>
                <c:pt idx="2438">
                  <c:v>1.2516792615481398E-9</c:v>
                </c:pt>
                <c:pt idx="2439">
                  <c:v>4.5323153416518712E-8</c:v>
                </c:pt>
                <c:pt idx="2440">
                  <c:v>6.1103540013724229E-6</c:v>
                </c:pt>
                <c:pt idx="2441">
                  <c:v>5.0070658168696331E-9</c:v>
                </c:pt>
                <c:pt idx="2442">
                  <c:v>2.3490476010784624E-6</c:v>
                </c:pt>
                <c:pt idx="2443">
                  <c:v>4.8786070029723167E-7</c:v>
                </c:pt>
                <c:pt idx="2444">
                  <c:v>2.9338599254041404E-8</c:v>
                </c:pt>
                <c:pt idx="2445">
                  <c:v>5.4005435368959073E-7</c:v>
                </c:pt>
                <c:pt idx="2446">
                  <c:v>9.3141837727129931E-7</c:v>
                </c:pt>
                <c:pt idx="2447">
                  <c:v>1.730747840103399E-8</c:v>
                </c:pt>
                <c:pt idx="2448">
                  <c:v>4.4116389223623909E-8</c:v>
                </c:pt>
                <c:pt idx="2449">
                  <c:v>1.3947574731690081E-7</c:v>
                </c:pt>
                <c:pt idx="2450">
                  <c:v>5.7341198796692406E-7</c:v>
                </c:pt>
                <c:pt idx="2451">
                  <c:v>1.3154020703982744E-7</c:v>
                </c:pt>
                <c:pt idx="2452">
                  <c:v>9.6968377260671494E-8</c:v>
                </c:pt>
                <c:pt idx="2453">
                  <c:v>4.086468845306117E-8</c:v>
                </c:pt>
                <c:pt idx="2454">
                  <c:v>4.6586112307196821E-8</c:v>
                </c:pt>
                <c:pt idx="2455">
                  <c:v>1.449242691042317E-7</c:v>
                </c:pt>
                <c:pt idx="2456">
                  <c:v>2.1664132370206204E-6</c:v>
                </c:pt>
                <c:pt idx="2457">
                  <c:v>1.1735699321111041E-8</c:v>
                </c:pt>
                <c:pt idx="2458">
                  <c:v>6.107120505354249E-7</c:v>
                </c:pt>
                <c:pt idx="2459">
                  <c:v>4.1733453570021665E-7</c:v>
                </c:pt>
                <c:pt idx="2460">
                  <c:v>1.6187000433931892E-6</c:v>
                </c:pt>
                <c:pt idx="2461">
                  <c:v>1.6100308207674483E-8</c:v>
                </c:pt>
                <c:pt idx="2462">
                  <c:v>1.3396599193034762E-9</c:v>
                </c:pt>
                <c:pt idx="2463">
                  <c:v>4.0475843528256073E-7</c:v>
                </c:pt>
                <c:pt idx="2464">
                  <c:v>1.7329830574603501E-9</c:v>
                </c:pt>
                <c:pt idx="2465">
                  <c:v>2.0846487841314926E-8</c:v>
                </c:pt>
                <c:pt idx="2466">
                  <c:v>1.3489795932639221E-7</c:v>
                </c:pt>
                <c:pt idx="2467">
                  <c:v>2.112141286180866E-9</c:v>
                </c:pt>
                <c:pt idx="2468">
                  <c:v>6.5748474376877835E-5</c:v>
                </c:pt>
                <c:pt idx="2469">
                  <c:v>6.6243024052561206E-10</c:v>
                </c:pt>
                <c:pt idx="2470">
                  <c:v>1.2616911230772895E-7</c:v>
                </c:pt>
                <c:pt idx="2471">
                  <c:v>1.217693496759908E-7</c:v>
                </c:pt>
                <c:pt idx="2472">
                  <c:v>9.4737777742401888E-8</c:v>
                </c:pt>
                <c:pt idx="2473">
                  <c:v>3.3841688307945531E-8</c:v>
                </c:pt>
                <c:pt idx="2474">
                  <c:v>1.7411429040755108E-10</c:v>
                </c:pt>
                <c:pt idx="2475">
                  <c:v>1.2205946477390516E-9</c:v>
                </c:pt>
                <c:pt idx="2476">
                  <c:v>5.6365200058463081E-8</c:v>
                </c:pt>
                <c:pt idx="2477">
                  <c:v>4.3629535482747497E-8</c:v>
                </c:pt>
                <c:pt idx="2478">
                  <c:v>1.1539217247347226E-6</c:v>
                </c:pt>
                <c:pt idx="2479">
                  <c:v>1.7720730404347844E-5</c:v>
                </c:pt>
                <c:pt idx="2480">
                  <c:v>1.7800038713285468E-8</c:v>
                </c:pt>
                <c:pt idx="2481">
                  <c:v>1.5077069119782677E-8</c:v>
                </c:pt>
                <c:pt idx="2482">
                  <c:v>2.8656990778343363E-9</c:v>
                </c:pt>
                <c:pt idx="2483">
                  <c:v>6.2410525628244101E-7</c:v>
                </c:pt>
                <c:pt idx="2484">
                  <c:v>5.3008327968288106E-7</c:v>
                </c:pt>
                <c:pt idx="2485">
                  <c:v>4.3821501360774693E-6</c:v>
                </c:pt>
                <c:pt idx="2486">
                  <c:v>1.8492843995608212E-8</c:v>
                </c:pt>
                <c:pt idx="2487">
                  <c:v>1.0281006282321269E-7</c:v>
                </c:pt>
                <c:pt idx="2488">
                  <c:v>5.7806320688143953E-11</c:v>
                </c:pt>
                <c:pt idx="2489">
                  <c:v>6.8782893211453156E-8</c:v>
                </c:pt>
                <c:pt idx="2490">
                  <c:v>3.5352244923857893E-13</c:v>
                </c:pt>
                <c:pt idx="2491">
                  <c:v>1.5188882193206728E-7</c:v>
                </c:pt>
                <c:pt idx="2492">
                  <c:v>3.3037922508094344E-8</c:v>
                </c:pt>
                <c:pt idx="2493">
                  <c:v>3.531273224483147E-7</c:v>
                </c:pt>
                <c:pt idx="2494">
                  <c:v>3.3074106978901243E-7</c:v>
                </c:pt>
                <c:pt idx="2495">
                  <c:v>3.41813844002763E-7</c:v>
                </c:pt>
                <c:pt idx="2496">
                  <c:v>2.2612254966567583E-5</c:v>
                </c:pt>
                <c:pt idx="2497">
                  <c:v>3.6312420639935205E-7</c:v>
                </c:pt>
                <c:pt idx="2498">
                  <c:v>3.6476078193406302E-6</c:v>
                </c:pt>
                <c:pt idx="2499">
                  <c:v>1.1015085215278807E-6</c:v>
                </c:pt>
                <c:pt idx="2500">
                  <c:v>4.7103637970354785E-7</c:v>
                </c:pt>
                <c:pt idx="2501">
                  <c:v>2.6292412411745419E-8</c:v>
                </c:pt>
                <c:pt idx="2502">
                  <c:v>3.3659229816291346E-6</c:v>
                </c:pt>
                <c:pt idx="2503">
                  <c:v>1.8828349201712881E-6</c:v>
                </c:pt>
                <c:pt idx="2504">
                  <c:v>7.612931757101644E-9</c:v>
                </c:pt>
                <c:pt idx="2505">
                  <c:v>4.4800113860969263E-8</c:v>
                </c:pt>
                <c:pt idx="2506">
                  <c:v>4.3527607457579839E-8</c:v>
                </c:pt>
                <c:pt idx="2507">
                  <c:v>1.404264786029283E-7</c:v>
                </c:pt>
                <c:pt idx="2508">
                  <c:v>2.6322874698580762E-8</c:v>
                </c:pt>
                <c:pt idx="2509">
                  <c:v>2.3300769630379982E-6</c:v>
                </c:pt>
                <c:pt idx="2510">
                  <c:v>3.1895288011005639E-8</c:v>
                </c:pt>
                <c:pt idx="2511">
                  <c:v>5.1131835378360864E-8</c:v>
                </c:pt>
                <c:pt idx="2512">
                  <c:v>2.3997691607491111E-7</c:v>
                </c:pt>
                <c:pt idx="2513">
                  <c:v>1.0587602928661759E-7</c:v>
                </c:pt>
                <c:pt idx="2514">
                  <c:v>7.7039063378272196E-6</c:v>
                </c:pt>
                <c:pt idx="2515">
                  <c:v>1.8892296747702983E-7</c:v>
                </c:pt>
                <c:pt idx="2516">
                  <c:v>2.8294304670167312E-8</c:v>
                </c:pt>
                <c:pt idx="2517">
                  <c:v>7.2691859431277381E-9</c:v>
                </c:pt>
                <c:pt idx="2518">
                  <c:v>2.7382127624585131E-6</c:v>
                </c:pt>
                <c:pt idx="2519">
                  <c:v>3.31342821201361E-10</c:v>
                </c:pt>
                <c:pt idx="2520">
                  <c:v>1.4063249378779942E-6</c:v>
                </c:pt>
                <c:pt idx="2521">
                  <c:v>1.8235261514616134E-6</c:v>
                </c:pt>
                <c:pt idx="2522">
                  <c:v>1.0904571598417575E-10</c:v>
                </c:pt>
                <c:pt idx="2523">
                  <c:v>1.6214187604689441E-7</c:v>
                </c:pt>
                <c:pt idx="2524">
                  <c:v>2.3600621957616561E-6</c:v>
                </c:pt>
                <c:pt idx="2525">
                  <c:v>1.9556545241541891E-7</c:v>
                </c:pt>
                <c:pt idx="2526">
                  <c:v>5.0173448539386696E-8</c:v>
                </c:pt>
                <c:pt idx="2527">
                  <c:v>5.3940847156733644E-9</c:v>
                </c:pt>
                <c:pt idx="2528">
                  <c:v>4.6975690134479123E-8</c:v>
                </c:pt>
                <c:pt idx="2529">
                  <c:v>3.1020611317735433E-10</c:v>
                </c:pt>
                <c:pt idx="2530">
                  <c:v>8.7162182501803237E-8</c:v>
                </c:pt>
                <c:pt idx="2531">
                  <c:v>1.1770118181160428E-10</c:v>
                </c:pt>
                <c:pt idx="2532">
                  <c:v>5.7901205591390932E-8</c:v>
                </c:pt>
                <c:pt idx="2533">
                  <c:v>1.9630531733043521E-9</c:v>
                </c:pt>
                <c:pt idx="2534">
                  <c:v>6.9709667530958618E-9</c:v>
                </c:pt>
                <c:pt idx="2535">
                  <c:v>6.1456621701080947E-9</c:v>
                </c:pt>
                <c:pt idx="2536">
                  <c:v>5.4708051552733946E-8</c:v>
                </c:pt>
                <c:pt idx="2537">
                  <c:v>9.2035886133605367E-8</c:v>
                </c:pt>
                <c:pt idx="2538">
                  <c:v>4.3568600057966014E-8</c:v>
                </c:pt>
                <c:pt idx="2539">
                  <c:v>1.0164011497472835E-13</c:v>
                </c:pt>
                <c:pt idx="2540">
                  <c:v>1.0110638161650523E-7</c:v>
                </c:pt>
                <c:pt idx="2541">
                  <c:v>3.1826315461432256E-7</c:v>
                </c:pt>
                <c:pt idx="2542">
                  <c:v>2.3693097663082773E-8</c:v>
                </c:pt>
                <c:pt idx="2543">
                  <c:v>2.1546825925768426E-9</c:v>
                </c:pt>
                <c:pt idx="2544">
                  <c:v>4.7200319007752917E-8</c:v>
                </c:pt>
                <c:pt idx="2545">
                  <c:v>1.2384992741982718E-7</c:v>
                </c:pt>
                <c:pt idx="2546">
                  <c:v>8.2514516797843219E-10</c:v>
                </c:pt>
                <c:pt idx="2547">
                  <c:v>2.3820754616842631E-8</c:v>
                </c:pt>
                <c:pt idx="2548">
                  <c:v>1.1330485196243768E-8</c:v>
                </c:pt>
                <c:pt idx="2549">
                  <c:v>1.2602487576044485E-9</c:v>
                </c:pt>
                <c:pt idx="2550">
                  <c:v>1.1065425272098856E-8</c:v>
                </c:pt>
                <c:pt idx="2551">
                  <c:v>3.0436046706210064E-8</c:v>
                </c:pt>
                <c:pt idx="2552">
                  <c:v>7.7562955616382536E-10</c:v>
                </c:pt>
                <c:pt idx="2553">
                  <c:v>2.6123635898422814E-10</c:v>
                </c:pt>
                <c:pt idx="2554">
                  <c:v>3.0761701361230314E-7</c:v>
                </c:pt>
                <c:pt idx="2555">
                  <c:v>1.7879560099802215E-6</c:v>
                </c:pt>
                <c:pt idx="2556">
                  <c:v>6.9165389514682752E-10</c:v>
                </c:pt>
                <c:pt idx="2557">
                  <c:v>1.9212488541967192E-9</c:v>
                </c:pt>
                <c:pt idx="2558">
                  <c:v>7.6155934450774546E-6</c:v>
                </c:pt>
                <c:pt idx="2559">
                  <c:v>1.531461215401218E-8</c:v>
                </c:pt>
                <c:pt idx="2560">
                  <c:v>2.9041618489506317E-10</c:v>
                </c:pt>
                <c:pt idx="2561">
                  <c:v>1.8739385627499124E-9</c:v>
                </c:pt>
                <c:pt idx="2562">
                  <c:v>2.7460814014925942E-8</c:v>
                </c:pt>
                <c:pt idx="2563">
                  <c:v>2.8433907885535272E-7</c:v>
                </c:pt>
                <c:pt idx="2564">
                  <c:v>2.5469373530653885E-9</c:v>
                </c:pt>
                <c:pt idx="2565">
                  <c:v>1.2835362512299524E-8</c:v>
                </c:pt>
                <c:pt idx="2566">
                  <c:v>9.4112166915666987E-9</c:v>
                </c:pt>
                <c:pt idx="2567">
                  <c:v>6.8319908287265893E-8</c:v>
                </c:pt>
                <c:pt idx="2568">
                  <c:v>8.334920272987384E-9</c:v>
                </c:pt>
                <c:pt idx="2569">
                  <c:v>3.0709008172498002E-12</c:v>
                </c:pt>
                <c:pt idx="2570">
                  <c:v>2.2981606285474569E-10</c:v>
                </c:pt>
                <c:pt idx="2571">
                  <c:v>1.8907864823346633E-7</c:v>
                </c:pt>
                <c:pt idx="2572">
                  <c:v>8.1845725628386293E-8</c:v>
                </c:pt>
                <c:pt idx="2573">
                  <c:v>3.1164542114494035E-9</c:v>
                </c:pt>
                <c:pt idx="2574">
                  <c:v>7.3696383203880063E-8</c:v>
                </c:pt>
                <c:pt idx="2575">
                  <c:v>2.893654198357113E-8</c:v>
                </c:pt>
                <c:pt idx="2576">
                  <c:v>7.5007746940125161E-8</c:v>
                </c:pt>
                <c:pt idx="2577">
                  <c:v>2.3263370176896091E-8</c:v>
                </c:pt>
                <c:pt idx="2578">
                  <c:v>4.7769685200294035E-8</c:v>
                </c:pt>
                <c:pt idx="2579">
                  <c:v>3.2765759668117799E-9</c:v>
                </c:pt>
                <c:pt idx="2580">
                  <c:v>3.4861257595647071E-11</c:v>
                </c:pt>
                <c:pt idx="2581">
                  <c:v>1.9188524522153665E-9</c:v>
                </c:pt>
                <c:pt idx="2582">
                  <c:v>6.3450336481003411E-12</c:v>
                </c:pt>
                <c:pt idx="2583">
                  <c:v>4.6425033570130112E-9</c:v>
                </c:pt>
                <c:pt idx="2584">
                  <c:v>1.4659223525386512E-9</c:v>
                </c:pt>
                <c:pt idx="2585">
                  <c:v>1.1685270878813708E-9</c:v>
                </c:pt>
                <c:pt idx="2586">
                  <c:v>3.6241770624362073E-9</c:v>
                </c:pt>
                <c:pt idx="2587">
                  <c:v>4.0597154530478959E-10</c:v>
                </c:pt>
                <c:pt idx="2588">
                  <c:v>3.5599652924569783E-9</c:v>
                </c:pt>
                <c:pt idx="2589">
                  <c:v>1.9773458363537711E-7</c:v>
                </c:pt>
                <c:pt idx="2590">
                  <c:v>6.8926530432578712E-9</c:v>
                </c:pt>
                <c:pt idx="2591">
                  <c:v>1.4545215684189401E-7</c:v>
                </c:pt>
                <c:pt idx="2592">
                  <c:v>5.4633280339898195E-8</c:v>
                </c:pt>
                <c:pt idx="2593">
                  <c:v>2.2233810405585019E-9</c:v>
                </c:pt>
                <c:pt idx="2594">
                  <c:v>9.2708826446799091E-9</c:v>
                </c:pt>
                <c:pt idx="2595">
                  <c:v>2.1011631893828779E-9</c:v>
                </c:pt>
                <c:pt idx="2596">
                  <c:v>3.5394868212288518E-10</c:v>
                </c:pt>
                <c:pt idx="2597">
                  <c:v>7.0408431729254058E-10</c:v>
                </c:pt>
                <c:pt idx="2598">
                  <c:v>3.4510724677708085E-8</c:v>
                </c:pt>
                <c:pt idx="2599">
                  <c:v>8.1986721302176531E-9</c:v>
                </c:pt>
                <c:pt idx="2600">
                  <c:v>2.2685022551342841E-10</c:v>
                </c:pt>
                <c:pt idx="2601">
                  <c:v>1.0843526862588345E-8</c:v>
                </c:pt>
                <c:pt idx="2602">
                  <c:v>1.3984203939847868E-9</c:v>
                </c:pt>
                <c:pt idx="2603">
                  <c:v>1.9842739666845383E-10</c:v>
                </c:pt>
                <c:pt idx="2604">
                  <c:v>3.6836291872480383E-10</c:v>
                </c:pt>
                <c:pt idx="2605">
                  <c:v>8.2594777033405753E-9</c:v>
                </c:pt>
                <c:pt idx="2606">
                  <c:v>4.6627310901681333E-9</c:v>
                </c:pt>
                <c:pt idx="2607">
                  <c:v>1.0161463177999894E-7</c:v>
                </c:pt>
                <c:pt idx="2608">
                  <c:v>2.4773557700230784E-8</c:v>
                </c:pt>
                <c:pt idx="2609">
                  <c:v>5.1984629146814122E-7</c:v>
                </c:pt>
                <c:pt idx="2610">
                  <c:v>2.2382760426833946E-9</c:v>
                </c:pt>
                <c:pt idx="2611">
                  <c:v>3.99407560934073E-11</c:v>
                </c:pt>
                <c:pt idx="2612">
                  <c:v>3.343420013238443E-9</c:v>
                </c:pt>
                <c:pt idx="2613">
                  <c:v>1.0179800095687635E-7</c:v>
                </c:pt>
                <c:pt idx="2614">
                  <c:v>5.4193867400557865E-9</c:v>
                </c:pt>
                <c:pt idx="2615">
                  <c:v>9.4590640122646355E-11</c:v>
                </c:pt>
                <c:pt idx="2616">
                  <c:v>2.314457413956412E-8</c:v>
                </c:pt>
                <c:pt idx="2617">
                  <c:v>9.4846037491573516E-9</c:v>
                </c:pt>
                <c:pt idx="2618">
                  <c:v>4.8249377462009261E-10</c:v>
                </c:pt>
                <c:pt idx="2619">
                  <c:v>1.1789547512950945E-8</c:v>
                </c:pt>
                <c:pt idx="2620">
                  <c:v>1.0342306015077288E-9</c:v>
                </c:pt>
                <c:pt idx="2621">
                  <c:v>1.2427449715913839E-8</c:v>
                </c:pt>
                <c:pt idx="2622">
                  <c:v>1.0375130242512797E-8</c:v>
                </c:pt>
                <c:pt idx="2623">
                  <c:v>2.5756963466208975E-9</c:v>
                </c:pt>
                <c:pt idx="2624">
                  <c:v>3.8959771971438156E-9</c:v>
                </c:pt>
                <c:pt idx="2625">
                  <c:v>9.256176168337548E-9</c:v>
                </c:pt>
                <c:pt idx="2626">
                  <c:v>5.5505007214818916E-8</c:v>
                </c:pt>
                <c:pt idx="2627">
                  <c:v>6.6159899024817602E-10</c:v>
                </c:pt>
                <c:pt idx="2628">
                  <c:v>1.6397952241517463E-9</c:v>
                </c:pt>
                <c:pt idx="2629">
                  <c:v>3.3649357985401123E-9</c:v>
                </c:pt>
                <c:pt idx="2630">
                  <c:v>2.310328952004888E-9</c:v>
                </c:pt>
                <c:pt idx="2631">
                  <c:v>1.9698499381748491E-8</c:v>
                </c:pt>
                <c:pt idx="2632">
                  <c:v>1.1148475716386473E-7</c:v>
                </c:pt>
                <c:pt idx="2633">
                  <c:v>1.7667557616514887E-8</c:v>
                </c:pt>
                <c:pt idx="2634">
                  <c:v>1.9533384419297444E-9</c:v>
                </c:pt>
                <c:pt idx="2635">
                  <c:v>1.0538299902232514E-8</c:v>
                </c:pt>
                <c:pt idx="2636">
                  <c:v>3.5327756011075696E-8</c:v>
                </c:pt>
                <c:pt idx="2637">
                  <c:v>1.3593987718905392E-8</c:v>
                </c:pt>
                <c:pt idx="2638">
                  <c:v>2.2557199069652501E-9</c:v>
                </c:pt>
                <c:pt idx="2639">
                  <c:v>4.5246380164836836E-8</c:v>
                </c:pt>
                <c:pt idx="2640">
                  <c:v>4.3985386568384552E-12</c:v>
                </c:pt>
                <c:pt idx="2641">
                  <c:v>9.0675138369589768E-9</c:v>
                </c:pt>
                <c:pt idx="2642">
                  <c:v>1.9223780334486767E-9</c:v>
                </c:pt>
                <c:pt idx="2643">
                  <c:v>3.8817979996336111E-10</c:v>
                </c:pt>
                <c:pt idx="2644">
                  <c:v>6.6559014877284512E-10</c:v>
                </c:pt>
                <c:pt idx="2645">
                  <c:v>8.1937024402202438E-11</c:v>
                </c:pt>
                <c:pt idx="2646">
                  <c:v>2.070545026559628E-8</c:v>
                </c:pt>
                <c:pt idx="2647">
                  <c:v>9.6562554882951724E-10</c:v>
                </c:pt>
                <c:pt idx="2648">
                  <c:v>2.1690318769084941E-10</c:v>
                </c:pt>
                <c:pt idx="2649">
                  <c:v>4.2881335906460365E-8</c:v>
                </c:pt>
                <c:pt idx="2650">
                  <c:v>1.146398613696175E-7</c:v>
                </c:pt>
                <c:pt idx="2651">
                  <c:v>1.0750430132954255E-9</c:v>
                </c:pt>
                <c:pt idx="2652">
                  <c:v>2.803785637849492E-9</c:v>
                </c:pt>
                <c:pt idx="2653">
                  <c:v>1.8212377391272678E-7</c:v>
                </c:pt>
                <c:pt idx="2654">
                  <c:v>1.1287308347032922E-11</c:v>
                </c:pt>
                <c:pt idx="2655">
                  <c:v>3.3885835672389066E-9</c:v>
                </c:pt>
                <c:pt idx="2656">
                  <c:v>1.3534114218846563E-9</c:v>
                </c:pt>
                <c:pt idx="2657">
                  <c:v>2.0862800357306091E-8</c:v>
                </c:pt>
                <c:pt idx="2658">
                  <c:v>3.34315553484783E-10</c:v>
                </c:pt>
                <c:pt idx="2659">
                  <c:v>7.2153874030515987E-12</c:v>
                </c:pt>
                <c:pt idx="2660">
                  <c:v>4.7161023729772967E-9</c:v>
                </c:pt>
                <c:pt idx="2661">
                  <c:v>7.3311149166434667E-8</c:v>
                </c:pt>
                <c:pt idx="2662">
                  <c:v>3.1812956872033298E-9</c:v>
                </c:pt>
                <c:pt idx="2663">
                  <c:v>0</c:v>
                </c:pt>
                <c:pt idx="2664">
                  <c:v>6.8004609254810092E-10</c:v>
                </c:pt>
                <c:pt idx="2665">
                  <c:v>1.2486965468535005E-10</c:v>
                </c:pt>
                <c:pt idx="2666">
                  <c:v>1.9070057814866396E-12</c:v>
                </c:pt>
                <c:pt idx="2667">
                  <c:v>3.1227940377746785E-9</c:v>
                </c:pt>
                <c:pt idx="2668">
                  <c:v>1.1562659913707511E-8</c:v>
                </c:pt>
                <c:pt idx="2669">
                  <c:v>8.7950975582492059E-10</c:v>
                </c:pt>
                <c:pt idx="2670">
                  <c:v>1.2440786735167943E-9</c:v>
                </c:pt>
                <c:pt idx="2671">
                  <c:v>3.6211265571194406E-9</c:v>
                </c:pt>
                <c:pt idx="2672">
                  <c:v>1.1258324535144135E-9</c:v>
                </c:pt>
                <c:pt idx="2673">
                  <c:v>4.1015767337102109E-8</c:v>
                </c:pt>
                <c:pt idx="2674">
                  <c:v>1.5145214720852596E-8</c:v>
                </c:pt>
                <c:pt idx="2675">
                  <c:v>1.8527402341254532E-9</c:v>
                </c:pt>
                <c:pt idx="2676">
                  <c:v>8.6993693792475895E-9</c:v>
                </c:pt>
                <c:pt idx="2677">
                  <c:v>2.6413981470486041E-9</c:v>
                </c:pt>
                <c:pt idx="2678">
                  <c:v>1.0772948143681539E-9</c:v>
                </c:pt>
                <c:pt idx="2679">
                  <c:v>3.6528313783156767E-9</c:v>
                </c:pt>
                <c:pt idx="2680">
                  <c:v>2.5994578843227725E-8</c:v>
                </c:pt>
                <c:pt idx="2681">
                  <c:v>5.5640677490290146E-10</c:v>
                </c:pt>
                <c:pt idx="2682">
                  <c:v>1.2973922409067871E-9</c:v>
                </c:pt>
                <c:pt idx="2683">
                  <c:v>1.4575877162321586E-10</c:v>
                </c:pt>
                <c:pt idx="2684">
                  <c:v>9.9999649420117789E-10</c:v>
                </c:pt>
                <c:pt idx="2685">
                  <c:v>8.5781312829748806E-9</c:v>
                </c:pt>
                <c:pt idx="2686">
                  <c:v>7.3672127247371066E-9</c:v>
                </c:pt>
                <c:pt idx="2687">
                  <c:v>2.9781137115920189E-10</c:v>
                </c:pt>
                <c:pt idx="2688">
                  <c:v>6.9635557015026809E-10</c:v>
                </c:pt>
                <c:pt idx="2689">
                  <c:v>1.3732842802282502E-11</c:v>
                </c:pt>
                <c:pt idx="2690">
                  <c:v>1.4486582871452575E-9</c:v>
                </c:pt>
                <c:pt idx="2691">
                  <c:v>6.6219065291182751E-11</c:v>
                </c:pt>
                <c:pt idx="2692">
                  <c:v>9.0774940985800672E-11</c:v>
                </c:pt>
                <c:pt idx="2693">
                  <c:v>7.3670847986762089E-10</c:v>
                </c:pt>
                <c:pt idx="2694">
                  <c:v>5.9326973528463969E-10</c:v>
                </c:pt>
                <c:pt idx="2695">
                  <c:v>6.474287280516041E-11</c:v>
                </c:pt>
                <c:pt idx="2696">
                  <c:v>3.0621522619398952E-8</c:v>
                </c:pt>
                <c:pt idx="2697">
                  <c:v>2.2202632251940646E-9</c:v>
                </c:pt>
                <c:pt idx="2698">
                  <c:v>9.3298200235318743E-11</c:v>
                </c:pt>
                <c:pt idx="2699">
                  <c:v>1.0983650320505071E-9</c:v>
                </c:pt>
                <c:pt idx="2700">
                  <c:v>1.3600865448453646E-9</c:v>
                </c:pt>
                <c:pt idx="2701">
                  <c:v>2.5024490623272079E-11</c:v>
                </c:pt>
                <c:pt idx="2702">
                  <c:v>9.0159796485493166E-13</c:v>
                </c:pt>
                <c:pt idx="2703">
                  <c:v>8.1183547136069514E-11</c:v>
                </c:pt>
                <c:pt idx="2704">
                  <c:v>7.9259060741927317E-9</c:v>
                </c:pt>
                <c:pt idx="2705">
                  <c:v>2.0585516804663278E-8</c:v>
                </c:pt>
                <c:pt idx="2706">
                  <c:v>1.1189493251222341E-9</c:v>
                </c:pt>
                <c:pt idx="2707">
                  <c:v>8.2657087721614214E-11</c:v>
                </c:pt>
                <c:pt idx="2708">
                  <c:v>1.5102939982621042E-10</c:v>
                </c:pt>
                <c:pt idx="2709">
                  <c:v>4.0507925292913148E-11</c:v>
                </c:pt>
                <c:pt idx="2710">
                  <c:v>6.111955699818138E-11</c:v>
                </c:pt>
                <c:pt idx="2711">
                  <c:v>1.3971309917251083E-9</c:v>
                </c:pt>
                <c:pt idx="2712">
                  <c:v>4.5876580514483193E-9</c:v>
                </c:pt>
                <c:pt idx="2713">
                  <c:v>9.9192844741425347E-11</c:v>
                </c:pt>
                <c:pt idx="2714">
                  <c:v>3.4941627196692415E-9</c:v>
                </c:pt>
                <c:pt idx="2715">
                  <c:v>5.5765996634143729E-11</c:v>
                </c:pt>
                <c:pt idx="2716">
                  <c:v>3.3635717938217272E-10</c:v>
                </c:pt>
                <c:pt idx="2717">
                  <c:v>9.4480947864052583E-12</c:v>
                </c:pt>
                <c:pt idx="2718">
                  <c:v>1.0417721244779337E-9</c:v>
                </c:pt>
                <c:pt idx="2719">
                  <c:v>5.1200725757798273E-11</c:v>
                </c:pt>
                <c:pt idx="2720">
                  <c:v>8.1350327571441115E-11</c:v>
                </c:pt>
                <c:pt idx="2721">
                  <c:v>3.4871238384926704E-11</c:v>
                </c:pt>
                <c:pt idx="2722">
                  <c:v>9.3802398851314735E-11</c:v>
                </c:pt>
                <c:pt idx="2723">
                  <c:v>1.4358599719122751E-10</c:v>
                </c:pt>
                <c:pt idx="2724">
                  <c:v>3.7236280441035798E-10</c:v>
                </c:pt>
                <c:pt idx="2725">
                  <c:v>5.4377124000264237E-11</c:v>
                </c:pt>
                <c:pt idx="2726">
                  <c:v>2.0713286287682838E-10</c:v>
                </c:pt>
                <c:pt idx="2727">
                  <c:v>3.2006521986343157E-9</c:v>
                </c:pt>
                <c:pt idx="2728">
                  <c:v>1.445724443729924E-8</c:v>
                </c:pt>
                <c:pt idx="2729">
                  <c:v>1.0133611075270817E-10</c:v>
                </c:pt>
                <c:pt idx="2730">
                  <c:v>3.7060502816050605E-11</c:v>
                </c:pt>
                <c:pt idx="2731">
                  <c:v>1.4053626333837068E-12</c:v>
                </c:pt>
                <c:pt idx="2732">
                  <c:v>1.4581450972877058E-11</c:v>
                </c:pt>
                <c:pt idx="2733">
                  <c:v>5.8570863647462559E-10</c:v>
                </c:pt>
                <c:pt idx="2734">
                  <c:v>2.9353115539034136E-11</c:v>
                </c:pt>
                <c:pt idx="2735">
                  <c:v>5.1515819754781969E-12</c:v>
                </c:pt>
                <c:pt idx="2736">
                  <c:v>1.9292238863546905E-11</c:v>
                </c:pt>
                <c:pt idx="2737">
                  <c:v>1.4982273684363576E-11</c:v>
                </c:pt>
                <c:pt idx="2738">
                  <c:v>1.3138450640218612E-10</c:v>
                </c:pt>
                <c:pt idx="2739">
                  <c:v>1.3562783653359885E-12</c:v>
                </c:pt>
                <c:pt idx="2740">
                  <c:v>1.0478479179119429E-9</c:v>
                </c:pt>
                <c:pt idx="2741">
                  <c:v>7.0650969673867982E-12</c:v>
                </c:pt>
                <c:pt idx="2742">
                  <c:v>7.0314448374211506E-10</c:v>
                </c:pt>
                <c:pt idx="2743">
                  <c:v>0</c:v>
                </c:pt>
                <c:pt idx="2744">
                  <c:v>7.8936953436826178E-11</c:v>
                </c:pt>
                <c:pt idx="2745">
                  <c:v>1.160476494903063E-11</c:v>
                </c:pt>
                <c:pt idx="2746">
                  <c:v>1.1162090425355732E-13</c:v>
                </c:pt>
                <c:pt idx="2747">
                  <c:v>8.4306569853470695E-11</c:v>
                </c:pt>
                <c:pt idx="2748">
                  <c:v>5.4007545498661574E-11</c:v>
                </c:pt>
                <c:pt idx="2749">
                  <c:v>1.5847275421632356E-12</c:v>
                </c:pt>
                <c:pt idx="2750">
                  <c:v>6.9667784839010703E-10</c:v>
                </c:pt>
                <c:pt idx="2751">
                  <c:v>2.012956440279313E-11</c:v>
                </c:pt>
                <c:pt idx="2752">
                  <c:v>2.5964425433599387E-10</c:v>
                </c:pt>
                <c:pt idx="2753">
                  <c:v>9.2153832830515626E-11</c:v>
                </c:pt>
                <c:pt idx="2754">
                  <c:v>2.5399710440529745E-11</c:v>
                </c:pt>
                <c:pt idx="2755">
                  <c:v>2.8584001711587184E-10</c:v>
                </c:pt>
                <c:pt idx="2756">
                  <c:v>1.6271724156311699E-11</c:v>
                </c:pt>
                <c:pt idx="2757">
                  <c:v>1.6268758852094376E-10</c:v>
                </c:pt>
                <c:pt idx="2758">
                  <c:v>5.7283462332309424E-12</c:v>
                </c:pt>
                <c:pt idx="2759">
                  <c:v>2.0264377382198054E-12</c:v>
                </c:pt>
                <c:pt idx="2760">
                  <c:v>3.1505012280798575E-11</c:v>
                </c:pt>
                <c:pt idx="2761">
                  <c:v>2.2822593502396339E-11</c:v>
                </c:pt>
                <c:pt idx="2762">
                  <c:v>2.4750428756627195E-12</c:v>
                </c:pt>
                <c:pt idx="2763">
                  <c:v>4.746778040623185E-10</c:v>
                </c:pt>
                <c:pt idx="2764">
                  <c:v>7.35521488570417E-12</c:v>
                </c:pt>
                <c:pt idx="2765">
                  <c:v>1.9638818155041692E-11</c:v>
                </c:pt>
                <c:pt idx="2766">
                  <c:v>3.3746639692045395E-13</c:v>
                </c:pt>
                <c:pt idx="2767">
                  <c:v>1.083881315630221E-9</c:v>
                </c:pt>
                <c:pt idx="2768">
                  <c:v>0</c:v>
                </c:pt>
                <c:pt idx="2769">
                  <c:v>7.3258077201672135E-11</c:v>
                </c:pt>
                <c:pt idx="2770">
                  <c:v>2.5966445691957988E-12</c:v>
                </c:pt>
                <c:pt idx="2771">
                  <c:v>2.7269252099279465E-12</c:v>
                </c:pt>
                <c:pt idx="2772">
                  <c:v>2.4313540198515285E-11</c:v>
                </c:pt>
                <c:pt idx="2773">
                  <c:v>2.7719737676078857E-11</c:v>
                </c:pt>
                <c:pt idx="2774">
                  <c:v>0</c:v>
                </c:pt>
                <c:pt idx="2775">
                  <c:v>2.3528423354039078E-10</c:v>
                </c:pt>
                <c:pt idx="2776">
                  <c:v>1.6163140883573743E-11</c:v>
                </c:pt>
                <c:pt idx="2777">
                  <c:v>2.2444239620352478E-12</c:v>
                </c:pt>
                <c:pt idx="2778">
                  <c:v>6.3539536771242567E-13</c:v>
                </c:pt>
                <c:pt idx="2779">
                  <c:v>1.1718121642727012E-11</c:v>
                </c:pt>
                <c:pt idx="2780">
                  <c:v>1.5369451161953486E-12</c:v>
                </c:pt>
                <c:pt idx="2781">
                  <c:v>6.4674048797202186E-10</c:v>
                </c:pt>
                <c:pt idx="2782">
                  <c:v>4.5218761398118869E-12</c:v>
                </c:pt>
                <c:pt idx="2783">
                  <c:v>0</c:v>
                </c:pt>
                <c:pt idx="2784">
                  <c:v>1.2160169353238652E-13</c:v>
                </c:pt>
                <c:pt idx="2785">
                  <c:v>5.6437525385118006E-10</c:v>
                </c:pt>
                <c:pt idx="2786">
                  <c:v>1.0590967484579502E-10</c:v>
                </c:pt>
                <c:pt idx="2787">
                  <c:v>1.420165059995348E-12</c:v>
                </c:pt>
                <c:pt idx="2788">
                  <c:v>0</c:v>
                </c:pt>
                <c:pt idx="2789">
                  <c:v>2.9350511854874269E-11</c:v>
                </c:pt>
                <c:pt idx="2790">
                  <c:v>1.535797566534586E-11</c:v>
                </c:pt>
                <c:pt idx="2791">
                  <c:v>0</c:v>
                </c:pt>
                <c:pt idx="2792">
                  <c:v>4.6190273106518904E-11</c:v>
                </c:pt>
                <c:pt idx="2793">
                  <c:v>8.5425912952929661E-12</c:v>
                </c:pt>
                <c:pt idx="2794">
                  <c:v>3.2329319399268903E-11</c:v>
                </c:pt>
                <c:pt idx="2795">
                  <c:v>5.0417450770364884E-12</c:v>
                </c:pt>
                <c:pt idx="2796">
                  <c:v>3.4704699030191638E-12</c:v>
                </c:pt>
                <c:pt idx="2797">
                  <c:v>2.2997618937584993E-11</c:v>
                </c:pt>
                <c:pt idx="2798">
                  <c:v>2.4132439500286477E-11</c:v>
                </c:pt>
                <c:pt idx="2799">
                  <c:v>1.9334765704436444E-12</c:v>
                </c:pt>
                <c:pt idx="2800">
                  <c:v>1.2680906185177576E-13</c:v>
                </c:pt>
                <c:pt idx="2801">
                  <c:v>1.555556636324966E-11</c:v>
                </c:pt>
                <c:pt idx="2802">
                  <c:v>1.0340483423863207E-12</c:v>
                </c:pt>
                <c:pt idx="2803">
                  <c:v>1.8874299339155224E-12</c:v>
                </c:pt>
                <c:pt idx="2804">
                  <c:v>1.2680906185177576E-13</c:v>
                </c:pt>
                <c:pt idx="2805">
                  <c:v>3.1094739159021876E-13</c:v>
                </c:pt>
                <c:pt idx="2806">
                  <c:v>0</c:v>
                </c:pt>
                <c:pt idx="2807">
                  <c:v>1.6189197014436668E-10</c:v>
                </c:pt>
                <c:pt idx="2808">
                  <c:v>2.1499680866810858E-13</c:v>
                </c:pt>
                <c:pt idx="2809">
                  <c:v>3.7327669739238331E-12</c:v>
                </c:pt>
                <c:pt idx="2810">
                  <c:v>1.566157006255589E-10</c:v>
                </c:pt>
                <c:pt idx="2811">
                  <c:v>0</c:v>
                </c:pt>
                <c:pt idx="2812">
                  <c:v>0</c:v>
                </c:pt>
                <c:pt idx="2813">
                  <c:v>1.1028482855003369E-11</c:v>
                </c:pt>
                <c:pt idx="2814">
                  <c:v>2.5054674072326499E-12</c:v>
                </c:pt>
                <c:pt idx="2815">
                  <c:v>4.6413080965457716E-12</c:v>
                </c:pt>
                <c:pt idx="2816">
                  <c:v>1.4913806434005469E-12</c:v>
                </c:pt>
                <c:pt idx="2817">
                  <c:v>1.1104712941108575E-12</c:v>
                </c:pt>
                <c:pt idx="2818">
                  <c:v>3.1051344423026945E-13</c:v>
                </c:pt>
                <c:pt idx="2819">
                  <c:v>0</c:v>
                </c:pt>
                <c:pt idx="2820">
                  <c:v>0</c:v>
                </c:pt>
                <c:pt idx="2821">
                  <c:v>2.788352869539725E-13</c:v>
                </c:pt>
                <c:pt idx="2822">
                  <c:v>1.8774491446366528E-12</c:v>
                </c:pt>
                <c:pt idx="2823">
                  <c:v>0</c:v>
                </c:pt>
                <c:pt idx="2824">
                  <c:v>2.7930780742147565E-11</c:v>
                </c:pt>
                <c:pt idx="2825">
                  <c:v>2.2587442249136381E-12</c:v>
                </c:pt>
                <c:pt idx="2826">
                  <c:v>2.8191342023627097E-11</c:v>
                </c:pt>
                <c:pt idx="2827">
                  <c:v>0</c:v>
                </c:pt>
                <c:pt idx="2828">
                  <c:v>1.0334456377307898E-11</c:v>
                </c:pt>
                <c:pt idx="2829">
                  <c:v>2.0540175037589872E-13</c:v>
                </c:pt>
                <c:pt idx="2830">
                  <c:v>0</c:v>
                </c:pt>
                <c:pt idx="2831">
                  <c:v>0</c:v>
                </c:pt>
                <c:pt idx="2832">
                  <c:v>8.1008810992297684E-12</c:v>
                </c:pt>
                <c:pt idx="2833">
                  <c:v>0</c:v>
                </c:pt>
                <c:pt idx="2834">
                  <c:v>0</c:v>
                </c:pt>
                <c:pt idx="2835">
                  <c:v>1.8630806653813503E-13</c:v>
                </c:pt>
                <c:pt idx="2836">
                  <c:v>1.6287490910088073E-13</c:v>
                </c:pt>
                <c:pt idx="2837">
                  <c:v>1.2724300921172487E-13</c:v>
                </c:pt>
                <c:pt idx="2838">
                  <c:v>0</c:v>
                </c:pt>
                <c:pt idx="2839">
                  <c:v>0</c:v>
                </c:pt>
                <c:pt idx="2840">
                  <c:v>2.4103365026506102E-13</c:v>
                </c:pt>
                <c:pt idx="2841">
                  <c:v>0</c:v>
                </c:pt>
                <c:pt idx="2842">
                  <c:v>0</c:v>
                </c:pt>
                <c:pt idx="2843">
                  <c:v>5.081041421272242E-13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4.0998382240532352E-13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2.1060911869528897E-13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3.0096660231138521E-13</c:v>
                </c:pt>
                <c:pt idx="2943">
                  <c:v>0</c:v>
                </c:pt>
                <c:pt idx="2944">
                  <c:v>0</c:v>
                </c:pt>
                <c:pt idx="2945">
                  <c:v>8.7290922272491275E-13</c:v>
                </c:pt>
                <c:pt idx="2946">
                  <c:v>0</c:v>
                </c:pt>
                <c:pt idx="2947">
                  <c:v>1.7785670062486395E-11</c:v>
                </c:pt>
                <c:pt idx="2948">
                  <c:v>0</c:v>
                </c:pt>
                <c:pt idx="2949">
                  <c:v>2.6229707090257329E-13</c:v>
                </c:pt>
                <c:pt idx="2950">
                  <c:v>2.5405207106353779E-13</c:v>
                </c:pt>
                <c:pt idx="2951">
                  <c:v>0</c:v>
                </c:pt>
                <c:pt idx="2952">
                  <c:v>7.2657252967518196E-13</c:v>
                </c:pt>
                <c:pt idx="2953">
                  <c:v>0</c:v>
                </c:pt>
                <c:pt idx="2954">
                  <c:v>0</c:v>
                </c:pt>
                <c:pt idx="2955">
                  <c:v>9.226154819973247E-12</c:v>
                </c:pt>
                <c:pt idx="2956">
                  <c:v>1.430087989647405E-11</c:v>
                </c:pt>
                <c:pt idx="2957">
                  <c:v>9.4156933834365013E-13</c:v>
                </c:pt>
                <c:pt idx="2958">
                  <c:v>1.81485995295889E-10</c:v>
                </c:pt>
                <c:pt idx="2959">
                  <c:v>0</c:v>
                </c:pt>
                <c:pt idx="2960">
                  <c:v>2.7308307361675118E-12</c:v>
                </c:pt>
                <c:pt idx="2961">
                  <c:v>1.8948070390346874E-12</c:v>
                </c:pt>
                <c:pt idx="2962">
                  <c:v>1.014858225812537E-11</c:v>
                </c:pt>
                <c:pt idx="2963">
                  <c:v>0</c:v>
                </c:pt>
                <c:pt idx="2964">
                  <c:v>0</c:v>
                </c:pt>
                <c:pt idx="2965">
                  <c:v>5.2247262137888519E-13</c:v>
                </c:pt>
                <c:pt idx="2966">
                  <c:v>1.8279453941755507E-11</c:v>
                </c:pt>
                <c:pt idx="2967">
                  <c:v>2.166265220870707E-12</c:v>
                </c:pt>
                <c:pt idx="2968">
                  <c:v>0</c:v>
                </c:pt>
                <c:pt idx="2969">
                  <c:v>5.6282972585419068E-13</c:v>
                </c:pt>
                <c:pt idx="2970">
                  <c:v>2.6129754549127221E-11</c:v>
                </c:pt>
                <c:pt idx="2971">
                  <c:v>5.389626210569666E-13</c:v>
                </c:pt>
                <c:pt idx="2972">
                  <c:v>1.1726221993289555E-13</c:v>
                </c:pt>
                <c:pt idx="2973">
                  <c:v>2.3742706554073383E-12</c:v>
                </c:pt>
                <c:pt idx="2974">
                  <c:v>4.6152712549485554E-12</c:v>
                </c:pt>
                <c:pt idx="2975">
                  <c:v>3.9082263564647474E-12</c:v>
                </c:pt>
                <c:pt idx="2976">
                  <c:v>1.2694406769726025E-12</c:v>
                </c:pt>
                <c:pt idx="2977">
                  <c:v>0</c:v>
                </c:pt>
                <c:pt idx="2978">
                  <c:v>6.0310486249861175E-12</c:v>
                </c:pt>
                <c:pt idx="2979">
                  <c:v>4.5034946141196305E-10</c:v>
                </c:pt>
                <c:pt idx="2980">
                  <c:v>0</c:v>
                </c:pt>
                <c:pt idx="2981">
                  <c:v>8.0570524158741069E-12</c:v>
                </c:pt>
                <c:pt idx="2982">
                  <c:v>3.5178665979878163E-13</c:v>
                </c:pt>
                <c:pt idx="2983">
                  <c:v>5.8978267854439084E-13</c:v>
                </c:pt>
                <c:pt idx="2984">
                  <c:v>6.5000975047244032E-12</c:v>
                </c:pt>
                <c:pt idx="2985">
                  <c:v>1.4112402093130044E-11</c:v>
                </c:pt>
                <c:pt idx="2986">
                  <c:v>0</c:v>
                </c:pt>
                <c:pt idx="2987">
                  <c:v>1.5931615504750362E-10</c:v>
                </c:pt>
                <c:pt idx="2988">
                  <c:v>0</c:v>
                </c:pt>
                <c:pt idx="2989">
                  <c:v>9.0915347056395688E-12</c:v>
                </c:pt>
                <c:pt idx="2990">
                  <c:v>3.4808846396580224E-12</c:v>
                </c:pt>
                <c:pt idx="2991">
                  <c:v>1.2012453673571623E-10</c:v>
                </c:pt>
                <c:pt idx="2992">
                  <c:v>0</c:v>
                </c:pt>
                <c:pt idx="2993">
                  <c:v>4.2541740136441819E-11</c:v>
                </c:pt>
                <c:pt idx="2994">
                  <c:v>1.2307711455637042E-12</c:v>
                </c:pt>
                <c:pt idx="2995">
                  <c:v>1.1034810303554079E-9</c:v>
                </c:pt>
                <c:pt idx="2996">
                  <c:v>3.0984757612555644E-11</c:v>
                </c:pt>
                <c:pt idx="2997">
                  <c:v>1.7378685301615175E-10</c:v>
                </c:pt>
                <c:pt idx="2998">
                  <c:v>1.0856892849854044E-9</c:v>
                </c:pt>
                <c:pt idx="2999">
                  <c:v>2.2071044890794444E-12</c:v>
                </c:pt>
                <c:pt idx="3000">
                  <c:v>6.3632594372184647E-12</c:v>
                </c:pt>
                <c:pt idx="3001">
                  <c:v>1.7450807349712181E-11</c:v>
                </c:pt>
                <c:pt idx="3002">
                  <c:v>1.3795191396606376E-10</c:v>
                </c:pt>
                <c:pt idx="3003">
                  <c:v>4.1764781496564425E-11</c:v>
                </c:pt>
                <c:pt idx="3004">
                  <c:v>1.485547908970612E-10</c:v>
                </c:pt>
                <c:pt idx="3005">
                  <c:v>1.5599925426460543E-12</c:v>
                </c:pt>
                <c:pt idx="3006">
                  <c:v>4.9465177396879035E-13</c:v>
                </c:pt>
                <c:pt idx="3007">
                  <c:v>4.4282399430117824E-11</c:v>
                </c:pt>
                <c:pt idx="3008">
                  <c:v>1.3415771931269871E-11</c:v>
                </c:pt>
                <c:pt idx="3009">
                  <c:v>4.8033151109284855E-12</c:v>
                </c:pt>
                <c:pt idx="3010">
                  <c:v>8.1829309024168122E-11</c:v>
                </c:pt>
                <c:pt idx="3011">
                  <c:v>2.7495574942660423E-10</c:v>
                </c:pt>
                <c:pt idx="3012">
                  <c:v>2.4906267521715041E-9</c:v>
                </c:pt>
                <c:pt idx="3013">
                  <c:v>1.6620473184603902E-11</c:v>
                </c:pt>
                <c:pt idx="3014">
                  <c:v>4.5386795461301989E-11</c:v>
                </c:pt>
                <c:pt idx="3015">
                  <c:v>1.7097998505814097E-10</c:v>
                </c:pt>
                <c:pt idx="3016">
                  <c:v>3.5861390554440384E-10</c:v>
                </c:pt>
                <c:pt idx="3017">
                  <c:v>2.0933731546642616E-10</c:v>
                </c:pt>
                <c:pt idx="3018">
                  <c:v>3.283070701179724E-10</c:v>
                </c:pt>
                <c:pt idx="3019">
                  <c:v>6.731056348950113E-10</c:v>
                </c:pt>
                <c:pt idx="3020">
                  <c:v>9.6491136694147666E-11</c:v>
                </c:pt>
                <c:pt idx="3021">
                  <c:v>4.2528721715642072E-11</c:v>
                </c:pt>
                <c:pt idx="3022">
                  <c:v>7.0086355942191879E-12</c:v>
                </c:pt>
                <c:pt idx="3023">
                  <c:v>1.6896140658798829E-10</c:v>
                </c:pt>
                <c:pt idx="3024">
                  <c:v>1.8464725359807654E-10</c:v>
                </c:pt>
                <c:pt idx="3025">
                  <c:v>1.2884566379259824E-9</c:v>
                </c:pt>
                <c:pt idx="3026">
                  <c:v>7.052078546588117E-12</c:v>
                </c:pt>
                <c:pt idx="3027">
                  <c:v>5.7072371053253179E-11</c:v>
                </c:pt>
                <c:pt idx="3028">
                  <c:v>3.2743739126829209E-13</c:v>
                </c:pt>
                <c:pt idx="3029">
                  <c:v>5.3654023049379321E-11</c:v>
                </c:pt>
                <c:pt idx="3030">
                  <c:v>8.7592419263654642E-11</c:v>
                </c:pt>
                <c:pt idx="3031">
                  <c:v>2.7362203632314539E-10</c:v>
                </c:pt>
                <c:pt idx="3032">
                  <c:v>1.1149163617096252E-10</c:v>
                </c:pt>
                <c:pt idx="3033">
                  <c:v>6.2810664365934347E-10</c:v>
                </c:pt>
                <c:pt idx="3034">
                  <c:v>1.2014108190071742E-8</c:v>
                </c:pt>
                <c:pt idx="3035">
                  <c:v>9.3425491451887168E-12</c:v>
                </c:pt>
                <c:pt idx="3036">
                  <c:v>6.7245929389414262E-12</c:v>
                </c:pt>
                <c:pt idx="3037">
                  <c:v>3.6420816191058366E-11</c:v>
                </c:pt>
                <c:pt idx="3038">
                  <c:v>1.2032067627083617E-9</c:v>
                </c:pt>
                <c:pt idx="3039">
                  <c:v>4.0520196464321503E-8</c:v>
                </c:pt>
                <c:pt idx="3040">
                  <c:v>1.079604136366722E-10</c:v>
                </c:pt>
                <c:pt idx="3041">
                  <c:v>3.3336877677739321E-10</c:v>
                </c:pt>
                <c:pt idx="3042">
                  <c:v>5.3605035211094946E-12</c:v>
                </c:pt>
                <c:pt idx="3043">
                  <c:v>3.2145181069516883E-11</c:v>
                </c:pt>
                <c:pt idx="3044">
                  <c:v>1.4895002048637501E-11</c:v>
                </c:pt>
                <c:pt idx="3045">
                  <c:v>1.6148820620694897E-11</c:v>
                </c:pt>
                <c:pt idx="3046">
                  <c:v>1.9230907640503417E-10</c:v>
                </c:pt>
                <c:pt idx="3047">
                  <c:v>3.5934654985408305E-9</c:v>
                </c:pt>
                <c:pt idx="3048">
                  <c:v>4.1475382020010869E-10</c:v>
                </c:pt>
                <c:pt idx="3049">
                  <c:v>1.5514235613077307E-8</c:v>
                </c:pt>
                <c:pt idx="3050">
                  <c:v>1.1261465531917157E-7</c:v>
                </c:pt>
                <c:pt idx="3051">
                  <c:v>3.2713189244997045E-10</c:v>
                </c:pt>
                <c:pt idx="3052">
                  <c:v>1.1092750460288439E-10</c:v>
                </c:pt>
                <c:pt idx="3053">
                  <c:v>7.987353244680558E-10</c:v>
                </c:pt>
                <c:pt idx="3054">
                  <c:v>1.410792099587664E-8</c:v>
                </c:pt>
                <c:pt idx="3055">
                  <c:v>2.9141985692292417E-10</c:v>
                </c:pt>
                <c:pt idx="3056">
                  <c:v>3.5496667441378298E-10</c:v>
                </c:pt>
                <c:pt idx="3057">
                  <c:v>2.8195681497226869E-11</c:v>
                </c:pt>
                <c:pt idx="3058">
                  <c:v>1.5730109634445707E-12</c:v>
                </c:pt>
                <c:pt idx="3059">
                  <c:v>1.0718499790753013E-12</c:v>
                </c:pt>
                <c:pt idx="3060">
                  <c:v>4.3896330928844024E-11</c:v>
                </c:pt>
                <c:pt idx="3061">
                  <c:v>6.5583332453328218E-10</c:v>
                </c:pt>
                <c:pt idx="3062">
                  <c:v>8.1291262514103675E-11</c:v>
                </c:pt>
                <c:pt idx="3063">
                  <c:v>7.9442019947525551E-11</c:v>
                </c:pt>
                <c:pt idx="3064">
                  <c:v>2.0754433703168949E-9</c:v>
                </c:pt>
                <c:pt idx="3065">
                  <c:v>1.7404808929555745E-11</c:v>
                </c:pt>
                <c:pt idx="3066">
                  <c:v>4.4275456272357936E-11</c:v>
                </c:pt>
                <c:pt idx="3067">
                  <c:v>3.3657391186306984E-11</c:v>
                </c:pt>
                <c:pt idx="3068">
                  <c:v>3.3907103783790379E-11</c:v>
                </c:pt>
                <c:pt idx="3069">
                  <c:v>4.7430591094133428E-11</c:v>
                </c:pt>
                <c:pt idx="3070">
                  <c:v>4.1405810595329148E-12</c:v>
                </c:pt>
                <c:pt idx="3071">
                  <c:v>2.9874672049355048E-11</c:v>
                </c:pt>
                <c:pt idx="3072">
                  <c:v>2.0293730111155771E-9</c:v>
                </c:pt>
                <c:pt idx="3073">
                  <c:v>1.3789067917191818E-10</c:v>
                </c:pt>
                <c:pt idx="3074">
                  <c:v>3.645033426857878E-10</c:v>
                </c:pt>
                <c:pt idx="3075">
                  <c:v>4.6977694697130741E-12</c:v>
                </c:pt>
                <c:pt idx="3076">
                  <c:v>1.601529680774064E-8</c:v>
                </c:pt>
                <c:pt idx="3077">
                  <c:v>2.5893200206877237E-10</c:v>
                </c:pt>
                <c:pt idx="3078">
                  <c:v>1.6849365955015491E-10</c:v>
                </c:pt>
                <c:pt idx="3079">
                  <c:v>3.0826165872194048E-9</c:v>
                </c:pt>
                <c:pt idx="3080">
                  <c:v>2.8872327031705885E-9</c:v>
                </c:pt>
                <c:pt idx="3081">
                  <c:v>2.6211867032909185E-11</c:v>
                </c:pt>
                <c:pt idx="3082">
                  <c:v>3.1260495108924365E-9</c:v>
                </c:pt>
                <c:pt idx="3083">
                  <c:v>4.8291460712696423E-10</c:v>
                </c:pt>
                <c:pt idx="3084">
                  <c:v>3.0368021981277926E-11</c:v>
                </c:pt>
                <c:pt idx="3085">
                  <c:v>9.5617007691717495E-10</c:v>
                </c:pt>
                <c:pt idx="3086">
                  <c:v>2.4958723489403894E-12</c:v>
                </c:pt>
                <c:pt idx="3087">
                  <c:v>1.0999098364394617E-9</c:v>
                </c:pt>
                <c:pt idx="3088">
                  <c:v>5.7781226375013315E-9</c:v>
                </c:pt>
                <c:pt idx="3089">
                  <c:v>4.3546503998558383E-9</c:v>
                </c:pt>
                <c:pt idx="3090">
                  <c:v>1.0504708391531966E-11</c:v>
                </c:pt>
                <c:pt idx="3091">
                  <c:v>3.9779028750372755E-10</c:v>
                </c:pt>
                <c:pt idx="3092">
                  <c:v>2.5482519724918788E-9</c:v>
                </c:pt>
                <c:pt idx="3093">
                  <c:v>8.6102398398503777E-10</c:v>
                </c:pt>
                <c:pt idx="3094">
                  <c:v>1.0255863688781943E-11</c:v>
                </c:pt>
                <c:pt idx="3095">
                  <c:v>4.9585139736520757E-11</c:v>
                </c:pt>
                <c:pt idx="3096">
                  <c:v>4.9826650754634112E-10</c:v>
                </c:pt>
                <c:pt idx="3097">
                  <c:v>2.2435478711055883E-10</c:v>
                </c:pt>
                <c:pt idx="3098">
                  <c:v>5.7788919433610969E-10</c:v>
                </c:pt>
                <c:pt idx="3099">
                  <c:v>4.2808245470384286E-8</c:v>
                </c:pt>
                <c:pt idx="3100">
                  <c:v>1.5783152013230854E-9</c:v>
                </c:pt>
                <c:pt idx="3101">
                  <c:v>2.0427059426238708E-11</c:v>
                </c:pt>
                <c:pt idx="3102">
                  <c:v>6.5663710558879244E-9</c:v>
                </c:pt>
                <c:pt idx="3103">
                  <c:v>1.2950705725698961E-10</c:v>
                </c:pt>
                <c:pt idx="3104">
                  <c:v>2.8929193904950692E-9</c:v>
                </c:pt>
                <c:pt idx="3105">
                  <c:v>4.1857868045074196E-10</c:v>
                </c:pt>
                <c:pt idx="3106">
                  <c:v>1.9836138845333809E-10</c:v>
                </c:pt>
                <c:pt idx="3107">
                  <c:v>1.8352675329783999E-10</c:v>
                </c:pt>
                <c:pt idx="3108">
                  <c:v>8.6603375974458991E-9</c:v>
                </c:pt>
                <c:pt idx="3109">
                  <c:v>2.7312432840374031E-9</c:v>
                </c:pt>
                <c:pt idx="3110">
                  <c:v>2.0794630888233076E-8</c:v>
                </c:pt>
                <c:pt idx="3111">
                  <c:v>4.3198203861236645E-9</c:v>
                </c:pt>
                <c:pt idx="3112">
                  <c:v>4.1647566402088423E-8</c:v>
                </c:pt>
                <c:pt idx="3113">
                  <c:v>2.6057931446449733E-10</c:v>
                </c:pt>
                <c:pt idx="3114">
                  <c:v>1.5012848194544427E-9</c:v>
                </c:pt>
                <c:pt idx="3115">
                  <c:v>8.5390893484089306E-10</c:v>
                </c:pt>
                <c:pt idx="3116">
                  <c:v>1.0254388268847632E-10</c:v>
                </c:pt>
                <c:pt idx="3117">
                  <c:v>3.9996957114739289E-10</c:v>
                </c:pt>
                <c:pt idx="3118">
                  <c:v>1.2447746270459026E-10</c:v>
                </c:pt>
                <c:pt idx="3119">
                  <c:v>1.6018969134928939E-9</c:v>
                </c:pt>
                <c:pt idx="3120">
                  <c:v>2.977231834123251E-10</c:v>
                </c:pt>
                <c:pt idx="3121">
                  <c:v>1.312504795277033E-9</c:v>
                </c:pt>
                <c:pt idx="3122">
                  <c:v>2.2982464591649744E-9</c:v>
                </c:pt>
                <c:pt idx="3123">
                  <c:v>5.7698369084381222E-10</c:v>
                </c:pt>
                <c:pt idx="3124">
                  <c:v>3.0750667120033194E-11</c:v>
                </c:pt>
                <c:pt idx="3125">
                  <c:v>1.0448907583809794E-10</c:v>
                </c:pt>
                <c:pt idx="3126">
                  <c:v>9.1734736113462836E-11</c:v>
                </c:pt>
                <c:pt idx="3127">
                  <c:v>1.231457652031321E-9</c:v>
                </c:pt>
                <c:pt idx="3128">
                  <c:v>5.4190345194442326E-9</c:v>
                </c:pt>
                <c:pt idx="3129">
                  <c:v>8.3469244314100732E-11</c:v>
                </c:pt>
                <c:pt idx="3130">
                  <c:v>1.7791697112432518E-10</c:v>
                </c:pt>
                <c:pt idx="3131">
                  <c:v>2.2707501019257169E-11</c:v>
                </c:pt>
                <c:pt idx="3132">
                  <c:v>3.9109607087395467E-10</c:v>
                </c:pt>
                <c:pt idx="3133">
                  <c:v>5.7410343756289382E-10</c:v>
                </c:pt>
                <c:pt idx="3134">
                  <c:v>5.7498410928032613E-11</c:v>
                </c:pt>
                <c:pt idx="3135">
                  <c:v>4.7012593733336907E-10</c:v>
                </c:pt>
                <c:pt idx="3136">
                  <c:v>1.0493944580901618E-9</c:v>
                </c:pt>
                <c:pt idx="3137">
                  <c:v>3.2096820646650163E-9</c:v>
                </c:pt>
                <c:pt idx="3138">
                  <c:v>1.6025045362318107E-9</c:v>
                </c:pt>
                <c:pt idx="3139">
                  <c:v>1.5369552419029897E-10</c:v>
                </c:pt>
                <c:pt idx="3140">
                  <c:v>4.0533311230496166E-10</c:v>
                </c:pt>
                <c:pt idx="3141">
                  <c:v>6.9335952540751783E-9</c:v>
                </c:pt>
                <c:pt idx="3142">
                  <c:v>5.1245612291158228E-8</c:v>
                </c:pt>
                <c:pt idx="3143">
                  <c:v>1.9737655014478586E-9</c:v>
                </c:pt>
                <c:pt idx="3144">
                  <c:v>1.463212156182722E-10</c:v>
                </c:pt>
                <c:pt idx="3145">
                  <c:v>6.4783750689960793E-10</c:v>
                </c:pt>
                <c:pt idx="3146">
                  <c:v>2.2401823682455802E-10</c:v>
                </c:pt>
                <c:pt idx="3147">
                  <c:v>3.3458446700226441E-9</c:v>
                </c:pt>
                <c:pt idx="3148">
                  <c:v>1.0230370920159521E-7</c:v>
                </c:pt>
                <c:pt idx="3149">
                  <c:v>3.3402563584481673E-8</c:v>
                </c:pt>
                <c:pt idx="3150">
                  <c:v>2.4195157978946738E-9</c:v>
                </c:pt>
                <c:pt idx="3151">
                  <c:v>2.9611719244842928E-10</c:v>
                </c:pt>
                <c:pt idx="3152">
                  <c:v>6.5244234372735032E-9</c:v>
                </c:pt>
                <c:pt idx="3153">
                  <c:v>2.6360771809213267E-9</c:v>
                </c:pt>
                <c:pt idx="3154">
                  <c:v>1.9447534162686412E-10</c:v>
                </c:pt>
                <c:pt idx="3155">
                  <c:v>5.6276552457730435E-9</c:v>
                </c:pt>
                <c:pt idx="3156">
                  <c:v>1.1267284101659118E-9</c:v>
                </c:pt>
                <c:pt idx="3157">
                  <c:v>2.648296077891615E-9</c:v>
                </c:pt>
                <c:pt idx="3158">
                  <c:v>4.8320776267712247E-10</c:v>
                </c:pt>
                <c:pt idx="3159">
                  <c:v>7.4905914348189432E-9</c:v>
                </c:pt>
                <c:pt idx="3160">
                  <c:v>4.0046847990241591E-8</c:v>
                </c:pt>
                <c:pt idx="3161">
                  <c:v>1.0933708752826808E-10</c:v>
                </c:pt>
                <c:pt idx="3162">
                  <c:v>2.2808972338874365E-7</c:v>
                </c:pt>
                <c:pt idx="3163">
                  <c:v>2.4857848157178258E-9</c:v>
                </c:pt>
                <c:pt idx="3164">
                  <c:v>2.975028914439067E-8</c:v>
                </c:pt>
                <c:pt idx="3165">
                  <c:v>3.7931161410411066E-8</c:v>
                </c:pt>
                <c:pt idx="3166">
                  <c:v>1.7164499040625023E-9</c:v>
                </c:pt>
                <c:pt idx="3167">
                  <c:v>6.2394783680471751E-10</c:v>
                </c:pt>
                <c:pt idx="3168">
                  <c:v>4.6117037279100656E-10</c:v>
                </c:pt>
                <c:pt idx="3169">
                  <c:v>3.6786618158715586E-8</c:v>
                </c:pt>
                <c:pt idx="3170">
                  <c:v>2.315879859726692E-8</c:v>
                </c:pt>
                <c:pt idx="3171">
                  <c:v>1.2822142594886411E-8</c:v>
                </c:pt>
                <c:pt idx="3172">
                  <c:v>8.7518825075230424E-9</c:v>
                </c:pt>
                <c:pt idx="3173">
                  <c:v>2.2203244599885039E-9</c:v>
                </c:pt>
                <c:pt idx="3174">
                  <c:v>3.2431894048340231E-8</c:v>
                </c:pt>
                <c:pt idx="3175">
                  <c:v>2.1355475342707699E-10</c:v>
                </c:pt>
                <c:pt idx="3176">
                  <c:v>2.2536283477694317E-8</c:v>
                </c:pt>
                <c:pt idx="3177">
                  <c:v>1.2046327191300119E-8</c:v>
                </c:pt>
                <c:pt idx="3178">
                  <c:v>1.94231039297278E-9</c:v>
                </c:pt>
                <c:pt idx="3179">
                  <c:v>7.7367430163461155E-9</c:v>
                </c:pt>
                <c:pt idx="3180">
                  <c:v>1.8828881345374637E-7</c:v>
                </c:pt>
                <c:pt idx="3181">
                  <c:v>2.7338051646175406E-9</c:v>
                </c:pt>
                <c:pt idx="3182">
                  <c:v>8.392752245896045E-9</c:v>
                </c:pt>
                <c:pt idx="3183">
                  <c:v>3.8406334341696731E-8</c:v>
                </c:pt>
                <c:pt idx="3184">
                  <c:v>5.3606883675200476E-9</c:v>
                </c:pt>
                <c:pt idx="3185">
                  <c:v>1.3364396441517467E-9</c:v>
                </c:pt>
                <c:pt idx="3186">
                  <c:v>8.2185739167654963E-8</c:v>
                </c:pt>
                <c:pt idx="3187">
                  <c:v>3.5498186257139362E-10</c:v>
                </c:pt>
                <c:pt idx="3188">
                  <c:v>5.5168017172057659E-11</c:v>
                </c:pt>
                <c:pt idx="3189">
                  <c:v>1.557023483430972E-8</c:v>
                </c:pt>
                <c:pt idx="3190">
                  <c:v>3.502138575776601E-9</c:v>
                </c:pt>
                <c:pt idx="3191">
                  <c:v>3.8916307803475973E-9</c:v>
                </c:pt>
                <c:pt idx="3192">
                  <c:v>1.2292531512201613E-9</c:v>
                </c:pt>
                <c:pt idx="3193">
                  <c:v>2.2960958160376915E-9</c:v>
                </c:pt>
                <c:pt idx="3194">
                  <c:v>1.6928817896688537E-8</c:v>
                </c:pt>
                <c:pt idx="3195">
                  <c:v>1.6373979060608499E-9</c:v>
                </c:pt>
                <c:pt idx="3196">
                  <c:v>2.8408075195895157E-9</c:v>
                </c:pt>
                <c:pt idx="3197">
                  <c:v>2.0985761835125612E-10</c:v>
                </c:pt>
                <c:pt idx="3198">
                  <c:v>1.2238365248797251E-8</c:v>
                </c:pt>
                <c:pt idx="3199">
                  <c:v>3.5413325440013391E-10</c:v>
                </c:pt>
                <c:pt idx="3200">
                  <c:v>3.7175369500281424E-8</c:v>
                </c:pt>
                <c:pt idx="3201">
                  <c:v>1.6866537637406737E-6</c:v>
                </c:pt>
                <c:pt idx="3202">
                  <c:v>5.4436189057598026E-11</c:v>
                </c:pt>
                <c:pt idx="3203">
                  <c:v>7.8343367132743691E-8</c:v>
                </c:pt>
                <c:pt idx="3204">
                  <c:v>1.7006233104060856E-10</c:v>
                </c:pt>
                <c:pt idx="3205">
                  <c:v>2.4004094330447097E-9</c:v>
                </c:pt>
                <c:pt idx="3206">
                  <c:v>1.4964635910398981E-8</c:v>
                </c:pt>
                <c:pt idx="3207">
                  <c:v>5.340067351657461E-7</c:v>
                </c:pt>
                <c:pt idx="3208">
                  <c:v>2.3206490881742177E-9</c:v>
                </c:pt>
                <c:pt idx="3209">
                  <c:v>9.3256682536280829E-8</c:v>
                </c:pt>
                <c:pt idx="3210">
                  <c:v>4.9840493649693302E-11</c:v>
                </c:pt>
                <c:pt idx="3211">
                  <c:v>1.493625218406959E-8</c:v>
                </c:pt>
                <c:pt idx="3212">
                  <c:v>8.6782683027169206E-9</c:v>
                </c:pt>
                <c:pt idx="3213">
                  <c:v>1.4408848434115116E-9</c:v>
                </c:pt>
                <c:pt idx="3214">
                  <c:v>1.2790002668455064E-8</c:v>
                </c:pt>
                <c:pt idx="3215">
                  <c:v>5.4162908327214417E-10</c:v>
                </c:pt>
                <c:pt idx="3216">
                  <c:v>6.7388708698843933E-8</c:v>
                </c:pt>
                <c:pt idx="3217">
                  <c:v>4.0783383212518967E-9</c:v>
                </c:pt>
                <c:pt idx="3218">
                  <c:v>2.9847540705312633E-10</c:v>
                </c:pt>
                <c:pt idx="3219">
                  <c:v>9.7891725906883101E-11</c:v>
                </c:pt>
                <c:pt idx="3220">
                  <c:v>1.1670532142469336E-8</c:v>
                </c:pt>
                <c:pt idx="3221">
                  <c:v>6.8793723251779256E-9</c:v>
                </c:pt>
                <c:pt idx="3222">
                  <c:v>6.300010167537579E-10</c:v>
                </c:pt>
                <c:pt idx="3223">
                  <c:v>1.8201763901498225E-9</c:v>
                </c:pt>
                <c:pt idx="3224">
                  <c:v>1.3719704683854579E-8</c:v>
                </c:pt>
                <c:pt idx="3225">
                  <c:v>3.4930033673074551E-6</c:v>
                </c:pt>
                <c:pt idx="3226">
                  <c:v>1.3252496364119451E-9</c:v>
                </c:pt>
                <c:pt idx="3227">
                  <c:v>3.0999383837266668E-6</c:v>
                </c:pt>
                <c:pt idx="3228">
                  <c:v>2.0387955947468134E-11</c:v>
                </c:pt>
                <c:pt idx="3229">
                  <c:v>2.8808237402691331E-7</c:v>
                </c:pt>
                <c:pt idx="3230">
                  <c:v>6.2263632171381779E-9</c:v>
                </c:pt>
                <c:pt idx="3231">
                  <c:v>6.2480555787107648E-10</c:v>
                </c:pt>
                <c:pt idx="3232">
                  <c:v>2.9709506286547117E-8</c:v>
                </c:pt>
                <c:pt idx="3233">
                  <c:v>3.5584968204246193E-8</c:v>
                </c:pt>
                <c:pt idx="3234">
                  <c:v>5.8204991590307542E-8</c:v>
                </c:pt>
                <c:pt idx="3235">
                  <c:v>1.1654458924690691E-8</c:v>
                </c:pt>
                <c:pt idx="3236">
                  <c:v>4.2090053692458085E-9</c:v>
                </c:pt>
                <c:pt idx="3237">
                  <c:v>7.393694700342644E-9</c:v>
                </c:pt>
                <c:pt idx="3238">
                  <c:v>1.6411696076246571E-7</c:v>
                </c:pt>
                <c:pt idx="3239">
                  <c:v>1.0508172913172566E-8</c:v>
                </c:pt>
                <c:pt idx="3240">
                  <c:v>9.8869580627024189E-9</c:v>
                </c:pt>
                <c:pt idx="3241">
                  <c:v>9.2879530252084517E-9</c:v>
                </c:pt>
                <c:pt idx="3242">
                  <c:v>5.9278788250500236E-7</c:v>
                </c:pt>
                <c:pt idx="3243">
                  <c:v>1.9392618110164115E-7</c:v>
                </c:pt>
                <c:pt idx="3244">
                  <c:v>7.3871113825622151E-8</c:v>
                </c:pt>
                <c:pt idx="3245">
                  <c:v>4.1869854635495006E-10</c:v>
                </c:pt>
                <c:pt idx="3246">
                  <c:v>9.1028376349615083E-9</c:v>
                </c:pt>
                <c:pt idx="3247">
                  <c:v>1.1734207122727099E-9</c:v>
                </c:pt>
                <c:pt idx="3248">
                  <c:v>2.2966143831355725E-9</c:v>
                </c:pt>
                <c:pt idx="3249">
                  <c:v>1.3014771802837025E-9</c:v>
                </c:pt>
                <c:pt idx="3250">
                  <c:v>1.1400316296532463E-8</c:v>
                </c:pt>
                <c:pt idx="3251">
                  <c:v>7.4916667464570808E-10</c:v>
                </c:pt>
                <c:pt idx="3252">
                  <c:v>1.2646251649586288E-9</c:v>
                </c:pt>
                <c:pt idx="3253">
                  <c:v>2.4106260688499247E-6</c:v>
                </c:pt>
                <c:pt idx="3254">
                  <c:v>2.9539146014948309E-8</c:v>
                </c:pt>
                <c:pt idx="3255">
                  <c:v>7.0654814057312047E-9</c:v>
                </c:pt>
                <c:pt idx="3256">
                  <c:v>9.0001087439196256E-9</c:v>
                </c:pt>
                <c:pt idx="3257">
                  <c:v>4.0907849054410504E-8</c:v>
                </c:pt>
                <c:pt idx="3258">
                  <c:v>9.5994312376255879E-9</c:v>
                </c:pt>
                <c:pt idx="3259">
                  <c:v>1.6981207874699432E-6</c:v>
                </c:pt>
                <c:pt idx="3260">
                  <c:v>1.0015203059306751E-8</c:v>
                </c:pt>
                <c:pt idx="3261">
                  <c:v>3.9165615769653742E-8</c:v>
                </c:pt>
                <c:pt idx="3262">
                  <c:v>1.659374061212291E-9</c:v>
                </c:pt>
                <c:pt idx="3263">
                  <c:v>9.8484566485435851E-8</c:v>
                </c:pt>
                <c:pt idx="3264">
                  <c:v>4.4819178954464733E-8</c:v>
                </c:pt>
                <c:pt idx="3265">
                  <c:v>5.153602720847941E-8</c:v>
                </c:pt>
                <c:pt idx="3266">
                  <c:v>5.5307097332633945E-10</c:v>
                </c:pt>
                <c:pt idx="3267">
                  <c:v>3.7151781774311424E-7</c:v>
                </c:pt>
                <c:pt idx="3268">
                  <c:v>1.1700244955754662E-9</c:v>
                </c:pt>
                <c:pt idx="3269">
                  <c:v>6.895627992486549E-10</c:v>
                </c:pt>
                <c:pt idx="3270">
                  <c:v>6.0170227889785026E-7</c:v>
                </c:pt>
                <c:pt idx="3271">
                  <c:v>1.4001336280082808E-7</c:v>
                </c:pt>
                <c:pt idx="3272">
                  <c:v>2.0845932388667531E-8</c:v>
                </c:pt>
                <c:pt idx="3273">
                  <c:v>2.352709248978437E-8</c:v>
                </c:pt>
                <c:pt idx="3274">
                  <c:v>1.0860029206070325E-8</c:v>
                </c:pt>
                <c:pt idx="3275">
                  <c:v>1.7933643255909767E-9</c:v>
                </c:pt>
                <c:pt idx="3276">
                  <c:v>1.2839875709625522E-8</c:v>
                </c:pt>
                <c:pt idx="3277">
                  <c:v>1.9715401711595589E-9</c:v>
                </c:pt>
                <c:pt idx="3278">
                  <c:v>7.6217554862489399E-10</c:v>
                </c:pt>
                <c:pt idx="3279">
                  <c:v>6.067412735875073E-7</c:v>
                </c:pt>
                <c:pt idx="3280">
                  <c:v>8.6171234818866613E-8</c:v>
                </c:pt>
                <c:pt idx="3281">
                  <c:v>5.0265057700363678E-6</c:v>
                </c:pt>
                <c:pt idx="3282">
                  <c:v>3.0704406426352021E-8</c:v>
                </c:pt>
                <c:pt idx="3283">
                  <c:v>1.9261533511413577E-6</c:v>
                </c:pt>
                <c:pt idx="3284">
                  <c:v>2.4279797519630125E-7</c:v>
                </c:pt>
                <c:pt idx="3285">
                  <c:v>2.6066857380771923E-6</c:v>
                </c:pt>
                <c:pt idx="3286">
                  <c:v>1.464372706531204E-6</c:v>
                </c:pt>
                <c:pt idx="3287">
                  <c:v>3.6216254083079242E-7</c:v>
                </c:pt>
                <c:pt idx="3288">
                  <c:v>7.3045028241914832E-7</c:v>
                </c:pt>
                <c:pt idx="3289">
                  <c:v>5.4260016103217557E-10</c:v>
                </c:pt>
                <c:pt idx="3290">
                  <c:v>3.6082310906751067E-7</c:v>
                </c:pt>
                <c:pt idx="3291">
                  <c:v>7.0659648621067098E-12</c:v>
                </c:pt>
                <c:pt idx="3292">
                  <c:v>3.9785057994223221E-7</c:v>
                </c:pt>
                <c:pt idx="3293">
                  <c:v>1.1433418235966925E-8</c:v>
                </c:pt>
                <c:pt idx="3294">
                  <c:v>6.5333737030729698E-7</c:v>
                </c:pt>
                <c:pt idx="3295">
                  <c:v>7.4404892216906651E-8</c:v>
                </c:pt>
                <c:pt idx="3296">
                  <c:v>1.1756996407227056E-7</c:v>
                </c:pt>
                <c:pt idx="3297">
                  <c:v>1.2952648472774831E-5</c:v>
                </c:pt>
                <c:pt idx="3298">
                  <c:v>3.1356626640204115E-7</c:v>
                </c:pt>
                <c:pt idx="3299">
                  <c:v>2.8392841534735778E-7</c:v>
                </c:pt>
                <c:pt idx="3300">
                  <c:v>7.4391109422295166E-7</c:v>
                </c:pt>
                <c:pt idx="3301">
                  <c:v>1.5700725783901467E-7</c:v>
                </c:pt>
                <c:pt idx="3302">
                  <c:v>1.0262245841510682E-7</c:v>
                </c:pt>
                <c:pt idx="3303">
                  <c:v>2.0370233831026701E-6</c:v>
                </c:pt>
                <c:pt idx="3304">
                  <c:v>8.1026410043392325E-10</c:v>
                </c:pt>
                <c:pt idx="3305">
                  <c:v>5.3862944595033952E-11</c:v>
                </c:pt>
                <c:pt idx="3306">
                  <c:v>1.6653660022805884E-6</c:v>
                </c:pt>
                <c:pt idx="3307">
                  <c:v>8.5809741686188149E-9</c:v>
                </c:pt>
                <c:pt idx="3308">
                  <c:v>3.4742219701294855E-8</c:v>
                </c:pt>
                <c:pt idx="3309">
                  <c:v>3.2641319133245429E-8</c:v>
                </c:pt>
                <c:pt idx="3310">
                  <c:v>6.5800691348921464E-9</c:v>
                </c:pt>
                <c:pt idx="3311">
                  <c:v>1.6814693979629248E-8</c:v>
                </c:pt>
                <c:pt idx="3312">
                  <c:v>1.02964547646033E-8</c:v>
                </c:pt>
                <c:pt idx="3313">
                  <c:v>8.9923758144508098E-10</c:v>
                </c:pt>
                <c:pt idx="3314">
                  <c:v>1.1322914164673653E-8</c:v>
                </c:pt>
                <c:pt idx="3315">
                  <c:v>1.7040240112182187E-10</c:v>
                </c:pt>
                <c:pt idx="3316">
                  <c:v>4.9265960165608738E-8</c:v>
                </c:pt>
                <c:pt idx="3317">
                  <c:v>2.9480091946942408E-8</c:v>
                </c:pt>
                <c:pt idx="3318">
                  <c:v>6.4498290472886808E-10</c:v>
                </c:pt>
                <c:pt idx="3319">
                  <c:v>1.1328640436123878E-6</c:v>
                </c:pt>
                <c:pt idx="3320">
                  <c:v>1.0416833196954033E-6</c:v>
                </c:pt>
                <c:pt idx="3321">
                  <c:v>3.7551850937939776E-7</c:v>
                </c:pt>
                <c:pt idx="3322">
                  <c:v>4.5392157143366192E-10</c:v>
                </c:pt>
                <c:pt idx="3323">
                  <c:v>3.849308249993472E-8</c:v>
                </c:pt>
                <c:pt idx="3324">
                  <c:v>1.2585203372262464E-6</c:v>
                </c:pt>
                <c:pt idx="3325">
                  <c:v>6.3928465701159683E-7</c:v>
                </c:pt>
                <c:pt idx="3326">
                  <c:v>5.7583198989521552E-7</c:v>
                </c:pt>
                <c:pt idx="3327">
                  <c:v>3.428921449448712E-8</c:v>
                </c:pt>
                <c:pt idx="3328">
                  <c:v>1.7840291738914734E-6</c:v>
                </c:pt>
                <c:pt idx="3329">
                  <c:v>4.221310853376448E-7</c:v>
                </c:pt>
                <c:pt idx="3330">
                  <c:v>1.2104955650996202E-8</c:v>
                </c:pt>
                <c:pt idx="3331">
                  <c:v>7.6111381079824158E-9</c:v>
                </c:pt>
                <c:pt idx="3332">
                  <c:v>5.1701396323515426E-7</c:v>
                </c:pt>
                <c:pt idx="3333">
                  <c:v>7.7568168685644443E-7</c:v>
                </c:pt>
                <c:pt idx="3334">
                  <c:v>2.0153318636473217E-7</c:v>
                </c:pt>
                <c:pt idx="3335">
                  <c:v>2.0461981291207855E-8</c:v>
                </c:pt>
                <c:pt idx="3336">
                  <c:v>1.3022789221417982E-9</c:v>
                </c:pt>
                <c:pt idx="3337">
                  <c:v>1.9142443353777388E-6</c:v>
                </c:pt>
                <c:pt idx="3338">
                  <c:v>4.1197376301301606E-8</c:v>
                </c:pt>
                <c:pt idx="3339">
                  <c:v>1.1870851472218417E-7</c:v>
                </c:pt>
                <c:pt idx="3340">
                  <c:v>1.0706952074103315E-7</c:v>
                </c:pt>
                <c:pt idx="3341">
                  <c:v>1.0839921307261675E-7</c:v>
                </c:pt>
                <c:pt idx="3342">
                  <c:v>7.7447472580419354E-10</c:v>
                </c:pt>
                <c:pt idx="3343">
                  <c:v>3.4212340975684916E-7</c:v>
                </c:pt>
                <c:pt idx="3344">
                  <c:v>1.47961022737335E-8</c:v>
                </c:pt>
                <c:pt idx="3345">
                  <c:v>2.6565191355776035E-7</c:v>
                </c:pt>
                <c:pt idx="3346">
                  <c:v>2.3893510210404451E-7</c:v>
                </c:pt>
                <c:pt idx="3347">
                  <c:v>3.8879973532319445E-7</c:v>
                </c:pt>
                <c:pt idx="3348">
                  <c:v>6.3815327180862508E-9</c:v>
                </c:pt>
                <c:pt idx="3349">
                  <c:v>2.4039687952058128E-7</c:v>
                </c:pt>
                <c:pt idx="3350">
                  <c:v>2.6798748511354084E-7</c:v>
                </c:pt>
                <c:pt idx="3351">
                  <c:v>3.610090385066333E-6</c:v>
                </c:pt>
                <c:pt idx="3352">
                  <c:v>4.9142366059841621E-7</c:v>
                </c:pt>
                <c:pt idx="3353">
                  <c:v>1.0084772858609948E-6</c:v>
                </c:pt>
                <c:pt idx="3354">
                  <c:v>1.0795128859058094E-7</c:v>
                </c:pt>
                <c:pt idx="3355">
                  <c:v>2.1975582470211275E-7</c:v>
                </c:pt>
                <c:pt idx="3356">
                  <c:v>3.7804957032900627E-9</c:v>
                </c:pt>
                <c:pt idx="3357">
                  <c:v>4.6118689420199832E-6</c:v>
                </c:pt>
                <c:pt idx="3358">
                  <c:v>1.9637555005199262E-7</c:v>
                </c:pt>
                <c:pt idx="3359">
                  <c:v>4.4917051662688486E-7</c:v>
                </c:pt>
                <c:pt idx="3360">
                  <c:v>2.5310065994171468E-8</c:v>
                </c:pt>
                <c:pt idx="3361">
                  <c:v>2.2693033484802608E-6</c:v>
                </c:pt>
                <c:pt idx="3362">
                  <c:v>1.5933997297243867E-8</c:v>
                </c:pt>
                <c:pt idx="3363">
                  <c:v>4.4912934755683881E-5</c:v>
                </c:pt>
                <c:pt idx="3364">
                  <c:v>8.2313796607383129E-7</c:v>
                </c:pt>
                <c:pt idx="3365">
                  <c:v>8.1520866353715912E-8</c:v>
                </c:pt>
                <c:pt idx="3366">
                  <c:v>2.1872264267825231E-9</c:v>
                </c:pt>
                <c:pt idx="3367">
                  <c:v>1.0308212734678778E-6</c:v>
                </c:pt>
                <c:pt idx="3368">
                  <c:v>3.4742818514765374E-7</c:v>
                </c:pt>
                <c:pt idx="3369">
                  <c:v>7.6961152628922353E-6</c:v>
                </c:pt>
                <c:pt idx="3370">
                  <c:v>1.9033863227754731E-6</c:v>
                </c:pt>
                <c:pt idx="3371">
                  <c:v>3.1775301069070498E-7</c:v>
                </c:pt>
                <c:pt idx="3372">
                  <c:v>6.4298208501000965E-7</c:v>
                </c:pt>
                <c:pt idx="3373">
                  <c:v>4.1165892115509762E-8</c:v>
                </c:pt>
                <c:pt idx="3374">
                  <c:v>6.6341878681676775E-9</c:v>
                </c:pt>
                <c:pt idx="3375">
                  <c:v>1.60776643728888E-9</c:v>
                </c:pt>
                <c:pt idx="3376">
                  <c:v>4.2835546162922499E-7</c:v>
                </c:pt>
                <c:pt idx="3377">
                  <c:v>1.0767199184518639E-8</c:v>
                </c:pt>
                <c:pt idx="3378">
                  <c:v>1.8941650949914963E-5</c:v>
                </c:pt>
                <c:pt idx="3379">
                  <c:v>6.6603844622476263E-8</c:v>
                </c:pt>
                <c:pt idx="3380">
                  <c:v>9.6395089774738065E-10</c:v>
                </c:pt>
                <c:pt idx="3381">
                  <c:v>1.062857914830663E-6</c:v>
                </c:pt>
                <c:pt idx="3382">
                  <c:v>1.4191309556614338E-7</c:v>
                </c:pt>
                <c:pt idx="3383">
                  <c:v>3.9128134869664775E-9</c:v>
                </c:pt>
                <c:pt idx="3384">
                  <c:v>2.430455574917944E-7</c:v>
                </c:pt>
                <c:pt idx="3385">
                  <c:v>3.1157084467600283E-7</c:v>
                </c:pt>
                <c:pt idx="3386">
                  <c:v>1.5783041372403251E-6</c:v>
                </c:pt>
                <c:pt idx="3387">
                  <c:v>1.8828898929893615E-7</c:v>
                </c:pt>
                <c:pt idx="3388">
                  <c:v>6.7668555947663819E-7</c:v>
                </c:pt>
                <c:pt idx="3389">
                  <c:v>5.3291911176888552E-9</c:v>
                </c:pt>
                <c:pt idx="3390">
                  <c:v>1.0106401308666479E-6</c:v>
                </c:pt>
                <c:pt idx="3391">
                  <c:v>6.5561965681931831E-7</c:v>
                </c:pt>
                <c:pt idx="3392">
                  <c:v>9.142794337463416E-7</c:v>
                </c:pt>
                <c:pt idx="3393">
                  <c:v>8.9741242829045287E-6</c:v>
                </c:pt>
                <c:pt idx="3394">
                  <c:v>1.7238629708441013E-8</c:v>
                </c:pt>
                <c:pt idx="3395">
                  <c:v>5.6153330484119948E-7</c:v>
                </c:pt>
                <c:pt idx="3396">
                  <c:v>1.5531181981416028E-5</c:v>
                </c:pt>
                <c:pt idx="3397">
                  <c:v>2.7163127264472939E-8</c:v>
                </c:pt>
                <c:pt idx="3398">
                  <c:v>1.0511810480608583E-6</c:v>
                </c:pt>
                <c:pt idx="3399">
                  <c:v>1.1579034965987837E-8</c:v>
                </c:pt>
                <c:pt idx="3400">
                  <c:v>2.4286586916368564E-6</c:v>
                </c:pt>
                <c:pt idx="3401">
                  <c:v>5.4579787221172818E-5</c:v>
                </c:pt>
                <c:pt idx="3402">
                  <c:v>1.7486932199760674E-7</c:v>
                </c:pt>
                <c:pt idx="3403">
                  <c:v>1.238472513139116E-7</c:v>
                </c:pt>
                <c:pt idx="3404">
                  <c:v>6.1013328555239491E-9</c:v>
                </c:pt>
                <c:pt idx="3405">
                  <c:v>3.128576771042579E-7</c:v>
                </c:pt>
                <c:pt idx="3406">
                  <c:v>1.0018364614083479E-6</c:v>
                </c:pt>
                <c:pt idx="3407">
                  <c:v>1.3812323614748217E-8</c:v>
                </c:pt>
                <c:pt idx="3408">
                  <c:v>3.1917508774560396E-9</c:v>
                </c:pt>
                <c:pt idx="3409">
                  <c:v>6.9476582579739959E-7</c:v>
                </c:pt>
                <c:pt idx="3410">
                  <c:v>1.7666897920068183E-8</c:v>
                </c:pt>
                <c:pt idx="3411">
                  <c:v>1.1359592505470952E-8</c:v>
                </c:pt>
                <c:pt idx="3412">
                  <c:v>8.1403201167480297E-8</c:v>
                </c:pt>
                <c:pt idx="3413">
                  <c:v>1.5288260233028102E-6</c:v>
                </c:pt>
                <c:pt idx="3414">
                  <c:v>4.4941555735365484E-5</c:v>
                </c:pt>
                <c:pt idx="3415">
                  <c:v>3.8400032357495113E-5</c:v>
                </c:pt>
                <c:pt idx="3416">
                  <c:v>5.6899870447606904E-6</c:v>
                </c:pt>
                <c:pt idx="3417">
                  <c:v>1.3729549859741422E-6</c:v>
                </c:pt>
                <c:pt idx="3418">
                  <c:v>2.1262367823094129E-8</c:v>
                </c:pt>
                <c:pt idx="3419">
                  <c:v>1.3362323210147071E-7</c:v>
                </c:pt>
                <c:pt idx="3420">
                  <c:v>6.8183652078045566E-9</c:v>
                </c:pt>
                <c:pt idx="3421">
                  <c:v>2.3495884102943891E-8</c:v>
                </c:pt>
                <c:pt idx="3422">
                  <c:v>4.8994875649944085E-9</c:v>
                </c:pt>
                <c:pt idx="3423">
                  <c:v>1.4512854916889846E-7</c:v>
                </c:pt>
                <c:pt idx="3424">
                  <c:v>3.7250837444297447E-6</c:v>
                </c:pt>
                <c:pt idx="3425">
                  <c:v>4.9001058155577434E-7</c:v>
                </c:pt>
                <c:pt idx="3426">
                  <c:v>4.8104705306555461E-5</c:v>
                </c:pt>
                <c:pt idx="3427">
                  <c:v>1.236621658172108E-7</c:v>
                </c:pt>
                <c:pt idx="3428">
                  <c:v>4.8008699020988279E-7</c:v>
                </c:pt>
                <c:pt idx="3429">
                  <c:v>9.0411476425536025E-6</c:v>
                </c:pt>
                <c:pt idx="3430">
                  <c:v>1.8894052385424278E-5</c:v>
                </c:pt>
                <c:pt idx="3431">
                  <c:v>2.9030218013549453E-8</c:v>
                </c:pt>
                <c:pt idx="3432">
                  <c:v>4.5502008997700258E-6</c:v>
                </c:pt>
                <c:pt idx="3433">
                  <c:v>5.5322660829007449E-7</c:v>
                </c:pt>
                <c:pt idx="3434">
                  <c:v>1.6303888364929579E-9</c:v>
                </c:pt>
                <c:pt idx="3435">
                  <c:v>1.049993990238283E-6</c:v>
                </c:pt>
                <c:pt idx="3436">
                  <c:v>1.2960989953697141E-7</c:v>
                </c:pt>
                <c:pt idx="3437">
                  <c:v>2.6685147604103969E-7</c:v>
                </c:pt>
                <c:pt idx="3438">
                  <c:v>2.782913800922716E-7</c:v>
                </c:pt>
                <c:pt idx="3439">
                  <c:v>7.0603747650445194E-7</c:v>
                </c:pt>
                <c:pt idx="3440">
                  <c:v>5.5655406879814705E-8</c:v>
                </c:pt>
                <c:pt idx="3441">
                  <c:v>3.5090611777747506E-6</c:v>
                </c:pt>
                <c:pt idx="3442">
                  <c:v>3.0861930291941961E-6</c:v>
                </c:pt>
                <c:pt idx="3443">
                  <c:v>2.7165527195445201E-7</c:v>
                </c:pt>
                <c:pt idx="3444">
                  <c:v>2.0431558966464059E-6</c:v>
                </c:pt>
                <c:pt idx="3445">
                  <c:v>3.5822294083129378E-8</c:v>
                </c:pt>
                <c:pt idx="3446">
                  <c:v>2.1942760300200693E-7</c:v>
                </c:pt>
                <c:pt idx="3447">
                  <c:v>8.3253144355109691E-5</c:v>
                </c:pt>
                <c:pt idx="3448">
                  <c:v>1.7731007404066798E-7</c:v>
                </c:pt>
                <c:pt idx="3449">
                  <c:v>2.6932758103381917E-6</c:v>
                </c:pt>
                <c:pt idx="3450">
                  <c:v>1.1690657049968168E-6</c:v>
                </c:pt>
                <c:pt idx="3451">
                  <c:v>5.5398984185849913E-7</c:v>
                </c:pt>
                <c:pt idx="3452">
                  <c:v>5.5988789727966705E-7</c:v>
                </c:pt>
                <c:pt idx="3453">
                  <c:v>2.2704482688580589E-8</c:v>
                </c:pt>
                <c:pt idx="3454">
                  <c:v>1.4910314063434783E-7</c:v>
                </c:pt>
                <c:pt idx="3455">
                  <c:v>1.0137208927960006E-6</c:v>
                </c:pt>
                <c:pt idx="3456">
                  <c:v>1.1889783631562863E-7</c:v>
                </c:pt>
                <c:pt idx="3457">
                  <c:v>5.4602893206662345E-7</c:v>
                </c:pt>
                <c:pt idx="3458">
                  <c:v>2.331299128371148E-7</c:v>
                </c:pt>
                <c:pt idx="3459">
                  <c:v>1.0034120129136298E-6</c:v>
                </c:pt>
                <c:pt idx="3460">
                  <c:v>5.7274748397994239E-7</c:v>
                </c:pt>
                <c:pt idx="3461">
                  <c:v>1.4044089375258987E-5</c:v>
                </c:pt>
                <c:pt idx="3462">
                  <c:v>2.1655238206342481E-5</c:v>
                </c:pt>
                <c:pt idx="3463">
                  <c:v>6.98992825577439E-7</c:v>
                </c:pt>
                <c:pt idx="3464">
                  <c:v>1.3343583476424087E-6</c:v>
                </c:pt>
                <c:pt idx="3465">
                  <c:v>1.0478864308833709E-6</c:v>
                </c:pt>
                <c:pt idx="3466">
                  <c:v>3.4434642513986132E-7</c:v>
                </c:pt>
                <c:pt idx="3467">
                  <c:v>2.2336728510633638E-5</c:v>
                </c:pt>
                <c:pt idx="3468">
                  <c:v>1.6923189020614141E-8</c:v>
                </c:pt>
                <c:pt idx="3469">
                  <c:v>2.8623215930419863E-7</c:v>
                </c:pt>
                <c:pt idx="3470">
                  <c:v>1.9399964892064428E-9</c:v>
                </c:pt>
                <c:pt idx="3471">
                  <c:v>9.5316589924387831E-8</c:v>
                </c:pt>
                <c:pt idx="3472">
                  <c:v>4.161815166042786E-6</c:v>
                </c:pt>
                <c:pt idx="3473">
                  <c:v>2.6223542574930717E-5</c:v>
                </c:pt>
                <c:pt idx="3474">
                  <c:v>1.7428984444373703E-5</c:v>
                </c:pt>
                <c:pt idx="3475">
                  <c:v>1.222322408280696E-7</c:v>
                </c:pt>
                <c:pt idx="3476">
                  <c:v>4.6867655487641412E-6</c:v>
                </c:pt>
                <c:pt idx="3477">
                  <c:v>9.9622640437250386E-7</c:v>
                </c:pt>
                <c:pt idx="3478">
                  <c:v>1.093410781796867E-5</c:v>
                </c:pt>
                <c:pt idx="3479">
                  <c:v>8.2209377122151107E-7</c:v>
                </c:pt>
                <c:pt idx="3480">
                  <c:v>9.5151225769680861E-6</c:v>
                </c:pt>
                <c:pt idx="3481">
                  <c:v>4.4896656655705462E-7</c:v>
                </c:pt>
                <c:pt idx="3482">
                  <c:v>4.6166161851083064E-6</c:v>
                </c:pt>
                <c:pt idx="3483">
                  <c:v>3.9862311349320349E-6</c:v>
                </c:pt>
                <c:pt idx="3484">
                  <c:v>2.7388537859609199E-8</c:v>
                </c:pt>
                <c:pt idx="3485">
                  <c:v>2.8903537752295184E-6</c:v>
                </c:pt>
                <c:pt idx="3486">
                  <c:v>2.4615801128310741E-6</c:v>
                </c:pt>
                <c:pt idx="3487">
                  <c:v>2.1056361546771891E-5</c:v>
                </c:pt>
                <c:pt idx="3488">
                  <c:v>1.0047213820892931E-6</c:v>
                </c:pt>
                <c:pt idx="3489">
                  <c:v>2.4353580106856258E-9</c:v>
                </c:pt>
                <c:pt idx="3490">
                  <c:v>1.5343709530617576E-7</c:v>
                </c:pt>
                <c:pt idx="3491">
                  <c:v>2.0470301762925251E-5</c:v>
                </c:pt>
                <c:pt idx="3492">
                  <c:v>6.6274295434152922E-6</c:v>
                </c:pt>
                <c:pt idx="3493">
                  <c:v>8.5897874047554093E-7</c:v>
                </c:pt>
                <c:pt idx="3494">
                  <c:v>7.4852960283498845E-5</c:v>
                </c:pt>
                <c:pt idx="3495">
                  <c:v>4.0966294808182627E-6</c:v>
                </c:pt>
                <c:pt idx="3496">
                  <c:v>3.1553376764903922E-6</c:v>
                </c:pt>
                <c:pt idx="3497">
                  <c:v>1.5789477483656226E-6</c:v>
                </c:pt>
                <c:pt idx="3498">
                  <c:v>1.1020777514445414E-6</c:v>
                </c:pt>
                <c:pt idx="3499">
                  <c:v>3.95118421291893E-7</c:v>
                </c:pt>
                <c:pt idx="3500">
                  <c:v>1.0253140925683859E-5</c:v>
                </c:pt>
                <c:pt idx="3501">
                  <c:v>1.7121026396583831E-6</c:v>
                </c:pt>
                <c:pt idx="3502">
                  <c:v>4.6222312245070281E-7</c:v>
                </c:pt>
                <c:pt idx="3503">
                  <c:v>4.4760748920370244E-5</c:v>
                </c:pt>
                <c:pt idx="3504">
                  <c:v>9.2294945697900018E-7</c:v>
                </c:pt>
                <c:pt idx="3505">
                  <c:v>1.9941094460606239E-7</c:v>
                </c:pt>
                <c:pt idx="3506">
                  <c:v>7.2502201117175583E-6</c:v>
                </c:pt>
                <c:pt idx="3507">
                  <c:v>1.8045083349224939E-9</c:v>
                </c:pt>
                <c:pt idx="3508">
                  <c:v>1.1994569952624204E-5</c:v>
                </c:pt>
                <c:pt idx="3509">
                  <c:v>9.1851869753561421E-5</c:v>
                </c:pt>
                <c:pt idx="3510">
                  <c:v>3.7093354207434289E-6</c:v>
                </c:pt>
                <c:pt idx="3511">
                  <c:v>3.537682527725171E-6</c:v>
                </c:pt>
                <c:pt idx="3512">
                  <c:v>1.3274092461777577E-5</c:v>
                </c:pt>
                <c:pt idx="3513">
                  <c:v>3.955860066035389E-7</c:v>
                </c:pt>
                <c:pt idx="3514">
                  <c:v>9.5751101282355602E-7</c:v>
                </c:pt>
                <c:pt idx="3515">
                  <c:v>9.6350968604173856E-7</c:v>
                </c:pt>
                <c:pt idx="3516">
                  <c:v>3.7405236544260885E-9</c:v>
                </c:pt>
                <c:pt idx="3517">
                  <c:v>1.0401992333727642E-4</c:v>
                </c:pt>
                <c:pt idx="3518">
                  <c:v>7.7230982556536832E-6</c:v>
                </c:pt>
                <c:pt idx="3519">
                  <c:v>1.1241175267072888E-5</c:v>
                </c:pt>
                <c:pt idx="3520">
                  <c:v>3.3470093440798484E-5</c:v>
                </c:pt>
                <c:pt idx="3521">
                  <c:v>2.3809508394336116E-6</c:v>
                </c:pt>
                <c:pt idx="3522">
                  <c:v>9.7147695070390382E-7</c:v>
                </c:pt>
                <c:pt idx="3523">
                  <c:v>2.1447568802590881E-8</c:v>
                </c:pt>
                <c:pt idx="3524">
                  <c:v>5.8719422451337875E-6</c:v>
                </c:pt>
                <c:pt idx="3525">
                  <c:v>8.6708627192146776E-7</c:v>
                </c:pt>
                <c:pt idx="3526">
                  <c:v>3.4840359007109476E-6</c:v>
                </c:pt>
                <c:pt idx="3527">
                  <c:v>1.3391917296424921E-6</c:v>
                </c:pt>
                <c:pt idx="3528">
                  <c:v>1.4445377370969265E-6</c:v>
                </c:pt>
                <c:pt idx="3529">
                  <c:v>8.9408286858999596E-6</c:v>
                </c:pt>
                <c:pt idx="3530">
                  <c:v>9.4443793834812663E-9</c:v>
                </c:pt>
                <c:pt idx="3531">
                  <c:v>1.6796664537922686E-7</c:v>
                </c:pt>
                <c:pt idx="3532">
                  <c:v>3.3995998634295339E-6</c:v>
                </c:pt>
                <c:pt idx="3533">
                  <c:v>2.7761236327454879E-7</c:v>
                </c:pt>
                <c:pt idx="3534">
                  <c:v>7.1214810494804114E-7</c:v>
                </c:pt>
                <c:pt idx="3535">
                  <c:v>1.5998014781167229E-9</c:v>
                </c:pt>
                <c:pt idx="3536">
                  <c:v>3.1257079903585324E-5</c:v>
                </c:pt>
                <c:pt idx="3537">
                  <c:v>3.8187628212978381E-7</c:v>
                </c:pt>
                <c:pt idx="3538">
                  <c:v>1.1842206296317305E-6</c:v>
                </c:pt>
                <c:pt idx="3539">
                  <c:v>9.3866153430609342E-6</c:v>
                </c:pt>
                <c:pt idx="3540">
                  <c:v>5.3255403051494764E-7</c:v>
                </c:pt>
                <c:pt idx="3541">
                  <c:v>1.9763405134225156E-7</c:v>
                </c:pt>
                <c:pt idx="3542">
                  <c:v>1.7774238082928751E-6</c:v>
                </c:pt>
                <c:pt idx="3543">
                  <c:v>2.3003766749647751E-6</c:v>
                </c:pt>
                <c:pt idx="3544">
                  <c:v>2.3810271861495022E-4</c:v>
                </c:pt>
                <c:pt idx="3545">
                  <c:v>5.6943963313964173E-7</c:v>
                </c:pt>
                <c:pt idx="3546">
                  <c:v>5.9429256733790922E-9</c:v>
                </c:pt>
                <c:pt idx="3547">
                  <c:v>1.9186226901889299E-7</c:v>
                </c:pt>
                <c:pt idx="3548">
                  <c:v>7.2728048758628069E-7</c:v>
                </c:pt>
                <c:pt idx="3549">
                  <c:v>8.33076412912022E-6</c:v>
                </c:pt>
                <c:pt idx="3550">
                  <c:v>3.2739344184792099E-8</c:v>
                </c:pt>
                <c:pt idx="3551">
                  <c:v>4.2134670920558636E-6</c:v>
                </c:pt>
                <c:pt idx="3552">
                  <c:v>6.0193565124157015E-7</c:v>
                </c:pt>
                <c:pt idx="3553">
                  <c:v>2.3010352887267741E-10</c:v>
                </c:pt>
                <c:pt idx="3554">
                  <c:v>3.1035274186654172E-5</c:v>
                </c:pt>
                <c:pt idx="3555">
                  <c:v>6.6225145295795605E-6</c:v>
                </c:pt>
                <c:pt idx="3556">
                  <c:v>2.6406080307786467E-7</c:v>
                </c:pt>
                <c:pt idx="3557">
                  <c:v>2.0255180636977585E-6</c:v>
                </c:pt>
                <c:pt idx="3558">
                  <c:v>1.2181131603114859E-6</c:v>
                </c:pt>
                <c:pt idx="3559">
                  <c:v>2.9962986271190434E-4</c:v>
                </c:pt>
                <c:pt idx="3560">
                  <c:v>3.269291374243481E-8</c:v>
                </c:pt>
                <c:pt idx="3561">
                  <c:v>1.2552163854947933E-6</c:v>
                </c:pt>
                <c:pt idx="3562">
                  <c:v>8.9937426001720963E-8</c:v>
                </c:pt>
                <c:pt idx="3563">
                  <c:v>8.7789451006555462E-7</c:v>
                </c:pt>
                <c:pt idx="3564">
                  <c:v>1.6394199146339053E-5</c:v>
                </c:pt>
                <c:pt idx="3565">
                  <c:v>7.3879499963677416E-7</c:v>
                </c:pt>
                <c:pt idx="3566">
                  <c:v>2.9566840045126218E-5</c:v>
                </c:pt>
                <c:pt idx="3567">
                  <c:v>4.2255011172868176E-7</c:v>
                </c:pt>
                <c:pt idx="3568">
                  <c:v>4.6991072216588894E-6</c:v>
                </c:pt>
                <c:pt idx="3569">
                  <c:v>6.7622051258069921E-6</c:v>
                </c:pt>
                <c:pt idx="3570">
                  <c:v>6.6889228267168635E-8</c:v>
                </c:pt>
                <c:pt idx="3571">
                  <c:v>9.1978332273422767E-7</c:v>
                </c:pt>
                <c:pt idx="3572">
                  <c:v>1.3919907716342784E-4</c:v>
                </c:pt>
                <c:pt idx="3573">
                  <c:v>2.8244529966611943E-6</c:v>
                </c:pt>
                <c:pt idx="3574">
                  <c:v>1.6089384003432714E-7</c:v>
                </c:pt>
                <c:pt idx="3575">
                  <c:v>1.2781482511445266E-6</c:v>
                </c:pt>
                <c:pt idx="3576">
                  <c:v>3.1359636513945758E-8</c:v>
                </c:pt>
                <c:pt idx="3577">
                  <c:v>9.8403305696882811E-7</c:v>
                </c:pt>
                <c:pt idx="3578">
                  <c:v>1.297619517620897E-6</c:v>
                </c:pt>
                <c:pt idx="3579">
                  <c:v>1.5613851525850525E-7</c:v>
                </c:pt>
                <c:pt idx="3580">
                  <c:v>3.3209035472402223E-7</c:v>
                </c:pt>
                <c:pt idx="3581">
                  <c:v>2.1490409410146328E-6</c:v>
                </c:pt>
                <c:pt idx="3582">
                  <c:v>4.7642603440665999E-7</c:v>
                </c:pt>
                <c:pt idx="3583">
                  <c:v>1.0333805947871458E-7</c:v>
                </c:pt>
                <c:pt idx="3584">
                  <c:v>4.8847096766470497E-7</c:v>
                </c:pt>
                <c:pt idx="3585">
                  <c:v>4.4982027830158634E-7</c:v>
                </c:pt>
                <c:pt idx="3586">
                  <c:v>1.4713921708157481E-5</c:v>
                </c:pt>
                <c:pt idx="3587">
                  <c:v>1.026934627893805E-6</c:v>
                </c:pt>
                <c:pt idx="3588">
                  <c:v>3.7524677734018074E-6</c:v>
                </c:pt>
                <c:pt idx="3589">
                  <c:v>2.5921044237959215E-6</c:v>
                </c:pt>
                <c:pt idx="3590">
                  <c:v>5.6601919384858083E-5</c:v>
                </c:pt>
                <c:pt idx="3591">
                  <c:v>1.5657093235958057E-4</c:v>
                </c:pt>
                <c:pt idx="3592">
                  <c:v>5.4728897760172818E-5</c:v>
                </c:pt>
                <c:pt idx="3593">
                  <c:v>4.1064075653399274E-6</c:v>
                </c:pt>
                <c:pt idx="3594">
                  <c:v>5.575479646009626E-8</c:v>
                </c:pt>
                <c:pt idx="3595">
                  <c:v>6.181999104165664E-6</c:v>
                </c:pt>
                <c:pt idx="3596">
                  <c:v>8.6706523030235413E-7</c:v>
                </c:pt>
                <c:pt idx="3597">
                  <c:v>3.3363975704694822E-6</c:v>
                </c:pt>
                <c:pt idx="3598">
                  <c:v>5.0759444498917253E-9</c:v>
                </c:pt>
                <c:pt idx="3599">
                  <c:v>3.1684073926867409E-7</c:v>
                </c:pt>
                <c:pt idx="3600">
                  <c:v>5.2459697780778971E-4</c:v>
                </c:pt>
                <c:pt idx="3601">
                  <c:v>4.7636788751816333E-7</c:v>
                </c:pt>
                <c:pt idx="3602">
                  <c:v>1.7432566628615404E-4</c:v>
                </c:pt>
                <c:pt idx="3603">
                  <c:v>2.4917056936477225E-7</c:v>
                </c:pt>
                <c:pt idx="3604">
                  <c:v>2.6701221810123103E-7</c:v>
                </c:pt>
                <c:pt idx="3605">
                  <c:v>1.2405443599441314E-4</c:v>
                </c:pt>
                <c:pt idx="3606">
                  <c:v>1.5299283526118133E-6</c:v>
                </c:pt>
                <c:pt idx="3607">
                  <c:v>2.7019877330918896E-7</c:v>
                </c:pt>
                <c:pt idx="3608">
                  <c:v>1.2828733199987892E-6</c:v>
                </c:pt>
                <c:pt idx="3609">
                  <c:v>8.4325191012246195E-6</c:v>
                </c:pt>
                <c:pt idx="3610">
                  <c:v>3.0724675529194588E-6</c:v>
                </c:pt>
                <c:pt idx="3611">
                  <c:v>1.9073355429548021E-4</c:v>
                </c:pt>
                <c:pt idx="3612">
                  <c:v>6.9155112310606872E-6</c:v>
                </c:pt>
                <c:pt idx="3613">
                  <c:v>8.4442408302012394E-6</c:v>
                </c:pt>
                <c:pt idx="3614">
                  <c:v>9.5100512113784119E-6</c:v>
                </c:pt>
                <c:pt idx="3615">
                  <c:v>1.050162671583088E-7</c:v>
                </c:pt>
                <c:pt idx="3616">
                  <c:v>4.1507945758756501E-5</c:v>
                </c:pt>
                <c:pt idx="3617">
                  <c:v>8.7557793386923403E-7</c:v>
                </c:pt>
                <c:pt idx="3618">
                  <c:v>1.4788987692169103E-5</c:v>
                </c:pt>
                <c:pt idx="3619">
                  <c:v>5.9133273891630568E-10</c:v>
                </c:pt>
                <c:pt idx="3620">
                  <c:v>5.2986395161904735E-7</c:v>
                </c:pt>
                <c:pt idx="3621">
                  <c:v>6.8114172360737369E-5</c:v>
                </c:pt>
                <c:pt idx="3622">
                  <c:v>4.9180247306070597E-7</c:v>
                </c:pt>
                <c:pt idx="3623">
                  <c:v>2.018957742711109E-6</c:v>
                </c:pt>
                <c:pt idx="3624">
                  <c:v>4.7455612840214225E-7</c:v>
                </c:pt>
                <c:pt idx="3625">
                  <c:v>9.6552696623305359E-7</c:v>
                </c:pt>
                <c:pt idx="3626">
                  <c:v>1.2107305493483332E-5</c:v>
                </c:pt>
                <c:pt idx="3627">
                  <c:v>3.6069850941746393E-7</c:v>
                </c:pt>
                <c:pt idx="3628">
                  <c:v>3.4276670870984167E-5</c:v>
                </c:pt>
                <c:pt idx="3629">
                  <c:v>8.1478023573355224E-7</c:v>
                </c:pt>
                <c:pt idx="3630">
                  <c:v>5.690946710128221E-9</c:v>
                </c:pt>
                <c:pt idx="3631">
                  <c:v>3.7589011782527326E-6</c:v>
                </c:pt>
                <c:pt idx="3632">
                  <c:v>2.6787866040250391E-7</c:v>
                </c:pt>
                <c:pt idx="3633">
                  <c:v>9.258529558120612E-7</c:v>
                </c:pt>
                <c:pt idx="3634">
                  <c:v>7.3530010789898332E-7</c:v>
                </c:pt>
                <c:pt idx="3635">
                  <c:v>2.9282489544056074E-4</c:v>
                </c:pt>
                <c:pt idx="3636">
                  <c:v>2.2842571984503514E-7</c:v>
                </c:pt>
                <c:pt idx="3637">
                  <c:v>5.952123609470131E-6</c:v>
                </c:pt>
                <c:pt idx="3638">
                  <c:v>1.4084320946285318E-6</c:v>
                </c:pt>
                <c:pt idx="3639">
                  <c:v>1.2237743053704171E-4</c:v>
                </c:pt>
                <c:pt idx="3640">
                  <c:v>3.8385619421146676E-7</c:v>
                </c:pt>
                <c:pt idx="3641">
                  <c:v>2.3025917403801798E-5</c:v>
                </c:pt>
                <c:pt idx="3642">
                  <c:v>2.4637517991697595E-8</c:v>
                </c:pt>
                <c:pt idx="3643">
                  <c:v>7.4675130002072569E-6</c:v>
                </c:pt>
                <c:pt idx="3644">
                  <c:v>3.3209524840035879E-7</c:v>
                </c:pt>
                <c:pt idx="3645">
                  <c:v>7.1873209742428391E-6</c:v>
                </c:pt>
                <c:pt idx="3646">
                  <c:v>1.9588521573638455E-7</c:v>
                </c:pt>
                <c:pt idx="3647">
                  <c:v>9.5240765352457659E-6</c:v>
                </c:pt>
                <c:pt idx="3648">
                  <c:v>1.1618031834373591E-4</c:v>
                </c:pt>
                <c:pt idx="3649">
                  <c:v>8.996818011530382E-7</c:v>
                </c:pt>
                <c:pt idx="3650">
                  <c:v>1.1568760746686704E-6</c:v>
                </c:pt>
                <c:pt idx="3651">
                  <c:v>6.1337701770043567E-7</c:v>
                </c:pt>
                <c:pt idx="3652">
                  <c:v>4.654859780556925E-5</c:v>
                </c:pt>
                <c:pt idx="3653">
                  <c:v>9.7963744213183796E-6</c:v>
                </c:pt>
                <c:pt idx="3654">
                  <c:v>5.9960918809688503E-7</c:v>
                </c:pt>
                <c:pt idx="3655">
                  <c:v>8.1046937070221884E-5</c:v>
                </c:pt>
                <c:pt idx="3656">
                  <c:v>1.6294486971319536E-4</c:v>
                </c:pt>
                <c:pt idx="3657">
                  <c:v>2.0256899132576423E-7</c:v>
                </c:pt>
                <c:pt idx="3658">
                  <c:v>7.0186799516951835E-7</c:v>
                </c:pt>
                <c:pt idx="3659">
                  <c:v>8.4064712517770628E-6</c:v>
                </c:pt>
                <c:pt idx="3660">
                  <c:v>1.5264017942719116E-6</c:v>
                </c:pt>
                <c:pt idx="3661">
                  <c:v>1.975108999136942E-6</c:v>
                </c:pt>
                <c:pt idx="3662">
                  <c:v>9.1159715607224041E-4</c:v>
                </c:pt>
                <c:pt idx="3663">
                  <c:v>1.1711886719413268E-4</c:v>
                </c:pt>
                <c:pt idx="3664">
                  <c:v>7.2316735854419741E-6</c:v>
                </c:pt>
                <c:pt idx="3665">
                  <c:v>6.0126202684127267E-4</c:v>
                </c:pt>
                <c:pt idx="3666">
                  <c:v>3.9539835489361196E-5</c:v>
                </c:pt>
                <c:pt idx="3667">
                  <c:v>6.4819347396564807E-6</c:v>
                </c:pt>
                <c:pt idx="3668">
                  <c:v>1.3360571464268932E-5</c:v>
                </c:pt>
                <c:pt idx="3669">
                  <c:v>7.1635473388951127E-6</c:v>
                </c:pt>
                <c:pt idx="3670">
                  <c:v>2.0635649149169433E-6</c:v>
                </c:pt>
                <c:pt idx="3671">
                  <c:v>8.8297504789635892E-7</c:v>
                </c:pt>
                <c:pt idx="3672">
                  <c:v>6.2688596358504215E-4</c:v>
                </c:pt>
                <c:pt idx="3673">
                  <c:v>5.2801934045184932E-5</c:v>
                </c:pt>
                <c:pt idx="3674">
                  <c:v>9.8709408015700124E-6</c:v>
                </c:pt>
                <c:pt idx="3675">
                  <c:v>5.1095694533310758E-6</c:v>
                </c:pt>
                <c:pt idx="3676">
                  <c:v>2.2386046743101796E-5</c:v>
                </c:pt>
                <c:pt idx="3677">
                  <c:v>7.9368752429338222E-7</c:v>
                </c:pt>
                <c:pt idx="3678">
                  <c:v>9.3629624848660529E-6</c:v>
                </c:pt>
                <c:pt idx="3679">
                  <c:v>2.7215916496435032E-6</c:v>
                </c:pt>
                <c:pt idx="3680">
                  <c:v>2.8771802759778488E-5</c:v>
                </c:pt>
                <c:pt idx="3681">
                  <c:v>1.9175139011565514E-7</c:v>
                </c:pt>
                <c:pt idx="3682">
                  <c:v>1.7539105928860185E-7</c:v>
                </c:pt>
                <c:pt idx="3683">
                  <c:v>1.9228395885056612E-5</c:v>
                </c:pt>
                <c:pt idx="3684">
                  <c:v>1.6823183266831166E-6</c:v>
                </c:pt>
                <c:pt idx="3685">
                  <c:v>5.9786726564079192E-6</c:v>
                </c:pt>
                <c:pt idx="3686">
                  <c:v>2.5761430165225973E-4</c:v>
                </c:pt>
                <c:pt idx="3687">
                  <c:v>1.0990698597314538E-6</c:v>
                </c:pt>
                <c:pt idx="3688">
                  <c:v>7.7123761893025181E-4</c:v>
                </c:pt>
                <c:pt idx="3689">
                  <c:v>3.5786454840923077E-7</c:v>
                </c:pt>
                <c:pt idx="3690">
                  <c:v>3.5367596256539167E-5</c:v>
                </c:pt>
                <c:pt idx="3691">
                  <c:v>2.5790600579120158E-11</c:v>
                </c:pt>
                <c:pt idx="3692">
                  <c:v>4.4328007029649306E-7</c:v>
                </c:pt>
                <c:pt idx="3693">
                  <c:v>1.385814221046415E-6</c:v>
                </c:pt>
                <c:pt idx="3694">
                  <c:v>2.5374879420273231E-6</c:v>
                </c:pt>
                <c:pt idx="3695">
                  <c:v>1.4400976566678071E-6</c:v>
                </c:pt>
                <c:pt idx="3696">
                  <c:v>1.0281928500251169E-5</c:v>
                </c:pt>
                <c:pt idx="3697">
                  <c:v>1.0936703007813755E-5</c:v>
                </c:pt>
                <c:pt idx="3698">
                  <c:v>4.3881050804717342E-7</c:v>
                </c:pt>
                <c:pt idx="3699">
                  <c:v>1.0751722449396902E-5</c:v>
                </c:pt>
                <c:pt idx="3700">
                  <c:v>3.8788895947337696E-7</c:v>
                </c:pt>
                <c:pt idx="3701">
                  <c:v>2.4031975560675561E-6</c:v>
                </c:pt>
                <c:pt idx="3702">
                  <c:v>2.2536441030389953E-3</c:v>
                </c:pt>
                <c:pt idx="3703">
                  <c:v>3.6583658737166125E-5</c:v>
                </c:pt>
                <c:pt idx="3704">
                  <c:v>1.0119108655441938E-6</c:v>
                </c:pt>
                <c:pt idx="3705">
                  <c:v>1.343413822045378E-6</c:v>
                </c:pt>
                <c:pt idx="3706">
                  <c:v>3.2670213587557435E-5</c:v>
                </c:pt>
                <c:pt idx="3707">
                  <c:v>2.181227564139331E-5</c:v>
                </c:pt>
                <c:pt idx="3708">
                  <c:v>4.8381490070495547E-6</c:v>
                </c:pt>
                <c:pt idx="3709">
                  <c:v>4.5856142206879609E-5</c:v>
                </c:pt>
                <c:pt idx="3710">
                  <c:v>5.2674026725576693E-4</c:v>
                </c:pt>
                <c:pt idx="3711">
                  <c:v>1.1380435728662028E-4</c:v>
                </c:pt>
                <c:pt idx="3712">
                  <c:v>1.8453791743068223E-5</c:v>
                </c:pt>
                <c:pt idx="3713">
                  <c:v>5.9363642254767901E-7</c:v>
                </c:pt>
                <c:pt idx="3714">
                  <c:v>5.4003452654595103E-6</c:v>
                </c:pt>
                <c:pt idx="3715">
                  <c:v>1.1546410146290736E-4</c:v>
                </c:pt>
                <c:pt idx="3716">
                  <c:v>1.4265390017256987E-7</c:v>
                </c:pt>
                <c:pt idx="3717">
                  <c:v>2.9100526246146456E-6</c:v>
                </c:pt>
                <c:pt idx="3718">
                  <c:v>2.2815834069142847E-8</c:v>
                </c:pt>
                <c:pt idx="3719">
                  <c:v>3.2604771789801882E-6</c:v>
                </c:pt>
                <c:pt idx="3720">
                  <c:v>1.0293817762867125E-8</c:v>
                </c:pt>
                <c:pt idx="3721">
                  <c:v>1.5164799960252972E-4</c:v>
                </c:pt>
                <c:pt idx="3722">
                  <c:v>2.9934580392148895E-6</c:v>
                </c:pt>
                <c:pt idx="3723">
                  <c:v>1.8192911863165171E-5</c:v>
                </c:pt>
                <c:pt idx="3724">
                  <c:v>1.4640294728774379E-6</c:v>
                </c:pt>
                <c:pt idx="3725">
                  <c:v>2.0531061743257202E-6</c:v>
                </c:pt>
                <c:pt idx="3726">
                  <c:v>2.0280186608625666E-5</c:v>
                </c:pt>
                <c:pt idx="3727">
                  <c:v>2.3132969140757373E-4</c:v>
                </c:pt>
                <c:pt idx="3728">
                  <c:v>7.1140631044155488E-5</c:v>
                </c:pt>
                <c:pt idx="3729">
                  <c:v>1.421615805477689E-4</c:v>
                </c:pt>
                <c:pt idx="3730">
                  <c:v>5.214199456497402E-6</c:v>
                </c:pt>
                <c:pt idx="3731">
                  <c:v>1.4652534178258848E-4</c:v>
                </c:pt>
                <c:pt idx="3732">
                  <c:v>1.8612046257454682E-5</c:v>
                </c:pt>
                <c:pt idx="3733">
                  <c:v>1.3990218017162086E-4</c:v>
                </c:pt>
                <c:pt idx="3734">
                  <c:v>2.0184921402302758E-5</c:v>
                </c:pt>
                <c:pt idx="3735">
                  <c:v>1.0554936969027902E-4</c:v>
                </c:pt>
                <c:pt idx="3736">
                  <c:v>3.3993450045644919E-7</c:v>
                </c:pt>
                <c:pt idx="3737">
                  <c:v>5.0826654002384469E-8</c:v>
                </c:pt>
                <c:pt idx="3738">
                  <c:v>7.5185277545506969E-5</c:v>
                </c:pt>
                <c:pt idx="3739">
                  <c:v>1.5487972925044521E-5</c:v>
                </c:pt>
                <c:pt idx="3740">
                  <c:v>7.1882510134188293E-7</c:v>
                </c:pt>
                <c:pt idx="3741">
                  <c:v>1.0573566696251896E-5</c:v>
                </c:pt>
                <c:pt idx="3742">
                  <c:v>4.9980007199719304E-4</c:v>
                </c:pt>
                <c:pt idx="3743">
                  <c:v>9.102326372453352E-6</c:v>
                </c:pt>
                <c:pt idx="3744">
                  <c:v>4.5909682361031289E-6</c:v>
                </c:pt>
                <c:pt idx="3745">
                  <c:v>9.746169668267286E-6</c:v>
                </c:pt>
                <c:pt idx="3746">
                  <c:v>7.8079243131386642E-6</c:v>
                </c:pt>
                <c:pt idx="3747">
                  <c:v>4.4707025595927552E-7</c:v>
                </c:pt>
                <c:pt idx="3748">
                  <c:v>1.3099089079608804E-5</c:v>
                </c:pt>
                <c:pt idx="3749">
                  <c:v>3.1797815820237999E-6</c:v>
                </c:pt>
                <c:pt idx="3750">
                  <c:v>8.3494397169449629E-5</c:v>
                </c:pt>
                <c:pt idx="3751">
                  <c:v>3.1940891805140961E-5</c:v>
                </c:pt>
                <c:pt idx="3752">
                  <c:v>6.1257251652330132E-5</c:v>
                </c:pt>
                <c:pt idx="3753">
                  <c:v>9.6201789441883832E-6</c:v>
                </c:pt>
                <c:pt idx="3754">
                  <c:v>2.5137368854882066E-4</c:v>
                </c:pt>
                <c:pt idx="3755">
                  <c:v>1.9510860989737958E-5</c:v>
                </c:pt>
                <c:pt idx="3756">
                  <c:v>5.3515504204353714E-6</c:v>
                </c:pt>
                <c:pt idx="3757">
                  <c:v>7.1552448488016631E-5</c:v>
                </c:pt>
                <c:pt idx="3758">
                  <c:v>2.8252707011890181E-6</c:v>
                </c:pt>
                <c:pt idx="3759">
                  <c:v>3.7085214152373909E-4</c:v>
                </c:pt>
                <c:pt idx="3760">
                  <c:v>1.3429115635326368E-4</c:v>
                </c:pt>
                <c:pt idx="3761">
                  <c:v>1.8740586306584142E-6</c:v>
                </c:pt>
                <c:pt idx="3762">
                  <c:v>2.1193950417670781E-4</c:v>
                </c:pt>
                <c:pt idx="3763">
                  <c:v>2.1919183358827658E-5</c:v>
                </c:pt>
                <c:pt idx="3764">
                  <c:v>7.3670658737116115E-5</c:v>
                </c:pt>
                <c:pt idx="3765">
                  <c:v>4.3423109298765292E-6</c:v>
                </c:pt>
                <c:pt idx="3766">
                  <c:v>3.0924652561274057E-3</c:v>
                </c:pt>
                <c:pt idx="3767">
                  <c:v>7.6673210968740804E-8</c:v>
                </c:pt>
                <c:pt idx="3768">
                  <c:v>1.8374307666963389E-5</c:v>
                </c:pt>
                <c:pt idx="3769">
                  <c:v>8.3087414336693632E-9</c:v>
                </c:pt>
                <c:pt idx="3770">
                  <c:v>1.9140949950655758E-8</c:v>
                </c:pt>
                <c:pt idx="3771">
                  <c:v>1.352616806690885E-5</c:v>
                </c:pt>
                <c:pt idx="3772">
                  <c:v>6.5960275058120173E-5</c:v>
                </c:pt>
                <c:pt idx="3773">
                  <c:v>7.8680813534634628E-4</c:v>
                </c:pt>
                <c:pt idx="3774">
                  <c:v>5.0128477321002172E-7</c:v>
                </c:pt>
                <c:pt idx="3775">
                  <c:v>3.6450184224238788E-5</c:v>
                </c:pt>
                <c:pt idx="3776">
                  <c:v>3.9535234922810434E-6</c:v>
                </c:pt>
                <c:pt idx="3777">
                  <c:v>1.5014398672832967E-5</c:v>
                </c:pt>
                <c:pt idx="3778">
                  <c:v>1.3306072007685606E-3</c:v>
                </c:pt>
                <c:pt idx="3779">
                  <c:v>1.6836060928443185E-5</c:v>
                </c:pt>
                <c:pt idx="3780">
                  <c:v>2.4589590727841983E-5</c:v>
                </c:pt>
                <c:pt idx="3781">
                  <c:v>1.2663147800230748E-7</c:v>
                </c:pt>
                <c:pt idx="3782">
                  <c:v>4.3248484628506136E-8</c:v>
                </c:pt>
                <c:pt idx="3783">
                  <c:v>6.8234635282031268E-7</c:v>
                </c:pt>
                <c:pt idx="3784">
                  <c:v>1.8460496662317033E-5</c:v>
                </c:pt>
                <c:pt idx="3785">
                  <c:v>9.5928286821827703E-5</c:v>
                </c:pt>
                <c:pt idx="3786">
                  <c:v>1.6503990775200927E-5</c:v>
                </c:pt>
                <c:pt idx="3787">
                  <c:v>3.1052418725332777E-6</c:v>
                </c:pt>
                <c:pt idx="3788">
                  <c:v>5.2507065361634769E-5</c:v>
                </c:pt>
                <c:pt idx="3789">
                  <c:v>1.3276652771645911E-4</c:v>
                </c:pt>
                <c:pt idx="3790">
                  <c:v>5.5175495095035078E-6</c:v>
                </c:pt>
                <c:pt idx="3791">
                  <c:v>2.5348357183397584E-3</c:v>
                </c:pt>
                <c:pt idx="3792">
                  <c:v>2.6073268961126522E-6</c:v>
                </c:pt>
                <c:pt idx="3793">
                  <c:v>1.1998412135664048E-6</c:v>
                </c:pt>
                <c:pt idx="3794">
                  <c:v>2.0453433240667047E-4</c:v>
                </c:pt>
                <c:pt idx="3795">
                  <c:v>1.8094870623864146E-4</c:v>
                </c:pt>
                <c:pt idx="3796">
                  <c:v>5.4118775905558078E-5</c:v>
                </c:pt>
                <c:pt idx="3797">
                  <c:v>8.7419869114072297E-6</c:v>
                </c:pt>
                <c:pt idx="3798">
                  <c:v>7.8232093770929978E-5</c:v>
                </c:pt>
                <c:pt idx="3799">
                  <c:v>1.0508798512328901E-5</c:v>
                </c:pt>
                <c:pt idx="3800">
                  <c:v>4.414018800313924E-6</c:v>
                </c:pt>
                <c:pt idx="3801">
                  <c:v>1.3031181347958395E-6</c:v>
                </c:pt>
                <c:pt idx="3802">
                  <c:v>3.4134891723549845E-3</c:v>
                </c:pt>
                <c:pt idx="3803">
                  <c:v>9.2331199234094331E-5</c:v>
                </c:pt>
                <c:pt idx="3804">
                  <c:v>6.1280881827040332E-8</c:v>
                </c:pt>
                <c:pt idx="3805">
                  <c:v>1.6779067475772183E-4</c:v>
                </c:pt>
                <c:pt idx="3806">
                  <c:v>4.1072785084502056E-5</c:v>
                </c:pt>
                <c:pt idx="3807">
                  <c:v>3.5184191362206599E-5</c:v>
                </c:pt>
                <c:pt idx="3808">
                  <c:v>9.5136741983343814E-6</c:v>
                </c:pt>
                <c:pt idx="3809">
                  <c:v>9.1776793541030498E-4</c:v>
                </c:pt>
                <c:pt idx="3810">
                  <c:v>1.9364417160324042E-5</c:v>
                </c:pt>
                <c:pt idx="3811">
                  <c:v>6.7879857037135045E-5</c:v>
                </c:pt>
                <c:pt idx="3812">
                  <c:v>4.574533205764059E-7</c:v>
                </c:pt>
                <c:pt idx="3813">
                  <c:v>5.1619169421499447E-6</c:v>
                </c:pt>
                <c:pt idx="3814">
                  <c:v>1.487175158270911E-6</c:v>
                </c:pt>
                <c:pt idx="3815">
                  <c:v>3.5494950946108494E-4</c:v>
                </c:pt>
                <c:pt idx="3816">
                  <c:v>1.4304709834862181E-6</c:v>
                </c:pt>
                <c:pt idx="3817">
                  <c:v>8.230427797813971E-5</c:v>
                </c:pt>
                <c:pt idx="3818">
                  <c:v>4.9746375948022634E-6</c:v>
                </c:pt>
                <c:pt idx="3819">
                  <c:v>2.2742933573013037E-7</c:v>
                </c:pt>
                <c:pt idx="3820">
                  <c:v>3.9219717677257076E-7</c:v>
                </c:pt>
                <c:pt idx="3821">
                  <c:v>1.0366212141534853E-7</c:v>
                </c:pt>
                <c:pt idx="3822">
                  <c:v>2.6296203347609517E-5</c:v>
                </c:pt>
                <c:pt idx="3823">
                  <c:v>1.5935352075076506E-5</c:v>
                </c:pt>
                <c:pt idx="3824">
                  <c:v>1.1280012583389121E-5</c:v>
                </c:pt>
                <c:pt idx="3825">
                  <c:v>2.6505636576784097E-6</c:v>
                </c:pt>
                <c:pt idx="3826">
                  <c:v>1.7736443384784513E-4</c:v>
                </c:pt>
                <c:pt idx="3827">
                  <c:v>1.8593587673745749E-3</c:v>
                </c:pt>
                <c:pt idx="3828">
                  <c:v>2.0747891125046682E-7</c:v>
                </c:pt>
                <c:pt idx="3829">
                  <c:v>1.6009000871916453E-5</c:v>
                </c:pt>
                <c:pt idx="3830">
                  <c:v>6.4521201488879119E-6</c:v>
                </c:pt>
                <c:pt idx="3831">
                  <c:v>1.3856110218955662E-5</c:v>
                </c:pt>
                <c:pt idx="3832">
                  <c:v>1.3203526216590302E-4</c:v>
                </c:pt>
                <c:pt idx="3833">
                  <c:v>1.2999260641880864E-5</c:v>
                </c:pt>
                <c:pt idx="3834">
                  <c:v>1.1773310776874344E-5</c:v>
                </c:pt>
                <c:pt idx="3835">
                  <c:v>5.1964831385902653E-5</c:v>
                </c:pt>
                <c:pt idx="3836">
                  <c:v>1.4549612339760611E-5</c:v>
                </c:pt>
                <c:pt idx="3837">
                  <c:v>2.9761162755969738E-5</c:v>
                </c:pt>
                <c:pt idx="3838">
                  <c:v>2.084405620590924E-6</c:v>
                </c:pt>
                <c:pt idx="3839">
                  <c:v>1.1431349774362505E-4</c:v>
                </c:pt>
                <c:pt idx="3840">
                  <c:v>5.825836524602332E-6</c:v>
                </c:pt>
                <c:pt idx="3841">
                  <c:v>1.4647412091167009E-4</c:v>
                </c:pt>
                <c:pt idx="3842">
                  <c:v>5.787976594950791E-6</c:v>
                </c:pt>
                <c:pt idx="3843">
                  <c:v>3.1387541325795441E-4</c:v>
                </c:pt>
                <c:pt idx="3844">
                  <c:v>1.4532792923935506E-4</c:v>
                </c:pt>
                <c:pt idx="3845">
                  <c:v>2.1995637606791037E-4</c:v>
                </c:pt>
                <c:pt idx="3846">
                  <c:v>1.8692702857372851E-4</c:v>
                </c:pt>
                <c:pt idx="3847">
                  <c:v>4.9039066768280922E-3</c:v>
                </c:pt>
                <c:pt idx="3848">
                  <c:v>6.4197806598137701E-6</c:v>
                </c:pt>
                <c:pt idx="3849">
                  <c:v>3.9421557734058989E-4</c:v>
                </c:pt>
                <c:pt idx="3850">
                  <c:v>3.8541786891906174E-4</c:v>
                </c:pt>
                <c:pt idx="3851">
                  <c:v>1.8930731913002077E-6</c:v>
                </c:pt>
                <c:pt idx="3852">
                  <c:v>1.9096385542654176E-5</c:v>
                </c:pt>
                <c:pt idx="3853">
                  <c:v>3.7559508070867798E-5</c:v>
                </c:pt>
                <c:pt idx="3854">
                  <c:v>5.9484444099895809E-5</c:v>
                </c:pt>
                <c:pt idx="3855">
                  <c:v>4.5747279938553032E-4</c:v>
                </c:pt>
                <c:pt idx="3856">
                  <c:v>5.6782264082173268E-6</c:v>
                </c:pt>
                <c:pt idx="3857">
                  <c:v>2.2879370572603142E-6</c:v>
                </c:pt>
                <c:pt idx="3858">
                  <c:v>9.7057650535783105E-6</c:v>
                </c:pt>
                <c:pt idx="3859">
                  <c:v>4.3196598086080936E-6</c:v>
                </c:pt>
                <c:pt idx="3860">
                  <c:v>2.6395740513327376E-4</c:v>
                </c:pt>
                <c:pt idx="3861">
                  <c:v>5.2764032810326052E-8</c:v>
                </c:pt>
                <c:pt idx="3862">
                  <c:v>1.1123563599664059E-4</c:v>
                </c:pt>
                <c:pt idx="3863">
                  <c:v>5.6594663923328068E-4</c:v>
                </c:pt>
                <c:pt idx="3864">
                  <c:v>4.2817018811327454E-4</c:v>
                </c:pt>
                <c:pt idx="3865">
                  <c:v>1.4830445136562985E-3</c:v>
                </c:pt>
                <c:pt idx="3866">
                  <c:v>4.0338406530105771E-4</c:v>
                </c:pt>
                <c:pt idx="3867">
                  <c:v>2.7987143750902473E-4</c:v>
                </c:pt>
                <c:pt idx="3868">
                  <c:v>2.7462457842916844E-5</c:v>
                </c:pt>
                <c:pt idx="3869">
                  <c:v>7.5452483208272096E-5</c:v>
                </c:pt>
                <c:pt idx="3870">
                  <c:v>4.6768093888072744E-4</c:v>
                </c:pt>
                <c:pt idx="3871">
                  <c:v>5.7742250029713727E-5</c:v>
                </c:pt>
                <c:pt idx="3872">
                  <c:v>1.0618748456176294E-6</c:v>
                </c:pt>
                <c:pt idx="3873">
                  <c:v>7.7143634020324811E-5</c:v>
                </c:pt>
                <c:pt idx="3874">
                  <c:v>2.4904854460323076E-8</c:v>
                </c:pt>
                <c:pt idx="3875">
                  <c:v>3.6355292406598893E-3</c:v>
                </c:pt>
                <c:pt idx="3876">
                  <c:v>8.0508235738993279E-4</c:v>
                </c:pt>
                <c:pt idx="3877">
                  <c:v>1.0320785688319754E-4</c:v>
                </c:pt>
                <c:pt idx="3878">
                  <c:v>6.2771851850154234E-6</c:v>
                </c:pt>
                <c:pt idx="3879">
                  <c:v>1.2300403070344009E-5</c:v>
                </c:pt>
                <c:pt idx="3880">
                  <c:v>3.1351548556000285E-4</c:v>
                </c:pt>
                <c:pt idx="3881">
                  <c:v>2.4512223895233959E-4</c:v>
                </c:pt>
                <c:pt idx="3882">
                  <c:v>1.2477507633450994E-5</c:v>
                </c:pt>
                <c:pt idx="3883">
                  <c:v>1.9490940164341739E-4</c:v>
                </c:pt>
                <c:pt idx="3884">
                  <c:v>1.8610849697972945E-5</c:v>
                </c:pt>
                <c:pt idx="3885">
                  <c:v>2.8243796581950057E-5</c:v>
                </c:pt>
                <c:pt idx="3886">
                  <c:v>6.8700565157052196E-5</c:v>
                </c:pt>
                <c:pt idx="3887">
                  <c:v>5.6981335431908163E-3</c:v>
                </c:pt>
                <c:pt idx="3888">
                  <c:v>1.1160033257722883E-6</c:v>
                </c:pt>
                <c:pt idx="3889">
                  <c:v>1.4766096329954929E-5</c:v>
                </c:pt>
                <c:pt idx="3890">
                  <c:v>3.3213602207958623E-4</c:v>
                </c:pt>
                <c:pt idx="3891">
                  <c:v>1.8627582332631916E-4</c:v>
                </c:pt>
                <c:pt idx="3892">
                  <c:v>8.7467698506147273E-5</c:v>
                </c:pt>
                <c:pt idx="3893">
                  <c:v>4.0069669585887596E-6</c:v>
                </c:pt>
                <c:pt idx="3894">
                  <c:v>3.4908518199519987E-6</c:v>
                </c:pt>
                <c:pt idx="3895">
                  <c:v>1.8894987586667111E-3</c:v>
                </c:pt>
                <c:pt idx="3896">
                  <c:v>3.7367184654375341E-6</c:v>
                </c:pt>
                <c:pt idx="3897">
                  <c:v>1.5674246047375201E-4</c:v>
                </c:pt>
                <c:pt idx="3898">
                  <c:v>9.5032406293685715E-5</c:v>
                </c:pt>
                <c:pt idx="3899">
                  <c:v>1.2373027433116259E-5</c:v>
                </c:pt>
                <c:pt idx="3900">
                  <c:v>4.0054090816819175E-6</c:v>
                </c:pt>
                <c:pt idx="3901">
                  <c:v>1.962656426686116E-5</c:v>
                </c:pt>
                <c:pt idx="3902">
                  <c:v>1.1828327735638379E-5</c:v>
                </c:pt>
                <c:pt idx="3903">
                  <c:v>1.1414488621766267E-5</c:v>
                </c:pt>
                <c:pt idx="3904">
                  <c:v>1.7722628939340272E-4</c:v>
                </c:pt>
                <c:pt idx="3905">
                  <c:v>2.241467973379274E-5</c:v>
                </c:pt>
                <c:pt idx="3906">
                  <c:v>3.5436622126084235E-6</c:v>
                </c:pt>
                <c:pt idx="3907">
                  <c:v>5.5706334036543387E-6</c:v>
                </c:pt>
                <c:pt idx="3908">
                  <c:v>6.5836627492901296E-6</c:v>
                </c:pt>
                <c:pt idx="3909">
                  <c:v>3.6459029376484972E-4</c:v>
                </c:pt>
                <c:pt idx="3910">
                  <c:v>3.8575946059099439E-4</c:v>
                </c:pt>
                <c:pt idx="3911">
                  <c:v>8.2964575316558384E-7</c:v>
                </c:pt>
                <c:pt idx="3912">
                  <c:v>3.008148252210292E-4</c:v>
                </c:pt>
                <c:pt idx="3913">
                  <c:v>5.3634459544764962E-5</c:v>
                </c:pt>
                <c:pt idx="3914">
                  <c:v>3.619766063145894E-5</c:v>
                </c:pt>
                <c:pt idx="3915">
                  <c:v>1.5303008745112804E-5</c:v>
                </c:pt>
                <c:pt idx="3916">
                  <c:v>8.5147817738548841E-6</c:v>
                </c:pt>
                <c:pt idx="3917">
                  <c:v>5.260040028958303E-6</c:v>
                </c:pt>
                <c:pt idx="3918">
                  <c:v>2.9061669434268377E-4</c:v>
                </c:pt>
                <c:pt idx="3919">
                  <c:v>2.5974907066220795E-4</c:v>
                </c:pt>
                <c:pt idx="3920">
                  <c:v>7.2171221512733847E-4</c:v>
                </c:pt>
                <c:pt idx="3921">
                  <c:v>1.7933449746214123E-3</c:v>
                </c:pt>
                <c:pt idx="3922">
                  <c:v>1.7857520597548749E-6</c:v>
                </c:pt>
                <c:pt idx="3923">
                  <c:v>1.6059348492126292E-4</c:v>
                </c:pt>
                <c:pt idx="3924">
                  <c:v>2.0284648370255886E-5</c:v>
                </c:pt>
                <c:pt idx="3925">
                  <c:v>5.3994203026829047E-6</c:v>
                </c:pt>
                <c:pt idx="3926">
                  <c:v>2.7801389439410898E-4</c:v>
                </c:pt>
                <c:pt idx="3927">
                  <c:v>1.2722399303145601E-4</c:v>
                </c:pt>
                <c:pt idx="3928">
                  <c:v>2.8980166795696474E-5</c:v>
                </c:pt>
                <c:pt idx="3929">
                  <c:v>3.6391338758808627E-5</c:v>
                </c:pt>
                <c:pt idx="3930">
                  <c:v>2.2603304252491108E-5</c:v>
                </c:pt>
                <c:pt idx="3931">
                  <c:v>8.4673527335485419E-6</c:v>
                </c:pt>
                <c:pt idx="3932">
                  <c:v>1.3320690234648466E-5</c:v>
                </c:pt>
                <c:pt idx="3933">
                  <c:v>3.2499707406702719E-7</c:v>
                </c:pt>
                <c:pt idx="3934">
                  <c:v>1.0096464106563882E-4</c:v>
                </c:pt>
                <c:pt idx="3935">
                  <c:v>1.2809682112777956E-4</c:v>
                </c:pt>
                <c:pt idx="3936">
                  <c:v>3.4247587740866412E-5</c:v>
                </c:pt>
                <c:pt idx="3937">
                  <c:v>2.0587671254866824E-6</c:v>
                </c:pt>
                <c:pt idx="3938">
                  <c:v>1.1119176614613327E-5</c:v>
                </c:pt>
                <c:pt idx="3939">
                  <c:v>1.2287304350619472E-5</c:v>
                </c:pt>
                <c:pt idx="3940">
                  <c:v>1.6049166025695793E-4</c:v>
                </c:pt>
                <c:pt idx="3941">
                  <c:v>8.4817716685519275E-6</c:v>
                </c:pt>
                <c:pt idx="3942">
                  <c:v>1.1876766387108743E-4</c:v>
                </c:pt>
                <c:pt idx="3943">
                  <c:v>6.3076620722283717E-5</c:v>
                </c:pt>
                <c:pt idx="3944">
                  <c:v>2.5191406679707965E-5</c:v>
                </c:pt>
                <c:pt idx="3945">
                  <c:v>1.282800313588279E-6</c:v>
                </c:pt>
                <c:pt idx="3946">
                  <c:v>1.0826971936561721E-3</c:v>
                </c:pt>
                <c:pt idx="3947">
                  <c:v>8.6568170565525518E-5</c:v>
                </c:pt>
                <c:pt idx="3948">
                  <c:v>6.5981466709689486E-6</c:v>
                </c:pt>
                <c:pt idx="3949">
                  <c:v>8.1480791176100518E-5</c:v>
                </c:pt>
                <c:pt idx="3950">
                  <c:v>6.1160673481754221E-4</c:v>
                </c:pt>
                <c:pt idx="3951">
                  <c:v>2.6250869484505737E-3</c:v>
                </c:pt>
                <c:pt idx="3952">
                  <c:v>6.8948277645471953E-5</c:v>
                </c:pt>
                <c:pt idx="3953">
                  <c:v>1.0403317232089107E-5</c:v>
                </c:pt>
                <c:pt idx="3954">
                  <c:v>1.5295579194095868E-3</c:v>
                </c:pt>
                <c:pt idx="3955">
                  <c:v>1.4081546986925063E-4</c:v>
                </c:pt>
                <c:pt idx="3956">
                  <c:v>2.3455300017273233E-4</c:v>
                </c:pt>
                <c:pt idx="3957">
                  <c:v>1.4385812808325016E-4</c:v>
                </c:pt>
                <c:pt idx="3958">
                  <c:v>1.7106100878920244E-3</c:v>
                </c:pt>
                <c:pt idx="3959">
                  <c:v>2.5135045553016761E-5</c:v>
                </c:pt>
                <c:pt idx="3960">
                  <c:v>1.952461582095361E-5</c:v>
                </c:pt>
                <c:pt idx="3961">
                  <c:v>4.5498558167825735E-4</c:v>
                </c:pt>
                <c:pt idx="3962">
                  <c:v>1.8807774434365982E-5</c:v>
                </c:pt>
                <c:pt idx="3963">
                  <c:v>9.6847784459996019E-6</c:v>
                </c:pt>
                <c:pt idx="3964">
                  <c:v>1.25559988419672E-3</c:v>
                </c:pt>
                <c:pt idx="3965">
                  <c:v>6.9817367726312792E-4</c:v>
                </c:pt>
                <c:pt idx="3966">
                  <c:v>8.4264331549854924E-6</c:v>
                </c:pt>
                <c:pt idx="3967">
                  <c:v>4.6420016375522892E-7</c:v>
                </c:pt>
                <c:pt idx="3968">
                  <c:v>6.7613920196144412E-6</c:v>
                </c:pt>
                <c:pt idx="3969">
                  <c:v>1.3985259716858706E-4</c:v>
                </c:pt>
                <c:pt idx="3970">
                  <c:v>2.1549455468682958E-6</c:v>
                </c:pt>
                <c:pt idx="3971">
                  <c:v>9.3778257673797388E-5</c:v>
                </c:pt>
                <c:pt idx="3972">
                  <c:v>9.9491451200463957E-6</c:v>
                </c:pt>
                <c:pt idx="3973">
                  <c:v>1.5747461724003669E-5</c:v>
                </c:pt>
                <c:pt idx="3974">
                  <c:v>4.9973460883078857E-4</c:v>
                </c:pt>
                <c:pt idx="3975">
                  <c:v>3.0406403966551635E-7</c:v>
                </c:pt>
                <c:pt idx="3976">
                  <c:v>1.9565184497502704E-4</c:v>
                </c:pt>
                <c:pt idx="3977">
                  <c:v>4.612938983273803E-4</c:v>
                </c:pt>
                <c:pt idx="3978">
                  <c:v>3.8415990523768587E-3</c:v>
                </c:pt>
                <c:pt idx="3979">
                  <c:v>3.6323392505738017E-4</c:v>
                </c:pt>
                <c:pt idx="3980">
                  <c:v>1.0374287482588958E-4</c:v>
                </c:pt>
                <c:pt idx="3981">
                  <c:v>1.1365282499120372E-4</c:v>
                </c:pt>
                <c:pt idx="3982">
                  <c:v>2.4948737001538098E-5</c:v>
                </c:pt>
                <c:pt idx="3983">
                  <c:v>4.2113272552102505E-5</c:v>
                </c:pt>
                <c:pt idx="3984">
                  <c:v>3.1600051649826547E-3</c:v>
                </c:pt>
                <c:pt idx="3985">
                  <c:v>6.3982077528435487E-4</c:v>
                </c:pt>
                <c:pt idx="3986">
                  <c:v>5.32198364002626E-4</c:v>
                </c:pt>
                <c:pt idx="3987">
                  <c:v>7.6807289067687777E-6</c:v>
                </c:pt>
                <c:pt idx="3988">
                  <c:v>2.0894472709932763E-3</c:v>
                </c:pt>
                <c:pt idx="3989">
                  <c:v>9.8212003785585178E-6</c:v>
                </c:pt>
                <c:pt idx="3990">
                  <c:v>4.1217408783214644E-5</c:v>
                </c:pt>
                <c:pt idx="3991">
                  <c:v>1.8253246680371887E-4</c:v>
                </c:pt>
                <c:pt idx="3992">
                  <c:v>3.2914638531856858E-7</c:v>
                </c:pt>
                <c:pt idx="3993">
                  <c:v>1.8715728707399614E-4</c:v>
                </c:pt>
                <c:pt idx="3994">
                  <c:v>5.813487923555779E-5</c:v>
                </c:pt>
                <c:pt idx="3995">
                  <c:v>1.1003189458399564E-3</c:v>
                </c:pt>
                <c:pt idx="3996">
                  <c:v>7.7699382688547846E-5</c:v>
                </c:pt>
                <c:pt idx="3997">
                  <c:v>7.6410955514827467E-5</c:v>
                </c:pt>
                <c:pt idx="3998">
                  <c:v>1.8916047980636388E-5</c:v>
                </c:pt>
                <c:pt idx="3999">
                  <c:v>8.6864634710648569E-5</c:v>
                </c:pt>
                <c:pt idx="4000">
                  <c:v>1.4503477541327782E-5</c:v>
                </c:pt>
                <c:pt idx="4001">
                  <c:v>5.5288798858489548E-5</c:v>
                </c:pt>
                <c:pt idx="4002">
                  <c:v>9.3294211702446641E-6</c:v>
                </c:pt>
                <c:pt idx="4003">
                  <c:v>6.1529466152203008E-6</c:v>
                </c:pt>
                <c:pt idx="4004">
                  <c:v>4.0243053503327149E-5</c:v>
                </c:pt>
                <c:pt idx="4005">
                  <c:v>3.610645626419784E-7</c:v>
                </c:pt>
                <c:pt idx="4006">
                  <c:v>2.6708035709265621E-6</c:v>
                </c:pt>
                <c:pt idx="4007">
                  <c:v>1.4290471859007914E-2</c:v>
                </c:pt>
                <c:pt idx="4008">
                  <c:v>2.0205885786217331E-2</c:v>
                </c:pt>
                <c:pt idx="4009">
                  <c:v>6.2610848735795016E-6</c:v>
                </c:pt>
                <c:pt idx="4010">
                  <c:v>7.3638205961407433E-6</c:v>
                </c:pt>
                <c:pt idx="4011">
                  <c:v>9.9709455582385224E-4</c:v>
                </c:pt>
                <c:pt idx="4012">
                  <c:v>2.5294653926107339E-4</c:v>
                </c:pt>
                <c:pt idx="4013">
                  <c:v>1.8082403568249934E-3</c:v>
                </c:pt>
                <c:pt idx="4014">
                  <c:v>4.9711097994511198E-6</c:v>
                </c:pt>
                <c:pt idx="4015">
                  <c:v>2.9614158313922045E-5</c:v>
                </c:pt>
                <c:pt idx="4016">
                  <c:v>2.9060109145417938E-6</c:v>
                </c:pt>
                <c:pt idx="4017">
                  <c:v>4.7944840090333965E-4</c:v>
                </c:pt>
                <c:pt idx="4018">
                  <c:v>8.1888136696381419E-4</c:v>
                </c:pt>
                <c:pt idx="4019">
                  <c:v>1.7102188228822936E-5</c:v>
                </c:pt>
                <c:pt idx="4020">
                  <c:v>1.4525115845224619E-6</c:v>
                </c:pt>
                <c:pt idx="4021">
                  <c:v>2.12774554232855E-4</c:v>
                </c:pt>
                <c:pt idx="4022">
                  <c:v>1.0985822450507713E-5</c:v>
                </c:pt>
                <c:pt idx="4023">
                  <c:v>1.9952512794392714E-4</c:v>
                </c:pt>
                <c:pt idx="4024">
                  <c:v>7.7873795675220681E-4</c:v>
                </c:pt>
                <c:pt idx="4025">
                  <c:v>1.9206307547959625E-3</c:v>
                </c:pt>
                <c:pt idx="4026">
                  <c:v>1.0140963590316698E-3</c:v>
                </c:pt>
                <c:pt idx="4027">
                  <c:v>3.6367470764645358E-5</c:v>
                </c:pt>
                <c:pt idx="4028">
                  <c:v>1.1917624522846721E-5</c:v>
                </c:pt>
                <c:pt idx="4029">
                  <c:v>1.7325824356776856E-3</c:v>
                </c:pt>
                <c:pt idx="4030">
                  <c:v>1.9925667702241495E-5</c:v>
                </c:pt>
                <c:pt idx="4031">
                  <c:v>6.7278892374120075E-3</c:v>
                </c:pt>
                <c:pt idx="4032">
                  <c:v>8.1872722139420803E-5</c:v>
                </c:pt>
                <c:pt idx="4033">
                  <c:v>3.6453789948468114E-4</c:v>
                </c:pt>
                <c:pt idx="4034">
                  <c:v>2.5325668456592597E-6</c:v>
                </c:pt>
                <c:pt idx="4035">
                  <c:v>1.7214529469724369E-5</c:v>
                </c:pt>
                <c:pt idx="4036">
                  <c:v>6.0189936600297438E-3</c:v>
                </c:pt>
                <c:pt idx="4037">
                  <c:v>2.2022298057689036E-4</c:v>
                </c:pt>
                <c:pt idx="4038">
                  <c:v>8.2670533565574237E-6</c:v>
                </c:pt>
                <c:pt idx="4039">
                  <c:v>1.7660980695061278E-6</c:v>
                </c:pt>
                <c:pt idx="4040">
                  <c:v>5.4135014138218446E-6</c:v>
                </c:pt>
                <c:pt idx="4041">
                  <c:v>3.5757739371339744E-5</c:v>
                </c:pt>
                <c:pt idx="4042">
                  <c:v>5.7714182951463722E-5</c:v>
                </c:pt>
                <c:pt idx="4043">
                  <c:v>1.0642883928563777E-2</c:v>
                </c:pt>
                <c:pt idx="4044">
                  <c:v>2.8604238276719725E-5</c:v>
                </c:pt>
                <c:pt idx="4045">
                  <c:v>6.992648514757681E-5</c:v>
                </c:pt>
                <c:pt idx="4046">
                  <c:v>2.0923040198535215E-4</c:v>
                </c:pt>
                <c:pt idx="4047">
                  <c:v>3.8465340311812522E-6</c:v>
                </c:pt>
                <c:pt idx="4048">
                  <c:v>3.7611962064730117E-5</c:v>
                </c:pt>
                <c:pt idx="4049">
                  <c:v>6.3590072470220483E-4</c:v>
                </c:pt>
                <c:pt idx="4050">
                  <c:v>1.1545778328941958E-3</c:v>
                </c:pt>
                <c:pt idx="4051">
                  <c:v>2.0611527996383313E-8</c:v>
                </c:pt>
                <c:pt idx="4052">
                  <c:v>1.4601761680218327E-5</c:v>
                </c:pt>
                <c:pt idx="4053">
                  <c:v>1.9984827900235049E-5</c:v>
                </c:pt>
                <c:pt idx="4054">
                  <c:v>7.9107017857392309E-5</c:v>
                </c:pt>
                <c:pt idx="4055">
                  <c:v>4.8804590152093368E-6</c:v>
                </c:pt>
                <c:pt idx="4056">
                  <c:v>1.7633633629224805E-6</c:v>
                </c:pt>
                <c:pt idx="4057">
                  <c:v>8.9770708592510829E-5</c:v>
                </c:pt>
                <c:pt idx="4058">
                  <c:v>6.8903071425059741E-3</c:v>
                </c:pt>
                <c:pt idx="4059">
                  <c:v>3.5371179833986499E-5</c:v>
                </c:pt>
                <c:pt idx="4060">
                  <c:v>1.7602405601286673E-5</c:v>
                </c:pt>
                <c:pt idx="4061">
                  <c:v>1.9926614195966863E-6</c:v>
                </c:pt>
                <c:pt idx="4062">
                  <c:v>8.3645052021935021E-5</c:v>
                </c:pt>
                <c:pt idx="4063">
                  <c:v>1.5164134534451649E-5</c:v>
                </c:pt>
                <c:pt idx="4064">
                  <c:v>7.5327220682607366E-5</c:v>
                </c:pt>
                <c:pt idx="4065">
                  <c:v>8.082222253035764E-4</c:v>
                </c:pt>
                <c:pt idx="4066">
                  <c:v>8.8105753301814566E-4</c:v>
                </c:pt>
                <c:pt idx="4067">
                  <c:v>4.4492541730101594E-5</c:v>
                </c:pt>
                <c:pt idx="4068">
                  <c:v>2.9467568320536074E-6</c:v>
                </c:pt>
                <c:pt idx="4069">
                  <c:v>7.7731083140723071E-5</c:v>
                </c:pt>
                <c:pt idx="4070">
                  <c:v>3.7855691381412258E-3</c:v>
                </c:pt>
                <c:pt idx="4071">
                  <c:v>1.7121972705142711E-4</c:v>
                </c:pt>
                <c:pt idx="4072">
                  <c:v>3.5162780279545857E-5</c:v>
                </c:pt>
                <c:pt idx="4073">
                  <c:v>5.2030723783850997E-4</c:v>
                </c:pt>
                <c:pt idx="4074">
                  <c:v>3.9266698611151846E-7</c:v>
                </c:pt>
                <c:pt idx="4075">
                  <c:v>5.7542924531597968E-4</c:v>
                </c:pt>
                <c:pt idx="4076">
                  <c:v>2.8957301288688626E-3</c:v>
                </c:pt>
                <c:pt idx="4077">
                  <c:v>9.4820897156631609E-5</c:v>
                </c:pt>
                <c:pt idx="4078">
                  <c:v>1.1541371442777536E-4</c:v>
                </c:pt>
                <c:pt idx="4079">
                  <c:v>3.8115599347741006E-6</c:v>
                </c:pt>
                <c:pt idx="4080">
                  <c:v>4.7299268741253134E-2</c:v>
                </c:pt>
                <c:pt idx="4081">
                  <c:v>3.2447989582494741E-6</c:v>
                </c:pt>
                <c:pt idx="4082">
                  <c:v>2.9041979000228509E-4</c:v>
                </c:pt>
                <c:pt idx="4083">
                  <c:v>7.0822633639597825E-7</c:v>
                </c:pt>
                <c:pt idx="4084">
                  <c:v>8.6213164613196564E-5</c:v>
                </c:pt>
                <c:pt idx="4085">
                  <c:v>3.6423830035107733E-7</c:v>
                </c:pt>
                <c:pt idx="4086">
                  <c:v>1.2594409418357802E-4</c:v>
                </c:pt>
                <c:pt idx="4087">
                  <c:v>2.5247494765104619E-5</c:v>
                </c:pt>
                <c:pt idx="4088">
                  <c:v>5.3798910195605937E-4</c:v>
                </c:pt>
                <c:pt idx="4089">
                  <c:v>1.1363511367578529E-3</c:v>
                </c:pt>
                <c:pt idx="4090">
                  <c:v>1.8875822807990447E-5</c:v>
                </c:pt>
                <c:pt idx="4091">
                  <c:v>6.8566604829381505E-4</c:v>
                </c:pt>
                <c:pt idx="4092">
                  <c:v>8.9361569784661646E-5</c:v>
                </c:pt>
                <c:pt idx="4093">
                  <c:v>3.8873841544486186E-8</c:v>
                </c:pt>
                <c:pt idx="4094">
                  <c:v>4.7327036257271936E-3</c:v>
                </c:pt>
                <c:pt idx="4095">
                  <c:v>3.0090353058167055E-4</c:v>
                </c:pt>
                <c:pt idx="4096">
                  <c:v>9.701962616602899E-8</c:v>
                </c:pt>
                <c:pt idx="4097">
                  <c:v>1.7214496465178418E-4</c:v>
                </c:pt>
                <c:pt idx="4098">
                  <c:v>2.98297450956197E-7</c:v>
                </c:pt>
                <c:pt idx="4099">
                  <c:v>6.1920601607796434E-4</c:v>
                </c:pt>
                <c:pt idx="4100">
                  <c:v>1.8451893063365569E-4</c:v>
                </c:pt>
                <c:pt idx="4101">
                  <c:v>1.6104067351562394E-5</c:v>
                </c:pt>
                <c:pt idx="4102">
                  <c:v>4.7637818994114225E-4</c:v>
                </c:pt>
                <c:pt idx="4103">
                  <c:v>7.5767446965979072E-4</c:v>
                </c:pt>
                <c:pt idx="4104">
                  <c:v>9.7133337503628919E-5</c:v>
                </c:pt>
                <c:pt idx="4105">
                  <c:v>1.2516545121708983E-5</c:v>
                </c:pt>
                <c:pt idx="4106">
                  <c:v>1.2815339088969075E-3</c:v>
                </c:pt>
                <c:pt idx="4107">
                  <c:v>1.5342946834611752E-5</c:v>
                </c:pt>
                <c:pt idx="4108">
                  <c:v>7.1344161574244583E-6</c:v>
                </c:pt>
                <c:pt idx="4109">
                  <c:v>1.9480015874677505E-5</c:v>
                </c:pt>
                <c:pt idx="4110">
                  <c:v>3.0759487062284141E-4</c:v>
                </c:pt>
                <c:pt idx="4111">
                  <c:v>9.0572820686762231E-6</c:v>
                </c:pt>
                <c:pt idx="4112">
                  <c:v>1.0133066447893774E-4</c:v>
                </c:pt>
                <c:pt idx="4113">
                  <c:v>2.1999550059811034E-4</c:v>
                </c:pt>
                <c:pt idx="4114">
                  <c:v>8.0142058633717247E-3</c:v>
                </c:pt>
                <c:pt idx="4115">
                  <c:v>2.3866516914593859E-3</c:v>
                </c:pt>
                <c:pt idx="4116">
                  <c:v>2.1668628369492701E-4</c:v>
                </c:pt>
                <c:pt idx="4117">
                  <c:v>2.2341752927976796E-6</c:v>
                </c:pt>
                <c:pt idx="4118">
                  <c:v>8.7347814314904992E-4</c:v>
                </c:pt>
                <c:pt idx="4119">
                  <c:v>5.2416473514469711E-6</c:v>
                </c:pt>
                <c:pt idx="4120">
                  <c:v>1.5762266260190463E-3</c:v>
                </c:pt>
                <c:pt idx="4121">
                  <c:v>2.546168925865234E-3</c:v>
                </c:pt>
                <c:pt idx="4122">
                  <c:v>5.3256241765017127E-4</c:v>
                </c:pt>
                <c:pt idx="4123">
                  <c:v>3.4089701415067785E-7</c:v>
                </c:pt>
                <c:pt idx="4124">
                  <c:v>1.2790910715132712E-4</c:v>
                </c:pt>
                <c:pt idx="4125">
                  <c:v>1.5278931620623367E-5</c:v>
                </c:pt>
                <c:pt idx="4126">
                  <c:v>5.9534700867098513E-4</c:v>
                </c:pt>
                <c:pt idx="4127">
                  <c:v>1.5431600353922846E-3</c:v>
                </c:pt>
                <c:pt idx="4128">
                  <c:v>1.0821751332453098E-4</c:v>
                </c:pt>
                <c:pt idx="4129">
                  <c:v>3.4063628900963476E-4</c:v>
                </c:pt>
                <c:pt idx="4130">
                  <c:v>6.8845690339079235E-6</c:v>
                </c:pt>
                <c:pt idx="4131">
                  <c:v>4.8504745383421295E-4</c:v>
                </c:pt>
                <c:pt idx="4132">
                  <c:v>5.0136999133537955E-4</c:v>
                </c:pt>
                <c:pt idx="4133">
                  <c:v>1.8181192300850162E-7</c:v>
                </c:pt>
                <c:pt idx="4134">
                  <c:v>4.8421470569288153E-4</c:v>
                </c:pt>
                <c:pt idx="4135">
                  <c:v>8.9809364034869246E-5</c:v>
                </c:pt>
                <c:pt idx="4136">
                  <c:v>3.812037302126555E-3</c:v>
                </c:pt>
                <c:pt idx="4137">
                  <c:v>6.3868435347932105E-4</c:v>
                </c:pt>
                <c:pt idx="4138">
                  <c:v>1.321541885776031E-4</c:v>
                </c:pt>
                <c:pt idx="4139">
                  <c:v>6.5304031855423562E-6</c:v>
                </c:pt>
                <c:pt idx="4140">
                  <c:v>5.5651656061077934E-5</c:v>
                </c:pt>
                <c:pt idx="4141">
                  <c:v>1.6413988595307901E-5</c:v>
                </c:pt>
                <c:pt idx="4142">
                  <c:v>1.4378790634609992E-3</c:v>
                </c:pt>
                <c:pt idx="4143">
                  <c:v>5.2862509425987142E-5</c:v>
                </c:pt>
                <c:pt idx="4144">
                  <c:v>1.1817928307707162E-3</c:v>
                </c:pt>
                <c:pt idx="4145">
                  <c:v>1.7288854428246761E-3</c:v>
                </c:pt>
                <c:pt idx="4146">
                  <c:v>7.8670832854264589E-4</c:v>
                </c:pt>
                <c:pt idx="4147">
                  <c:v>5.7711597974482715E-6</c:v>
                </c:pt>
                <c:pt idx="4148">
                  <c:v>1.9462809052872467E-4</c:v>
                </c:pt>
                <c:pt idx="4149">
                  <c:v>1.4203041991828027E-5</c:v>
                </c:pt>
                <c:pt idx="4150">
                  <c:v>6.7755028267552393E-5</c:v>
                </c:pt>
                <c:pt idx="4151">
                  <c:v>1.9919556159783168E-5</c:v>
                </c:pt>
                <c:pt idx="4152">
                  <c:v>3.9813356789209986E-5</c:v>
                </c:pt>
                <c:pt idx="4153">
                  <c:v>2.6737871192440108E-4</c:v>
                </c:pt>
                <c:pt idx="4154">
                  <c:v>1.2944843896188483E-3</c:v>
                </c:pt>
                <c:pt idx="4155">
                  <c:v>5.2995565478204632E-4</c:v>
                </c:pt>
                <c:pt idx="4156">
                  <c:v>1.4596043042733703E-6</c:v>
                </c:pt>
                <c:pt idx="4157">
                  <c:v>7.9382366371337517E-7</c:v>
                </c:pt>
                <c:pt idx="4158">
                  <c:v>1.5491246792877013E-6</c:v>
                </c:pt>
                <c:pt idx="4159">
                  <c:v>7.4436668007145867E-4</c:v>
                </c:pt>
                <c:pt idx="4160">
                  <c:v>6.8091398217594908E-4</c:v>
                </c:pt>
                <c:pt idx="4161">
                  <c:v>4.3555388323121464E-6</c:v>
                </c:pt>
                <c:pt idx="4162">
                  <c:v>8.3868988493504006E-4</c:v>
                </c:pt>
                <c:pt idx="4163">
                  <c:v>5.9868135938918091E-5</c:v>
                </c:pt>
                <c:pt idx="4164">
                  <c:v>2.905051495899152E-4</c:v>
                </c:pt>
                <c:pt idx="4165">
                  <c:v>5.0643861829165215E-4</c:v>
                </c:pt>
                <c:pt idx="4166">
                  <c:v>6.9132193332300135E-5</c:v>
                </c:pt>
                <c:pt idx="4167">
                  <c:v>1.6367428159168402E-5</c:v>
                </c:pt>
                <c:pt idx="4168">
                  <c:v>4.5269988659646111E-5</c:v>
                </c:pt>
                <c:pt idx="4169">
                  <c:v>3.9861151835970059E-4</c:v>
                </c:pt>
                <c:pt idx="4170">
                  <c:v>8.9650032061638416E-5</c:v>
                </c:pt>
                <c:pt idx="4171">
                  <c:v>1.2863794090250359E-3</c:v>
                </c:pt>
                <c:pt idx="4172">
                  <c:v>5.6479873008567186E-4</c:v>
                </c:pt>
                <c:pt idx="4173">
                  <c:v>4.0980502052056562E-4</c:v>
                </c:pt>
                <c:pt idx="4174">
                  <c:v>1.8000865338467359E-6</c:v>
                </c:pt>
                <c:pt idx="4175">
                  <c:v>2.1170224235845731E-5</c:v>
                </c:pt>
                <c:pt idx="4176">
                  <c:v>1.2732255841581111E-5</c:v>
                </c:pt>
                <c:pt idx="4177">
                  <c:v>7.7155178955516474E-6</c:v>
                </c:pt>
                <c:pt idx="4178">
                  <c:v>5.4021539020876431E-3</c:v>
                </c:pt>
                <c:pt idx="4179">
                  <c:v>1.4007945482338363E-3</c:v>
                </c:pt>
                <c:pt idx="4180">
                  <c:v>1.1902672751803049E-5</c:v>
                </c:pt>
                <c:pt idx="4181">
                  <c:v>2.3502367493906166E-7</c:v>
                </c:pt>
                <c:pt idx="4182">
                  <c:v>1.6844328070697754E-3</c:v>
                </c:pt>
                <c:pt idx="4183">
                  <c:v>4.3905258875423113E-4</c:v>
                </c:pt>
                <c:pt idx="4184">
                  <c:v>2.6987275814198397E-4</c:v>
                </c:pt>
                <c:pt idx="4185">
                  <c:v>1.8970670647260369E-4</c:v>
                </c:pt>
                <c:pt idx="4186">
                  <c:v>5.592737487587477E-5</c:v>
                </c:pt>
                <c:pt idx="4187">
                  <c:v>5.9841515271708695E-4</c:v>
                </c:pt>
                <c:pt idx="4188">
                  <c:v>8.9058874478727658E-5</c:v>
                </c:pt>
                <c:pt idx="4189">
                  <c:v>4.6809139875027785E-5</c:v>
                </c:pt>
                <c:pt idx="4190">
                  <c:v>8.4031502264342427E-3</c:v>
                </c:pt>
                <c:pt idx="4191">
                  <c:v>7.139014433958023E-6</c:v>
                </c:pt>
                <c:pt idx="4192">
                  <c:v>2.722945042907605E-5</c:v>
                </c:pt>
                <c:pt idx="4193">
                  <c:v>3.6312621970458565E-4</c:v>
                </c:pt>
                <c:pt idx="4194">
                  <c:v>3.3778006176041122E-4</c:v>
                </c:pt>
                <c:pt idx="4195">
                  <c:v>1.5249567629055406E-6</c:v>
                </c:pt>
                <c:pt idx="4196">
                  <c:v>1.8211819662297107E-3</c:v>
                </c:pt>
                <c:pt idx="4197">
                  <c:v>9.1300592068724258E-7</c:v>
                </c:pt>
                <c:pt idx="4198">
                  <c:v>4.5609497012839369E-5</c:v>
                </c:pt>
                <c:pt idx="4199">
                  <c:v>6.7644955733858826E-5</c:v>
                </c:pt>
                <c:pt idx="4200">
                  <c:v>5.3641754417634729E-4</c:v>
                </c:pt>
                <c:pt idx="4201">
                  <c:v>1.244109927432022E-5</c:v>
                </c:pt>
                <c:pt idx="4202">
                  <c:v>1.6961503748261538E-5</c:v>
                </c:pt>
                <c:pt idx="4203">
                  <c:v>6.7280691687634731E-6</c:v>
                </c:pt>
                <c:pt idx="4204">
                  <c:v>2.1007397237981064E-4</c:v>
                </c:pt>
                <c:pt idx="4205">
                  <c:v>9.6926072187170575E-5</c:v>
                </c:pt>
                <c:pt idx="4206">
                  <c:v>1.8739071681001104E-3</c:v>
                </c:pt>
                <c:pt idx="4207">
                  <c:v>2.7663209640863722E-4</c:v>
                </c:pt>
                <c:pt idx="4208">
                  <c:v>2.6513868502349033E-5</c:v>
                </c:pt>
                <c:pt idx="4209">
                  <c:v>5.5820689459822818E-4</c:v>
                </c:pt>
                <c:pt idx="4210">
                  <c:v>3.8027617920793699E-4</c:v>
                </c:pt>
                <c:pt idx="4211">
                  <c:v>9.1142866377495783E-6</c:v>
                </c:pt>
                <c:pt idx="4212">
                  <c:v>1.2100208747192916E-7</c:v>
                </c:pt>
                <c:pt idx="4213">
                  <c:v>4.5411097457897164E-4</c:v>
                </c:pt>
                <c:pt idx="4214">
                  <c:v>1.1443024514434636E-5</c:v>
                </c:pt>
                <c:pt idx="4215">
                  <c:v>3.0853759296464912E-4</c:v>
                </c:pt>
                <c:pt idx="4216">
                  <c:v>4.0150233012748907E-5</c:v>
                </c:pt>
                <c:pt idx="4217">
                  <c:v>8.7173650731612543E-4</c:v>
                </c:pt>
                <c:pt idx="4218">
                  <c:v>7.61986177070687E-5</c:v>
                </c:pt>
                <c:pt idx="4219">
                  <c:v>3.1867498382592596E-4</c:v>
                </c:pt>
                <c:pt idx="4220">
                  <c:v>1.628389557329548E-4</c:v>
                </c:pt>
                <c:pt idx="4221">
                  <c:v>3.0141073305740005E-4</c:v>
                </c:pt>
                <c:pt idx="4222">
                  <c:v>1.4861076408757758E-3</c:v>
                </c:pt>
                <c:pt idx="4223">
                  <c:v>8.9772904877567157E-5</c:v>
                </c:pt>
                <c:pt idx="4224">
                  <c:v>4.1066671944892783E-5</c:v>
                </c:pt>
                <c:pt idx="4225">
                  <c:v>1.5288510650212839E-4</c:v>
                </c:pt>
                <c:pt idx="4226">
                  <c:v>1.2854054949655227E-3</c:v>
                </c:pt>
                <c:pt idx="4227">
                  <c:v>6.428641334161487E-5</c:v>
                </c:pt>
                <c:pt idx="4228">
                  <c:v>2.5391224627069405E-3</c:v>
                </c:pt>
                <c:pt idx="4229">
                  <c:v>2.6755604996426765E-4</c:v>
                </c:pt>
                <c:pt idx="4230">
                  <c:v>1.1410629896411263E-5</c:v>
                </c:pt>
                <c:pt idx="4231">
                  <c:v>2.9090889610062663E-4</c:v>
                </c:pt>
                <c:pt idx="4232">
                  <c:v>2.3584450339200438E-4</c:v>
                </c:pt>
                <c:pt idx="4233">
                  <c:v>6.0075593914920107E-3</c:v>
                </c:pt>
                <c:pt idx="4234">
                  <c:v>1.6335178428417618E-4</c:v>
                </c:pt>
                <c:pt idx="4235">
                  <c:v>1.2201144650858321E-3</c:v>
                </c:pt>
                <c:pt idx="4236">
                  <c:v>1.7150502685165703E-5</c:v>
                </c:pt>
                <c:pt idx="4237">
                  <c:v>1.5105955254190741E-5</c:v>
                </c:pt>
                <c:pt idx="4238">
                  <c:v>1.349705671205291E-4</c:v>
                </c:pt>
                <c:pt idx="4239">
                  <c:v>1.2166428034279366E-3</c:v>
                </c:pt>
                <c:pt idx="4240">
                  <c:v>2.5047589245024897E-5</c:v>
                </c:pt>
                <c:pt idx="4241">
                  <c:v>5.9022426905482796E-2</c:v>
                </c:pt>
                <c:pt idx="4242">
                  <c:v>1.1314123119133001E-3</c:v>
                </c:pt>
                <c:pt idx="4243">
                  <c:v>1.5315033812947733E-4</c:v>
                </c:pt>
                <c:pt idx="4244">
                  <c:v>3.9813164992485875E-4</c:v>
                </c:pt>
                <c:pt idx="4245">
                  <c:v>6.3488032530520009E-4</c:v>
                </c:pt>
                <c:pt idx="4246">
                  <c:v>5.1109673490553191E-5</c:v>
                </c:pt>
                <c:pt idx="4247">
                  <c:v>1.1312150294239888E-2</c:v>
                </c:pt>
                <c:pt idx="4248">
                  <c:v>1.219466909332001E-4</c:v>
                </c:pt>
                <c:pt idx="4249">
                  <c:v>1.0583324567845665E-3</c:v>
                </c:pt>
                <c:pt idx="4250">
                  <c:v>1.1914859119280358E-4</c:v>
                </c:pt>
                <c:pt idx="4251">
                  <c:v>1.0249133809128654E-2</c:v>
                </c:pt>
                <c:pt idx="4252">
                  <c:v>7.3799625537231845E-6</c:v>
                </c:pt>
                <c:pt idx="4253">
                  <c:v>4.208560271458086E-4</c:v>
                </c:pt>
                <c:pt idx="4254">
                  <c:v>6.9923240204282724E-4</c:v>
                </c:pt>
                <c:pt idx="4255">
                  <c:v>1.0172210314845777E-5</c:v>
                </c:pt>
                <c:pt idx="4256">
                  <c:v>2.0239210074743845E-3</c:v>
                </c:pt>
                <c:pt idx="4257">
                  <c:v>9.4216843546879653E-5</c:v>
                </c:pt>
                <c:pt idx="4258">
                  <c:v>3.1173334215203405E-4</c:v>
                </c:pt>
                <c:pt idx="4259">
                  <c:v>4.8455937496459225E-2</c:v>
                </c:pt>
                <c:pt idx="4260">
                  <c:v>8.7474347549602619E-5</c:v>
                </c:pt>
                <c:pt idx="4261">
                  <c:v>2.9389154199262006E-4</c:v>
                </c:pt>
                <c:pt idx="4262">
                  <c:v>3.9303886176370742E-3</c:v>
                </c:pt>
                <c:pt idx="4263">
                  <c:v>1.8416557040489524E-4</c:v>
                </c:pt>
                <c:pt idx="4264">
                  <c:v>2.5866480490008541E-3</c:v>
                </c:pt>
                <c:pt idx="4265">
                  <c:v>4.8448408551510236E-4</c:v>
                </c:pt>
                <c:pt idx="4266">
                  <c:v>4.0931215493810931E-5</c:v>
                </c:pt>
                <c:pt idx="4267">
                  <c:v>2.7441754695200524E-3</c:v>
                </c:pt>
                <c:pt idx="4268">
                  <c:v>2.4901777286752956E-4</c:v>
                </c:pt>
                <c:pt idx="4269">
                  <c:v>2.548022268401152E-3</c:v>
                </c:pt>
                <c:pt idx="4270">
                  <c:v>2.8346820889630108E-5</c:v>
                </c:pt>
                <c:pt idx="4271">
                  <c:v>3.3550173981596594E-3</c:v>
                </c:pt>
                <c:pt idx="4272">
                  <c:v>1.2750518977554933E-3</c:v>
                </c:pt>
                <c:pt idx="4273">
                  <c:v>3.5353701871058157E-2</c:v>
                </c:pt>
                <c:pt idx="4274">
                  <c:v>2.6261825235292471E-6</c:v>
                </c:pt>
                <c:pt idx="4275">
                  <c:v>1.7018585862889086E-3</c:v>
                </c:pt>
                <c:pt idx="4276">
                  <c:v>5.9937199893332366E-4</c:v>
                </c:pt>
                <c:pt idx="4277">
                  <c:v>4.0856570756561949E-4</c:v>
                </c:pt>
                <c:pt idx="4278">
                  <c:v>4.6442621344381253E-3</c:v>
                </c:pt>
                <c:pt idx="4279">
                  <c:v>3.0792684090193915E-6</c:v>
                </c:pt>
                <c:pt idx="4280">
                  <c:v>2.2540172581075476E-3</c:v>
                </c:pt>
                <c:pt idx="4281">
                  <c:v>3.3493871754596664E-5</c:v>
                </c:pt>
                <c:pt idx="4282">
                  <c:v>1.7023196696665361E-3</c:v>
                </c:pt>
                <c:pt idx="4283">
                  <c:v>5.8366159141425857E-4</c:v>
                </c:pt>
                <c:pt idx="4284">
                  <c:v>1.3526514816258543E-5</c:v>
                </c:pt>
                <c:pt idx="4285">
                  <c:v>7.4051748092184748E-4</c:v>
                </c:pt>
                <c:pt idx="4286">
                  <c:v>6.6893164183713782E-5</c:v>
                </c:pt>
                <c:pt idx="4287">
                  <c:v>1.9276514573690571E-4</c:v>
                </c:pt>
                <c:pt idx="4288">
                  <c:v>3.4631891951362092E-8</c:v>
                </c:pt>
                <c:pt idx="4289">
                  <c:v>1.1113877154742121E-5</c:v>
                </c:pt>
                <c:pt idx="4290">
                  <c:v>3.4481594119175071E-6</c:v>
                </c:pt>
                <c:pt idx="4291">
                  <c:v>4.6172692090036306E-3</c:v>
                </c:pt>
                <c:pt idx="4292">
                  <c:v>1.9396804559174558E-5</c:v>
                </c:pt>
                <c:pt idx="4293">
                  <c:v>4.4024907798424719E-4</c:v>
                </c:pt>
                <c:pt idx="4294">
                  <c:v>1.0822663540583345E-4</c:v>
                </c:pt>
                <c:pt idx="4295">
                  <c:v>1.8390606838212028E-2</c:v>
                </c:pt>
                <c:pt idx="4296">
                  <c:v>1.9693096066945796E-6</c:v>
                </c:pt>
                <c:pt idx="4297">
                  <c:v>4.8567747639833009E-5</c:v>
                </c:pt>
                <c:pt idx="4298">
                  <c:v>1.8552583633532242E-4</c:v>
                </c:pt>
                <c:pt idx="4299">
                  <c:v>2.0530172229487223E-3</c:v>
                </c:pt>
                <c:pt idx="4300">
                  <c:v>1.4507909459988964E-5</c:v>
                </c:pt>
                <c:pt idx="4301">
                  <c:v>2.5211182839717274E-3</c:v>
                </c:pt>
                <c:pt idx="4302">
                  <c:v>5.4115681073488612E-4</c:v>
                </c:pt>
                <c:pt idx="4303">
                  <c:v>5.3917868491574789E-4</c:v>
                </c:pt>
                <c:pt idx="4304">
                  <c:v>2.5597553028987E-3</c:v>
                </c:pt>
                <c:pt idx="4305">
                  <c:v>1.9998256466731643E-4</c:v>
                </c:pt>
                <c:pt idx="4306">
                  <c:v>1.5491771182693679E-3</c:v>
                </c:pt>
                <c:pt idx="4307">
                  <c:v>9.4841130861213359E-4</c:v>
                </c:pt>
                <c:pt idx="4308">
                  <c:v>1.6891496035259908E-4</c:v>
                </c:pt>
                <c:pt idx="4309">
                  <c:v>2.8843882481362202E-3</c:v>
                </c:pt>
                <c:pt idx="4310">
                  <c:v>1.7532333193138933E-5</c:v>
                </c:pt>
                <c:pt idx="4311">
                  <c:v>2.1465469553550332E-4</c:v>
                </c:pt>
                <c:pt idx="4312">
                  <c:v>1.6834929969614047E-5</c:v>
                </c:pt>
                <c:pt idx="4313">
                  <c:v>4.4354256331440202E-6</c:v>
                </c:pt>
                <c:pt idx="4314">
                  <c:v>7.9536252640695669E-5</c:v>
                </c:pt>
                <c:pt idx="4315">
                  <c:v>3.3252998490954848E-5</c:v>
                </c:pt>
                <c:pt idx="4316">
                  <c:v>1.0660841878547515E-5</c:v>
                </c:pt>
                <c:pt idx="4317">
                  <c:v>4.4599703139546131E-5</c:v>
                </c:pt>
                <c:pt idx="4318">
                  <c:v>9.1803756262552787E-5</c:v>
                </c:pt>
                <c:pt idx="4319">
                  <c:v>2.9530959551800156E-5</c:v>
                </c:pt>
                <c:pt idx="4320">
                  <c:v>2.1581678067491802E-5</c:v>
                </c:pt>
                <c:pt idx="4321">
                  <c:v>6.2894057297480997E-6</c:v>
                </c:pt>
                <c:pt idx="4322">
                  <c:v>4.357957635741451E-4</c:v>
                </c:pt>
                <c:pt idx="4323">
                  <c:v>4.3037979165981723E-4</c:v>
                </c:pt>
                <c:pt idx="4324">
                  <c:v>9.0712954355768964E-4</c:v>
                </c:pt>
                <c:pt idx="4325">
                  <c:v>4.7328188968993141E-5</c:v>
                </c:pt>
                <c:pt idx="4326">
                  <c:v>2.5239193486624512E-3</c:v>
                </c:pt>
                <c:pt idx="4327">
                  <c:v>4.6003015676381644E-4</c:v>
                </c:pt>
                <c:pt idx="4328">
                  <c:v>3.3815231160281428E-4</c:v>
                </c:pt>
                <c:pt idx="4329">
                  <c:v>8.6337770293476286E-5</c:v>
                </c:pt>
                <c:pt idx="4330">
                  <c:v>1.3008704883212509E-4</c:v>
                </c:pt>
                <c:pt idx="4331">
                  <c:v>2.7174531432328696E-5</c:v>
                </c:pt>
                <c:pt idx="4332">
                  <c:v>1.1558807450706306E-3</c:v>
                </c:pt>
                <c:pt idx="4333">
                  <c:v>2.505516584677564E-4</c:v>
                </c:pt>
                <c:pt idx="4334">
                  <c:v>7.3652675163382673E-5</c:v>
                </c:pt>
                <c:pt idx="4335">
                  <c:v>8.778794773925976E-4</c:v>
                </c:pt>
                <c:pt idx="4336">
                  <c:v>3.8924515896632186E-8</c:v>
                </c:pt>
                <c:pt idx="4337">
                  <c:v>6.3267834469561343E-4</c:v>
                </c:pt>
                <c:pt idx="4338">
                  <c:v>3.2017627553304335E-3</c:v>
                </c:pt>
                <c:pt idx="4339">
                  <c:v>4.6358635864731067E-3</c:v>
                </c:pt>
                <c:pt idx="4340">
                  <c:v>2.5771687727301056E-5</c:v>
                </c:pt>
                <c:pt idx="4341">
                  <c:v>2.2205493139786014E-3</c:v>
                </c:pt>
                <c:pt idx="4342">
                  <c:v>9.0471378203594124E-4</c:v>
                </c:pt>
                <c:pt idx="4343">
                  <c:v>1.2216234507110664E-2</c:v>
                </c:pt>
                <c:pt idx="4344">
                  <c:v>5.9587627050188309E-3</c:v>
                </c:pt>
                <c:pt idx="4345">
                  <c:v>2.1694102454224159E-4</c:v>
                </c:pt>
                <c:pt idx="4346">
                  <c:v>8.6857140491342286E-6</c:v>
                </c:pt>
                <c:pt idx="4347">
                  <c:v>3.8866728852506586E-4</c:v>
                </c:pt>
                <c:pt idx="4348">
                  <c:v>1.0538239201088533E-2</c:v>
                </c:pt>
                <c:pt idx="4349">
                  <c:v>2.0730203439795127E-5</c:v>
                </c:pt>
                <c:pt idx="4350">
                  <c:v>7.9772757564335148E-4</c:v>
                </c:pt>
                <c:pt idx="4351">
                  <c:v>1.1086507434957244E-4</c:v>
                </c:pt>
                <c:pt idx="4352">
                  <c:v>8.0368096861068786E-3</c:v>
                </c:pt>
                <c:pt idx="4353">
                  <c:v>2.010230087678306E-3</c:v>
                </c:pt>
                <c:pt idx="4354">
                  <c:v>2.0335181262470894E-3</c:v>
                </c:pt>
                <c:pt idx="4355">
                  <c:v>8.7397548222697949E-2</c:v>
                </c:pt>
                <c:pt idx="4356">
                  <c:v>1.4086213643293557E-4</c:v>
                </c:pt>
                <c:pt idx="4357">
                  <c:v>2.2852202649547063E-4</c:v>
                </c:pt>
                <c:pt idx="4358">
                  <c:v>2.7125793152523371E-5</c:v>
                </c:pt>
                <c:pt idx="4359">
                  <c:v>5.5144714883649699E-4</c:v>
                </c:pt>
                <c:pt idx="4360">
                  <c:v>8.2468671513145014E-5</c:v>
                </c:pt>
                <c:pt idx="4361">
                  <c:v>1.5412114618274008E-4</c:v>
                </c:pt>
                <c:pt idx="4362">
                  <c:v>5.5080904226260827E-6</c:v>
                </c:pt>
                <c:pt idx="4363">
                  <c:v>5.4343026612297035E-6</c:v>
                </c:pt>
                <c:pt idx="4364">
                  <c:v>1.4578529358917988E-4</c:v>
                </c:pt>
                <c:pt idx="4365">
                  <c:v>5.7445877717821975E-6</c:v>
                </c:pt>
                <c:pt idx="4366">
                  <c:v>6.4247376026662753E-5</c:v>
                </c:pt>
                <c:pt idx="4367">
                  <c:v>3.1146879492489939E-9</c:v>
                </c:pt>
                <c:pt idx="4368">
                  <c:v>7.9398229335255095E-4</c:v>
                </c:pt>
                <c:pt idx="4369">
                  <c:v>2.1801270547441146E-3</c:v>
                </c:pt>
                <c:pt idx="4370">
                  <c:v>1.8085833643242228E-3</c:v>
                </c:pt>
                <c:pt idx="4371">
                  <c:v>6.416376787663494E-3</c:v>
                </c:pt>
                <c:pt idx="4372">
                  <c:v>1.9337030037915107E-3</c:v>
                </c:pt>
                <c:pt idx="4373">
                  <c:v>1.8150842597040581E-2</c:v>
                </c:pt>
                <c:pt idx="4374">
                  <c:v>7.8673313832101199E-3</c:v>
                </c:pt>
                <c:pt idx="4375">
                  <c:v>4.4362116396209218E-2</c:v>
                </c:pt>
                <c:pt idx="4376">
                  <c:v>1.5692316169475008E-3</c:v>
                </c:pt>
                <c:pt idx="4377">
                  <c:v>1.3813219192789685E-3</c:v>
                </c:pt>
                <c:pt idx="4378">
                  <c:v>1.1865181087734502E-4</c:v>
                </c:pt>
                <c:pt idx="4379">
                  <c:v>1.4089521035750947E-4</c:v>
                </c:pt>
                <c:pt idx="4380">
                  <c:v>1.3769009201845529E-4</c:v>
                </c:pt>
                <c:pt idx="4381">
                  <c:v>6.0102378304559372E-5</c:v>
                </c:pt>
                <c:pt idx="4382">
                  <c:v>3.6006359393730154E-6</c:v>
                </c:pt>
                <c:pt idx="4383">
                  <c:v>3.4329553630069454E-7</c:v>
                </c:pt>
                <c:pt idx="4384">
                  <c:v>3.4177259736537083E-4</c:v>
                </c:pt>
                <c:pt idx="4385">
                  <c:v>3.6523171010638042E-4</c:v>
                </c:pt>
                <c:pt idx="4386">
                  <c:v>3.699302349605492E-4</c:v>
                </c:pt>
                <c:pt idx="4387">
                  <c:v>1.1408261170476027E-3</c:v>
                </c:pt>
                <c:pt idx="4388">
                  <c:v>2.2092375908352831E-6</c:v>
                </c:pt>
                <c:pt idx="4389">
                  <c:v>8.4902640829518378E-5</c:v>
                </c:pt>
                <c:pt idx="4390">
                  <c:v>3.4076964560909397E-3</c:v>
                </c:pt>
                <c:pt idx="4391">
                  <c:v>7.9144632325051653E-4</c:v>
                </c:pt>
                <c:pt idx="4392">
                  <c:v>1.6777120422440249E-4</c:v>
                </c:pt>
                <c:pt idx="4393">
                  <c:v>6.9300129167319377E-6</c:v>
                </c:pt>
                <c:pt idx="4394">
                  <c:v>2.779622684282643E-4</c:v>
                </c:pt>
                <c:pt idx="4395">
                  <c:v>6.3941801040926756E-3</c:v>
                </c:pt>
                <c:pt idx="4396">
                  <c:v>2.8084261663989881E-3</c:v>
                </c:pt>
                <c:pt idx="4397">
                  <c:v>7.1273938787121669E-4</c:v>
                </c:pt>
                <c:pt idx="4398">
                  <c:v>4.2206564602781391E-3</c:v>
                </c:pt>
                <c:pt idx="4399">
                  <c:v>3.2324106722580328E-5</c:v>
                </c:pt>
                <c:pt idx="4400">
                  <c:v>3.0508034158188777E-4</c:v>
                </c:pt>
                <c:pt idx="4401">
                  <c:v>2.1813141047247228E-2</c:v>
                </c:pt>
                <c:pt idx="4402">
                  <c:v>2.0296292961559921E-4</c:v>
                </c:pt>
                <c:pt idx="4403">
                  <c:v>6.0616289677074978E-3</c:v>
                </c:pt>
                <c:pt idx="4404">
                  <c:v>1.1669603537715003E-5</c:v>
                </c:pt>
                <c:pt idx="4405">
                  <c:v>1.1338288358330694E-4</c:v>
                </c:pt>
                <c:pt idx="4406">
                  <c:v>6.2428283047150408E-5</c:v>
                </c:pt>
                <c:pt idx="4407">
                  <c:v>1.088565140027202E-7</c:v>
                </c:pt>
                <c:pt idx="4408">
                  <c:v>1.4940001846773073E-2</c:v>
                </c:pt>
                <c:pt idx="4409">
                  <c:v>1.6168310280237127E-3</c:v>
                </c:pt>
                <c:pt idx="4410">
                  <c:v>1.3955209573999908E-4</c:v>
                </c:pt>
                <c:pt idx="4411">
                  <c:v>4.9113813008206536E-5</c:v>
                </c:pt>
                <c:pt idx="4412">
                  <c:v>1.3199976861937356E-3</c:v>
                </c:pt>
                <c:pt idx="4413">
                  <c:v>4.9874649398541897E-3</c:v>
                </c:pt>
                <c:pt idx="4414">
                  <c:v>3.7189037871118334E-4</c:v>
                </c:pt>
                <c:pt idx="4415">
                  <c:v>2.1554296591092702E-7</c:v>
                </c:pt>
                <c:pt idx="4416">
                  <c:v>4.3203405896167498E-4</c:v>
                </c:pt>
                <c:pt idx="4417">
                  <c:v>4.0036952047852407E-3</c:v>
                </c:pt>
                <c:pt idx="4418">
                  <c:v>2.7956123608919599E-4</c:v>
                </c:pt>
                <c:pt idx="4419">
                  <c:v>1.3797818959454622E-3</c:v>
                </c:pt>
                <c:pt idx="4420">
                  <c:v>7.1997837307913757E-3</c:v>
                </c:pt>
                <c:pt idx="4421">
                  <c:v>1.19816544954797E-3</c:v>
                </c:pt>
                <c:pt idx="4422">
                  <c:v>2.9778853606172408E-2</c:v>
                </c:pt>
                <c:pt idx="4423">
                  <c:v>2.0863334595936281E-4</c:v>
                </c:pt>
                <c:pt idx="4424">
                  <c:v>9.7818558853623935E-3</c:v>
                </c:pt>
                <c:pt idx="4425">
                  <c:v>1.4694681149527531E-3</c:v>
                </c:pt>
                <c:pt idx="4426">
                  <c:v>6.4262702694140483E-4</c:v>
                </c:pt>
                <c:pt idx="4427">
                  <c:v>9.2205499456801221E-4</c:v>
                </c:pt>
                <c:pt idx="4428">
                  <c:v>2.0944946189823998E-3</c:v>
                </c:pt>
                <c:pt idx="4429">
                  <c:v>7.1750201637804829E-4</c:v>
                </c:pt>
                <c:pt idx="4430">
                  <c:v>2.5416155760177008E-4</c:v>
                </c:pt>
                <c:pt idx="4431">
                  <c:v>5.3755288114789711E-4</c:v>
                </c:pt>
                <c:pt idx="4432">
                  <c:v>3.8455318546042522E-4</c:v>
                </c:pt>
                <c:pt idx="4433">
                  <c:v>2.775257923147973E-4</c:v>
                </c:pt>
                <c:pt idx="4434">
                  <c:v>4.9583985647057397E-5</c:v>
                </c:pt>
                <c:pt idx="4435">
                  <c:v>5.0262801051487345E-4</c:v>
                </c:pt>
                <c:pt idx="4436">
                  <c:v>9.0256139599800711E-5</c:v>
                </c:pt>
                <c:pt idx="4437">
                  <c:v>8.949093809563791E-3</c:v>
                </c:pt>
                <c:pt idx="4438">
                  <c:v>2.1929296375149552E-4</c:v>
                </c:pt>
                <c:pt idx="4439">
                  <c:v>1.8184964561193828E-6</c:v>
                </c:pt>
                <c:pt idx="4440">
                  <c:v>6.4870222827012819E-4</c:v>
                </c:pt>
                <c:pt idx="4441">
                  <c:v>2.795264932295627E-3</c:v>
                </c:pt>
                <c:pt idx="4442">
                  <c:v>2.9711184678774443E-3</c:v>
                </c:pt>
                <c:pt idx="4443">
                  <c:v>6.3237787044172764E-4</c:v>
                </c:pt>
                <c:pt idx="4444">
                  <c:v>8.8203637490071523E-6</c:v>
                </c:pt>
                <c:pt idx="4445">
                  <c:v>2.8097957148967421E-4</c:v>
                </c:pt>
                <c:pt idx="4446">
                  <c:v>2.1692690745211638E-5</c:v>
                </c:pt>
                <c:pt idx="4447">
                  <c:v>7.6888298954243305E-5</c:v>
                </c:pt>
                <c:pt idx="4448">
                  <c:v>1.969588750433468E-2</c:v>
                </c:pt>
                <c:pt idx="4449">
                  <c:v>5.1769883005318207E-6</c:v>
                </c:pt>
                <c:pt idx="4450">
                  <c:v>8.8537610722549426E-2</c:v>
                </c:pt>
                <c:pt idx="4451">
                  <c:v>1.1889417348761673E-2</c:v>
                </c:pt>
                <c:pt idx="4452">
                  <c:v>6.0698642243670433E-4</c:v>
                </c:pt>
                <c:pt idx="4453">
                  <c:v>2.1152416798966298E-3</c:v>
                </c:pt>
                <c:pt idx="4454">
                  <c:v>2.2843440024154444E-5</c:v>
                </c:pt>
                <c:pt idx="4455">
                  <c:v>9.5378538866728137E-4</c:v>
                </c:pt>
                <c:pt idx="4456">
                  <c:v>9.0294060627817033E-4</c:v>
                </c:pt>
                <c:pt idx="4457">
                  <c:v>9.4403829207261366E-3</c:v>
                </c:pt>
                <c:pt idx="4458">
                  <c:v>5.014927975571723E-4</c:v>
                </c:pt>
                <c:pt idx="4459">
                  <c:v>9.1106011709040114E-6</c:v>
                </c:pt>
                <c:pt idx="4460">
                  <c:v>9.2356092188148886E-3</c:v>
                </c:pt>
                <c:pt idx="4461">
                  <c:v>3.7601020505109093E-4</c:v>
                </c:pt>
                <c:pt idx="4462">
                  <c:v>3.0508372534972131E-4</c:v>
                </c:pt>
                <c:pt idx="4463">
                  <c:v>4.9369136300594588E-3</c:v>
                </c:pt>
                <c:pt idx="4464">
                  <c:v>3.157837278829029E-3</c:v>
                </c:pt>
                <c:pt idx="4465">
                  <c:v>2.2094515419123235E-4</c:v>
                </c:pt>
                <c:pt idx="4466">
                  <c:v>2.2473039639740343E-3</c:v>
                </c:pt>
                <c:pt idx="4467">
                  <c:v>3.4642455265673342E-6</c:v>
                </c:pt>
                <c:pt idx="4468">
                  <c:v>1.9180609391197779E-4</c:v>
                </c:pt>
                <c:pt idx="4469">
                  <c:v>2.2087670729958851E-2</c:v>
                </c:pt>
                <c:pt idx="4470">
                  <c:v>3.6548340274228611E-2</c:v>
                </c:pt>
                <c:pt idx="4471">
                  <c:v>1.3893483622583564E-2</c:v>
                </c:pt>
                <c:pt idx="4472">
                  <c:v>1.0620996529386925E-8</c:v>
                </c:pt>
                <c:pt idx="4473">
                  <c:v>5.5867248850321842E-4</c:v>
                </c:pt>
                <c:pt idx="4474">
                  <c:v>4.4185735925856787E-3</c:v>
                </c:pt>
                <c:pt idx="4475">
                  <c:v>2.3534994451263416E-2</c:v>
                </c:pt>
                <c:pt idx="4476">
                  <c:v>2.2174789915922633E-2</c:v>
                </c:pt>
                <c:pt idx="4477">
                  <c:v>6.9803274512292442E-4</c:v>
                </c:pt>
                <c:pt idx="4478">
                  <c:v>1.3046205518327451E-4</c:v>
                </c:pt>
                <c:pt idx="4479">
                  <c:v>1.7758581191452285E-4</c:v>
                </c:pt>
                <c:pt idx="4480">
                  <c:v>6.0323359597177703E-4</c:v>
                </c:pt>
                <c:pt idx="4481">
                  <c:v>8.1962411098978559E-7</c:v>
                </c:pt>
                <c:pt idx="4482">
                  <c:v>1.6095069167659882E-5</c:v>
                </c:pt>
                <c:pt idx="4483">
                  <c:v>4.296538965442748E-4</c:v>
                </c:pt>
                <c:pt idx="4484">
                  <c:v>1.8906296444698596E-4</c:v>
                </c:pt>
                <c:pt idx="4485">
                  <c:v>7.0796178901725836E-5</c:v>
                </c:pt>
                <c:pt idx="4486">
                  <c:v>6.0620811810564994E-4</c:v>
                </c:pt>
                <c:pt idx="4487">
                  <c:v>5.4976549522557819E-6</c:v>
                </c:pt>
                <c:pt idx="4488">
                  <c:v>1.9170002406780271E-3</c:v>
                </c:pt>
                <c:pt idx="4489">
                  <c:v>1.5570087087051312E-3</c:v>
                </c:pt>
                <c:pt idx="4490">
                  <c:v>0.10496021859393029</c:v>
                </c:pt>
                <c:pt idx="4491">
                  <c:v>1.3767918027587268E-5</c:v>
                </c:pt>
                <c:pt idx="4492">
                  <c:v>1.7534616331320184E-3</c:v>
                </c:pt>
                <c:pt idx="4493">
                  <c:v>1.5229135016113179E-5</c:v>
                </c:pt>
                <c:pt idx="4494">
                  <c:v>4.9645682357148558E-4</c:v>
                </c:pt>
                <c:pt idx="4495">
                  <c:v>4.5595301970107691E-4</c:v>
                </c:pt>
                <c:pt idx="4496">
                  <c:v>5.6329998346121737E-6</c:v>
                </c:pt>
                <c:pt idx="4497">
                  <c:v>1.259188356451831E-3</c:v>
                </c:pt>
                <c:pt idx="4498">
                  <c:v>1.300888655647517E-3</c:v>
                </c:pt>
                <c:pt idx="4499">
                  <c:v>1.2232400234415302E-4</c:v>
                </c:pt>
                <c:pt idx="4500">
                  <c:v>1.7963044872331823E-4</c:v>
                </c:pt>
                <c:pt idx="4501">
                  <c:v>7.8730608452498411E-4</c:v>
                </c:pt>
                <c:pt idx="4502">
                  <c:v>1.0655731455793062E-3</c:v>
                </c:pt>
                <c:pt idx="4503">
                  <c:v>9.6027856109067184E-3</c:v>
                </c:pt>
                <c:pt idx="4504">
                  <c:v>1.0071296763906009E-3</c:v>
                </c:pt>
                <c:pt idx="4505">
                  <c:v>7.0308982251669535E-3</c:v>
                </c:pt>
                <c:pt idx="4506">
                  <c:v>1.4704769131013172E-2</c:v>
                </c:pt>
                <c:pt idx="4507">
                  <c:v>2.1772585625991149E-3</c:v>
                </c:pt>
                <c:pt idx="4508">
                  <c:v>6.126441479512754E-3</c:v>
                </c:pt>
                <c:pt idx="4509">
                  <c:v>1.327410842888406E-2</c:v>
                </c:pt>
                <c:pt idx="4510">
                  <c:v>1.0193929731902198E-2</c:v>
                </c:pt>
                <c:pt idx="4511">
                  <c:v>3.6337131858160806E-4</c:v>
                </c:pt>
                <c:pt idx="4512">
                  <c:v>5.8828890604798913E-5</c:v>
                </c:pt>
                <c:pt idx="4513">
                  <c:v>8.0951236281394981E-5</c:v>
                </c:pt>
                <c:pt idx="4514">
                  <c:v>6.0695514597327942E-4</c:v>
                </c:pt>
                <c:pt idx="4515">
                  <c:v>1.1877119235157136E-4</c:v>
                </c:pt>
                <c:pt idx="4516">
                  <c:v>5.379193981852699E-4</c:v>
                </c:pt>
                <c:pt idx="4517">
                  <c:v>8.0148098637646383E-5</c:v>
                </c:pt>
                <c:pt idx="4518">
                  <c:v>4.0875559416657173E-3</c:v>
                </c:pt>
                <c:pt idx="4519">
                  <c:v>8.562835024662226E-4</c:v>
                </c:pt>
                <c:pt idx="4520">
                  <c:v>6.2942465396943754E-8</c:v>
                </c:pt>
                <c:pt idx="4521">
                  <c:v>1.5848279029008342E-4</c:v>
                </c:pt>
                <c:pt idx="4522">
                  <c:v>1.6258473294440429E-4</c:v>
                </c:pt>
                <c:pt idx="4523">
                  <c:v>1.2523947452999445E-4</c:v>
                </c:pt>
                <c:pt idx="4524">
                  <c:v>2.5991053102513684E-3</c:v>
                </c:pt>
                <c:pt idx="4525">
                  <c:v>7.2079346927616424E-3</c:v>
                </c:pt>
                <c:pt idx="4526">
                  <c:v>1.2845425993561265E-4</c:v>
                </c:pt>
                <c:pt idx="4527">
                  <c:v>1.4765771903326463E-3</c:v>
                </c:pt>
                <c:pt idx="4528">
                  <c:v>2.7817531368576849E-2</c:v>
                </c:pt>
                <c:pt idx="4529">
                  <c:v>3.7087062370963581E-7</c:v>
                </c:pt>
                <c:pt idx="4530">
                  <c:v>2.4162455388925266E-5</c:v>
                </c:pt>
                <c:pt idx="4531">
                  <c:v>6.0593693807919295E-4</c:v>
                </c:pt>
                <c:pt idx="4532">
                  <c:v>4.6521938229854043E-4</c:v>
                </c:pt>
                <c:pt idx="4533">
                  <c:v>2.6546503903510949E-3</c:v>
                </c:pt>
                <c:pt idx="4534">
                  <c:v>7.1625061253524375E-4</c:v>
                </c:pt>
                <c:pt idx="4535">
                  <c:v>2.4420272633983595E-2</c:v>
                </c:pt>
                <c:pt idx="4536">
                  <c:v>7.2408988354470818E-5</c:v>
                </c:pt>
                <c:pt idx="4537">
                  <c:v>1.715160705517034E-2</c:v>
                </c:pt>
                <c:pt idx="4538">
                  <c:v>2.5322064973900594E-2</c:v>
                </c:pt>
                <c:pt idx="4539">
                  <c:v>4.1991289880266881E-3</c:v>
                </c:pt>
                <c:pt idx="4540">
                  <c:v>8.9644516985774476E-3</c:v>
                </c:pt>
                <c:pt idx="4541">
                  <c:v>6.9395189754288642E-4</c:v>
                </c:pt>
                <c:pt idx="4542">
                  <c:v>1.536769660493761E-4</c:v>
                </c:pt>
                <c:pt idx="4543">
                  <c:v>4.5384326315869748E-3</c:v>
                </c:pt>
                <c:pt idx="4544">
                  <c:v>0.12064357385038441</c:v>
                </c:pt>
                <c:pt idx="4545">
                  <c:v>3.2415631257790713E-2</c:v>
                </c:pt>
                <c:pt idx="4546">
                  <c:v>3.264307488588386E-2</c:v>
                </c:pt>
                <c:pt idx="4547">
                  <c:v>1.3766997210391716E-3</c:v>
                </c:pt>
                <c:pt idx="4548">
                  <c:v>2.7577311223607177E-4</c:v>
                </c:pt>
                <c:pt idx="4549">
                  <c:v>1.2180221844491034E-3</c:v>
                </c:pt>
                <c:pt idx="4550">
                  <c:v>1.3035837459787814E-3</c:v>
                </c:pt>
                <c:pt idx="4551">
                  <c:v>2.2695163133154808E-3</c:v>
                </c:pt>
                <c:pt idx="4552">
                  <c:v>1.6098891124762011E-3</c:v>
                </c:pt>
                <c:pt idx="4553">
                  <c:v>2.7920161135848351E-5</c:v>
                </c:pt>
                <c:pt idx="4554">
                  <c:v>7.8801364238178188E-3</c:v>
                </c:pt>
                <c:pt idx="4555">
                  <c:v>3.4915493192709849E-4</c:v>
                </c:pt>
                <c:pt idx="4556">
                  <c:v>1.2857027916716434E-4</c:v>
                </c:pt>
                <c:pt idx="4557">
                  <c:v>4.5260705850335293E-4</c:v>
                </c:pt>
                <c:pt idx="4558">
                  <c:v>5.0952902223941332E-4</c:v>
                </c:pt>
                <c:pt idx="4559">
                  <c:v>1.9835754864308782E-3</c:v>
                </c:pt>
                <c:pt idx="4560">
                  <c:v>1.7415513617461036E-3</c:v>
                </c:pt>
                <c:pt idx="4561">
                  <c:v>7.3641925932583239E-3</c:v>
                </c:pt>
                <c:pt idx="4562">
                  <c:v>5.199352319313789E-5</c:v>
                </c:pt>
                <c:pt idx="4563">
                  <c:v>1.9991176578167892E-3</c:v>
                </c:pt>
                <c:pt idx="4564">
                  <c:v>2.3960318417189756E-3</c:v>
                </c:pt>
                <c:pt idx="4565">
                  <c:v>7.5722841232785252E-6</c:v>
                </c:pt>
                <c:pt idx="4566">
                  <c:v>3.6069718589891262E-6</c:v>
                </c:pt>
                <c:pt idx="4567">
                  <c:v>1.7896040889820908E-3</c:v>
                </c:pt>
                <c:pt idx="4568">
                  <c:v>3.341419838287295E-3</c:v>
                </c:pt>
                <c:pt idx="4569">
                  <c:v>4.1958720978925185E-3</c:v>
                </c:pt>
                <c:pt idx="4570">
                  <c:v>5.0961234765099176E-4</c:v>
                </c:pt>
                <c:pt idx="4571">
                  <c:v>1.338046738263695E-2</c:v>
                </c:pt>
                <c:pt idx="4572">
                  <c:v>1.3538148369926937E-3</c:v>
                </c:pt>
                <c:pt idx="4573">
                  <c:v>3.5327568439968765E-4</c:v>
                </c:pt>
                <c:pt idx="4574">
                  <c:v>2.9171733470056613E-4</c:v>
                </c:pt>
                <c:pt idx="4575">
                  <c:v>2.510725997342227E-4</c:v>
                </c:pt>
                <c:pt idx="4576">
                  <c:v>2.4638097301751371E-4</c:v>
                </c:pt>
                <c:pt idx="4577">
                  <c:v>1.1600074473959356E-2</c:v>
                </c:pt>
                <c:pt idx="4578">
                  <c:v>1.2106262868488132E-6</c:v>
                </c:pt>
                <c:pt idx="4579">
                  <c:v>1.4406129704498409E-3</c:v>
                </c:pt>
                <c:pt idx="4580">
                  <c:v>1.3729984758999903E-3</c:v>
                </c:pt>
                <c:pt idx="4581">
                  <c:v>3.3217876179123884E-3</c:v>
                </c:pt>
                <c:pt idx="4582">
                  <c:v>2.0093113669595116E-3</c:v>
                </c:pt>
                <c:pt idx="4583">
                  <c:v>6.0942267413301677E-3</c:v>
                </c:pt>
                <c:pt idx="4584">
                  <c:v>2.3298858097773739E-3</c:v>
                </c:pt>
                <c:pt idx="4585">
                  <c:v>8.8269036728813545E-4</c:v>
                </c:pt>
                <c:pt idx="4586">
                  <c:v>4.0451987661222563E-6</c:v>
                </c:pt>
                <c:pt idx="4587">
                  <c:v>1.4574656941923593E-5</c:v>
                </c:pt>
                <c:pt idx="4588">
                  <c:v>7.1723082436626298E-2</c:v>
                </c:pt>
                <c:pt idx="4589">
                  <c:v>7.4470849427081857E-6</c:v>
                </c:pt>
                <c:pt idx="4590">
                  <c:v>4.02199102904838E-3</c:v>
                </c:pt>
                <c:pt idx="4591">
                  <c:v>1.0793283174332091E-3</c:v>
                </c:pt>
                <c:pt idx="4592">
                  <c:v>2.0992651057157182E-3</c:v>
                </c:pt>
                <c:pt idx="4593">
                  <c:v>1.8583001687148403E-4</c:v>
                </c:pt>
                <c:pt idx="4594">
                  <c:v>3.7841188537136982E-3</c:v>
                </c:pt>
                <c:pt idx="4595">
                  <c:v>1.4337470757363245E-2</c:v>
                </c:pt>
                <c:pt idx="4596">
                  <c:v>3.4425319075142851E-3</c:v>
                </c:pt>
                <c:pt idx="4597">
                  <c:v>1.2527504454035356E-2</c:v>
                </c:pt>
                <c:pt idx="4598">
                  <c:v>5.1867625491307061E-4</c:v>
                </c:pt>
                <c:pt idx="4599">
                  <c:v>8.5404762052321065E-5</c:v>
                </c:pt>
                <c:pt idx="4600">
                  <c:v>4.2919925973821963E-3</c:v>
                </c:pt>
                <c:pt idx="4601">
                  <c:v>4.9354150885361041E-4</c:v>
                </c:pt>
                <c:pt idx="4602">
                  <c:v>1.2544400912481945E-2</c:v>
                </c:pt>
                <c:pt idx="4603">
                  <c:v>5.7098547459038867E-4</c:v>
                </c:pt>
                <c:pt idx="4604">
                  <c:v>3.5228352783277365E-5</c:v>
                </c:pt>
                <c:pt idx="4605">
                  <c:v>2.1366907559958207E-3</c:v>
                </c:pt>
                <c:pt idx="4606">
                  <c:v>1.1180319452600587E-4</c:v>
                </c:pt>
                <c:pt idx="4607">
                  <c:v>5.3765613483664147E-2</c:v>
                </c:pt>
                <c:pt idx="4608">
                  <c:v>2.0429031886774706E-2</c:v>
                </c:pt>
                <c:pt idx="4609">
                  <c:v>1.0145136912236251E-3</c:v>
                </c:pt>
                <c:pt idx="4610">
                  <c:v>2.3871733400229262E-2</c:v>
                </c:pt>
                <c:pt idx="4611">
                  <c:v>7.9546051650048848E-3</c:v>
                </c:pt>
                <c:pt idx="4612">
                  <c:v>3.498149906666004E-4</c:v>
                </c:pt>
                <c:pt idx="4613">
                  <c:v>2.8661268055353112E-4</c:v>
                </c:pt>
                <c:pt idx="4614">
                  <c:v>3.597325389050296E-2</c:v>
                </c:pt>
                <c:pt idx="4615">
                  <c:v>9.5142689828460648E-6</c:v>
                </c:pt>
                <c:pt idx="4616">
                  <c:v>1.1273766992479907E-2</c:v>
                </c:pt>
                <c:pt idx="4617">
                  <c:v>8.6079597850928589E-4</c:v>
                </c:pt>
                <c:pt idx="4618">
                  <c:v>3.2750257177323848E-3</c:v>
                </c:pt>
                <c:pt idx="4619">
                  <c:v>5.0040677343508107E-5</c:v>
                </c:pt>
                <c:pt idx="4620">
                  <c:v>3.3895397182411805E-3</c:v>
                </c:pt>
                <c:pt idx="4621">
                  <c:v>8.3129590173816376E-5</c:v>
                </c:pt>
                <c:pt idx="4622">
                  <c:v>1.6343879140161491E-4</c:v>
                </c:pt>
                <c:pt idx="4623">
                  <c:v>8.2669770565710048E-3</c:v>
                </c:pt>
                <c:pt idx="4624">
                  <c:v>3.761290986016614E-4</c:v>
                </c:pt>
                <c:pt idx="4625">
                  <c:v>1.3675111679513246E-3</c:v>
                </c:pt>
                <c:pt idx="4626">
                  <c:v>1.3796365968335404E-4</c:v>
                </c:pt>
                <c:pt idx="4627">
                  <c:v>3.4715891426692803E-4</c:v>
                </c:pt>
                <c:pt idx="4628">
                  <c:v>3.835228027448262E-3</c:v>
                </c:pt>
                <c:pt idx="4629">
                  <c:v>3.6644670237034979E-2</c:v>
                </c:pt>
                <c:pt idx="4630">
                  <c:v>4.1180922016125968E-4</c:v>
                </c:pt>
                <c:pt idx="4631">
                  <c:v>1.1154149208135386E-3</c:v>
                </c:pt>
                <c:pt idx="4632">
                  <c:v>4.0081854963342349E-6</c:v>
                </c:pt>
                <c:pt idx="4633">
                  <c:v>6.3065193378058115E-4</c:v>
                </c:pt>
                <c:pt idx="4634">
                  <c:v>2.0049116907439241E-3</c:v>
                </c:pt>
                <c:pt idx="4635">
                  <c:v>1.3892732508557554E-4</c:v>
                </c:pt>
                <c:pt idx="4636">
                  <c:v>1.2614903348257935E-3</c:v>
                </c:pt>
                <c:pt idx="4637">
                  <c:v>6.322059692357999E-5</c:v>
                </c:pt>
                <c:pt idx="4638">
                  <c:v>4.8809759052929483E-3</c:v>
                </c:pt>
                <c:pt idx="4639">
                  <c:v>3.5513697128382999E-5</c:v>
                </c:pt>
                <c:pt idx="4640">
                  <c:v>2.1725521594008947E-3</c:v>
                </c:pt>
                <c:pt idx="4641">
                  <c:v>6.9737368978434579E-3</c:v>
                </c:pt>
                <c:pt idx="4642">
                  <c:v>1.5026638740467009E-3</c:v>
                </c:pt>
                <c:pt idx="4643">
                  <c:v>7.8882402646859324E-3</c:v>
                </c:pt>
                <c:pt idx="4644">
                  <c:v>2.5235001172704613E-4</c:v>
                </c:pt>
                <c:pt idx="4645">
                  <c:v>6.3454002994411014E-3</c:v>
                </c:pt>
                <c:pt idx="4646">
                  <c:v>2.0241088266712676E-4</c:v>
                </c:pt>
                <c:pt idx="4647">
                  <c:v>7.4149866152191154E-3</c:v>
                </c:pt>
                <c:pt idx="4648">
                  <c:v>4.6270718375830645E-4</c:v>
                </c:pt>
                <c:pt idx="4649">
                  <c:v>3.3288519185855072E-5</c:v>
                </c:pt>
                <c:pt idx="4650">
                  <c:v>1.1220834097723871E-3</c:v>
                </c:pt>
                <c:pt idx="4651">
                  <c:v>3.5631353868368549E-3</c:v>
                </c:pt>
                <c:pt idx="4652">
                  <c:v>3.727532256040525E-2</c:v>
                </c:pt>
                <c:pt idx="4653">
                  <c:v>1.6521825209205157E-4</c:v>
                </c:pt>
                <c:pt idx="4654">
                  <c:v>6.6048084356885614E-5</c:v>
                </c:pt>
                <c:pt idx="4655">
                  <c:v>9.3356533244689004E-6</c:v>
                </c:pt>
                <c:pt idx="4656">
                  <c:v>1.987751858767028E-4</c:v>
                </c:pt>
                <c:pt idx="4657">
                  <c:v>1.1490241273575119E-4</c:v>
                </c:pt>
                <c:pt idx="4658">
                  <c:v>4.6208943384220972E-3</c:v>
                </c:pt>
                <c:pt idx="4659">
                  <c:v>1.5876221154278652E-2</c:v>
                </c:pt>
                <c:pt idx="4660">
                  <c:v>2.4049519318397414E-3</c:v>
                </c:pt>
                <c:pt idx="4661">
                  <c:v>2.3023874438735112E-4</c:v>
                </c:pt>
                <c:pt idx="4662">
                  <c:v>2.4565503569633413E-4</c:v>
                </c:pt>
                <c:pt idx="4663">
                  <c:v>2.6034147804532494E-3</c:v>
                </c:pt>
                <c:pt idx="4664">
                  <c:v>1.0178617583258748E-6</c:v>
                </c:pt>
                <c:pt idx="4665">
                  <c:v>7.806919650475136E-4</c:v>
                </c:pt>
                <c:pt idx="4666">
                  <c:v>4.8135180910463184E-2</c:v>
                </c:pt>
                <c:pt idx="4667">
                  <c:v>2.3200986585007414E-3</c:v>
                </c:pt>
                <c:pt idx="4668">
                  <c:v>1.0619476956731367E-6</c:v>
                </c:pt>
                <c:pt idx="4669">
                  <c:v>2.7884363426853066E-2</c:v>
                </c:pt>
                <c:pt idx="4670">
                  <c:v>3.7851895113157497E-4</c:v>
                </c:pt>
                <c:pt idx="4671">
                  <c:v>9.9279774338716497E-3</c:v>
                </c:pt>
                <c:pt idx="4672">
                  <c:v>6.6816830236180305E-2</c:v>
                </c:pt>
                <c:pt idx="4673">
                  <c:v>5.8072102242388718E-5</c:v>
                </c:pt>
                <c:pt idx="4674">
                  <c:v>1.9664196717454341E-3</c:v>
                </c:pt>
                <c:pt idx="4675">
                  <c:v>6.1493411139486535E-3</c:v>
                </c:pt>
                <c:pt idx="4676">
                  <c:v>3.2059381726175305E-4</c:v>
                </c:pt>
                <c:pt idx="4677">
                  <c:v>3.7884686317447417E-3</c:v>
                </c:pt>
                <c:pt idx="4678">
                  <c:v>1.5953453803766735E-3</c:v>
                </c:pt>
                <c:pt idx="4679">
                  <c:v>2.05940658761038E-6</c:v>
                </c:pt>
                <c:pt idx="4680">
                  <c:v>4.8823614353752526E-4</c:v>
                </c:pt>
                <c:pt idx="4681">
                  <c:v>2.9038309777356074E-3</c:v>
                </c:pt>
                <c:pt idx="4682">
                  <c:v>7.9613456141076934E-3</c:v>
                </c:pt>
                <c:pt idx="4683">
                  <c:v>3.7019894287842908E-3</c:v>
                </c:pt>
                <c:pt idx="4684">
                  <c:v>2.1400578528267048E-4</c:v>
                </c:pt>
                <c:pt idx="4685">
                  <c:v>2.2295466654290619E-3</c:v>
                </c:pt>
                <c:pt idx="4686">
                  <c:v>8.9116020989870985E-4</c:v>
                </c:pt>
                <c:pt idx="4687">
                  <c:v>5.5422174768120583E-4</c:v>
                </c:pt>
                <c:pt idx="4688">
                  <c:v>1.7933809486737762E-4</c:v>
                </c:pt>
                <c:pt idx="4689">
                  <c:v>2.8445400424986317E-4</c:v>
                </c:pt>
                <c:pt idx="4690">
                  <c:v>7.8888814316343042E-5</c:v>
                </c:pt>
                <c:pt idx="4691">
                  <c:v>3.3965549179658508E-2</c:v>
                </c:pt>
                <c:pt idx="4692">
                  <c:v>2.8084405914261177E-2</c:v>
                </c:pt>
                <c:pt idx="4693">
                  <c:v>1.6364017026853474E-6</c:v>
                </c:pt>
                <c:pt idx="4694">
                  <c:v>2.7325409112811554E-2</c:v>
                </c:pt>
                <c:pt idx="4695">
                  <c:v>2.8746414741313967E-3</c:v>
                </c:pt>
                <c:pt idx="4696">
                  <c:v>3.9174297298406567E-3</c:v>
                </c:pt>
                <c:pt idx="4697">
                  <c:v>5.1081586562156537E-3</c:v>
                </c:pt>
                <c:pt idx="4698">
                  <c:v>2.9383972212293383E-4</c:v>
                </c:pt>
                <c:pt idx="4699">
                  <c:v>1.8028742983264602E-3</c:v>
                </c:pt>
                <c:pt idx="4700">
                  <c:v>2.6198477417927416E-3</c:v>
                </c:pt>
                <c:pt idx="4701">
                  <c:v>9.7480578865582199E-5</c:v>
                </c:pt>
                <c:pt idx="4702">
                  <c:v>1.1125018453541786E-4</c:v>
                </c:pt>
                <c:pt idx="4703">
                  <c:v>5.3193647428118447E-2</c:v>
                </c:pt>
                <c:pt idx="4704">
                  <c:v>2.3594681745359889E-3</c:v>
                </c:pt>
                <c:pt idx="4705">
                  <c:v>5.7916976497873513E-4</c:v>
                </c:pt>
                <c:pt idx="4706">
                  <c:v>1.3425896820573661E-5</c:v>
                </c:pt>
                <c:pt idx="4707">
                  <c:v>5.6810739385432752E-3</c:v>
                </c:pt>
                <c:pt idx="4708">
                  <c:v>1.2984850163050579E-2</c:v>
                </c:pt>
                <c:pt idx="4709">
                  <c:v>9.956257560575188E-2</c:v>
                </c:pt>
                <c:pt idx="4710">
                  <c:v>2.5528649900707711E-4</c:v>
                </c:pt>
                <c:pt idx="4711">
                  <c:v>2.9097307414326271E-2</c:v>
                </c:pt>
                <c:pt idx="4712">
                  <c:v>8.3961494554723945E-3</c:v>
                </c:pt>
                <c:pt idx="4713">
                  <c:v>1.3723677461906687E-3</c:v>
                </c:pt>
                <c:pt idx="4714">
                  <c:v>1.1586337301143816E-3</c:v>
                </c:pt>
                <c:pt idx="4715">
                  <c:v>1.50607799293261E-4</c:v>
                </c:pt>
                <c:pt idx="4716">
                  <c:v>4.146489649476925E-5</c:v>
                </c:pt>
                <c:pt idx="4717">
                  <c:v>1.067513066179527E-4</c:v>
                </c:pt>
                <c:pt idx="4718">
                  <c:v>2.6827967761916976E-3</c:v>
                </c:pt>
                <c:pt idx="4719">
                  <c:v>3.0103208313485395E-5</c:v>
                </c:pt>
                <c:pt idx="4720">
                  <c:v>2.9553020984530647E-2</c:v>
                </c:pt>
                <c:pt idx="4721">
                  <c:v>1.101794348771064E-3</c:v>
                </c:pt>
                <c:pt idx="4722">
                  <c:v>7.2845017336131959E-3</c:v>
                </c:pt>
                <c:pt idx="4723">
                  <c:v>1.3778757553829809E-5</c:v>
                </c:pt>
                <c:pt idx="4724">
                  <c:v>1.238994772607744E-3</c:v>
                </c:pt>
                <c:pt idx="4725">
                  <c:v>1.3035482389539457E-4</c:v>
                </c:pt>
                <c:pt idx="4726">
                  <c:v>4.5386155034800944E-2</c:v>
                </c:pt>
                <c:pt idx="4727">
                  <c:v>3.2271498027656116E-2</c:v>
                </c:pt>
                <c:pt idx="4728">
                  <c:v>1.2343446231003158E-3</c:v>
                </c:pt>
                <c:pt idx="4729">
                  <c:v>5.0498101968083828E-4</c:v>
                </c:pt>
                <c:pt idx="4730">
                  <c:v>1.2791270187168403E-3</c:v>
                </c:pt>
                <c:pt idx="4731">
                  <c:v>1.4270152328248718E-3</c:v>
                </c:pt>
                <c:pt idx="4732">
                  <c:v>1.0891756065850435E-2</c:v>
                </c:pt>
                <c:pt idx="4733">
                  <c:v>2.859160238462978E-3</c:v>
                </c:pt>
                <c:pt idx="4734">
                  <c:v>3.815626464189854E-4</c:v>
                </c:pt>
                <c:pt idx="4735">
                  <c:v>5.2873143320570359E-3</c:v>
                </c:pt>
                <c:pt idx="4736">
                  <c:v>1.0414406162586323E-3</c:v>
                </c:pt>
                <c:pt idx="4737">
                  <c:v>1.8997655880878225E-3</c:v>
                </c:pt>
                <c:pt idx="4738">
                  <c:v>0.14011278445519149</c:v>
                </c:pt>
                <c:pt idx="4739">
                  <c:v>1.147290368389115E-3</c:v>
                </c:pt>
                <c:pt idx="4740">
                  <c:v>1.4632499310663434E-4</c:v>
                </c:pt>
                <c:pt idx="4741">
                  <c:v>4.8394233702706386E-3</c:v>
                </c:pt>
                <c:pt idx="4742">
                  <c:v>1.5818754890785419E-3</c:v>
                </c:pt>
                <c:pt idx="4743">
                  <c:v>1.3047642729395606E-2</c:v>
                </c:pt>
                <c:pt idx="4744">
                  <c:v>2.1618386253466172E-4</c:v>
                </c:pt>
                <c:pt idx="4745">
                  <c:v>1.5658527692443211E-4</c:v>
                </c:pt>
                <c:pt idx="4746">
                  <c:v>4.4997475350576821E-4</c:v>
                </c:pt>
                <c:pt idx="4747">
                  <c:v>9.6674090711741257E-3</c:v>
                </c:pt>
                <c:pt idx="4748">
                  <c:v>4.3555431215432837E-2</c:v>
                </c:pt>
                <c:pt idx="4749">
                  <c:v>1.0016848137453574E-3</c:v>
                </c:pt>
                <c:pt idx="4750">
                  <c:v>6.3777198197987085E-3</c:v>
                </c:pt>
                <c:pt idx="4751">
                  <c:v>1.5409400072536044E-3</c:v>
                </c:pt>
                <c:pt idx="4752">
                  <c:v>8.3613638049812762E-3</c:v>
                </c:pt>
                <c:pt idx="4753">
                  <c:v>9.7168727795461547E-3</c:v>
                </c:pt>
                <c:pt idx="4754">
                  <c:v>9.5447261451771042E-4</c:v>
                </c:pt>
                <c:pt idx="4755">
                  <c:v>3.1135341336237816E-2</c:v>
                </c:pt>
                <c:pt idx="4756">
                  <c:v>4.0929412006924732E-3</c:v>
                </c:pt>
                <c:pt idx="4757">
                  <c:v>1.4313948703003587E-4</c:v>
                </c:pt>
                <c:pt idx="4758">
                  <c:v>9.2080791470772749E-3</c:v>
                </c:pt>
                <c:pt idx="4759">
                  <c:v>2.4275964215631665E-3</c:v>
                </c:pt>
                <c:pt idx="4760">
                  <c:v>7.4975109124165648E-3</c:v>
                </c:pt>
                <c:pt idx="4761">
                  <c:v>1.3655473105316134E-3</c:v>
                </c:pt>
                <c:pt idx="4762">
                  <c:v>3.2657161594658562E-2</c:v>
                </c:pt>
                <c:pt idx="4763">
                  <c:v>3.0415667141844658E-2</c:v>
                </c:pt>
                <c:pt idx="4764">
                  <c:v>1.4612965998294584E-2</c:v>
                </c:pt>
                <c:pt idx="4765">
                  <c:v>1.6508332693879507E-3</c:v>
                </c:pt>
                <c:pt idx="4766">
                  <c:v>1.7414560257115526E-2</c:v>
                </c:pt>
                <c:pt idx="4767">
                  <c:v>1.1726283338792073E-3</c:v>
                </c:pt>
                <c:pt idx="4768">
                  <c:v>8.0909336501603819E-3</c:v>
                </c:pt>
                <c:pt idx="4769">
                  <c:v>2.8990791942796086E-2</c:v>
                </c:pt>
                <c:pt idx="4770">
                  <c:v>5.0593410499674424E-8</c:v>
                </c:pt>
                <c:pt idx="4771">
                  <c:v>4.838496070564283E-4</c:v>
                </c:pt>
                <c:pt idx="4772">
                  <c:v>6.3295841210450512E-4</c:v>
                </c:pt>
                <c:pt idx="4773">
                  <c:v>6.2356823398354115E-6</c:v>
                </c:pt>
                <c:pt idx="4774">
                  <c:v>6.1042306342719687E-3</c:v>
                </c:pt>
                <c:pt idx="4775">
                  <c:v>1.0188177484129621E-2</c:v>
                </c:pt>
                <c:pt idx="4776">
                  <c:v>2.9206461244634784E-2</c:v>
                </c:pt>
                <c:pt idx="4777">
                  <c:v>2.7292929886960776E-4</c:v>
                </c:pt>
                <c:pt idx="4778">
                  <c:v>2.3396915579892085E-4</c:v>
                </c:pt>
                <c:pt idx="4779">
                  <c:v>2.8325506456637838E-3</c:v>
                </c:pt>
                <c:pt idx="4780">
                  <c:v>8.872787000512093E-5</c:v>
                </c:pt>
                <c:pt idx="4781">
                  <c:v>2.695491803774067E-2</c:v>
                </c:pt>
                <c:pt idx="4782">
                  <c:v>2.8421718811085061E-3</c:v>
                </c:pt>
                <c:pt idx="4783">
                  <c:v>1.4686464818170465E-6</c:v>
                </c:pt>
                <c:pt idx="4784">
                  <c:v>4.1931185030590328E-3</c:v>
                </c:pt>
                <c:pt idx="4785">
                  <c:v>7.7002251380539352E-3</c:v>
                </c:pt>
                <c:pt idx="4786">
                  <c:v>2.8026612217493564E-3</c:v>
                </c:pt>
                <c:pt idx="4787">
                  <c:v>2.7676858664598611E-3</c:v>
                </c:pt>
                <c:pt idx="4788">
                  <c:v>1.6008358885053885E-2</c:v>
                </c:pt>
                <c:pt idx="4789">
                  <c:v>3.75903335949772E-3</c:v>
                </c:pt>
                <c:pt idx="4790">
                  <c:v>7.2663478336169179E-4</c:v>
                </c:pt>
                <c:pt idx="4791">
                  <c:v>2.395862272515685E-2</c:v>
                </c:pt>
                <c:pt idx="4792">
                  <c:v>1.6049053305570847E-3</c:v>
                </c:pt>
                <c:pt idx="4793">
                  <c:v>8.0863300264716921E-3</c:v>
                </c:pt>
                <c:pt idx="4794">
                  <c:v>1.4686612841745491E-2</c:v>
                </c:pt>
                <c:pt idx="4795">
                  <c:v>9.4624369257419291E-4</c:v>
                </c:pt>
                <c:pt idx="4796">
                  <c:v>2.0802354498395698E-2</c:v>
                </c:pt>
                <c:pt idx="4797">
                  <c:v>5.0919153941958402E-2</c:v>
                </c:pt>
                <c:pt idx="4798">
                  <c:v>1.0251829297947513E-3</c:v>
                </c:pt>
                <c:pt idx="4799">
                  <c:v>7.5458756106279523E-3</c:v>
                </c:pt>
                <c:pt idx="4800">
                  <c:v>6.8636475156659271E-2</c:v>
                </c:pt>
                <c:pt idx="4801">
                  <c:v>1.565859477667373E-2</c:v>
                </c:pt>
                <c:pt idx="4802">
                  <c:v>9.4699811956521599E-5</c:v>
                </c:pt>
                <c:pt idx="4803">
                  <c:v>1.3123720498627747E-4</c:v>
                </c:pt>
                <c:pt idx="4804">
                  <c:v>0.12473552695659958</c:v>
                </c:pt>
                <c:pt idx="4805">
                  <c:v>7.2173324791012395E-3</c:v>
                </c:pt>
                <c:pt idx="4806">
                  <c:v>9.8478026340840163E-4</c:v>
                </c:pt>
                <c:pt idx="4807">
                  <c:v>5.5178993538541843E-5</c:v>
                </c:pt>
                <c:pt idx="4808">
                  <c:v>7.3386460147027259E-3</c:v>
                </c:pt>
                <c:pt idx="4809">
                  <c:v>1.78093033934714E-2</c:v>
                </c:pt>
                <c:pt idx="4810">
                  <c:v>3.4567977966286654E-4</c:v>
                </c:pt>
                <c:pt idx="4811">
                  <c:v>1.2820400044105214E-5</c:v>
                </c:pt>
                <c:pt idx="4812">
                  <c:v>1.594736939951238E-3</c:v>
                </c:pt>
                <c:pt idx="4813">
                  <c:v>8.6311876226546503E-3</c:v>
                </c:pt>
                <c:pt idx="4814">
                  <c:v>1.1814029331686956E-2</c:v>
                </c:pt>
                <c:pt idx="4815">
                  <c:v>4.3648999550075399E-5</c:v>
                </c:pt>
                <c:pt idx="4816">
                  <c:v>1.229688009357965E-3</c:v>
                </c:pt>
                <c:pt idx="4817">
                  <c:v>7.6825911343346145E-3</c:v>
                </c:pt>
                <c:pt idx="4818">
                  <c:v>3.2568511317516302E-4</c:v>
                </c:pt>
                <c:pt idx="4819">
                  <c:v>7.9479436172534839E-4</c:v>
                </c:pt>
                <c:pt idx="4820">
                  <c:v>1.7560859686325371E-3</c:v>
                </c:pt>
                <c:pt idx="4821">
                  <c:v>2.4144807100969063E-3</c:v>
                </c:pt>
                <c:pt idx="4822">
                  <c:v>4.415367824201314E-2</c:v>
                </c:pt>
                <c:pt idx="4823">
                  <c:v>1.6085229453621327E-4</c:v>
                </c:pt>
                <c:pt idx="4824">
                  <c:v>3.1649879241850078E-3</c:v>
                </c:pt>
                <c:pt idx="4825">
                  <c:v>3.3834574427593807E-3</c:v>
                </c:pt>
                <c:pt idx="4826">
                  <c:v>7.2253432896381378E-2</c:v>
                </c:pt>
                <c:pt idx="4827">
                  <c:v>2.6248448836898122E-3</c:v>
                </c:pt>
                <c:pt idx="4828">
                  <c:v>2.5390239398564336E-3</c:v>
                </c:pt>
                <c:pt idx="4829">
                  <c:v>1.6713001779470008E-3</c:v>
                </c:pt>
                <c:pt idx="4830">
                  <c:v>6.5915336523445098E-2</c:v>
                </c:pt>
                <c:pt idx="4831">
                  <c:v>3.0354867089540342E-4</c:v>
                </c:pt>
                <c:pt idx="4832">
                  <c:v>1.8979489610522048E-2</c:v>
                </c:pt>
                <c:pt idx="4833">
                  <c:v>3.4346567862019888E-3</c:v>
                </c:pt>
                <c:pt idx="4834">
                  <c:v>6.9456648544340388E-4</c:v>
                </c:pt>
                <c:pt idx="4835">
                  <c:v>9.8865346848806719E-3</c:v>
                </c:pt>
                <c:pt idx="4836">
                  <c:v>1.1927909908341859E-4</c:v>
                </c:pt>
                <c:pt idx="4837">
                  <c:v>8.1982612745381146E-3</c:v>
                </c:pt>
                <c:pt idx="4838">
                  <c:v>0.1016529199652805</c:v>
                </c:pt>
                <c:pt idx="4839">
                  <c:v>2.7044229331753322E-2</c:v>
                </c:pt>
                <c:pt idx="4840">
                  <c:v>4.0522802109629968E-2</c:v>
                </c:pt>
                <c:pt idx="4841">
                  <c:v>5.3497432916402919E-8</c:v>
                </c:pt>
                <c:pt idx="4842">
                  <c:v>2.6278523834755638E-3</c:v>
                </c:pt>
                <c:pt idx="4843">
                  <c:v>4.0405667896327366E-3</c:v>
                </c:pt>
                <c:pt idx="4844">
                  <c:v>5.1633176495942948E-3</c:v>
                </c:pt>
                <c:pt idx="4845">
                  <c:v>6.6898880385835788E-2</c:v>
                </c:pt>
                <c:pt idx="4846">
                  <c:v>5.8648304586572265E-3</c:v>
                </c:pt>
                <c:pt idx="4847">
                  <c:v>1.4801256589465069E-2</c:v>
                </c:pt>
                <c:pt idx="4848">
                  <c:v>0.10094782634780547</c:v>
                </c:pt>
                <c:pt idx="4849">
                  <c:v>2.6745881695635649E-3</c:v>
                </c:pt>
                <c:pt idx="4850">
                  <c:v>2.4063526082549584E-2</c:v>
                </c:pt>
                <c:pt idx="4851">
                  <c:v>3.9446295231219215E-3</c:v>
                </c:pt>
                <c:pt idx="4852">
                  <c:v>2.3390530825781559E-3</c:v>
                </c:pt>
                <c:pt idx="4853">
                  <c:v>6.7217867345491158E-4</c:v>
                </c:pt>
                <c:pt idx="4854">
                  <c:v>2.4083407714495459E-5</c:v>
                </c:pt>
                <c:pt idx="4855">
                  <c:v>1.7788200440323863E-4</c:v>
                </c:pt>
                <c:pt idx="4856">
                  <c:v>1.8384100422178034E-3</c:v>
                </c:pt>
                <c:pt idx="4857">
                  <c:v>7.9340950922424949E-2</c:v>
                </c:pt>
                <c:pt idx="4858">
                  <c:v>3.938380748081248E-3</c:v>
                </c:pt>
                <c:pt idx="4859">
                  <c:v>6.7277143021315507E-5</c:v>
                </c:pt>
                <c:pt idx="4860">
                  <c:v>1.1175440189611623E-2</c:v>
                </c:pt>
                <c:pt idx="4861">
                  <c:v>1.3850655459472213E-4</c:v>
                </c:pt>
                <c:pt idx="4862">
                  <c:v>8.8168406221989432E-2</c:v>
                </c:pt>
                <c:pt idx="4863">
                  <c:v>3.9645701370880412E-3</c:v>
                </c:pt>
                <c:pt idx="4864">
                  <c:v>1.2782467523918457E-5</c:v>
                </c:pt>
                <c:pt idx="4865">
                  <c:v>4.2587027485730235E-4</c:v>
                </c:pt>
                <c:pt idx="4866">
                  <c:v>8.5893277793878137E-3</c:v>
                </c:pt>
                <c:pt idx="4867">
                  <c:v>4.3844781471125364E-3</c:v>
                </c:pt>
                <c:pt idx="4868">
                  <c:v>1.8454443202298266E-2</c:v>
                </c:pt>
                <c:pt idx="4869">
                  <c:v>4.3727121191899862E-6</c:v>
                </c:pt>
                <c:pt idx="4870">
                  <c:v>7.052569364356194E-2</c:v>
                </c:pt>
                <c:pt idx="4871">
                  <c:v>2.0687252830128611E-2</c:v>
                </c:pt>
                <c:pt idx="4872">
                  <c:v>1.1937653551080435E-3</c:v>
                </c:pt>
                <c:pt idx="4873">
                  <c:v>2.6745235805526995E-4</c:v>
                </c:pt>
                <c:pt idx="4874">
                  <c:v>7.0522959573244559E-2</c:v>
                </c:pt>
                <c:pt idx="4875">
                  <c:v>3.1675096334104355E-2</c:v>
                </c:pt>
                <c:pt idx="4876">
                  <c:v>3.6754975297845069E-3</c:v>
                </c:pt>
                <c:pt idx="4877">
                  <c:v>8.3096021643738645E-3</c:v>
                </c:pt>
                <c:pt idx="4878">
                  <c:v>7.889296819466117E-2</c:v>
                </c:pt>
                <c:pt idx="4879">
                  <c:v>5.0896045777204559E-2</c:v>
                </c:pt>
                <c:pt idx="4880">
                  <c:v>4.3645843241423175E-3</c:v>
                </c:pt>
                <c:pt idx="4881">
                  <c:v>3.3967384761914449E-5</c:v>
                </c:pt>
                <c:pt idx="4882">
                  <c:v>1.8435715877483695E-5</c:v>
                </c:pt>
                <c:pt idx="4883">
                  <c:v>1.9480056297021386E-2</c:v>
                </c:pt>
                <c:pt idx="4884">
                  <c:v>2.0255364016705342E-3</c:v>
                </c:pt>
                <c:pt idx="4885">
                  <c:v>5.1415666931352279E-2</c:v>
                </c:pt>
                <c:pt idx="4886">
                  <c:v>5.7216251290121548E-2</c:v>
                </c:pt>
                <c:pt idx="4887">
                  <c:v>2.6644169270422581E-4</c:v>
                </c:pt>
                <c:pt idx="4888">
                  <c:v>1.8869081459868751E-4</c:v>
                </c:pt>
                <c:pt idx="4889">
                  <c:v>1.8074775515096546E-3</c:v>
                </c:pt>
                <c:pt idx="4890">
                  <c:v>1.2673347856442611E-7</c:v>
                </c:pt>
                <c:pt idx="4891">
                  <c:v>6.4123376849167248E-4</c:v>
                </c:pt>
                <c:pt idx="4892">
                  <c:v>1.7943426209656579E-2</c:v>
                </c:pt>
                <c:pt idx="4893">
                  <c:v>5.2415789799096883E-3</c:v>
                </c:pt>
                <c:pt idx="4894">
                  <c:v>3.0026380885574908E-4</c:v>
                </c:pt>
                <c:pt idx="4895">
                  <c:v>3.2592307096862287E-3</c:v>
                </c:pt>
                <c:pt idx="4896">
                  <c:v>3.4978467963323592E-3</c:v>
                </c:pt>
                <c:pt idx="4897">
                  <c:v>7.1009613528857368E-5</c:v>
                </c:pt>
                <c:pt idx="4898">
                  <c:v>5.2189116896709702E-3</c:v>
                </c:pt>
                <c:pt idx="4899">
                  <c:v>1.5519448630132908E-2</c:v>
                </c:pt>
                <c:pt idx="4900">
                  <c:v>1.6802829938202528E-2</c:v>
                </c:pt>
                <c:pt idx="4901">
                  <c:v>1.0263719322235748E-4</c:v>
                </c:pt>
                <c:pt idx="4902">
                  <c:v>1.7941855263157898E-2</c:v>
                </c:pt>
                <c:pt idx="4903">
                  <c:v>6.9906261725060665E-3</c:v>
                </c:pt>
                <c:pt idx="4904">
                  <c:v>2.8557268967037468E-4</c:v>
                </c:pt>
                <c:pt idx="4905">
                  <c:v>4.3174041132041742E-2</c:v>
                </c:pt>
                <c:pt idx="4906">
                  <c:v>5.9705530007894371E-3</c:v>
                </c:pt>
                <c:pt idx="4907">
                  <c:v>4.4376420899642791E-2</c:v>
                </c:pt>
                <c:pt idx="4908">
                  <c:v>1.9474386017626346E-3</c:v>
                </c:pt>
                <c:pt idx="4909">
                  <c:v>2.1114650485273316E-4</c:v>
                </c:pt>
                <c:pt idx="4910">
                  <c:v>1.5943778322686376E-3</c:v>
                </c:pt>
                <c:pt idx="4911">
                  <c:v>1.7014007736675742E-4</c:v>
                </c:pt>
                <c:pt idx="4912">
                  <c:v>9.1735095185510353E-3</c:v>
                </c:pt>
                <c:pt idx="4913">
                  <c:v>8.058429620518065E-2</c:v>
                </c:pt>
                <c:pt idx="4914">
                  <c:v>9.5094458567207898E-3</c:v>
                </c:pt>
                <c:pt idx="4915">
                  <c:v>5.2226545613255192E-3</c:v>
                </c:pt>
                <c:pt idx="4916">
                  <c:v>3.647668272288946E-2</c:v>
                </c:pt>
                <c:pt idx="4917">
                  <c:v>3.5042189756671564E-3</c:v>
                </c:pt>
                <c:pt idx="4918">
                  <c:v>1.2966305340682519E-3</c:v>
                </c:pt>
                <c:pt idx="4919">
                  <c:v>8.9606595999318917E-2</c:v>
                </c:pt>
                <c:pt idx="4920">
                  <c:v>2.2196376658186797E-2</c:v>
                </c:pt>
                <c:pt idx="4921">
                  <c:v>5.3628943537447364E-7</c:v>
                </c:pt>
                <c:pt idx="4922">
                  <c:v>2.7540981287284502E-3</c:v>
                </c:pt>
                <c:pt idx="4923">
                  <c:v>1.546338335031908E-3</c:v>
                </c:pt>
                <c:pt idx="4924">
                  <c:v>1.2402462989486107E-2</c:v>
                </c:pt>
                <c:pt idx="4925">
                  <c:v>2.1992462515343079E-3</c:v>
                </c:pt>
                <c:pt idx="4926">
                  <c:v>4.2956534401150173E-2</c:v>
                </c:pt>
                <c:pt idx="4927">
                  <c:v>1.3912689448445113E-2</c:v>
                </c:pt>
                <c:pt idx="4928">
                  <c:v>2.1668946696372257E-4</c:v>
                </c:pt>
                <c:pt idx="4929">
                  <c:v>9.2845805175936405E-5</c:v>
                </c:pt>
                <c:pt idx="4930">
                  <c:v>1.015304048451942E-3</c:v>
                </c:pt>
                <c:pt idx="4931">
                  <c:v>2.9939951536013247E-2</c:v>
                </c:pt>
                <c:pt idx="4932">
                  <c:v>1.5992070057823274E-4</c:v>
                </c:pt>
                <c:pt idx="4933">
                  <c:v>3.7962368964966881E-2</c:v>
                </c:pt>
                <c:pt idx="4934">
                  <c:v>2.873078430752408E-3</c:v>
                </c:pt>
                <c:pt idx="4935">
                  <c:v>2.9939038595861063E-4</c:v>
                </c:pt>
                <c:pt idx="4936">
                  <c:v>1.3659632356130953E-4</c:v>
                </c:pt>
                <c:pt idx="4937">
                  <c:v>3.0824985112480317E-3</c:v>
                </c:pt>
                <c:pt idx="4938">
                  <c:v>3.6035055973109337E-3</c:v>
                </c:pt>
                <c:pt idx="4939">
                  <c:v>1.6877149246798357E-2</c:v>
                </c:pt>
                <c:pt idx="4940">
                  <c:v>6.0628910525683418E-5</c:v>
                </c:pt>
                <c:pt idx="4941">
                  <c:v>2.9650966665701346E-2</c:v>
                </c:pt>
                <c:pt idx="4942">
                  <c:v>1.8075780299922083E-2</c:v>
                </c:pt>
                <c:pt idx="4943">
                  <c:v>2.3199996805729661E-3</c:v>
                </c:pt>
                <c:pt idx="4944">
                  <c:v>2.2722423172972126E-3</c:v>
                </c:pt>
                <c:pt idx="4945">
                  <c:v>1.7745300492717563E-2</c:v>
                </c:pt>
                <c:pt idx="4946">
                  <c:v>9.6676103176798062E-4</c:v>
                </c:pt>
                <c:pt idx="4947">
                  <c:v>1.0987029135648186E-2</c:v>
                </c:pt>
                <c:pt idx="4948">
                  <c:v>3.260804217379264E-4</c:v>
                </c:pt>
                <c:pt idx="4949">
                  <c:v>3.5687321485841433E-4</c:v>
                </c:pt>
                <c:pt idx="4950">
                  <c:v>6.8368814115089289E-3</c:v>
                </c:pt>
                <c:pt idx="4951">
                  <c:v>1.5611604596784373E-3</c:v>
                </c:pt>
                <c:pt idx="4952">
                  <c:v>4.2085788427062339E-3</c:v>
                </c:pt>
                <c:pt idx="4953">
                  <c:v>1.5222198792068113E-3</c:v>
                </c:pt>
                <c:pt idx="4954">
                  <c:v>1.4228631856172118E-3</c:v>
                </c:pt>
                <c:pt idx="4955">
                  <c:v>7.8534676088804871E-3</c:v>
                </c:pt>
                <c:pt idx="4956">
                  <c:v>6.1848652432378137E-2</c:v>
                </c:pt>
                <c:pt idx="4957">
                  <c:v>2.3293146626400009E-2</c:v>
                </c:pt>
                <c:pt idx="4958">
                  <c:v>1.3296820054035707E-2</c:v>
                </c:pt>
                <c:pt idx="4959">
                  <c:v>7.4697149768439004E-4</c:v>
                </c:pt>
                <c:pt idx="4960">
                  <c:v>9.2464753631996046E-3</c:v>
                </c:pt>
                <c:pt idx="4961">
                  <c:v>7.6254003868057247E-3</c:v>
                </c:pt>
                <c:pt idx="4962">
                  <c:v>3.1548108477494525E-4</c:v>
                </c:pt>
                <c:pt idx="4963">
                  <c:v>2.6247832024172975E-2</c:v>
                </c:pt>
                <c:pt idx="4964">
                  <c:v>5.1551944290234408E-2</c:v>
                </c:pt>
                <c:pt idx="4965">
                  <c:v>5.1101584505373062E-5</c:v>
                </c:pt>
                <c:pt idx="4966">
                  <c:v>5.5093478173771099E-3</c:v>
                </c:pt>
                <c:pt idx="4967">
                  <c:v>7.5603885299502524E-3</c:v>
                </c:pt>
                <c:pt idx="4968">
                  <c:v>5.6844397735412487E-3</c:v>
                </c:pt>
                <c:pt idx="4969">
                  <c:v>1.1626677362068962E-2</c:v>
                </c:pt>
                <c:pt idx="4970">
                  <c:v>2.7781704995950779E-3</c:v>
                </c:pt>
                <c:pt idx="4971">
                  <c:v>2.4068234755312248E-2</c:v>
                </c:pt>
                <c:pt idx="4972">
                  <c:v>3.7470538067956766E-5</c:v>
                </c:pt>
                <c:pt idx="4973">
                  <c:v>2.9970816723539628E-3</c:v>
                </c:pt>
                <c:pt idx="4974">
                  <c:v>9.0515324826776905E-3</c:v>
                </c:pt>
                <c:pt idx="4975">
                  <c:v>8.3358078400354004E-4</c:v>
                </c:pt>
                <c:pt idx="4976">
                  <c:v>2.031880036602144E-2</c:v>
                </c:pt>
                <c:pt idx="4977">
                  <c:v>3.3832741109786181E-3</c:v>
                </c:pt>
                <c:pt idx="4978">
                  <c:v>5.3037913072546538E-4</c:v>
                </c:pt>
                <c:pt idx="4979">
                  <c:v>0.1281893590423375</c:v>
                </c:pt>
                <c:pt idx="4980">
                  <c:v>1.2944316942186564E-2</c:v>
                </c:pt>
                <c:pt idx="4981">
                  <c:v>7.9681823375899526E-4</c:v>
                </c:pt>
                <c:pt idx="4982">
                  <c:v>6.5507663422517308E-3</c:v>
                </c:pt>
                <c:pt idx="4983">
                  <c:v>2.88341154360253E-2</c:v>
                </c:pt>
                <c:pt idx="4984">
                  <c:v>2.7432614741802848E-3</c:v>
                </c:pt>
                <c:pt idx="4985">
                  <c:v>5.7460759202611941E-4</c:v>
                </c:pt>
                <c:pt idx="4986">
                  <c:v>1.6265174490022231E-3</c:v>
                </c:pt>
                <c:pt idx="4987">
                  <c:v>2.5813009703115949E-2</c:v>
                </c:pt>
                <c:pt idx="4988">
                  <c:v>9.9198300999243992E-4</c:v>
                </c:pt>
                <c:pt idx="4989">
                  <c:v>1.6522707028928257E-3</c:v>
                </c:pt>
                <c:pt idx="4990">
                  <c:v>2.7664235839439263E-4</c:v>
                </c:pt>
                <c:pt idx="4991">
                  <c:v>4.0795914464923314E-3</c:v>
                </c:pt>
                <c:pt idx="4992">
                  <c:v>1.9110263765753817E-4</c:v>
                </c:pt>
                <c:pt idx="4993">
                  <c:v>2.599333278488174E-2</c:v>
                </c:pt>
                <c:pt idx="4994">
                  <c:v>2.2448879351588066E-2</c:v>
                </c:pt>
                <c:pt idx="4995">
                  <c:v>1.7755699817232521E-2</c:v>
                </c:pt>
                <c:pt idx="4996">
                  <c:v>2.1845055922836747E-2</c:v>
                </c:pt>
                <c:pt idx="4997">
                  <c:v>6.2993546826656518E-5</c:v>
                </c:pt>
                <c:pt idx="4998">
                  <c:v>1.3586376912149648E-2</c:v>
                </c:pt>
                <c:pt idx="4999">
                  <c:v>2.3087251791096132E-3</c:v>
                </c:pt>
                <c:pt idx="5000">
                  <c:v>1.9897092330142222E-3</c:v>
                </c:pt>
                <c:pt idx="5001">
                  <c:v>4.4784126985172104E-2</c:v>
                </c:pt>
                <c:pt idx="5002">
                  <c:v>4.0104241278160263E-3</c:v>
                </c:pt>
                <c:pt idx="5003">
                  <c:v>4.6249630654344436E-3</c:v>
                </c:pt>
                <c:pt idx="5004">
                  <c:v>2.6870836798986565E-6</c:v>
                </c:pt>
                <c:pt idx="5005">
                  <c:v>5.4193355511390415E-2</c:v>
                </c:pt>
                <c:pt idx="5006">
                  <c:v>7.2722600763525172E-3</c:v>
                </c:pt>
                <c:pt idx="5007">
                  <c:v>1.1057384698322611E-4</c:v>
                </c:pt>
                <c:pt idx="5008">
                  <c:v>3.1968491919071344E-5</c:v>
                </c:pt>
                <c:pt idx="5009">
                  <c:v>9.4051163317974085E-2</c:v>
                </c:pt>
                <c:pt idx="5010">
                  <c:v>2.7206058372363489E-2</c:v>
                </c:pt>
                <c:pt idx="5011">
                  <c:v>1.4096830280865794E-3</c:v>
                </c:pt>
                <c:pt idx="5012">
                  <c:v>1.1246057899574374E-4</c:v>
                </c:pt>
                <c:pt idx="5013">
                  <c:v>3.9606552858401258E-4</c:v>
                </c:pt>
                <c:pt idx="5014">
                  <c:v>6.2699859637169262E-4</c:v>
                </c:pt>
                <c:pt idx="5015">
                  <c:v>1.2040708690847512E-3</c:v>
                </c:pt>
                <c:pt idx="5016">
                  <c:v>2.0559417243910208E-4</c:v>
                </c:pt>
                <c:pt idx="5017">
                  <c:v>1.3781598638506877E-2</c:v>
                </c:pt>
                <c:pt idx="5018">
                  <c:v>0.25223728748252316</c:v>
                </c:pt>
                <c:pt idx="5019">
                  <c:v>1.9903069574830679E-3</c:v>
                </c:pt>
                <c:pt idx="5020">
                  <c:v>6.1181472470047085E-2</c:v>
                </c:pt>
                <c:pt idx="5021">
                  <c:v>3.6908628473609345E-2</c:v>
                </c:pt>
                <c:pt idx="5022">
                  <c:v>8.7641811945458493E-3</c:v>
                </c:pt>
                <c:pt idx="5023">
                  <c:v>2.2968662692965424E-3</c:v>
                </c:pt>
                <c:pt idx="5024">
                  <c:v>7.5665304764912372E-4</c:v>
                </c:pt>
                <c:pt idx="5025">
                  <c:v>8.5093565121342554E-7</c:v>
                </c:pt>
                <c:pt idx="5026">
                  <c:v>4.3993716728272456E-4</c:v>
                </c:pt>
                <c:pt idx="5027">
                  <c:v>6.0655809725325563E-3</c:v>
                </c:pt>
                <c:pt idx="5028">
                  <c:v>4.7252608159996178E-2</c:v>
                </c:pt>
                <c:pt idx="5029">
                  <c:v>1.6599612901127176E-2</c:v>
                </c:pt>
                <c:pt idx="5030">
                  <c:v>1.9749762965882756E-2</c:v>
                </c:pt>
                <c:pt idx="5031">
                  <c:v>2.3713252210393915E-5</c:v>
                </c:pt>
                <c:pt idx="5032">
                  <c:v>2.4641853124100132E-5</c:v>
                </c:pt>
                <c:pt idx="5033">
                  <c:v>8.9225051152195818E-4</c:v>
                </c:pt>
                <c:pt idx="5034">
                  <c:v>9.5537771399429909E-8</c:v>
                </c:pt>
                <c:pt idx="5035">
                  <c:v>5.4007678903877617E-3</c:v>
                </c:pt>
                <c:pt idx="5036">
                  <c:v>6.1907026981643572E-3</c:v>
                </c:pt>
                <c:pt idx="5037">
                  <c:v>4.6964675539100248E-2</c:v>
                </c:pt>
                <c:pt idx="5038">
                  <c:v>8.7741517249714015E-3</c:v>
                </c:pt>
                <c:pt idx="5039">
                  <c:v>2.0515647537807636E-3</c:v>
                </c:pt>
                <c:pt idx="5040">
                  <c:v>7.637679074541593E-3</c:v>
                </c:pt>
                <c:pt idx="5041">
                  <c:v>7.671700220982949E-3</c:v>
                </c:pt>
                <c:pt idx="5042">
                  <c:v>2.1958474355320491E-3</c:v>
                </c:pt>
                <c:pt idx="5043">
                  <c:v>3.2302004999243458E-3</c:v>
                </c:pt>
                <c:pt idx="5044">
                  <c:v>1.1958940502855735E-3</c:v>
                </c:pt>
                <c:pt idx="5045">
                  <c:v>1.5432822460864935E-4</c:v>
                </c:pt>
                <c:pt idx="5046">
                  <c:v>1.3102529203289849E-3</c:v>
                </c:pt>
                <c:pt idx="5047">
                  <c:v>5.0079338249691668E-3</c:v>
                </c:pt>
                <c:pt idx="5048">
                  <c:v>2.2572660610779244E-3</c:v>
                </c:pt>
                <c:pt idx="5049">
                  <c:v>1.6750299579810777E-4</c:v>
                </c:pt>
                <c:pt idx="5050">
                  <c:v>5.0845657527140861E-2</c:v>
                </c:pt>
                <c:pt idx="5051">
                  <c:v>4.4352907037137256E-2</c:v>
                </c:pt>
                <c:pt idx="5052">
                  <c:v>1.2299379086955824E-2</c:v>
                </c:pt>
                <c:pt idx="5053">
                  <c:v>9.6845875816461128E-5</c:v>
                </c:pt>
                <c:pt idx="5054">
                  <c:v>5.649862286138084E-3</c:v>
                </c:pt>
                <c:pt idx="5055">
                  <c:v>4.563182690726067E-2</c:v>
                </c:pt>
                <c:pt idx="5056">
                  <c:v>1.2399573167459347E-3</c:v>
                </c:pt>
                <c:pt idx="5057">
                  <c:v>6.0709026018806921E-2</c:v>
                </c:pt>
                <c:pt idx="5058">
                  <c:v>8.7470276214792753E-3</c:v>
                </c:pt>
                <c:pt idx="5059">
                  <c:v>2.2178189924637179E-3</c:v>
                </c:pt>
                <c:pt idx="5060">
                  <c:v>3.6122888733707779E-4</c:v>
                </c:pt>
                <c:pt idx="5061">
                  <c:v>1.2409156925311597E-2</c:v>
                </c:pt>
                <c:pt idx="5062">
                  <c:v>6.361922050327695E-3</c:v>
                </c:pt>
                <c:pt idx="5063">
                  <c:v>5.5309250183444028E-2</c:v>
                </c:pt>
                <c:pt idx="5064">
                  <c:v>7.739409720241135E-3</c:v>
                </c:pt>
                <c:pt idx="5065">
                  <c:v>2.1120441628770574E-2</c:v>
                </c:pt>
                <c:pt idx="5066">
                  <c:v>1.5319739778820762E-2</c:v>
                </c:pt>
                <c:pt idx="5067">
                  <c:v>1.198423607095464E-5</c:v>
                </c:pt>
                <c:pt idx="5068">
                  <c:v>4.8534348250604334E-3</c:v>
                </c:pt>
                <c:pt idx="5069">
                  <c:v>5.6928976785242677E-4</c:v>
                </c:pt>
                <c:pt idx="5070">
                  <c:v>1.6777087129326622E-2</c:v>
                </c:pt>
                <c:pt idx="5071">
                  <c:v>1.6636411632029778E-4</c:v>
                </c:pt>
                <c:pt idx="5072">
                  <c:v>0.10795675101296465</c:v>
                </c:pt>
                <c:pt idx="5073">
                  <c:v>9.356260669147545E-4</c:v>
                </c:pt>
                <c:pt idx="5074">
                  <c:v>1.4636662457793094E-3</c:v>
                </c:pt>
                <c:pt idx="5075">
                  <c:v>3.7576624224205593E-4</c:v>
                </c:pt>
                <c:pt idx="5076">
                  <c:v>1.3693740104827117E-2</c:v>
                </c:pt>
                <c:pt idx="5077">
                  <c:v>7.5496795724713968E-4</c:v>
                </c:pt>
                <c:pt idx="5078">
                  <c:v>1.0707990840091624E-3</c:v>
                </c:pt>
                <c:pt idx="5079">
                  <c:v>4.6665913523145454E-2</c:v>
                </c:pt>
                <c:pt idx="5080">
                  <c:v>6.4145354918500753E-4</c:v>
                </c:pt>
                <c:pt idx="5081">
                  <c:v>3.7209385645186513E-7</c:v>
                </c:pt>
                <c:pt idx="5082">
                  <c:v>6.8733765140170253E-2</c:v>
                </c:pt>
                <c:pt idx="5083">
                  <c:v>7.2837420825389246E-3</c:v>
                </c:pt>
                <c:pt idx="5084">
                  <c:v>1.2059212724259373E-3</c:v>
                </c:pt>
                <c:pt idx="5085">
                  <c:v>8.6394658222351472E-4</c:v>
                </c:pt>
                <c:pt idx="5086">
                  <c:v>1.8324131784526077E-3</c:v>
                </c:pt>
                <c:pt idx="5087">
                  <c:v>7.0253151147261408E-3</c:v>
                </c:pt>
                <c:pt idx="5088">
                  <c:v>3.5616225594234437E-3</c:v>
                </c:pt>
                <c:pt idx="5089">
                  <c:v>0.13967890949131803</c:v>
                </c:pt>
                <c:pt idx="5090">
                  <c:v>2.5556634276423609E-4</c:v>
                </c:pt>
                <c:pt idx="5091">
                  <c:v>1.8019052083983172E-2</c:v>
                </c:pt>
                <c:pt idx="5092">
                  <c:v>2.5101206889586326E-2</c:v>
                </c:pt>
                <c:pt idx="5093">
                  <c:v>0.18897102508232047</c:v>
                </c:pt>
                <c:pt idx="5094">
                  <c:v>9.1407636205448443E-3</c:v>
                </c:pt>
                <c:pt idx="5095">
                  <c:v>6.3308794861823541E-3</c:v>
                </c:pt>
                <c:pt idx="5096">
                  <c:v>6.0528273678014575E-4</c:v>
                </c:pt>
                <c:pt idx="5097">
                  <c:v>2.0296769565437599E-2</c:v>
                </c:pt>
                <c:pt idx="5098">
                  <c:v>7.5431423646480349E-3</c:v>
                </c:pt>
                <c:pt idx="5099">
                  <c:v>2.062083726634004E-4</c:v>
                </c:pt>
                <c:pt idx="5100">
                  <c:v>2.6811909359773329E-3</c:v>
                </c:pt>
                <c:pt idx="5101">
                  <c:v>4.1060134506015269E-3</c:v>
                </c:pt>
                <c:pt idx="5102">
                  <c:v>6.9081205714412099E-4</c:v>
                </c:pt>
                <c:pt idx="5103">
                  <c:v>1.6438147933707564E-3</c:v>
                </c:pt>
                <c:pt idx="5104">
                  <c:v>1.0307464784716912E-2</c:v>
                </c:pt>
                <c:pt idx="5105">
                  <c:v>4.1638091265998205E-2</c:v>
                </c:pt>
                <c:pt idx="5106">
                  <c:v>1.4459972702377847E-2</c:v>
                </c:pt>
                <c:pt idx="5107">
                  <c:v>1.4319636935892842E-3</c:v>
                </c:pt>
                <c:pt idx="5108">
                  <c:v>5.9813296128778384E-3</c:v>
                </c:pt>
                <c:pt idx="5109">
                  <c:v>2.7427938287852857E-4</c:v>
                </c:pt>
                <c:pt idx="5110">
                  <c:v>1.3979938997043938E-3</c:v>
                </c:pt>
                <c:pt idx="5111">
                  <c:v>1.8186871259952442E-2</c:v>
                </c:pt>
                <c:pt idx="5112">
                  <c:v>3.8984873225658004E-3</c:v>
                </c:pt>
                <c:pt idx="5113">
                  <c:v>1.5459919480551972E-2</c:v>
                </c:pt>
                <c:pt idx="5114">
                  <c:v>3.9960281506102528E-2</c:v>
                </c:pt>
                <c:pt idx="5115">
                  <c:v>5.0073414309122703E-2</c:v>
                </c:pt>
                <c:pt idx="5116">
                  <c:v>2.1850323416559212E-2</c:v>
                </c:pt>
                <c:pt idx="5117">
                  <c:v>2.0315878724056863E-4</c:v>
                </c:pt>
                <c:pt idx="5118">
                  <c:v>2.6238510663210242E-3</c:v>
                </c:pt>
                <c:pt idx="5119">
                  <c:v>1.6053044253940163E-2</c:v>
                </c:pt>
                <c:pt idx="5120">
                  <c:v>1.4927381315932325E-2</c:v>
                </c:pt>
                <c:pt idx="5121">
                  <c:v>8.5442601716461427E-4</c:v>
                </c:pt>
                <c:pt idx="5122">
                  <c:v>4.741689567778002E-3</c:v>
                </c:pt>
                <c:pt idx="5123">
                  <c:v>5.0403252342614072E-3</c:v>
                </c:pt>
                <c:pt idx="5124">
                  <c:v>4.2901234236356741E-3</c:v>
                </c:pt>
                <c:pt idx="5125">
                  <c:v>6.5373803832461013E-3</c:v>
                </c:pt>
                <c:pt idx="5126">
                  <c:v>1.5448849253031564E-3</c:v>
                </c:pt>
                <c:pt idx="5127">
                  <c:v>1.1601825495515725E-3</c:v>
                </c:pt>
                <c:pt idx="5128">
                  <c:v>1.1195280306025729E-2</c:v>
                </c:pt>
                <c:pt idx="5129">
                  <c:v>5.7948947161039323E-3</c:v>
                </c:pt>
                <c:pt idx="5130">
                  <c:v>2.0920412194262612E-3</c:v>
                </c:pt>
                <c:pt idx="5131">
                  <c:v>5.914003568109341E-3</c:v>
                </c:pt>
                <c:pt idx="5132">
                  <c:v>1.1405334875955987E-3</c:v>
                </c:pt>
                <c:pt idx="5133">
                  <c:v>3.7853504257556514E-4</c:v>
                </c:pt>
                <c:pt idx="5134">
                  <c:v>0.1418689919178151</c:v>
                </c:pt>
                <c:pt idx="5135">
                  <c:v>3.9965186699026685E-4</c:v>
                </c:pt>
                <c:pt idx="5136">
                  <c:v>2.2997292082436505E-2</c:v>
                </c:pt>
                <c:pt idx="5137">
                  <c:v>1.5271522159428038E-2</c:v>
                </c:pt>
                <c:pt idx="5138">
                  <c:v>1.0795896099137654E-2</c:v>
                </c:pt>
                <c:pt idx="5139">
                  <c:v>3.0622253900564876E-3</c:v>
                </c:pt>
                <c:pt idx="5140">
                  <c:v>1.0059839055785558E-6</c:v>
                </c:pt>
                <c:pt idx="5141">
                  <c:v>2.3494399134123409E-2</c:v>
                </c:pt>
                <c:pt idx="5142">
                  <c:v>3.9784121808364978E-2</c:v>
                </c:pt>
                <c:pt idx="5143">
                  <c:v>8.6053529665986025E-4</c:v>
                </c:pt>
                <c:pt idx="5144">
                  <c:v>4.5918167196107593E-3</c:v>
                </c:pt>
                <c:pt idx="5145">
                  <c:v>9.1620200063270308E-3</c:v>
                </c:pt>
                <c:pt idx="5146">
                  <c:v>4.376992544767272E-2</c:v>
                </c:pt>
                <c:pt idx="5147">
                  <c:v>1.9449631574729766E-3</c:v>
                </c:pt>
                <c:pt idx="5148">
                  <c:v>5.6161479441193814E-4</c:v>
                </c:pt>
                <c:pt idx="5149">
                  <c:v>2.3777985292974756E-3</c:v>
                </c:pt>
                <c:pt idx="5150">
                  <c:v>5.5684713412164702E-3</c:v>
                </c:pt>
                <c:pt idx="5151">
                  <c:v>0.47101014223758697</c:v>
                </c:pt>
                <c:pt idx="5152">
                  <c:v>2.4345390794721592E-3</c:v>
                </c:pt>
                <c:pt idx="5153">
                  <c:v>1.0220596795194225E-2</c:v>
                </c:pt>
                <c:pt idx="5154">
                  <c:v>6.0368326364250565E-4</c:v>
                </c:pt>
                <c:pt idx="5155">
                  <c:v>2.6229308818590917E-3</c:v>
                </c:pt>
                <c:pt idx="5156">
                  <c:v>7.0303332162175163E-4</c:v>
                </c:pt>
                <c:pt idx="5157">
                  <c:v>0.14004940299326554</c:v>
                </c:pt>
                <c:pt idx="5158">
                  <c:v>6.7953183651619287E-2</c:v>
                </c:pt>
                <c:pt idx="5159">
                  <c:v>2.8433495664515068E-2</c:v>
                </c:pt>
                <c:pt idx="5160">
                  <c:v>9.0506298852442556E-3</c:v>
                </c:pt>
                <c:pt idx="5161">
                  <c:v>4.6285990972906951E-4</c:v>
                </c:pt>
                <c:pt idx="5162">
                  <c:v>6.1486831784477607E-4</c:v>
                </c:pt>
                <c:pt idx="5163">
                  <c:v>2.6081108036898294E-3</c:v>
                </c:pt>
                <c:pt idx="5164">
                  <c:v>1.8300343629143262E-2</c:v>
                </c:pt>
                <c:pt idx="5165">
                  <c:v>7.1411065208304059E-5</c:v>
                </c:pt>
                <c:pt idx="5166">
                  <c:v>7.6880129223605405E-3</c:v>
                </c:pt>
                <c:pt idx="5167">
                  <c:v>1.187689659187817E-3</c:v>
                </c:pt>
                <c:pt idx="5168">
                  <c:v>2.4501359877674142E-2</c:v>
                </c:pt>
                <c:pt idx="5169">
                  <c:v>4.2703263237727454E-2</c:v>
                </c:pt>
                <c:pt idx="5170">
                  <c:v>9.975834989171871E-4</c:v>
                </c:pt>
                <c:pt idx="5171">
                  <c:v>5.147080334064507E-2</c:v>
                </c:pt>
                <c:pt idx="5172">
                  <c:v>1.0878903844967779E-3</c:v>
                </c:pt>
                <c:pt idx="5173">
                  <c:v>4.2162630740467997E-6</c:v>
                </c:pt>
                <c:pt idx="5174">
                  <c:v>3.8025557649120096E-3</c:v>
                </c:pt>
                <c:pt idx="5175">
                  <c:v>1.2649404923222116E-4</c:v>
                </c:pt>
                <c:pt idx="5176">
                  <c:v>1.7463723131517644E-2</c:v>
                </c:pt>
                <c:pt idx="5177">
                  <c:v>1.3886487981438187E-2</c:v>
                </c:pt>
                <c:pt idx="5178">
                  <c:v>1.2904149309596472E-3</c:v>
                </c:pt>
                <c:pt idx="5179">
                  <c:v>8.691667095148735E-4</c:v>
                </c:pt>
                <c:pt idx="5180">
                  <c:v>0.11849701965125578</c:v>
                </c:pt>
                <c:pt idx="5181">
                  <c:v>3.9842285246419254E-5</c:v>
                </c:pt>
                <c:pt idx="5182">
                  <c:v>3.5400592795252837E-2</c:v>
                </c:pt>
                <c:pt idx="5183">
                  <c:v>8.3821654015853557E-3</c:v>
                </c:pt>
                <c:pt idx="5184">
                  <c:v>2.7260919629058473E-2</c:v>
                </c:pt>
                <c:pt idx="5185">
                  <c:v>6.6313387883391367E-3</c:v>
                </c:pt>
                <c:pt idx="5186">
                  <c:v>4.9245381464382072E-2</c:v>
                </c:pt>
                <c:pt idx="5187">
                  <c:v>7.7412191957285187E-2</c:v>
                </c:pt>
                <c:pt idx="5188">
                  <c:v>6.0617081670958264E-2</c:v>
                </c:pt>
                <c:pt idx="5189">
                  <c:v>3.430803812451425E-4</c:v>
                </c:pt>
                <c:pt idx="5190">
                  <c:v>1.4687424733522021E-3</c:v>
                </c:pt>
                <c:pt idx="5191">
                  <c:v>7.1590753276613885E-3</c:v>
                </c:pt>
                <c:pt idx="5192">
                  <c:v>4.5818399542221066E-3</c:v>
                </c:pt>
                <c:pt idx="5193">
                  <c:v>4.6057415742365073E-3</c:v>
                </c:pt>
                <c:pt idx="5194">
                  <c:v>2.5259246335650631E-2</c:v>
                </c:pt>
                <c:pt idx="5195">
                  <c:v>1.4516902991195055E-3</c:v>
                </c:pt>
                <c:pt idx="5196">
                  <c:v>3.6700296723484668E-5</c:v>
                </c:pt>
                <c:pt idx="5197">
                  <c:v>1.548180982193146E-2</c:v>
                </c:pt>
                <c:pt idx="5198">
                  <c:v>5.7785236720580141E-2</c:v>
                </c:pt>
                <c:pt idx="5199">
                  <c:v>5.0563129893014556E-2</c:v>
                </c:pt>
                <c:pt idx="5200">
                  <c:v>8.3551199547636621E-4</c:v>
                </c:pt>
                <c:pt idx="5201">
                  <c:v>3.4026723336955753E-3</c:v>
                </c:pt>
                <c:pt idx="5202">
                  <c:v>2.8140557429777594E-3</c:v>
                </c:pt>
                <c:pt idx="5203">
                  <c:v>2.521910814524941E-3</c:v>
                </c:pt>
                <c:pt idx="5204">
                  <c:v>1.110188534289692E-2</c:v>
                </c:pt>
                <c:pt idx="5205">
                  <c:v>6.5381155269921432E-3</c:v>
                </c:pt>
                <c:pt idx="5206">
                  <c:v>3.2780724713112511E-2</c:v>
                </c:pt>
                <c:pt idx="5207">
                  <c:v>3.1319836992838403E-5</c:v>
                </c:pt>
                <c:pt idx="5208">
                  <c:v>7.727711642713739E-3</c:v>
                </c:pt>
                <c:pt idx="5209">
                  <c:v>4.9665152815667364E-2</c:v>
                </c:pt>
                <c:pt idx="5210">
                  <c:v>2.5790403025312599E-2</c:v>
                </c:pt>
                <c:pt idx="5211">
                  <c:v>4.7798468725663368E-3</c:v>
                </c:pt>
                <c:pt idx="5212">
                  <c:v>0.10156337376986314</c:v>
                </c:pt>
                <c:pt idx="5213">
                  <c:v>3.3151333200095664E-4</c:v>
                </c:pt>
                <c:pt idx="5214">
                  <c:v>4.6916459417716981E-4</c:v>
                </c:pt>
                <c:pt idx="5215">
                  <c:v>2.4729756149755331E-5</c:v>
                </c:pt>
                <c:pt idx="5216">
                  <c:v>5.299802195933153E-2</c:v>
                </c:pt>
                <c:pt idx="5217">
                  <c:v>2.2770856514666146E-2</c:v>
                </c:pt>
                <c:pt idx="5218">
                  <c:v>3.578289494545199E-2</c:v>
                </c:pt>
                <c:pt idx="5219">
                  <c:v>0.12600182149819941</c:v>
                </c:pt>
                <c:pt idx="5220">
                  <c:v>1.1059225208695945E-2</c:v>
                </c:pt>
                <c:pt idx="5221">
                  <c:v>8.7680022588894735E-2</c:v>
                </c:pt>
                <c:pt idx="5222">
                  <c:v>3.366840107115418E-2</c:v>
                </c:pt>
                <c:pt idx="5223">
                  <c:v>4.1894631210682307E-2</c:v>
                </c:pt>
                <c:pt idx="5224">
                  <c:v>6.0090513900794128E-3</c:v>
                </c:pt>
                <c:pt idx="5225">
                  <c:v>2.7541886391733869E-5</c:v>
                </c:pt>
                <c:pt idx="5226">
                  <c:v>7.1630237320760191E-4</c:v>
                </c:pt>
                <c:pt idx="5227">
                  <c:v>4.5194107995358202E-5</c:v>
                </c:pt>
                <c:pt idx="5228">
                  <c:v>7.8119009212540584E-3</c:v>
                </c:pt>
                <c:pt idx="5229">
                  <c:v>4.2689041585222791E-3</c:v>
                </c:pt>
                <c:pt idx="5230">
                  <c:v>2.2029481727641096E-3</c:v>
                </c:pt>
                <c:pt idx="5231">
                  <c:v>5.1760843638301935E-3</c:v>
                </c:pt>
                <c:pt idx="5232">
                  <c:v>0.1409407612817748</c:v>
                </c:pt>
                <c:pt idx="5233">
                  <c:v>1.0551224692542957E-3</c:v>
                </c:pt>
                <c:pt idx="5234">
                  <c:v>5.0236241597807338E-3</c:v>
                </c:pt>
                <c:pt idx="5235">
                  <c:v>1.028380492942048E-2</c:v>
                </c:pt>
                <c:pt idx="5236">
                  <c:v>1.1719845414282181E-3</c:v>
                </c:pt>
                <c:pt idx="5237">
                  <c:v>2.0371853480344104E-2</c:v>
                </c:pt>
                <c:pt idx="5238">
                  <c:v>8.8634636810215016E-3</c:v>
                </c:pt>
                <c:pt idx="5239">
                  <c:v>1.2140605011827263E-3</c:v>
                </c:pt>
                <c:pt idx="5240">
                  <c:v>1.429331899527991E-2</c:v>
                </c:pt>
                <c:pt idx="5241">
                  <c:v>5.2205878204803949E-2</c:v>
                </c:pt>
                <c:pt idx="5242">
                  <c:v>2.1971471060417122E-2</c:v>
                </c:pt>
                <c:pt idx="5243">
                  <c:v>1.2953052576319342E-5</c:v>
                </c:pt>
                <c:pt idx="5244">
                  <c:v>4.4232554241129478E-5</c:v>
                </c:pt>
                <c:pt idx="5245">
                  <c:v>9.7676627533363242E-4</c:v>
                </c:pt>
                <c:pt idx="5246">
                  <c:v>3.4314928817950056E-2</c:v>
                </c:pt>
                <c:pt idx="5247">
                  <c:v>1.8436905059187405E-2</c:v>
                </c:pt>
                <c:pt idx="5248">
                  <c:v>3.8670829320161504E-3</c:v>
                </c:pt>
                <c:pt idx="5249">
                  <c:v>4.5229747858325448E-3</c:v>
                </c:pt>
                <c:pt idx="5250">
                  <c:v>1.5011704983073084E-4</c:v>
                </c:pt>
                <c:pt idx="5251">
                  <c:v>1.1780389336297798E-3</c:v>
                </c:pt>
                <c:pt idx="5252">
                  <c:v>0.62439831416338654</c:v>
                </c:pt>
                <c:pt idx="5253">
                  <c:v>1.3109347199746391E-4</c:v>
                </c:pt>
                <c:pt idx="5254">
                  <c:v>3.2675370790277773E-4</c:v>
                </c:pt>
                <c:pt idx="5255">
                  <c:v>8.6114796112617955E-4</c:v>
                </c:pt>
                <c:pt idx="5256">
                  <c:v>8.2177989116911793E-3</c:v>
                </c:pt>
                <c:pt idx="5257">
                  <c:v>0.18229043659873598</c:v>
                </c:pt>
                <c:pt idx="5258">
                  <c:v>1.0045840403931491E-3</c:v>
                </c:pt>
                <c:pt idx="5259">
                  <c:v>8.7760271707478953E-4</c:v>
                </c:pt>
                <c:pt idx="5260">
                  <c:v>0.16373656770756792</c:v>
                </c:pt>
                <c:pt idx="5261">
                  <c:v>1.7561039646118961E-2</c:v>
                </c:pt>
                <c:pt idx="5262">
                  <c:v>1.3400290711745418E-2</c:v>
                </c:pt>
                <c:pt idx="5263">
                  <c:v>8.9058011549863331E-4</c:v>
                </c:pt>
                <c:pt idx="5264">
                  <c:v>1.028740439150409E-3</c:v>
                </c:pt>
                <c:pt idx="5265">
                  <c:v>4.4393116707996359E-3</c:v>
                </c:pt>
                <c:pt idx="5266">
                  <c:v>8.9943316515164965E-3</c:v>
                </c:pt>
                <c:pt idx="5267">
                  <c:v>7.8692644696306217E-3</c:v>
                </c:pt>
                <c:pt idx="5268">
                  <c:v>1.7769339962404483E-3</c:v>
                </c:pt>
                <c:pt idx="5269">
                  <c:v>3.4358497280328531E-3</c:v>
                </c:pt>
                <c:pt idx="5270">
                  <c:v>2.0591750332881655E-3</c:v>
                </c:pt>
                <c:pt idx="5271">
                  <c:v>8.3750920521748714E-5</c:v>
                </c:pt>
                <c:pt idx="5272">
                  <c:v>1.144429432143906E-2</c:v>
                </c:pt>
                <c:pt idx="5273">
                  <c:v>8.3648292634599747E-2</c:v>
                </c:pt>
                <c:pt idx="5274">
                  <c:v>5.6446279401775446E-5</c:v>
                </c:pt>
                <c:pt idx="5275">
                  <c:v>1.6062022871829777E-2</c:v>
                </c:pt>
                <c:pt idx="5276">
                  <c:v>5.3771684796331744E-2</c:v>
                </c:pt>
                <c:pt idx="5277">
                  <c:v>1.128629456204309E-2</c:v>
                </c:pt>
                <c:pt idx="5278">
                  <c:v>3.4476534697695849E-5</c:v>
                </c:pt>
                <c:pt idx="5279">
                  <c:v>0.27860139240523718</c:v>
                </c:pt>
                <c:pt idx="5280">
                  <c:v>3.5402467508462263E-3</c:v>
                </c:pt>
                <c:pt idx="5281">
                  <c:v>2.5423041424899522E-2</c:v>
                </c:pt>
                <c:pt idx="5282">
                  <c:v>6.3786731765301738E-2</c:v>
                </c:pt>
                <c:pt idx="5283">
                  <c:v>3.51091892099138E-3</c:v>
                </c:pt>
                <c:pt idx="5284">
                  <c:v>3.4433991275918549E-2</c:v>
                </c:pt>
                <c:pt idx="5285">
                  <c:v>2.0306185343110388E-4</c:v>
                </c:pt>
                <c:pt idx="5286">
                  <c:v>8.2051492696108286E-3</c:v>
                </c:pt>
                <c:pt idx="5287">
                  <c:v>1.6665044687948795E-3</c:v>
                </c:pt>
                <c:pt idx="5288">
                  <c:v>2.102198705646601E-3</c:v>
                </c:pt>
                <c:pt idx="5289">
                  <c:v>0.16326671698337872</c:v>
                </c:pt>
                <c:pt idx="5290">
                  <c:v>4.6708544862288665E-3</c:v>
                </c:pt>
                <c:pt idx="5291">
                  <c:v>4.2917791883544956E-2</c:v>
                </c:pt>
                <c:pt idx="5292">
                  <c:v>3.6035812056501013E-2</c:v>
                </c:pt>
                <c:pt idx="5293">
                  <c:v>1.0526442469765346E-3</c:v>
                </c:pt>
                <c:pt idx="5294">
                  <c:v>7.6028835153334647E-3</c:v>
                </c:pt>
                <c:pt idx="5295">
                  <c:v>2.1266972001172939E-2</c:v>
                </c:pt>
                <c:pt idx="5296">
                  <c:v>7.0957614263335911E-2</c:v>
                </c:pt>
                <c:pt idx="5297">
                  <c:v>2.91118119241165E-2</c:v>
                </c:pt>
                <c:pt idx="5298">
                  <c:v>2.1369944335425165E-2</c:v>
                </c:pt>
                <c:pt idx="5299">
                  <c:v>0.19374605932367717</c:v>
                </c:pt>
                <c:pt idx="5300">
                  <c:v>9.0095689463524642E-3</c:v>
                </c:pt>
                <c:pt idx="5301">
                  <c:v>1.6057246004178481E-2</c:v>
                </c:pt>
                <c:pt idx="5302">
                  <c:v>1.1566818259693145E-4</c:v>
                </c:pt>
                <c:pt idx="5303">
                  <c:v>3.8460622859461092E-2</c:v>
                </c:pt>
                <c:pt idx="5304">
                  <c:v>2.4879392295924607E-3</c:v>
                </c:pt>
                <c:pt idx="5305">
                  <c:v>4.553068158636331E-3</c:v>
                </c:pt>
                <c:pt idx="5306">
                  <c:v>1.0766313495691066E-2</c:v>
                </c:pt>
                <c:pt idx="5307">
                  <c:v>2.2693350896509638E-2</c:v>
                </c:pt>
                <c:pt idx="5308">
                  <c:v>1.2764821432233888E-4</c:v>
                </c:pt>
                <c:pt idx="5309">
                  <c:v>6.4759757947243451E-2</c:v>
                </c:pt>
                <c:pt idx="5310">
                  <c:v>3.2859374626173078E-3</c:v>
                </c:pt>
                <c:pt idx="5311">
                  <c:v>1.4837823024078343E-3</c:v>
                </c:pt>
                <c:pt idx="5312">
                  <c:v>6.1867641226731141E-4</c:v>
                </c:pt>
                <c:pt idx="5313">
                  <c:v>1.2336586354459536E-3</c:v>
                </c:pt>
                <c:pt idx="5314">
                  <c:v>3.5750065255939642E-2</c:v>
                </c:pt>
                <c:pt idx="5315">
                  <c:v>1.987011377460518E-2</c:v>
                </c:pt>
                <c:pt idx="5316">
                  <c:v>1.4198861803661533E-2</c:v>
                </c:pt>
                <c:pt idx="5317">
                  <c:v>3.0410966808220322E-2</c:v>
                </c:pt>
                <c:pt idx="5318">
                  <c:v>8.3858718743547236E-3</c:v>
                </c:pt>
                <c:pt idx="5319">
                  <c:v>1.1537995069214537E-3</c:v>
                </c:pt>
                <c:pt idx="5320">
                  <c:v>9.6464912168098846E-4</c:v>
                </c:pt>
                <c:pt idx="5321">
                  <c:v>4.5930201118043995E-2</c:v>
                </c:pt>
                <c:pt idx="5322">
                  <c:v>5.7589789651199125E-2</c:v>
                </c:pt>
                <c:pt idx="5323">
                  <c:v>1.3021128240560474E-2</c:v>
                </c:pt>
                <c:pt idx="5324">
                  <c:v>1.0532890368311414E-4</c:v>
                </c:pt>
                <c:pt idx="5325">
                  <c:v>1.5125051430776556E-3</c:v>
                </c:pt>
                <c:pt idx="5326">
                  <c:v>1.4797244531126338E-2</c:v>
                </c:pt>
                <c:pt idx="5327">
                  <c:v>5.3212957500867585E-3</c:v>
                </c:pt>
                <c:pt idx="5328">
                  <c:v>1.7149600833375335E-2</c:v>
                </c:pt>
                <c:pt idx="5329">
                  <c:v>1.144724967950406E-2</c:v>
                </c:pt>
                <c:pt idx="5330">
                  <c:v>0.26074532673057133</c:v>
                </c:pt>
                <c:pt idx="5331">
                  <c:v>4.1212530976407905E-3</c:v>
                </c:pt>
                <c:pt idx="5332">
                  <c:v>1.3520589034370187E-2</c:v>
                </c:pt>
                <c:pt idx="5333">
                  <c:v>3.6290593626218816E-2</c:v>
                </c:pt>
                <c:pt idx="5334">
                  <c:v>8.7983890364172354E-2</c:v>
                </c:pt>
                <c:pt idx="5335">
                  <c:v>1.9222102224993385E-3</c:v>
                </c:pt>
                <c:pt idx="5336">
                  <c:v>1.7746224087335078E-2</c:v>
                </c:pt>
                <c:pt idx="5337">
                  <c:v>3.1132076698793164E-2</c:v>
                </c:pt>
                <c:pt idx="5338">
                  <c:v>5.8675464503427401E-2</c:v>
                </c:pt>
                <c:pt idx="5339">
                  <c:v>1.0161866430686884E-2</c:v>
                </c:pt>
                <c:pt idx="5340">
                  <c:v>4.5955141529018442E-3</c:v>
                </c:pt>
                <c:pt idx="5341">
                  <c:v>3.6051798596597741E-4</c:v>
                </c:pt>
                <c:pt idx="5342">
                  <c:v>7.1133933208754045E-5</c:v>
                </c:pt>
                <c:pt idx="5343">
                  <c:v>0.27405760012013136</c:v>
                </c:pt>
                <c:pt idx="5344">
                  <c:v>5.0772431419270226E-3</c:v>
                </c:pt>
                <c:pt idx="5345">
                  <c:v>6.238999997892152E-4</c:v>
                </c:pt>
                <c:pt idx="5346">
                  <c:v>9.5864958621751425E-3</c:v>
                </c:pt>
                <c:pt idx="5347">
                  <c:v>0.1807208958388177</c:v>
                </c:pt>
                <c:pt idx="5348">
                  <c:v>8.9000104093527239E-4</c:v>
                </c:pt>
                <c:pt idx="5349">
                  <c:v>3.2386522581503876E-3</c:v>
                </c:pt>
                <c:pt idx="5350">
                  <c:v>7.4594132015907533E-2</c:v>
                </c:pt>
                <c:pt idx="5351">
                  <c:v>0.12184026463444621</c:v>
                </c:pt>
                <c:pt idx="5352">
                  <c:v>2.9594966940931781E-2</c:v>
                </c:pt>
                <c:pt idx="5353">
                  <c:v>0.11687338983120392</c:v>
                </c:pt>
                <c:pt idx="5354">
                  <c:v>6.5321159444990617E-2</c:v>
                </c:pt>
                <c:pt idx="5355">
                  <c:v>8.8540971250508332E-2</c:v>
                </c:pt>
                <c:pt idx="5356">
                  <c:v>4.7100575619038899E-3</c:v>
                </c:pt>
                <c:pt idx="5357">
                  <c:v>1.8865502325323347E-2</c:v>
                </c:pt>
                <c:pt idx="5358">
                  <c:v>2.3643364225536975E-2</c:v>
                </c:pt>
                <c:pt idx="5359">
                  <c:v>4.8222372090408732E-3</c:v>
                </c:pt>
                <c:pt idx="5360">
                  <c:v>1.9808685934667625E-3</c:v>
                </c:pt>
                <c:pt idx="5361">
                  <c:v>1.0597590858632609E-3</c:v>
                </c:pt>
                <c:pt idx="5362">
                  <c:v>3.8359780788009838E-3</c:v>
                </c:pt>
                <c:pt idx="5363">
                  <c:v>1.6198318255831751E-2</c:v>
                </c:pt>
                <c:pt idx="5364">
                  <c:v>9.8259950902712884E-4</c:v>
                </c:pt>
                <c:pt idx="5365">
                  <c:v>2.3553985683783172E-2</c:v>
                </c:pt>
                <c:pt idx="5366">
                  <c:v>6.9228904249489923E-2</c:v>
                </c:pt>
                <c:pt idx="5367">
                  <c:v>6.3590529728746931E-2</c:v>
                </c:pt>
                <c:pt idx="5368">
                  <c:v>2.376741269611619E-3</c:v>
                </c:pt>
                <c:pt idx="5369">
                  <c:v>1.1341268703994633E-2</c:v>
                </c:pt>
                <c:pt idx="5370">
                  <c:v>6.1351552018048795E-2</c:v>
                </c:pt>
                <c:pt idx="5371">
                  <c:v>6.1384679109372942E-3</c:v>
                </c:pt>
                <c:pt idx="5372">
                  <c:v>1.2688149365459528E-2</c:v>
                </c:pt>
                <c:pt idx="5373">
                  <c:v>0.21455399834672953</c:v>
                </c:pt>
                <c:pt idx="5374">
                  <c:v>1.19007103592775E-2</c:v>
                </c:pt>
                <c:pt idx="5375">
                  <c:v>9.9614384048622204E-2</c:v>
                </c:pt>
                <c:pt idx="5376">
                  <c:v>2.2116858569598977E-3</c:v>
                </c:pt>
                <c:pt idx="5377">
                  <c:v>2.9057738331524948E-4</c:v>
                </c:pt>
                <c:pt idx="5378">
                  <c:v>3.5169039735465459E-3</c:v>
                </c:pt>
                <c:pt idx="5379">
                  <c:v>1.0274205451435129E-2</c:v>
                </c:pt>
                <c:pt idx="5380">
                  <c:v>5.5360317519977404E-3</c:v>
                </c:pt>
                <c:pt idx="5381">
                  <c:v>1.7563852961791991E-2</c:v>
                </c:pt>
                <c:pt idx="5382">
                  <c:v>2.6086081937304759E-2</c:v>
                </c:pt>
                <c:pt idx="5383">
                  <c:v>5.5425034548608428E-2</c:v>
                </c:pt>
                <c:pt idx="5384">
                  <c:v>9.6131578896209435E-3</c:v>
                </c:pt>
                <c:pt idx="5385">
                  <c:v>1.463934011681201E-5</c:v>
                </c:pt>
                <c:pt idx="5386">
                  <c:v>1.1420428041829691E-2</c:v>
                </c:pt>
                <c:pt idx="5387">
                  <c:v>9.8133437802047259E-3</c:v>
                </c:pt>
                <c:pt idx="5388">
                  <c:v>8.1215480510218652E-2</c:v>
                </c:pt>
                <c:pt idx="5389">
                  <c:v>7.7248232920234319E-3</c:v>
                </c:pt>
                <c:pt idx="5390">
                  <c:v>5.4018643211019833E-4</c:v>
                </c:pt>
                <c:pt idx="5391">
                  <c:v>2.3776471146183701E-2</c:v>
                </c:pt>
                <c:pt idx="5392">
                  <c:v>1.2847067731462178E-4</c:v>
                </c:pt>
                <c:pt idx="5393">
                  <c:v>3.2953376697442735E-2</c:v>
                </c:pt>
                <c:pt idx="5394">
                  <c:v>2.1103732910083433E-3</c:v>
                </c:pt>
                <c:pt idx="5395">
                  <c:v>4.4290228225324737E-4</c:v>
                </c:pt>
                <c:pt idx="5396">
                  <c:v>2.501554953031036E-2</c:v>
                </c:pt>
                <c:pt idx="5397">
                  <c:v>0.10585419850036332</c:v>
                </c:pt>
                <c:pt idx="5398">
                  <c:v>2.7491860796396827E-3</c:v>
                </c:pt>
                <c:pt idx="5399">
                  <c:v>8.2351325053356354E-3</c:v>
                </c:pt>
                <c:pt idx="5400">
                  <c:v>3.6649120506029365E-3</c:v>
                </c:pt>
                <c:pt idx="5401">
                  <c:v>1.8383308772326478E-3</c:v>
                </c:pt>
                <c:pt idx="5402">
                  <c:v>3.001694509595137E-3</c:v>
                </c:pt>
                <c:pt idx="5403">
                  <c:v>1.6916925109295383E-3</c:v>
                </c:pt>
                <c:pt idx="5404">
                  <c:v>2.012488672606802E-2</c:v>
                </c:pt>
                <c:pt idx="5405">
                  <c:v>1.8075542675308505E-4</c:v>
                </c:pt>
                <c:pt idx="5406">
                  <c:v>1.4874249461217768E-4</c:v>
                </c:pt>
                <c:pt idx="5407">
                  <c:v>4.0132714457208704E-4</c:v>
                </c:pt>
                <c:pt idx="5408">
                  <c:v>2.1232706404013146E-2</c:v>
                </c:pt>
                <c:pt idx="5409">
                  <c:v>8.2007100589662499E-2</c:v>
                </c:pt>
                <c:pt idx="5410">
                  <c:v>3.1370380120772694E-2</c:v>
                </c:pt>
                <c:pt idx="5411">
                  <c:v>1.6230704066489663E-3</c:v>
                </c:pt>
                <c:pt idx="5412">
                  <c:v>0.2550693585433223</c:v>
                </c:pt>
                <c:pt idx="5413">
                  <c:v>1.2624835647831357E-2</c:v>
                </c:pt>
                <c:pt idx="5414">
                  <c:v>8.0109714266524766E-6</c:v>
                </c:pt>
                <c:pt idx="5415">
                  <c:v>5.7743755330457863E-3</c:v>
                </c:pt>
                <c:pt idx="5416">
                  <c:v>2.5107775812268926E-3</c:v>
                </c:pt>
                <c:pt idx="5417">
                  <c:v>9.6451736338483363E-2</c:v>
                </c:pt>
                <c:pt idx="5418">
                  <c:v>1.8597160517049193E-2</c:v>
                </c:pt>
                <c:pt idx="5419">
                  <c:v>1.2859164494063898E-2</c:v>
                </c:pt>
                <c:pt idx="5420">
                  <c:v>0.10724567741000841</c:v>
                </c:pt>
                <c:pt idx="5421">
                  <c:v>2.975522327398518E-3</c:v>
                </c:pt>
                <c:pt idx="5422">
                  <c:v>2.2176243688347311E-3</c:v>
                </c:pt>
                <c:pt idx="5423">
                  <c:v>0.34459741676671074</c:v>
                </c:pt>
                <c:pt idx="5424">
                  <c:v>2.0889790658194064E-2</c:v>
                </c:pt>
                <c:pt idx="5425">
                  <c:v>7.3278226832387355E-2</c:v>
                </c:pt>
                <c:pt idx="5426">
                  <c:v>2.4158986315220305E-2</c:v>
                </c:pt>
                <c:pt idx="5427">
                  <c:v>1.1363192735764851E-2</c:v>
                </c:pt>
                <c:pt idx="5428">
                  <c:v>8.8782497126828175E-2</c:v>
                </c:pt>
                <c:pt idx="5429">
                  <c:v>0.16568416823084997</c:v>
                </c:pt>
                <c:pt idx="5430">
                  <c:v>6.7940477085182444E-2</c:v>
                </c:pt>
                <c:pt idx="5431">
                  <c:v>1.431270576067766E-2</c:v>
                </c:pt>
                <c:pt idx="5432">
                  <c:v>3.4344857656497918E-2</c:v>
                </c:pt>
                <c:pt idx="5433">
                  <c:v>1.3126090747955005E-2</c:v>
                </c:pt>
                <c:pt idx="5434">
                  <c:v>0.14144884583425404</c:v>
                </c:pt>
                <c:pt idx="5435">
                  <c:v>7.6264206754040081E-2</c:v>
                </c:pt>
                <c:pt idx="5436">
                  <c:v>0.10453822092052445</c:v>
                </c:pt>
                <c:pt idx="5437">
                  <c:v>0.10811139887168184</c:v>
                </c:pt>
                <c:pt idx="5438">
                  <c:v>0.13054306199313434</c:v>
                </c:pt>
                <c:pt idx="5439">
                  <c:v>0.18594911232531963</c:v>
                </c:pt>
                <c:pt idx="5440">
                  <c:v>8.3878922209378717E-2</c:v>
                </c:pt>
                <c:pt idx="5441">
                  <c:v>7.8718000538465106E-3</c:v>
                </c:pt>
                <c:pt idx="5442">
                  <c:v>0.25259252726145537</c:v>
                </c:pt>
                <c:pt idx="5443">
                  <c:v>1.0520033342272602E-3</c:v>
                </c:pt>
                <c:pt idx="5444">
                  <c:v>1.1292465311067855E-2</c:v>
                </c:pt>
                <c:pt idx="5445">
                  <c:v>1.6846627628686135E-3</c:v>
                </c:pt>
                <c:pt idx="5446">
                  <c:v>6.6941690706330082E-4</c:v>
                </c:pt>
                <c:pt idx="5447">
                  <c:v>0.22464308504041008</c:v>
                </c:pt>
                <c:pt idx="5448">
                  <c:v>2.4095834018456378E-3</c:v>
                </c:pt>
                <c:pt idx="5449">
                  <c:v>9.8452594031191138E-6</c:v>
                </c:pt>
                <c:pt idx="5450">
                  <c:v>6.4999239706363572E-3</c:v>
                </c:pt>
                <c:pt idx="5451">
                  <c:v>6.1304084079195596E-2</c:v>
                </c:pt>
                <c:pt idx="5452">
                  <c:v>0.19659586206606672</c:v>
                </c:pt>
                <c:pt idx="5453">
                  <c:v>3.4944929473137598E-2</c:v>
                </c:pt>
                <c:pt idx="5454">
                  <c:v>0.13599681564707092</c:v>
                </c:pt>
                <c:pt idx="5455">
                  <c:v>1.1577530733464732E-2</c:v>
                </c:pt>
                <c:pt idx="5456">
                  <c:v>5.122498907041699E-2</c:v>
                </c:pt>
                <c:pt idx="5457">
                  <c:v>3.1305606431101911E-2</c:v>
                </c:pt>
                <c:pt idx="5458">
                  <c:v>0.17593600894486713</c:v>
                </c:pt>
                <c:pt idx="5459">
                  <c:v>0.13528538628606659</c:v>
                </c:pt>
                <c:pt idx="5460">
                  <c:v>5.2521520664195593E-4</c:v>
                </c:pt>
                <c:pt idx="5461">
                  <c:v>1.2965877875900294E-2</c:v>
                </c:pt>
                <c:pt idx="5462">
                  <c:v>2.6413618790476649E-2</c:v>
                </c:pt>
                <c:pt idx="5463">
                  <c:v>0.22685457847934026</c:v>
                </c:pt>
                <c:pt idx="5464">
                  <c:v>2.267393575070599E-4</c:v>
                </c:pt>
                <c:pt idx="5465">
                  <c:v>8.7298503315099245E-3</c:v>
                </c:pt>
                <c:pt idx="5466">
                  <c:v>8.5228089746786945E-2</c:v>
                </c:pt>
                <c:pt idx="5467">
                  <c:v>0.10265196793635258</c:v>
                </c:pt>
                <c:pt idx="5468">
                  <c:v>1.0320770198873529E-2</c:v>
                </c:pt>
                <c:pt idx="5469">
                  <c:v>0.10401719942623885</c:v>
                </c:pt>
                <c:pt idx="5470">
                  <c:v>2.9686037209377274E-2</c:v>
                </c:pt>
                <c:pt idx="5471">
                  <c:v>1.0959763322503618E-3</c:v>
                </c:pt>
                <c:pt idx="5472">
                  <c:v>1.1606951594036921E-3</c:v>
                </c:pt>
                <c:pt idx="5473">
                  <c:v>1.2329417452136701E-3</c:v>
                </c:pt>
                <c:pt idx="5474">
                  <c:v>5.0632880579538075E-2</c:v>
                </c:pt>
                <c:pt idx="5475">
                  <c:v>1.0454787197874772E-5</c:v>
                </c:pt>
                <c:pt idx="5476">
                  <c:v>0.130537029138586</c:v>
                </c:pt>
                <c:pt idx="5477">
                  <c:v>1.5667772613406537E-2</c:v>
                </c:pt>
                <c:pt idx="5478">
                  <c:v>4.2545889017494251E-5</c:v>
                </c:pt>
                <c:pt idx="5479">
                  <c:v>1.1222222150887742E-2</c:v>
                </c:pt>
                <c:pt idx="5480">
                  <c:v>6.7569212692721011E-3</c:v>
                </c:pt>
                <c:pt idx="5481">
                  <c:v>7.4880811634401065E-2</c:v>
                </c:pt>
                <c:pt idx="5482">
                  <c:v>2.4164939485911609E-2</c:v>
                </c:pt>
                <c:pt idx="5483">
                  <c:v>8.5722578599361134E-3</c:v>
                </c:pt>
                <c:pt idx="5484">
                  <c:v>2.2041025167166274E-4</c:v>
                </c:pt>
                <c:pt idx="5485">
                  <c:v>4.2356976624605233E-2</c:v>
                </c:pt>
                <c:pt idx="5486">
                  <c:v>4.6376080766054657E-2</c:v>
                </c:pt>
                <c:pt idx="5487">
                  <c:v>4.7788490128177909E-5</c:v>
                </c:pt>
                <c:pt idx="5488">
                  <c:v>6.7535381669461337E-4</c:v>
                </c:pt>
                <c:pt idx="5489">
                  <c:v>8.529598247643962E-3</c:v>
                </c:pt>
                <c:pt idx="5490">
                  <c:v>2.8699209245442322E-3</c:v>
                </c:pt>
                <c:pt idx="5491">
                  <c:v>3.3981268140162888E-3</c:v>
                </c:pt>
                <c:pt idx="5492">
                  <c:v>2.5713056805416672E-2</c:v>
                </c:pt>
                <c:pt idx="5493">
                  <c:v>1.71141961470091E-3</c:v>
                </c:pt>
                <c:pt idx="5494">
                  <c:v>2.4366266216476473E-2</c:v>
                </c:pt>
                <c:pt idx="5495">
                  <c:v>1.535813884123377E-3</c:v>
                </c:pt>
                <c:pt idx="5496">
                  <c:v>0.184680661222444</c:v>
                </c:pt>
                <c:pt idx="5497">
                  <c:v>0.1764452451618124</c:v>
                </c:pt>
                <c:pt idx="5498">
                  <c:v>0.10638670334124646</c:v>
                </c:pt>
                <c:pt idx="5499">
                  <c:v>3.3719199406818143E-3</c:v>
                </c:pt>
                <c:pt idx="5500">
                  <c:v>1.5668947892944535E-3</c:v>
                </c:pt>
                <c:pt idx="5501">
                  <c:v>4.0492279676663281E-4</c:v>
                </c:pt>
                <c:pt idx="5502">
                  <c:v>3.9613937384014525E-7</c:v>
                </c:pt>
                <c:pt idx="5503">
                  <c:v>1.061036872541435E-2</c:v>
                </c:pt>
                <c:pt idx="5504">
                  <c:v>1.656856940836229E-2</c:v>
                </c:pt>
                <c:pt idx="5505">
                  <c:v>0.13178509330584065</c:v>
                </c:pt>
                <c:pt idx="5506">
                  <c:v>7.3966285404348112E-3</c:v>
                </c:pt>
                <c:pt idx="5507">
                  <c:v>5.7297591433785357E-2</c:v>
                </c:pt>
                <c:pt idx="5508">
                  <c:v>5.308551066182771E-3</c:v>
                </c:pt>
                <c:pt idx="5509">
                  <c:v>7.8252823350911955E-3</c:v>
                </c:pt>
                <c:pt idx="5510">
                  <c:v>7.7635414902266719E-2</c:v>
                </c:pt>
                <c:pt idx="5511">
                  <c:v>3.9988940767248009E-5</c:v>
                </c:pt>
                <c:pt idx="5512">
                  <c:v>0.17900672637394835</c:v>
                </c:pt>
                <c:pt idx="5513">
                  <c:v>5.490398212100546E-2</c:v>
                </c:pt>
                <c:pt idx="5514">
                  <c:v>9.2054899355395847E-2</c:v>
                </c:pt>
                <c:pt idx="5515">
                  <c:v>9.7149434631313737E-3</c:v>
                </c:pt>
                <c:pt idx="5516">
                  <c:v>8.4468092277381157E-4</c:v>
                </c:pt>
                <c:pt idx="5517">
                  <c:v>3.761731158782667E-2</c:v>
                </c:pt>
                <c:pt idx="5518">
                  <c:v>8.0519604478026207E-4</c:v>
                </c:pt>
                <c:pt idx="5519">
                  <c:v>1.0338925852669401E-2</c:v>
                </c:pt>
                <c:pt idx="5520">
                  <c:v>2.1795707497401545E-4</c:v>
                </c:pt>
                <c:pt idx="5521">
                  <c:v>2.4877557377378876E-3</c:v>
                </c:pt>
                <c:pt idx="5522">
                  <c:v>5.0802690485593667E-2</c:v>
                </c:pt>
                <c:pt idx="5523">
                  <c:v>7.6716175116095563E-3</c:v>
                </c:pt>
                <c:pt idx="5524">
                  <c:v>1.8313613625964378E-3</c:v>
                </c:pt>
                <c:pt idx="5525">
                  <c:v>1.1643215340926449E-2</c:v>
                </c:pt>
                <c:pt idx="5526">
                  <c:v>1.4900527529605639E-2</c:v>
                </c:pt>
                <c:pt idx="5527">
                  <c:v>5.0618568749246518E-3</c:v>
                </c:pt>
                <c:pt idx="5528">
                  <c:v>2.6471067550755116E-2</c:v>
                </c:pt>
                <c:pt idx="5529">
                  <c:v>7.045854306013114E-3</c:v>
                </c:pt>
                <c:pt idx="5530">
                  <c:v>0.16128716136646304</c:v>
                </c:pt>
                <c:pt idx="5531">
                  <c:v>3.2496369197542029E-2</c:v>
                </c:pt>
                <c:pt idx="5532">
                  <c:v>5.3234407000311769E-2</c:v>
                </c:pt>
                <c:pt idx="5533">
                  <c:v>3.6626629734254619E-3</c:v>
                </c:pt>
                <c:pt idx="5534">
                  <c:v>1.1687359198323997E-3</c:v>
                </c:pt>
                <c:pt idx="5535">
                  <c:v>2.3824547338007207E-3</c:v>
                </c:pt>
                <c:pt idx="5536">
                  <c:v>2.87864297803225E-6</c:v>
                </c:pt>
                <c:pt idx="5537">
                  <c:v>9.5009861488257741E-2</c:v>
                </c:pt>
                <c:pt idx="5538">
                  <c:v>3.2578205217249856E-2</c:v>
                </c:pt>
                <c:pt idx="5539">
                  <c:v>1.4029423339522605E-2</c:v>
                </c:pt>
                <c:pt idx="5540">
                  <c:v>3.6727426851137675E-3</c:v>
                </c:pt>
                <c:pt idx="5541">
                  <c:v>1.3197186934269479E-2</c:v>
                </c:pt>
                <c:pt idx="5542">
                  <c:v>0.1518580782301894</c:v>
                </c:pt>
                <c:pt idx="5543">
                  <c:v>4.3275869132753345E-2</c:v>
                </c:pt>
                <c:pt idx="5544">
                  <c:v>8.6447159237239748E-3</c:v>
                </c:pt>
                <c:pt idx="5545">
                  <c:v>5.4740563868443073E-2</c:v>
                </c:pt>
                <c:pt idx="5546">
                  <c:v>0.24610117735540174</c:v>
                </c:pt>
                <c:pt idx="5547">
                  <c:v>7.8274928348729636E-4</c:v>
                </c:pt>
                <c:pt idx="5548">
                  <c:v>1.0184028468719871E-2</c:v>
                </c:pt>
                <c:pt idx="5549">
                  <c:v>0.1595193762362706</c:v>
                </c:pt>
                <c:pt idx="5550">
                  <c:v>3.0762017695645246E-4</c:v>
                </c:pt>
                <c:pt idx="5551">
                  <c:v>1.5867219867788804E-2</c:v>
                </c:pt>
                <c:pt idx="5552">
                  <c:v>1.2926359629363539E-2</c:v>
                </c:pt>
                <c:pt idx="5553">
                  <c:v>0.10082189579430592</c:v>
                </c:pt>
                <c:pt idx="5554">
                  <c:v>3.4211046845346191E-2</c:v>
                </c:pt>
                <c:pt idx="5555">
                  <c:v>1.5228605590233917E-2</c:v>
                </c:pt>
                <c:pt idx="5556">
                  <c:v>6.02269705611043E-2</c:v>
                </c:pt>
                <c:pt idx="5557">
                  <c:v>4.642575802265435E-3</c:v>
                </c:pt>
                <c:pt idx="5558">
                  <c:v>0.10098267068684248</c:v>
                </c:pt>
                <c:pt idx="5559">
                  <c:v>6.7395942200056874E-2</c:v>
                </c:pt>
                <c:pt idx="5560">
                  <c:v>2.0897358032221772E-2</c:v>
                </c:pt>
                <c:pt idx="5561">
                  <c:v>1.9531003786300412E-2</c:v>
                </c:pt>
                <c:pt idx="5562">
                  <c:v>5.8698629761100012E-2</c:v>
                </c:pt>
                <c:pt idx="5563">
                  <c:v>3.8921571926860787E-3</c:v>
                </c:pt>
                <c:pt idx="5564">
                  <c:v>2.240563483501612E-6</c:v>
                </c:pt>
                <c:pt idx="5565">
                  <c:v>0.1678885050364845</c:v>
                </c:pt>
                <c:pt idx="5566">
                  <c:v>1.1300510741404252E-2</c:v>
                </c:pt>
                <c:pt idx="5567">
                  <c:v>0.18927346316135205</c:v>
                </c:pt>
                <c:pt idx="5568">
                  <c:v>7.1491014770035069E-2</c:v>
                </c:pt>
                <c:pt idx="5569">
                  <c:v>1.9785093493436916E-2</c:v>
                </c:pt>
                <c:pt idx="5570">
                  <c:v>5.1350451806226605E-2</c:v>
                </c:pt>
                <c:pt idx="5571">
                  <c:v>5.7886423303800112E-4</c:v>
                </c:pt>
                <c:pt idx="5572">
                  <c:v>4.5224224411312075E-2</c:v>
                </c:pt>
                <c:pt idx="5573">
                  <c:v>8.7683748423066487E-3</c:v>
                </c:pt>
                <c:pt idx="5574">
                  <c:v>0.11579268738447748</c:v>
                </c:pt>
                <c:pt idx="5575">
                  <c:v>3.7117196946663399E-2</c:v>
                </c:pt>
                <c:pt idx="5576">
                  <c:v>3.7758610203802311E-3</c:v>
                </c:pt>
                <c:pt idx="5577">
                  <c:v>4.1165553039319763E-2</c:v>
                </c:pt>
                <c:pt idx="5578">
                  <c:v>1.1729900439595237E-2</c:v>
                </c:pt>
                <c:pt idx="5579">
                  <c:v>2.7817157266436594E-3</c:v>
                </c:pt>
                <c:pt idx="5580">
                  <c:v>1.4927116466268346E-3</c:v>
                </c:pt>
                <c:pt idx="5581">
                  <c:v>2.7077217263062819E-2</c:v>
                </c:pt>
                <c:pt idx="5582">
                  <c:v>5.6375423384417858E-4</c:v>
                </c:pt>
                <c:pt idx="5583">
                  <c:v>0.22844298422642906</c:v>
                </c:pt>
                <c:pt idx="5584">
                  <c:v>3.0717324071481138E-2</c:v>
                </c:pt>
                <c:pt idx="5585">
                  <c:v>4.1509269498161397E-4</c:v>
                </c:pt>
                <c:pt idx="5586">
                  <c:v>1.1112924327446287E-2</c:v>
                </c:pt>
                <c:pt idx="5587">
                  <c:v>2.0680857070781211E-2</c:v>
                </c:pt>
                <c:pt idx="5588">
                  <c:v>3.3099874802193356E-3</c:v>
                </c:pt>
                <c:pt idx="5589">
                  <c:v>3.4240676946103457E-2</c:v>
                </c:pt>
                <c:pt idx="5590">
                  <c:v>1.4223948726813163E-3</c:v>
                </c:pt>
                <c:pt idx="5591">
                  <c:v>0.12697210750560131</c:v>
                </c:pt>
                <c:pt idx="5592">
                  <c:v>7.9183427111373291E-6</c:v>
                </c:pt>
                <c:pt idx="5593">
                  <c:v>9.0718307666896654E-6</c:v>
                </c:pt>
                <c:pt idx="5594">
                  <c:v>4.3217251290903175E-2</c:v>
                </c:pt>
                <c:pt idx="5595">
                  <c:v>4.0943407780636702E-2</c:v>
                </c:pt>
                <c:pt idx="5596">
                  <c:v>3.0032245363284709E-3</c:v>
                </c:pt>
                <c:pt idx="5597">
                  <c:v>8.1959044587005009E-2</c:v>
                </c:pt>
                <c:pt idx="5598">
                  <c:v>1.219396385676687E-2</c:v>
                </c:pt>
                <c:pt idx="5599">
                  <c:v>1.1635658591987194E-2</c:v>
                </c:pt>
                <c:pt idx="5600">
                  <c:v>1.1649092106336004E-2</c:v>
                </c:pt>
                <c:pt idx="5601">
                  <c:v>2.789016007949878E-2</c:v>
                </c:pt>
                <c:pt idx="5602">
                  <c:v>9.1006598452563724E-3</c:v>
                </c:pt>
                <c:pt idx="5603">
                  <c:v>3.4380017476853993E-2</c:v>
                </c:pt>
                <c:pt idx="5604">
                  <c:v>0.1373997844175226</c:v>
                </c:pt>
                <c:pt idx="5605">
                  <c:v>1.2360682978508923E-2</c:v>
                </c:pt>
                <c:pt idx="5606">
                  <c:v>3.08074064690569E-2</c:v>
                </c:pt>
                <c:pt idx="5607">
                  <c:v>8.3452946241708674E-3</c:v>
                </c:pt>
                <c:pt idx="5608">
                  <c:v>3.9777661660668588E-3</c:v>
                </c:pt>
                <c:pt idx="5609">
                  <c:v>3.6448507948980795E-2</c:v>
                </c:pt>
                <c:pt idx="5610">
                  <c:v>3.0443609272689222E-2</c:v>
                </c:pt>
                <c:pt idx="5611">
                  <c:v>8.1783294790182981E-2</c:v>
                </c:pt>
                <c:pt idx="5612">
                  <c:v>0.1323672850801525</c:v>
                </c:pt>
                <c:pt idx="5613">
                  <c:v>3.5933450701596903E-4</c:v>
                </c:pt>
                <c:pt idx="5614">
                  <c:v>6.6432593528957598E-2</c:v>
                </c:pt>
                <c:pt idx="5615">
                  <c:v>9.7410840843496632E-2</c:v>
                </c:pt>
                <c:pt idx="5616">
                  <c:v>4.9258492056936609E-2</c:v>
                </c:pt>
                <c:pt idx="5617">
                  <c:v>1.7461954321157235E-2</c:v>
                </c:pt>
                <c:pt idx="5618">
                  <c:v>3.4429937514836709E-2</c:v>
                </c:pt>
                <c:pt idx="5619">
                  <c:v>7.2268365971369972E-2</c:v>
                </c:pt>
                <c:pt idx="5620">
                  <c:v>3.8620964853828932E-2</c:v>
                </c:pt>
                <c:pt idx="5621">
                  <c:v>0.20128848276565839</c:v>
                </c:pt>
                <c:pt idx="5622">
                  <c:v>2.9096439144927384E-3</c:v>
                </c:pt>
                <c:pt idx="5623">
                  <c:v>1.7635923688912782E-4</c:v>
                </c:pt>
                <c:pt idx="5624">
                  <c:v>3.3513932749302408E-2</c:v>
                </c:pt>
                <c:pt idx="5625">
                  <c:v>5.3592056213743761E-3</c:v>
                </c:pt>
                <c:pt idx="5626">
                  <c:v>7.7796591600711763E-3</c:v>
                </c:pt>
                <c:pt idx="5627">
                  <c:v>6.9369079382543997E-2</c:v>
                </c:pt>
                <c:pt idx="5628">
                  <c:v>7.8260241858572596E-2</c:v>
                </c:pt>
                <c:pt idx="5629">
                  <c:v>3.7570523817755355E-3</c:v>
                </c:pt>
                <c:pt idx="5630">
                  <c:v>1.245676972144415E-2</c:v>
                </c:pt>
                <c:pt idx="5631">
                  <c:v>4.4652394073929812E-2</c:v>
                </c:pt>
                <c:pt idx="5632">
                  <c:v>1.1280034050527182E-3</c:v>
                </c:pt>
                <c:pt idx="5633">
                  <c:v>1.010079168762759E-2</c:v>
                </c:pt>
                <c:pt idx="5634">
                  <c:v>1.1240987496436981E-2</c:v>
                </c:pt>
                <c:pt idx="5635">
                  <c:v>1.3651007748786834E-2</c:v>
                </c:pt>
                <c:pt idx="5636">
                  <c:v>0.1391485254395001</c:v>
                </c:pt>
                <c:pt idx="5637">
                  <c:v>0.12223173390330749</c:v>
                </c:pt>
                <c:pt idx="5638">
                  <c:v>0.2875458701302106</c:v>
                </c:pt>
                <c:pt idx="5639">
                  <c:v>1.6464651679533808E-2</c:v>
                </c:pt>
                <c:pt idx="5640">
                  <c:v>0.11719766369558236</c:v>
                </c:pt>
                <c:pt idx="5641">
                  <c:v>0.23634719074533386</c:v>
                </c:pt>
                <c:pt idx="5642">
                  <c:v>8.3363295442357446E-2</c:v>
                </c:pt>
                <c:pt idx="5643">
                  <c:v>3.1884743108383357E-3</c:v>
                </c:pt>
                <c:pt idx="5644">
                  <c:v>2.5462679188425073E-2</c:v>
                </c:pt>
                <c:pt idx="5645">
                  <c:v>6.1508855720889766E-2</c:v>
                </c:pt>
                <c:pt idx="5646">
                  <c:v>1.0903870793954985E-2</c:v>
                </c:pt>
                <c:pt idx="5647">
                  <c:v>4.1269716557638765E-3</c:v>
                </c:pt>
                <c:pt idx="5648">
                  <c:v>6.1779269231363298E-3</c:v>
                </c:pt>
                <c:pt idx="5649">
                  <c:v>0.11312377430475591</c:v>
                </c:pt>
                <c:pt idx="5650">
                  <c:v>3.0122960123067893E-2</c:v>
                </c:pt>
                <c:pt idx="5651">
                  <c:v>2.811788721435064E-3</c:v>
                </c:pt>
                <c:pt idx="5652">
                  <c:v>1.787507574549528E-3</c:v>
                </c:pt>
                <c:pt idx="5653">
                  <c:v>1.0613855562509836E-5</c:v>
                </c:pt>
                <c:pt idx="5654">
                  <c:v>5.3544013815542128E-2</c:v>
                </c:pt>
                <c:pt idx="5655">
                  <c:v>1.5088144451997599E-2</c:v>
                </c:pt>
                <c:pt idx="5656">
                  <c:v>0.36414640471611703</c:v>
                </c:pt>
                <c:pt idx="5657">
                  <c:v>0.26175763105477184</c:v>
                </c:pt>
                <c:pt idx="5658">
                  <c:v>1.6968201839951163E-2</c:v>
                </c:pt>
                <c:pt idx="5659">
                  <c:v>3.0033021938005514E-2</c:v>
                </c:pt>
                <c:pt idx="5660">
                  <c:v>5.4062833858514674E-2</c:v>
                </c:pt>
                <c:pt idx="5661">
                  <c:v>4.8945946503094031E-3</c:v>
                </c:pt>
                <c:pt idx="5662">
                  <c:v>1.1733019652868833E-2</c:v>
                </c:pt>
                <c:pt idx="5663">
                  <c:v>1.4353328075153177E-3</c:v>
                </c:pt>
                <c:pt idx="5664">
                  <c:v>6.4711593216714514E-3</c:v>
                </c:pt>
                <c:pt idx="5665">
                  <c:v>5.6990814846232321E-3</c:v>
                </c:pt>
                <c:pt idx="5666">
                  <c:v>5.2565050781503437E-3</c:v>
                </c:pt>
                <c:pt idx="5667">
                  <c:v>0.60286001943337764</c:v>
                </c:pt>
                <c:pt idx="5668">
                  <c:v>2.6244145586910742E-2</c:v>
                </c:pt>
                <c:pt idx="5669">
                  <c:v>4.2145407707567121E-3</c:v>
                </c:pt>
                <c:pt idx="5670">
                  <c:v>9.7234966703282549E-2</c:v>
                </c:pt>
                <c:pt idx="5671">
                  <c:v>1.6049365750562684E-2</c:v>
                </c:pt>
                <c:pt idx="5672">
                  <c:v>1.4942876218724803E-2</c:v>
                </c:pt>
                <c:pt idx="5673">
                  <c:v>1.8679944895137054E-3</c:v>
                </c:pt>
                <c:pt idx="5674">
                  <c:v>3.6750885159132621E-2</c:v>
                </c:pt>
                <c:pt idx="5675">
                  <c:v>6.6834945423773065E-2</c:v>
                </c:pt>
                <c:pt idx="5676">
                  <c:v>1.0383029111978511E-5</c:v>
                </c:pt>
                <c:pt idx="5677">
                  <c:v>2.0995998304616587E-2</c:v>
                </c:pt>
                <c:pt idx="5678">
                  <c:v>2.8360823955720121E-2</c:v>
                </c:pt>
                <c:pt idx="5679">
                  <c:v>1.5599658179167877E-2</c:v>
                </c:pt>
                <c:pt idx="5680">
                  <c:v>1.6960419167128999E-3</c:v>
                </c:pt>
                <c:pt idx="5681">
                  <c:v>4.9828694114075804E-2</c:v>
                </c:pt>
                <c:pt idx="5682">
                  <c:v>3.1247772502707705E-2</c:v>
                </c:pt>
                <c:pt idx="5683">
                  <c:v>5.0123286120816145E-3</c:v>
                </c:pt>
                <c:pt idx="5684">
                  <c:v>3.1465212466545725E-2</c:v>
                </c:pt>
                <c:pt idx="5685">
                  <c:v>4.4146691130924752E-2</c:v>
                </c:pt>
                <c:pt idx="5686">
                  <c:v>0.11442757089068809</c:v>
                </c:pt>
                <c:pt idx="5687">
                  <c:v>5.0519898663076511E-2</c:v>
                </c:pt>
                <c:pt idx="5688">
                  <c:v>1.9818724071028492E-3</c:v>
                </c:pt>
                <c:pt idx="5689">
                  <c:v>3.0506733095512363E-2</c:v>
                </c:pt>
                <c:pt idx="5690">
                  <c:v>7.1580944764948862E-2</c:v>
                </c:pt>
                <c:pt idx="5691">
                  <c:v>3.5335235635564011E-2</c:v>
                </c:pt>
                <c:pt idx="5692">
                  <c:v>6.4532457300508828E-2</c:v>
                </c:pt>
                <c:pt idx="5693">
                  <c:v>1.5604916165449876E-3</c:v>
                </c:pt>
                <c:pt idx="5694">
                  <c:v>2.0419738164427881E-2</c:v>
                </c:pt>
                <c:pt idx="5695">
                  <c:v>3.4426589332000282E-2</c:v>
                </c:pt>
                <c:pt idx="5696">
                  <c:v>1.4702266082218574E-2</c:v>
                </c:pt>
                <c:pt idx="5697">
                  <c:v>8.5505695970094515E-3</c:v>
                </c:pt>
                <c:pt idx="5698">
                  <c:v>3.1697627661200614E-2</c:v>
                </c:pt>
                <c:pt idx="5699">
                  <c:v>6.2080818986015904E-2</c:v>
                </c:pt>
                <c:pt idx="5700">
                  <c:v>0.2968976539688542</c:v>
                </c:pt>
                <c:pt idx="5701">
                  <c:v>5.5135058837787109E-3</c:v>
                </c:pt>
                <c:pt idx="5702">
                  <c:v>0.40722098825338937</c:v>
                </c:pt>
                <c:pt idx="5703">
                  <c:v>1.5205877097407566E-2</c:v>
                </c:pt>
                <c:pt idx="5704">
                  <c:v>1.683254685502289E-4</c:v>
                </c:pt>
                <c:pt idx="5705">
                  <c:v>5.5895682507771001E-2</c:v>
                </c:pt>
                <c:pt idx="5706">
                  <c:v>0.19026091751472607</c:v>
                </c:pt>
                <c:pt idx="5707">
                  <c:v>0.18885570677741498</c:v>
                </c:pt>
                <c:pt idx="5708">
                  <c:v>8.6650569724246951E-2</c:v>
                </c:pt>
                <c:pt idx="5709">
                  <c:v>3.7765965311984122E-3</c:v>
                </c:pt>
                <c:pt idx="5710">
                  <c:v>3.5381080362064291E-2</c:v>
                </c:pt>
                <c:pt idx="5711">
                  <c:v>8.8967117402004373E-3</c:v>
                </c:pt>
                <c:pt idx="5712">
                  <c:v>6.6055876822113391E-2</c:v>
                </c:pt>
                <c:pt idx="5713">
                  <c:v>8.9787538034113545E-2</c:v>
                </c:pt>
                <c:pt idx="5714">
                  <c:v>9.0042729731308543E-2</c:v>
                </c:pt>
                <c:pt idx="5715">
                  <c:v>3.9185867049011218E-2</c:v>
                </c:pt>
                <c:pt idx="5716">
                  <c:v>5.606310317244021E-4</c:v>
                </c:pt>
                <c:pt idx="5717">
                  <c:v>4.8478895954914532E-3</c:v>
                </c:pt>
                <c:pt idx="5718">
                  <c:v>7.5972223064985897E-2</c:v>
                </c:pt>
                <c:pt idx="5719">
                  <c:v>0.12006859802854529</c:v>
                </c:pt>
                <c:pt idx="5720">
                  <c:v>5.4996409076362969E-3</c:v>
                </c:pt>
                <c:pt idx="5721">
                  <c:v>3.3731443359505342E-2</c:v>
                </c:pt>
                <c:pt idx="5722">
                  <c:v>8.8754188033616108E-2</c:v>
                </c:pt>
                <c:pt idx="5723">
                  <c:v>3.7145677870718041E-2</c:v>
                </c:pt>
                <c:pt idx="5724">
                  <c:v>2.4346469784372422E-3</c:v>
                </c:pt>
                <c:pt idx="5725">
                  <c:v>0.39827371828682817</c:v>
                </c:pt>
                <c:pt idx="5726">
                  <c:v>8.0740032336574882E-2</c:v>
                </c:pt>
                <c:pt idx="5727">
                  <c:v>9.1548243124330894E-2</c:v>
                </c:pt>
                <c:pt idx="5728">
                  <c:v>1.7893801742204743E-2</c:v>
                </c:pt>
                <c:pt idx="5729">
                  <c:v>3.1398482120225817E-4</c:v>
                </c:pt>
                <c:pt idx="5730">
                  <c:v>4.8464222583347712E-2</c:v>
                </c:pt>
                <c:pt idx="5731">
                  <c:v>0.16354843382775255</c:v>
                </c:pt>
                <c:pt idx="5732">
                  <c:v>9.0201877183585813E-2</c:v>
                </c:pt>
                <c:pt idx="5733">
                  <c:v>0.14213180313994789</c:v>
                </c:pt>
                <c:pt idx="5734">
                  <c:v>2.3320300279253185E-2</c:v>
                </c:pt>
                <c:pt idx="5735">
                  <c:v>2.6589565930047092E-4</c:v>
                </c:pt>
                <c:pt idx="5736">
                  <c:v>0.10661546054474355</c:v>
                </c:pt>
                <c:pt idx="5737">
                  <c:v>1.2533844592916491E-2</c:v>
                </c:pt>
                <c:pt idx="5738">
                  <c:v>0.19706641232026648</c:v>
                </c:pt>
                <c:pt idx="5739">
                  <c:v>0.14159288260859512</c:v>
                </c:pt>
                <c:pt idx="5740">
                  <c:v>7.3070281197081905E-3</c:v>
                </c:pt>
                <c:pt idx="5741">
                  <c:v>0.1827578377301638</c:v>
                </c:pt>
                <c:pt idx="5742">
                  <c:v>2.0461948707617694E-3</c:v>
                </c:pt>
                <c:pt idx="5743">
                  <c:v>6.570927798127929E-3</c:v>
                </c:pt>
                <c:pt idx="5744">
                  <c:v>2.0735101083053189E-3</c:v>
                </c:pt>
                <c:pt idx="5745">
                  <c:v>7.2864482422266758E-2</c:v>
                </c:pt>
                <c:pt idx="5746">
                  <c:v>0.31238946705381337</c:v>
                </c:pt>
                <c:pt idx="5747">
                  <c:v>5.6203901636607263E-4</c:v>
                </c:pt>
                <c:pt idx="5748">
                  <c:v>5.8866424769836803E-4</c:v>
                </c:pt>
                <c:pt idx="5749">
                  <c:v>1.4885726222364712E-2</c:v>
                </c:pt>
                <c:pt idx="5750">
                  <c:v>3.6192538916739445E-2</c:v>
                </c:pt>
                <c:pt idx="5751">
                  <c:v>8.1491757298318937E-2</c:v>
                </c:pt>
                <c:pt idx="5752">
                  <c:v>8.490474680924799E-6</c:v>
                </c:pt>
                <c:pt idx="5753">
                  <c:v>6.9150687433885416E-3</c:v>
                </c:pt>
                <c:pt idx="5754">
                  <c:v>7.0072835396136372E-3</c:v>
                </c:pt>
                <c:pt idx="5755">
                  <c:v>2.0332599521041678E-2</c:v>
                </c:pt>
                <c:pt idx="5756">
                  <c:v>1.2048288742264304E-3</c:v>
                </c:pt>
                <c:pt idx="5757">
                  <c:v>4.2191826566088909E-4</c:v>
                </c:pt>
                <c:pt idx="5758">
                  <c:v>6.5896290457206973E-4</c:v>
                </c:pt>
                <c:pt idx="5759">
                  <c:v>0.14765726215761829</c:v>
                </c:pt>
                <c:pt idx="5760">
                  <c:v>2.6167210579205818E-3</c:v>
                </c:pt>
                <c:pt idx="5761">
                  <c:v>1.1492156908504668E-3</c:v>
                </c:pt>
                <c:pt idx="5762">
                  <c:v>2.9817506239380957E-2</c:v>
                </c:pt>
                <c:pt idx="5763">
                  <c:v>0.18542575827264104</c:v>
                </c:pt>
                <c:pt idx="5764">
                  <c:v>8.6827434133213158E-2</c:v>
                </c:pt>
                <c:pt idx="5765">
                  <c:v>0.10394917195017461</c:v>
                </c:pt>
                <c:pt idx="5766">
                  <c:v>1.8469232707458559E-2</c:v>
                </c:pt>
                <c:pt idx="5767">
                  <c:v>0.11404950027270873</c:v>
                </c:pt>
                <c:pt idx="5768">
                  <c:v>7.912488968390706E-2</c:v>
                </c:pt>
                <c:pt idx="5769">
                  <c:v>2.1282842543632649E-2</c:v>
                </c:pt>
                <c:pt idx="5770">
                  <c:v>0.12647309276307561</c:v>
                </c:pt>
                <c:pt idx="5771">
                  <c:v>0.12250751804826059</c:v>
                </c:pt>
                <c:pt idx="5772">
                  <c:v>2.9038785024038592E-2</c:v>
                </c:pt>
                <c:pt idx="5773">
                  <c:v>8.1208629782207262E-3</c:v>
                </c:pt>
                <c:pt idx="5774">
                  <c:v>0.12185154509941373</c:v>
                </c:pt>
                <c:pt idx="5775">
                  <c:v>1.516382899194308E-2</c:v>
                </c:pt>
                <c:pt idx="5776">
                  <c:v>0.11425330382627727</c:v>
                </c:pt>
                <c:pt idx="5777">
                  <c:v>1.5210103542861049E-2</c:v>
                </c:pt>
                <c:pt idx="5778">
                  <c:v>7.9180105454187813E-2</c:v>
                </c:pt>
                <c:pt idx="5779">
                  <c:v>1.9676769708941526E-3</c:v>
                </c:pt>
                <c:pt idx="5780">
                  <c:v>2.0026997310926824E-2</c:v>
                </c:pt>
                <c:pt idx="5781">
                  <c:v>0.12007334367103741</c:v>
                </c:pt>
                <c:pt idx="5782">
                  <c:v>9.4473187214086443E-3</c:v>
                </c:pt>
                <c:pt idx="5783">
                  <c:v>0.99460156411306366</c:v>
                </c:pt>
                <c:pt idx="5784">
                  <c:v>3.1781402764844174E-2</c:v>
                </c:pt>
                <c:pt idx="5785">
                  <c:v>0.23506506504614091</c:v>
                </c:pt>
                <c:pt idx="5786">
                  <c:v>3.3521380898808163E-2</c:v>
                </c:pt>
                <c:pt idx="5787">
                  <c:v>1.9219145842655608E-2</c:v>
                </c:pt>
                <c:pt idx="5788">
                  <c:v>1.1210338661069534E-5</c:v>
                </c:pt>
                <c:pt idx="5789">
                  <c:v>0.11991024900972372</c:v>
                </c:pt>
                <c:pt idx="5790">
                  <c:v>1.1152447935438906E-3</c:v>
                </c:pt>
                <c:pt idx="5791">
                  <c:v>2.7083325875471003E-2</c:v>
                </c:pt>
                <c:pt idx="5792">
                  <c:v>0.13451695225265764</c:v>
                </c:pt>
                <c:pt idx="5793">
                  <c:v>2.6334349644110281E-3</c:v>
                </c:pt>
                <c:pt idx="5794">
                  <c:v>1.9840716322328516E-2</c:v>
                </c:pt>
                <c:pt idx="5795">
                  <c:v>0.12564012482503395</c:v>
                </c:pt>
                <c:pt idx="5796">
                  <c:v>0.28170891306092471</c:v>
                </c:pt>
                <c:pt idx="5797">
                  <c:v>1.1956590998928932E-3</c:v>
                </c:pt>
                <c:pt idx="5798">
                  <c:v>1.891983053255147E-2</c:v>
                </c:pt>
                <c:pt idx="5799">
                  <c:v>8.1733665560789082E-3</c:v>
                </c:pt>
                <c:pt idx="5800">
                  <c:v>2.3707719088504123E-2</c:v>
                </c:pt>
                <c:pt idx="5801">
                  <c:v>7.7136061922097974E-4</c:v>
                </c:pt>
                <c:pt idx="5802">
                  <c:v>2.3098692019257908E-2</c:v>
                </c:pt>
                <c:pt idx="5803">
                  <c:v>9.544676433897023E-2</c:v>
                </c:pt>
                <c:pt idx="5804">
                  <c:v>0.20662292350488926</c:v>
                </c:pt>
                <c:pt idx="5805">
                  <c:v>2.5488794774601382E-2</c:v>
                </c:pt>
                <c:pt idx="5806">
                  <c:v>4.4537710975743813E-2</c:v>
                </c:pt>
                <c:pt idx="5807">
                  <c:v>6.6090856148151023E-2</c:v>
                </c:pt>
                <c:pt idx="5808">
                  <c:v>5.2247263884313784E-2</c:v>
                </c:pt>
                <c:pt idx="5809">
                  <c:v>3.211201300623141E-4</c:v>
                </c:pt>
                <c:pt idx="5810">
                  <c:v>0.31384482594075985</c:v>
                </c:pt>
                <c:pt idx="5811">
                  <c:v>9.1869517522329381E-6</c:v>
                </c:pt>
                <c:pt idx="5812">
                  <c:v>2.7610562913188585E-2</c:v>
                </c:pt>
                <c:pt idx="5813">
                  <c:v>0.23356484707611433</c:v>
                </c:pt>
                <c:pt idx="5814">
                  <c:v>9.4819841822030862E-2</c:v>
                </c:pt>
                <c:pt idx="5815">
                  <c:v>8.1225215268353121E-2</c:v>
                </c:pt>
                <c:pt idx="5816">
                  <c:v>8.1014866819638445E-2</c:v>
                </c:pt>
                <c:pt idx="5817">
                  <c:v>0.27795721703675175</c:v>
                </c:pt>
                <c:pt idx="5818">
                  <c:v>9.6949164868733312E-3</c:v>
                </c:pt>
                <c:pt idx="5819">
                  <c:v>8.7979588225257074E-2</c:v>
                </c:pt>
                <c:pt idx="5820">
                  <c:v>6.446782494656049E-2</c:v>
                </c:pt>
                <c:pt idx="5821">
                  <c:v>9.4164950208712447E-2</c:v>
                </c:pt>
                <c:pt idx="5822">
                  <c:v>4.8839952827104856E-2</c:v>
                </c:pt>
                <c:pt idx="5823">
                  <c:v>1.3582861507631752E-2</c:v>
                </c:pt>
                <c:pt idx="5824">
                  <c:v>7.6435633418685256E-2</c:v>
                </c:pt>
                <c:pt idx="5825">
                  <c:v>0.18405487092967007</c:v>
                </c:pt>
                <c:pt idx="5826">
                  <c:v>2.2473726950067387E-4</c:v>
                </c:pt>
                <c:pt idx="5827">
                  <c:v>0.17814715712359633</c:v>
                </c:pt>
                <c:pt idx="5828">
                  <c:v>7.5891335967949213E-3</c:v>
                </c:pt>
                <c:pt idx="5829">
                  <c:v>0.13941993788365592</c:v>
                </c:pt>
                <c:pt idx="5830">
                  <c:v>9.007064318091359E-4</c:v>
                </c:pt>
                <c:pt idx="5831">
                  <c:v>2.9359411157911419E-2</c:v>
                </c:pt>
                <c:pt idx="5832">
                  <c:v>2.3009805862206013E-2</c:v>
                </c:pt>
                <c:pt idx="5833">
                  <c:v>0.10292653248394468</c:v>
                </c:pt>
                <c:pt idx="5834">
                  <c:v>8.199602164115094E-2</c:v>
                </c:pt>
                <c:pt idx="5835">
                  <c:v>0.18221056786848527</c:v>
                </c:pt>
                <c:pt idx="5836">
                  <c:v>7.6288501064021444E-4</c:v>
                </c:pt>
                <c:pt idx="5837">
                  <c:v>0.38918440683328331</c:v>
                </c:pt>
                <c:pt idx="5838">
                  <c:v>0.14629080648357756</c:v>
                </c:pt>
                <c:pt idx="5839">
                  <c:v>1.9901332725255422E-2</c:v>
                </c:pt>
                <c:pt idx="5840">
                  <c:v>1.1431034083746588E-4</c:v>
                </c:pt>
                <c:pt idx="5841">
                  <c:v>9.8949095566970933E-3</c:v>
                </c:pt>
                <c:pt idx="5842">
                  <c:v>0.36945835172147473</c:v>
                </c:pt>
                <c:pt idx="5843">
                  <c:v>3.9259672606987587E-5</c:v>
                </c:pt>
                <c:pt idx="5844">
                  <c:v>2.4995639092851605E-2</c:v>
                </c:pt>
                <c:pt idx="5845">
                  <c:v>2.0455094662656997E-3</c:v>
                </c:pt>
                <c:pt idx="5846">
                  <c:v>4.4369109691225837E-2</c:v>
                </c:pt>
                <c:pt idx="5847">
                  <c:v>4.1620048747361277E-2</c:v>
                </c:pt>
                <c:pt idx="5848">
                  <c:v>2.6595177334857827E-2</c:v>
                </c:pt>
                <c:pt idx="5849">
                  <c:v>1.3584571343953135E-2</c:v>
                </c:pt>
                <c:pt idx="5850">
                  <c:v>1.9620990231056585E-2</c:v>
                </c:pt>
                <c:pt idx="5851">
                  <c:v>8.7919621441723161E-2</c:v>
                </c:pt>
                <c:pt idx="5852">
                  <c:v>3.010403386627628E-3</c:v>
                </c:pt>
                <c:pt idx="5853">
                  <c:v>8.7703585102504589E-2</c:v>
                </c:pt>
                <c:pt idx="5854">
                  <c:v>6.9831263911231752E-4</c:v>
                </c:pt>
                <c:pt idx="5855">
                  <c:v>2.3843514866064204E-3</c:v>
                </c:pt>
                <c:pt idx="5856">
                  <c:v>0.2606389838387117</c:v>
                </c:pt>
                <c:pt idx="5857">
                  <c:v>4.2583692393048225E-2</c:v>
                </c:pt>
                <c:pt idx="5858">
                  <c:v>5.1657222220038733E-2</c:v>
                </c:pt>
                <c:pt idx="5859">
                  <c:v>4.8485650087785265E-3</c:v>
                </c:pt>
                <c:pt idx="5860">
                  <c:v>0.10301633899886563</c:v>
                </c:pt>
                <c:pt idx="5861">
                  <c:v>5.9651569547149431E-2</c:v>
                </c:pt>
                <c:pt idx="5862">
                  <c:v>2.5711026924085546E-3</c:v>
                </c:pt>
                <c:pt idx="5863">
                  <c:v>7.4135901213678898E-2</c:v>
                </c:pt>
                <c:pt idx="5864">
                  <c:v>1.6797336749792599E-2</c:v>
                </c:pt>
                <c:pt idx="5865">
                  <c:v>1.2634928774441724E-2</c:v>
                </c:pt>
                <c:pt idx="5866">
                  <c:v>1.5948122559996797E-3</c:v>
                </c:pt>
                <c:pt idx="5867">
                  <c:v>4.7296762111705727E-3</c:v>
                </c:pt>
                <c:pt idx="5868">
                  <c:v>1.7726300650176899E-2</c:v>
                </c:pt>
                <c:pt idx="5869">
                  <c:v>8.7984713636043745E-3</c:v>
                </c:pt>
                <c:pt idx="5870">
                  <c:v>0.18405928435157229</c:v>
                </c:pt>
                <c:pt idx="5871">
                  <c:v>2.3958132590527247E-3</c:v>
                </c:pt>
                <c:pt idx="5872">
                  <c:v>1.0186747992024306E-2</c:v>
                </c:pt>
                <c:pt idx="5873">
                  <c:v>0.64173306577467415</c:v>
                </c:pt>
                <c:pt idx="5874">
                  <c:v>2.5058880500608966E-2</c:v>
                </c:pt>
                <c:pt idx="5875">
                  <c:v>6.4639308656911617E-3</c:v>
                </c:pt>
                <c:pt idx="5876">
                  <c:v>4.0348466842416086E-3</c:v>
                </c:pt>
                <c:pt idx="5877">
                  <c:v>6.4064299873165349E-3</c:v>
                </c:pt>
                <c:pt idx="5878">
                  <c:v>6.9769102971433725E-2</c:v>
                </c:pt>
                <c:pt idx="5879">
                  <c:v>2.334636891972833E-3</c:v>
                </c:pt>
                <c:pt idx="5880">
                  <c:v>2.9521471311448871E-2</c:v>
                </c:pt>
                <c:pt idx="5881">
                  <c:v>0.23307422537348604</c:v>
                </c:pt>
                <c:pt idx="5882">
                  <c:v>0.17423331904413528</c:v>
                </c:pt>
                <c:pt idx="5883">
                  <c:v>4.8383237437111447E-2</c:v>
                </c:pt>
                <c:pt idx="5884">
                  <c:v>6.0270741443672865E-2</c:v>
                </c:pt>
                <c:pt idx="5885">
                  <c:v>0.23176727292790308</c:v>
                </c:pt>
                <c:pt idx="5886">
                  <c:v>3.6912849051102863E-2</c:v>
                </c:pt>
                <c:pt idx="5887">
                  <c:v>1.7045385856576844E-2</c:v>
                </c:pt>
                <c:pt idx="5888">
                  <c:v>3.5351920129891436E-3</c:v>
                </c:pt>
                <c:pt idx="5889">
                  <c:v>0.14655555095528422</c:v>
                </c:pt>
                <c:pt idx="5890">
                  <c:v>8.2939350993024575E-6</c:v>
                </c:pt>
                <c:pt idx="5891">
                  <c:v>7.301434817170588E-3</c:v>
                </c:pt>
                <c:pt idx="5892">
                  <c:v>1.7673055109808947E-2</c:v>
                </c:pt>
                <c:pt idx="5893">
                  <c:v>7.010343895892202E-3</c:v>
                </c:pt>
                <c:pt idx="5894">
                  <c:v>1.1677639357265956E-5</c:v>
                </c:pt>
                <c:pt idx="5895">
                  <c:v>2.6971796299230098E-2</c:v>
                </c:pt>
                <c:pt idx="5896">
                  <c:v>5.427287705450653E-3</c:v>
                </c:pt>
                <c:pt idx="5897">
                  <c:v>2.0265069981270659E-2</c:v>
                </c:pt>
                <c:pt idx="5898">
                  <c:v>7.2370394938322133E-2</c:v>
                </c:pt>
                <c:pt idx="5899">
                  <c:v>6.4077616403260859E-2</c:v>
                </c:pt>
                <c:pt idx="5900">
                  <c:v>4.146014914315381E-2</c:v>
                </c:pt>
                <c:pt idx="5901">
                  <c:v>2.2060239174968546E-3</c:v>
                </c:pt>
                <c:pt idx="5902">
                  <c:v>3.3881303215854496E-2</c:v>
                </c:pt>
                <c:pt idx="5903">
                  <c:v>4.3529605650685553E-2</c:v>
                </c:pt>
                <c:pt idx="5904">
                  <c:v>5.5241321497314786E-7</c:v>
                </c:pt>
                <c:pt idx="5905">
                  <c:v>1.2477943443724741E-3</c:v>
                </c:pt>
                <c:pt idx="5906">
                  <c:v>1.5031794411227048E-2</c:v>
                </c:pt>
                <c:pt idx="5907">
                  <c:v>1.1171612029292358E-2</c:v>
                </c:pt>
                <c:pt idx="5908">
                  <c:v>2.2394904890149777E-4</c:v>
                </c:pt>
                <c:pt idx="5909">
                  <c:v>5.4723705157167625E-3</c:v>
                </c:pt>
                <c:pt idx="5910">
                  <c:v>2.2915612316715669E-2</c:v>
                </c:pt>
                <c:pt idx="5911">
                  <c:v>1.4717574185152448E-4</c:v>
                </c:pt>
                <c:pt idx="5912">
                  <c:v>0.16484560752760438</c:v>
                </c:pt>
                <c:pt idx="5913">
                  <c:v>0.10463147297798382</c:v>
                </c:pt>
                <c:pt idx="5914">
                  <c:v>1.3549910147180986E-2</c:v>
                </c:pt>
                <c:pt idx="5915">
                  <c:v>0.15441197216892841</c:v>
                </c:pt>
                <c:pt idx="5916">
                  <c:v>1.5373488035475795E-2</c:v>
                </c:pt>
                <c:pt idx="5917">
                  <c:v>2.5909729778838481E-3</c:v>
                </c:pt>
                <c:pt idx="5918">
                  <c:v>3.6008617589397315E-2</c:v>
                </c:pt>
                <c:pt idx="5919">
                  <c:v>1.3297379379122128E-3</c:v>
                </c:pt>
                <c:pt idx="5920">
                  <c:v>2.1202661221962861E-3</c:v>
                </c:pt>
                <c:pt idx="5921">
                  <c:v>2.5071592473730982E-2</c:v>
                </c:pt>
                <c:pt idx="5922">
                  <c:v>7.0370734667003158E-4</c:v>
                </c:pt>
                <c:pt idx="5923">
                  <c:v>3.6548792821239785E-4</c:v>
                </c:pt>
                <c:pt idx="5924">
                  <c:v>5.7865134164557215E-3</c:v>
                </c:pt>
                <c:pt idx="5925">
                  <c:v>3.7726153350403177E-2</c:v>
                </c:pt>
                <c:pt idx="5926">
                  <c:v>0.22300219507365174</c:v>
                </c:pt>
                <c:pt idx="5927">
                  <c:v>2.9203255735301432E-3</c:v>
                </c:pt>
                <c:pt idx="5928">
                  <c:v>0.36033618913791249</c:v>
                </c:pt>
                <c:pt idx="5929">
                  <c:v>0.37249945723642408</c:v>
                </c:pt>
                <c:pt idx="5930">
                  <c:v>0.23772407392825304</c:v>
                </c:pt>
                <c:pt idx="5931">
                  <c:v>1.4546861251630131E-2</c:v>
                </c:pt>
                <c:pt idx="5932">
                  <c:v>7.7906683970668966E-2</c:v>
                </c:pt>
                <c:pt idx="5933">
                  <c:v>0.21498300971828527</c:v>
                </c:pt>
                <c:pt idx="5934">
                  <c:v>3.2443581609673637E-2</c:v>
                </c:pt>
                <c:pt idx="5935">
                  <c:v>2.9944977899080841E-4</c:v>
                </c:pt>
                <c:pt idx="5936">
                  <c:v>4.214626162055592E-3</c:v>
                </c:pt>
                <c:pt idx="5937">
                  <c:v>0.12936479844731616</c:v>
                </c:pt>
                <c:pt idx="5938">
                  <c:v>0.15978545959289184</c:v>
                </c:pt>
                <c:pt idx="5939">
                  <c:v>3.2284214024587914E-2</c:v>
                </c:pt>
                <c:pt idx="5940">
                  <c:v>0.15283243309374148</c:v>
                </c:pt>
                <c:pt idx="5941">
                  <c:v>7.1148839542595751E-2</c:v>
                </c:pt>
                <c:pt idx="5942">
                  <c:v>2.3037758712171593E-3</c:v>
                </c:pt>
                <c:pt idx="5943">
                  <c:v>6.6403505254023813E-6</c:v>
                </c:pt>
                <c:pt idx="5944">
                  <c:v>7.112842099907532E-2</c:v>
                </c:pt>
                <c:pt idx="5945">
                  <c:v>1.138036808500041E-3</c:v>
                </c:pt>
                <c:pt idx="5946">
                  <c:v>8.4961089696898768E-4</c:v>
                </c:pt>
                <c:pt idx="5947">
                  <c:v>2.6836937594009336E-2</c:v>
                </c:pt>
                <c:pt idx="5948">
                  <c:v>7.3696878427417459E-3</c:v>
                </c:pt>
                <c:pt idx="5949">
                  <c:v>1.1660079288615336E-5</c:v>
                </c:pt>
                <c:pt idx="5950">
                  <c:v>0.1602051408831851</c:v>
                </c:pt>
                <c:pt idx="5951">
                  <c:v>1.1365169051162496E-2</c:v>
                </c:pt>
                <c:pt idx="5952">
                  <c:v>0.29722490658678907</c:v>
                </c:pt>
                <c:pt idx="5953">
                  <c:v>2.0480617709833199E-2</c:v>
                </c:pt>
                <c:pt idx="5954">
                  <c:v>4.5104609675638251E-3</c:v>
                </c:pt>
                <c:pt idx="5955">
                  <c:v>8.5861678322502587E-3</c:v>
                </c:pt>
                <c:pt idx="5956">
                  <c:v>5.5887436867958174E-3</c:v>
                </c:pt>
                <c:pt idx="5957">
                  <c:v>5.089038538296882E-2</c:v>
                </c:pt>
                <c:pt idx="5958">
                  <c:v>5.1911186095064357E-2</c:v>
                </c:pt>
                <c:pt idx="5959">
                  <c:v>5.177037162658004E-2</c:v>
                </c:pt>
                <c:pt idx="5960">
                  <c:v>8.5448495700250718E-2</c:v>
                </c:pt>
                <c:pt idx="5961">
                  <c:v>8.4917853378970918E-4</c:v>
                </c:pt>
                <c:pt idx="5962">
                  <c:v>2.8157943562259441E-3</c:v>
                </c:pt>
                <c:pt idx="5963">
                  <c:v>5.201042796663765E-2</c:v>
                </c:pt>
                <c:pt idx="5964">
                  <c:v>4.9717740076563752E-2</c:v>
                </c:pt>
                <c:pt idx="5965">
                  <c:v>2.4166858607273096E-2</c:v>
                </c:pt>
                <c:pt idx="5966">
                  <c:v>1.0136127798343336E-2</c:v>
                </c:pt>
                <c:pt idx="5967">
                  <c:v>2.0961951664125254E-2</c:v>
                </c:pt>
                <c:pt idx="5968">
                  <c:v>9.3906366706157998E-2</c:v>
                </c:pt>
                <c:pt idx="5969">
                  <c:v>7.5143427476228406E-3</c:v>
                </c:pt>
                <c:pt idx="5970">
                  <c:v>2.7386608312251325E-3</c:v>
                </c:pt>
                <c:pt idx="5971">
                  <c:v>1.089756067333764E-2</c:v>
                </c:pt>
                <c:pt idx="5972">
                  <c:v>2.6943786903685648E-2</c:v>
                </c:pt>
                <c:pt idx="5973">
                  <c:v>0.11874865101684423</c:v>
                </c:pt>
                <c:pt idx="5974">
                  <c:v>4.7693696157655889E-2</c:v>
                </c:pt>
                <c:pt idx="5975">
                  <c:v>0.10146892647930927</c:v>
                </c:pt>
                <c:pt idx="5976">
                  <c:v>4.2810997993603619E-2</c:v>
                </c:pt>
                <c:pt idx="5977">
                  <c:v>5.4854962650337388E-2</c:v>
                </c:pt>
                <c:pt idx="5978">
                  <c:v>2.8311923485473449E-2</c:v>
                </c:pt>
                <c:pt idx="5979">
                  <c:v>1.9835586467882175E-3</c:v>
                </c:pt>
                <c:pt idx="5980">
                  <c:v>6.8915665166951162E-2</c:v>
                </c:pt>
                <c:pt idx="5981">
                  <c:v>0.28794568447597785</c:v>
                </c:pt>
                <c:pt idx="5982">
                  <c:v>9.299740064939202E-2</c:v>
                </c:pt>
                <c:pt idx="5983">
                  <c:v>7.9608792389692686E-3</c:v>
                </c:pt>
                <c:pt idx="5984">
                  <c:v>0.12023294302493329</c:v>
                </c:pt>
                <c:pt idx="5985">
                  <c:v>0.49234437739190617</c:v>
                </c:pt>
                <c:pt idx="5986">
                  <c:v>8.9781288437504967E-3</c:v>
                </c:pt>
                <c:pt idx="5987">
                  <c:v>0.25775372543755215</c:v>
                </c:pt>
                <c:pt idx="5988">
                  <c:v>8.9935247359623105E-2</c:v>
                </c:pt>
                <c:pt idx="5989">
                  <c:v>8.0744238024779633E-3</c:v>
                </c:pt>
                <c:pt idx="5990">
                  <c:v>2.1138160454119231E-2</c:v>
                </c:pt>
                <c:pt idx="5991">
                  <c:v>7.0000011118350365E-3</c:v>
                </c:pt>
                <c:pt idx="5992">
                  <c:v>5.168341202756012E-4</c:v>
                </c:pt>
                <c:pt idx="5993">
                  <c:v>7.0138435407909261E-2</c:v>
                </c:pt>
                <c:pt idx="5994">
                  <c:v>0.1556888658251567</c:v>
                </c:pt>
                <c:pt idx="5995">
                  <c:v>5.8234047684978314E-2</c:v>
                </c:pt>
                <c:pt idx="5996">
                  <c:v>4.2346776521856137E-2</c:v>
                </c:pt>
                <c:pt idx="5997">
                  <c:v>1.3293598191740552E-2</c:v>
                </c:pt>
                <c:pt idx="5998">
                  <c:v>3.648980901903591E-2</c:v>
                </c:pt>
                <c:pt idx="5999">
                  <c:v>1.1966352136489031E-2</c:v>
                </c:pt>
                <c:pt idx="6000">
                  <c:v>0.12855314330139025</c:v>
                </c:pt>
                <c:pt idx="6001">
                  <c:v>2.2358976651389334E-2</c:v>
                </c:pt>
                <c:pt idx="6002">
                  <c:v>1.9384631869310122E-4</c:v>
                </c:pt>
                <c:pt idx="6003">
                  <c:v>3.1417670090228847E-2</c:v>
                </c:pt>
                <c:pt idx="6004">
                  <c:v>4.6257771320125061E-3</c:v>
                </c:pt>
                <c:pt idx="6005">
                  <c:v>3.1845636498052231E-4</c:v>
                </c:pt>
                <c:pt idx="6006">
                  <c:v>1.0384800625041349E-3</c:v>
                </c:pt>
                <c:pt idx="6007">
                  <c:v>0.11163311786105637</c:v>
                </c:pt>
                <c:pt idx="6008">
                  <c:v>0.367176296709605</c:v>
                </c:pt>
                <c:pt idx="6009">
                  <c:v>0.2571271800815696</c:v>
                </c:pt>
                <c:pt idx="6010">
                  <c:v>1.0713480288259084E-2</c:v>
                </c:pt>
                <c:pt idx="6011">
                  <c:v>1.870060524136144E-2</c:v>
                </c:pt>
                <c:pt idx="6012">
                  <c:v>0.14276880902059499</c:v>
                </c:pt>
                <c:pt idx="6013">
                  <c:v>5.3119026449363897E-4</c:v>
                </c:pt>
                <c:pt idx="6014">
                  <c:v>1.5447548653354283E-3</c:v>
                </c:pt>
                <c:pt idx="6015">
                  <c:v>0.30336532432104435</c:v>
                </c:pt>
                <c:pt idx="6016">
                  <c:v>1.9380328226776568E-2</c:v>
                </c:pt>
                <c:pt idx="6017">
                  <c:v>1.0614747231551508E-2</c:v>
                </c:pt>
                <c:pt idx="6018">
                  <c:v>1.6423267579067698E-2</c:v>
                </c:pt>
                <c:pt idx="6019">
                  <c:v>1.2586773275420681E-3</c:v>
                </c:pt>
                <c:pt idx="6020">
                  <c:v>4.1591762486508692E-2</c:v>
                </c:pt>
                <c:pt idx="6021">
                  <c:v>3.3534347634134485E-3</c:v>
                </c:pt>
                <c:pt idx="6022">
                  <c:v>3.5345784163950796E-2</c:v>
                </c:pt>
                <c:pt idx="6023">
                  <c:v>0.16883876726552746</c:v>
                </c:pt>
                <c:pt idx="6024">
                  <c:v>2.8993226206705205E-2</c:v>
                </c:pt>
                <c:pt idx="6025">
                  <c:v>9.6960431359534235E-2</c:v>
                </c:pt>
                <c:pt idx="6026">
                  <c:v>4.647079422290569E-2</c:v>
                </c:pt>
                <c:pt idx="6027">
                  <c:v>3.8655358024976404E-2</c:v>
                </c:pt>
                <c:pt idx="6028">
                  <c:v>1.0249764055726241E-2</c:v>
                </c:pt>
                <c:pt idx="6029">
                  <c:v>1.8047702437475481E-4</c:v>
                </c:pt>
                <c:pt idx="6030">
                  <c:v>0.1394092110476087</c:v>
                </c:pt>
                <c:pt idx="6031">
                  <c:v>0.15641651983599633</c:v>
                </c:pt>
                <c:pt idx="6032">
                  <c:v>4.6710809056823843E-3</c:v>
                </c:pt>
                <c:pt idx="6033">
                  <c:v>7.803205817558851E-3</c:v>
                </c:pt>
                <c:pt idx="6034">
                  <c:v>0.14173388297763839</c:v>
                </c:pt>
                <c:pt idx="6035">
                  <c:v>5.3161884088875337E-2</c:v>
                </c:pt>
                <c:pt idx="6036">
                  <c:v>1.5579053942660234E-2</c:v>
                </c:pt>
                <c:pt idx="6037">
                  <c:v>5.747428173584636E-3</c:v>
                </c:pt>
                <c:pt idx="6038">
                  <c:v>1.166718208922266E-2</c:v>
                </c:pt>
                <c:pt idx="6039">
                  <c:v>5.4428344658484708E-2</c:v>
                </c:pt>
                <c:pt idx="6040">
                  <c:v>1.2686163037106254E-3</c:v>
                </c:pt>
                <c:pt idx="6041">
                  <c:v>5.2899812949212623E-2</c:v>
                </c:pt>
                <c:pt idx="6042">
                  <c:v>5.0592177300649698E-3</c:v>
                </c:pt>
                <c:pt idx="6043">
                  <c:v>0.13810070979737404</c:v>
                </c:pt>
                <c:pt idx="6044">
                  <c:v>0.3594834237776201</c:v>
                </c:pt>
                <c:pt idx="6045">
                  <c:v>0.41848518934256201</c:v>
                </c:pt>
                <c:pt idx="6046">
                  <c:v>0.11018481172551545</c:v>
                </c:pt>
                <c:pt idx="6047">
                  <c:v>5.7914001147588235E-3</c:v>
                </c:pt>
                <c:pt idx="6048">
                  <c:v>2.9736837513014282E-2</c:v>
                </c:pt>
                <c:pt idx="6049">
                  <c:v>1.6294083723653627E-2</c:v>
                </c:pt>
                <c:pt idx="6050">
                  <c:v>0.2194917599780595</c:v>
                </c:pt>
                <c:pt idx="6051">
                  <c:v>4.092715676752678E-4</c:v>
                </c:pt>
                <c:pt idx="6052">
                  <c:v>2.0937137807816E-2</c:v>
                </c:pt>
                <c:pt idx="6053">
                  <c:v>3.7115517812515694E-2</c:v>
                </c:pt>
                <c:pt idx="6054">
                  <c:v>8.2898797279563743E-2</c:v>
                </c:pt>
                <c:pt idx="6055">
                  <c:v>3.4152519305291189E-4</c:v>
                </c:pt>
                <c:pt idx="6056">
                  <c:v>1.6095436070046086E-3</c:v>
                </c:pt>
                <c:pt idx="6057">
                  <c:v>8.7141571242429217E-3</c:v>
                </c:pt>
                <c:pt idx="6058">
                  <c:v>0.14376032526262403</c:v>
                </c:pt>
                <c:pt idx="6059">
                  <c:v>9.595495686530198E-3</c:v>
                </c:pt>
                <c:pt idx="6060">
                  <c:v>4.23185167062241E-2</c:v>
                </c:pt>
                <c:pt idx="6061">
                  <c:v>5.2994621344779377E-2</c:v>
                </c:pt>
                <c:pt idx="6062">
                  <c:v>4.9531047730725072E-2</c:v>
                </c:pt>
                <c:pt idx="6063">
                  <c:v>9.802612679423249E-3</c:v>
                </c:pt>
                <c:pt idx="6064">
                  <c:v>2.5801572136901388E-2</c:v>
                </c:pt>
                <c:pt idx="6065">
                  <c:v>0.19829863583221938</c:v>
                </c:pt>
                <c:pt idx="6066">
                  <c:v>0.30765210672368726</c:v>
                </c:pt>
                <c:pt idx="6067">
                  <c:v>6.8747920559615453E-4</c:v>
                </c:pt>
                <c:pt idx="6068">
                  <c:v>0.13490530619474472</c:v>
                </c:pt>
                <c:pt idx="6069">
                  <c:v>6.5736618917642334E-2</c:v>
                </c:pt>
                <c:pt idx="6070">
                  <c:v>1.5093869705138981E-2</c:v>
                </c:pt>
                <c:pt idx="6071">
                  <c:v>0.1105627998851305</c:v>
                </c:pt>
                <c:pt idx="6072">
                  <c:v>8.7356459009740983E-2</c:v>
                </c:pt>
                <c:pt idx="6073">
                  <c:v>0.22935449426151167</c:v>
                </c:pt>
                <c:pt idx="6074">
                  <c:v>4.2491661388284639E-3</c:v>
                </c:pt>
                <c:pt idx="6075">
                  <c:v>1.6004345801444901E-3</c:v>
                </c:pt>
                <c:pt idx="6076">
                  <c:v>0.11852605960786837</c:v>
                </c:pt>
                <c:pt idx="6077">
                  <c:v>1.4160983011897962E-2</c:v>
                </c:pt>
                <c:pt idx="6078">
                  <c:v>2.4704560042211204E-2</c:v>
                </c:pt>
                <c:pt idx="6079">
                  <c:v>0.10173033331936872</c:v>
                </c:pt>
                <c:pt idx="6080">
                  <c:v>6.8108638446220775E-3</c:v>
                </c:pt>
                <c:pt idx="6081">
                  <c:v>7.0671851837937061E-2</c:v>
                </c:pt>
                <c:pt idx="6082">
                  <c:v>1.43541143095467E-2</c:v>
                </c:pt>
                <c:pt idx="6083">
                  <c:v>3.5248553640766122E-4</c:v>
                </c:pt>
                <c:pt idx="6084">
                  <c:v>8.9141465129147016E-2</c:v>
                </c:pt>
                <c:pt idx="6085">
                  <c:v>1.0418109187541842</c:v>
                </c:pt>
                <c:pt idx="6086">
                  <c:v>1.2243251687500012E-2</c:v>
                </c:pt>
                <c:pt idx="6087">
                  <c:v>0.19024221587332932</c:v>
                </c:pt>
                <c:pt idx="6088">
                  <c:v>1.1075786787902194E-2</c:v>
                </c:pt>
                <c:pt idx="6089">
                  <c:v>3.7949034717276856E-2</c:v>
                </c:pt>
                <c:pt idx="6090">
                  <c:v>0.34074843265931321</c:v>
                </c:pt>
                <c:pt idx="6091">
                  <c:v>1.6768761448032748E-4</c:v>
                </c:pt>
                <c:pt idx="6092">
                  <c:v>9.2195303568579461E-3</c:v>
                </c:pt>
                <c:pt idx="6093">
                  <c:v>9.638993940023861E-4</c:v>
                </c:pt>
                <c:pt idx="6094">
                  <c:v>0.31102952349279378</c:v>
                </c:pt>
                <c:pt idx="6095">
                  <c:v>6.1556465520462754E-2</c:v>
                </c:pt>
                <c:pt idx="6096">
                  <c:v>0.15176188327976878</c:v>
                </c:pt>
                <c:pt idx="6097">
                  <c:v>8.9419639990242859E-3</c:v>
                </c:pt>
                <c:pt idx="6098">
                  <c:v>4.7999488215321434E-2</c:v>
                </c:pt>
                <c:pt idx="6099">
                  <c:v>4.1282122826386297E-2</c:v>
                </c:pt>
                <c:pt idx="6100">
                  <c:v>0.11369817575623305</c:v>
                </c:pt>
                <c:pt idx="6101">
                  <c:v>0.15758989161125295</c:v>
                </c:pt>
                <c:pt idx="6102">
                  <c:v>0.1732240803022691</c:v>
                </c:pt>
                <c:pt idx="6103">
                  <c:v>0.13454340158832967</c:v>
                </c:pt>
                <c:pt idx="6104">
                  <c:v>4.8735124200016489E-3</c:v>
                </c:pt>
                <c:pt idx="6105">
                  <c:v>2.6645114987947624E-2</c:v>
                </c:pt>
                <c:pt idx="6106">
                  <c:v>0.85240606177933687</c:v>
                </c:pt>
                <c:pt idx="6107">
                  <c:v>1.6195214467419346E-2</c:v>
                </c:pt>
                <c:pt idx="6108">
                  <c:v>5.8293628262409648E-3</c:v>
                </c:pt>
                <c:pt idx="6109">
                  <c:v>3.077993348437461E-3</c:v>
                </c:pt>
                <c:pt idx="6110">
                  <c:v>5.4617592496730476E-2</c:v>
                </c:pt>
                <c:pt idx="6111">
                  <c:v>0.18511615676029822</c:v>
                </c:pt>
                <c:pt idx="6112">
                  <c:v>6.0639870694632596E-3</c:v>
                </c:pt>
                <c:pt idx="6113">
                  <c:v>8.2067721788804976E-2</c:v>
                </c:pt>
                <c:pt idx="6114">
                  <c:v>0.49954406075712399</c:v>
                </c:pt>
                <c:pt idx="6115">
                  <c:v>5.1657939676536653E-2</c:v>
                </c:pt>
                <c:pt idx="6116">
                  <c:v>4.6574808069213059E-4</c:v>
                </c:pt>
                <c:pt idx="6117">
                  <c:v>1.8897068280980481E-2</c:v>
                </c:pt>
                <c:pt idx="6118">
                  <c:v>3.0616815924885771E-2</c:v>
                </c:pt>
                <c:pt idx="6119">
                  <c:v>4.2169903393604449E-2</c:v>
                </c:pt>
                <c:pt idx="6120">
                  <c:v>4.5891108410785267E-2</c:v>
                </c:pt>
                <c:pt idx="6121">
                  <c:v>0.40009244543213168</c:v>
                </c:pt>
                <c:pt idx="6122">
                  <c:v>7.3524469504404694E-2</c:v>
                </c:pt>
                <c:pt idx="6123">
                  <c:v>0.72559244944281154</c:v>
                </c:pt>
                <c:pt idx="6124">
                  <c:v>4.7348057962769537E-2</c:v>
                </c:pt>
                <c:pt idx="6125">
                  <c:v>0.17084006138227853</c:v>
                </c:pt>
                <c:pt idx="6126">
                  <c:v>0.37732630545644696</c:v>
                </c:pt>
                <c:pt idx="6127">
                  <c:v>8.3273895755188163E-2</c:v>
                </c:pt>
                <c:pt idx="6128">
                  <c:v>0.20112497502235399</c:v>
                </c:pt>
                <c:pt idx="6129">
                  <c:v>0.15509327255726238</c:v>
                </c:pt>
                <c:pt idx="6130">
                  <c:v>3.462468641171181E-3</c:v>
                </c:pt>
                <c:pt idx="6131">
                  <c:v>7.509164373840084E-2</c:v>
                </c:pt>
                <c:pt idx="6132">
                  <c:v>0.47458740861023913</c:v>
                </c:pt>
                <c:pt idx="6133">
                  <c:v>6.7111543596325152E-2</c:v>
                </c:pt>
                <c:pt idx="6134">
                  <c:v>1.4685642172117448E-2</c:v>
                </c:pt>
                <c:pt idx="6135">
                  <c:v>0.3401075970875479</c:v>
                </c:pt>
                <c:pt idx="6136">
                  <c:v>8.0594472956992304E-5</c:v>
                </c:pt>
                <c:pt idx="6137">
                  <c:v>9.9777166516738583E-2</c:v>
                </c:pt>
                <c:pt idx="6138">
                  <c:v>0.50921648175087519</c:v>
                </c:pt>
                <c:pt idx="6139">
                  <c:v>0.16572095175882082</c:v>
                </c:pt>
                <c:pt idx="6140">
                  <c:v>3.8252479596300841E-2</c:v>
                </c:pt>
                <c:pt idx="6141">
                  <c:v>0.17910893318721224</c:v>
                </c:pt>
                <c:pt idx="6142">
                  <c:v>1.5563592896396158E-2</c:v>
                </c:pt>
                <c:pt idx="6143">
                  <c:v>2.5531348607072631E-2</c:v>
                </c:pt>
                <c:pt idx="6144">
                  <c:v>3.0112241328625222E-2</c:v>
                </c:pt>
                <c:pt idx="6145">
                  <c:v>9.5924873959038218E-2</c:v>
                </c:pt>
                <c:pt idx="6146">
                  <c:v>5.2599125307887407E-2</c:v>
                </c:pt>
                <c:pt idx="6147">
                  <c:v>5.5937569078460835E-2</c:v>
                </c:pt>
                <c:pt idx="6148">
                  <c:v>3.477696615161309E-2</c:v>
                </c:pt>
                <c:pt idx="6149">
                  <c:v>0.44086313214269951</c:v>
                </c:pt>
                <c:pt idx="6150">
                  <c:v>2.5416636803865317E-2</c:v>
                </c:pt>
                <c:pt idx="6151">
                  <c:v>8.8455182990318626E-2</c:v>
                </c:pt>
                <c:pt idx="6152">
                  <c:v>0.25904979416481722</c:v>
                </c:pt>
                <c:pt idx="6153">
                  <c:v>2.9445591388458348E-3</c:v>
                </c:pt>
                <c:pt idx="6154">
                  <c:v>4.0357376692858403E-2</c:v>
                </c:pt>
                <c:pt idx="6155">
                  <c:v>4.1855070785400766E-2</c:v>
                </c:pt>
                <c:pt idx="6156">
                  <c:v>9.3060069135246261E-3</c:v>
                </c:pt>
                <c:pt idx="6157">
                  <c:v>0.17056437036502042</c:v>
                </c:pt>
                <c:pt idx="6158">
                  <c:v>4.6786377566440707E-5</c:v>
                </c:pt>
                <c:pt idx="6159">
                  <c:v>6.2269719309028942E-2</c:v>
                </c:pt>
                <c:pt idx="6160">
                  <c:v>0.41633649189931665</c:v>
                </c:pt>
                <c:pt idx="6161">
                  <c:v>6.3865080795249454E-2</c:v>
                </c:pt>
                <c:pt idx="6162">
                  <c:v>0.77346768565586244</c:v>
                </c:pt>
                <c:pt idx="6163">
                  <c:v>4.514928425056839E-2</c:v>
                </c:pt>
                <c:pt idx="6164">
                  <c:v>6.7105286953273904E-2</c:v>
                </c:pt>
                <c:pt idx="6165">
                  <c:v>2.323472522174538E-3</c:v>
                </c:pt>
                <c:pt idx="6166">
                  <c:v>0.4625506244674476</c:v>
                </c:pt>
                <c:pt idx="6167">
                  <c:v>0.12711083104372425</c:v>
                </c:pt>
                <c:pt idx="6168">
                  <c:v>0.23950579326318341</c:v>
                </c:pt>
                <c:pt idx="6169">
                  <c:v>3.2417039336062872E-3</c:v>
                </c:pt>
                <c:pt idx="6170">
                  <c:v>9.4887706206085182E-3</c:v>
                </c:pt>
                <c:pt idx="6171">
                  <c:v>0.15318962120338711</c:v>
                </c:pt>
                <c:pt idx="6172">
                  <c:v>7.6294634886106896E-3</c:v>
                </c:pt>
                <c:pt idx="6173">
                  <c:v>2.4986634742835867E-3</c:v>
                </c:pt>
                <c:pt idx="6174">
                  <c:v>0.26823136058625063</c:v>
                </c:pt>
                <c:pt idx="6175">
                  <c:v>7.5718244320855223E-3</c:v>
                </c:pt>
                <c:pt idx="6176">
                  <c:v>0.15736841339703364</c:v>
                </c:pt>
                <c:pt idx="6177">
                  <c:v>4.9949440096352916E-2</c:v>
                </c:pt>
                <c:pt idx="6178">
                  <c:v>8.0740558353206582E-5</c:v>
                </c:pt>
                <c:pt idx="6179">
                  <c:v>4.3478782934230992E-2</c:v>
                </c:pt>
                <c:pt idx="6180">
                  <c:v>0.49998282099604213</c:v>
                </c:pt>
                <c:pt idx="6181">
                  <c:v>0.15549865300693622</c:v>
                </c:pt>
                <c:pt idx="6182">
                  <c:v>0.29268280868496072</c:v>
                </c:pt>
                <c:pt idx="6183">
                  <c:v>0.21099167738545038</c:v>
                </c:pt>
                <c:pt idx="6184">
                  <c:v>8.393854273825869E-4</c:v>
                </c:pt>
                <c:pt idx="6185">
                  <c:v>4.4741413161661109E-2</c:v>
                </c:pt>
                <c:pt idx="6186">
                  <c:v>6.731611132682001E-3</c:v>
                </c:pt>
                <c:pt idx="6187">
                  <c:v>0.3076775116904788</c:v>
                </c:pt>
                <c:pt idx="6188">
                  <c:v>0.16972680763454356</c:v>
                </c:pt>
                <c:pt idx="6189">
                  <c:v>4.7749801985788404E-2</c:v>
                </c:pt>
                <c:pt idx="6190">
                  <c:v>2.8786334457391833E-2</c:v>
                </c:pt>
                <c:pt idx="6191">
                  <c:v>1.3379161396859397E-2</c:v>
                </c:pt>
                <c:pt idx="6192">
                  <c:v>0.10444651907732556</c:v>
                </c:pt>
                <c:pt idx="6193">
                  <c:v>0.35687699520526711</c:v>
                </c:pt>
                <c:pt idx="6194">
                  <c:v>3.0477906458000099E-4</c:v>
                </c:pt>
                <c:pt idx="6195">
                  <c:v>5.6375593156567582E-4</c:v>
                </c:pt>
                <c:pt idx="6196">
                  <c:v>0.22633640966708371</c:v>
                </c:pt>
                <c:pt idx="6197">
                  <c:v>0.13418947734717704</c:v>
                </c:pt>
                <c:pt idx="6198">
                  <c:v>0.18580186623541389</c:v>
                </c:pt>
                <c:pt idx="6199">
                  <c:v>3.6337440283402893E-3</c:v>
                </c:pt>
                <c:pt idx="6200">
                  <c:v>3.0180909214547703E-3</c:v>
                </c:pt>
                <c:pt idx="6201">
                  <c:v>2.7936125130598378E-2</c:v>
                </c:pt>
                <c:pt idx="6202">
                  <c:v>2.0739566605305906E-5</c:v>
                </c:pt>
                <c:pt idx="6203">
                  <c:v>4.3947112628130593E-2</c:v>
                </c:pt>
                <c:pt idx="6204">
                  <c:v>0.42080026877155491</c:v>
                </c:pt>
                <c:pt idx="6205">
                  <c:v>0.27559553288655592</c:v>
                </c:pt>
                <c:pt idx="6206">
                  <c:v>6.1524934469581655E-2</c:v>
                </c:pt>
                <c:pt idx="6207">
                  <c:v>0.25994027561049365</c:v>
                </c:pt>
                <c:pt idx="6208">
                  <c:v>0.33004659647560081</c:v>
                </c:pt>
                <c:pt idx="6209">
                  <c:v>2.0517181165127633E-2</c:v>
                </c:pt>
                <c:pt idx="6210">
                  <c:v>3.3451536903159789E-3</c:v>
                </c:pt>
                <c:pt idx="6211">
                  <c:v>6.4337512846309678E-3</c:v>
                </c:pt>
                <c:pt idx="6212">
                  <c:v>8.4022528861002824E-3</c:v>
                </c:pt>
                <c:pt idx="6213">
                  <c:v>2.7751907282349306E-2</c:v>
                </c:pt>
                <c:pt idx="6214">
                  <c:v>0.32013315042104912</c:v>
                </c:pt>
                <c:pt idx="6215">
                  <c:v>7.4374559974405962E-3</c:v>
                </c:pt>
                <c:pt idx="6216">
                  <c:v>6.5109098622820036E-2</c:v>
                </c:pt>
                <c:pt idx="6217">
                  <c:v>0.11145749724595634</c:v>
                </c:pt>
                <c:pt idx="6218">
                  <c:v>3.7362012395735396E-2</c:v>
                </c:pt>
                <c:pt idx="6219">
                  <c:v>8.9553461068425134E-3</c:v>
                </c:pt>
                <c:pt idx="6220">
                  <c:v>2.3623403111345423E-3</c:v>
                </c:pt>
                <c:pt idx="6221">
                  <c:v>3.2089860721494425E-2</c:v>
                </c:pt>
                <c:pt idx="6222">
                  <c:v>3.2519469042510969E-2</c:v>
                </c:pt>
                <c:pt idx="6223">
                  <c:v>4.0047762881802819E-2</c:v>
                </c:pt>
                <c:pt idx="6224">
                  <c:v>0.10187969395240271</c:v>
                </c:pt>
                <c:pt idx="6225">
                  <c:v>1.9932603817795963E-2</c:v>
                </c:pt>
                <c:pt idx="6226">
                  <c:v>5.3950505059737294E-2</c:v>
                </c:pt>
                <c:pt idx="6227">
                  <c:v>1.916028396147092E-2</c:v>
                </c:pt>
                <c:pt idx="6228">
                  <c:v>6.6357145862441726E-4</c:v>
                </c:pt>
                <c:pt idx="6229">
                  <c:v>4.8799234294899813E-3</c:v>
                </c:pt>
                <c:pt idx="6230">
                  <c:v>6.5343847816057704E-2</c:v>
                </c:pt>
                <c:pt idx="6231">
                  <c:v>0.15061653192468735</c:v>
                </c:pt>
                <c:pt idx="6232">
                  <c:v>0.94852299925987682</c:v>
                </c:pt>
                <c:pt idx="6233">
                  <c:v>0.44961749258894446</c:v>
                </c:pt>
                <c:pt idx="6234">
                  <c:v>0.12166374944987347</c:v>
                </c:pt>
                <c:pt idx="6235">
                  <c:v>2.2566396914862129E-2</c:v>
                </c:pt>
                <c:pt idx="6236">
                  <c:v>1.1223735606840535E-2</c:v>
                </c:pt>
                <c:pt idx="6237">
                  <c:v>7.4430208146569006E-4</c:v>
                </c:pt>
                <c:pt idx="6238">
                  <c:v>0.13325532980333007</c:v>
                </c:pt>
                <c:pt idx="6239">
                  <c:v>0.29482411736217223</c:v>
                </c:pt>
                <c:pt idx="6240">
                  <c:v>0.55022561095702027</c:v>
                </c:pt>
                <c:pt idx="6241">
                  <c:v>1.1228686011997906</c:v>
                </c:pt>
                <c:pt idx="6242">
                  <c:v>0.45874147507873381</c:v>
                </c:pt>
                <c:pt idx="6243">
                  <c:v>1.9052750574680796E-2</c:v>
                </c:pt>
                <c:pt idx="6244">
                  <c:v>7.1300180927561199E-2</c:v>
                </c:pt>
                <c:pt idx="6245">
                  <c:v>3.5957995322790752E-2</c:v>
                </c:pt>
                <c:pt idx="6246">
                  <c:v>0.4785462774008386</c:v>
                </c:pt>
                <c:pt idx="6247">
                  <c:v>9.7836090856384186E-2</c:v>
                </c:pt>
                <c:pt idx="6248">
                  <c:v>2.2947214936300802E-5</c:v>
                </c:pt>
                <c:pt idx="6249">
                  <c:v>0.53887501214295608</c:v>
                </c:pt>
                <c:pt idx="6250">
                  <c:v>1.0276208729120726E-2</c:v>
                </c:pt>
                <c:pt idx="6251">
                  <c:v>0.21192952498065451</c:v>
                </c:pt>
                <c:pt idx="6252">
                  <c:v>7.1705056889032337E-2</c:v>
                </c:pt>
                <c:pt idx="6253">
                  <c:v>1.5320845146818913E-2</c:v>
                </c:pt>
                <c:pt idx="6254">
                  <c:v>5.6672415777873186E-2</c:v>
                </c:pt>
                <c:pt idx="6255">
                  <c:v>0.12827520077885729</c:v>
                </c:pt>
                <c:pt idx="6256">
                  <c:v>2.8879205275829885E-2</c:v>
                </c:pt>
                <c:pt idx="6257">
                  <c:v>6.2737368655377046E-2</c:v>
                </c:pt>
                <c:pt idx="6258">
                  <c:v>1.2154775041578966E-3</c:v>
                </c:pt>
                <c:pt idx="6259">
                  <c:v>2.1525625870879666E-3</c:v>
                </c:pt>
                <c:pt idx="6260">
                  <c:v>1.5943040034835467E-3</c:v>
                </c:pt>
                <c:pt idx="6261">
                  <c:v>2.536149413836775E-2</c:v>
                </c:pt>
                <c:pt idx="6262">
                  <c:v>5.1809714592887531E-2</c:v>
                </c:pt>
                <c:pt idx="6263">
                  <c:v>0.31879892308965307</c:v>
                </c:pt>
                <c:pt idx="6264">
                  <c:v>2.3325423199673356E-2</c:v>
                </c:pt>
                <c:pt idx="6265">
                  <c:v>1.0751663021738519E-2</c:v>
                </c:pt>
                <c:pt idx="6266">
                  <c:v>7.0287152828470298E-2</c:v>
                </c:pt>
                <c:pt idx="6267">
                  <c:v>3.0433887022954392E-2</c:v>
                </c:pt>
                <c:pt idx="6268">
                  <c:v>0.3507434512025942</c:v>
                </c:pt>
                <c:pt idx="6269">
                  <c:v>0.47260089306811071</c:v>
                </c:pt>
                <c:pt idx="6270">
                  <c:v>9.942601952183075E-2</c:v>
                </c:pt>
                <c:pt idx="6271">
                  <c:v>1.0080175737689129E-2</c:v>
                </c:pt>
                <c:pt idx="6272">
                  <c:v>0.12183291098215342</c:v>
                </c:pt>
                <c:pt idx="6273">
                  <c:v>1.258506671850808E-2</c:v>
                </c:pt>
                <c:pt idx="6274">
                  <c:v>3.0073424079188581E-2</c:v>
                </c:pt>
                <c:pt idx="6275">
                  <c:v>2.4184804804854255E-3</c:v>
                </c:pt>
                <c:pt idx="6276">
                  <c:v>0.79649161384061262</c:v>
                </c:pt>
                <c:pt idx="6277">
                  <c:v>0.29850975500434984</c:v>
                </c:pt>
                <c:pt idx="6278">
                  <c:v>1.4557489774569084E-2</c:v>
                </c:pt>
                <c:pt idx="6279">
                  <c:v>7.2643954427202603E-2</c:v>
                </c:pt>
                <c:pt idx="6280">
                  <c:v>5.3867536751412012E-4</c:v>
                </c:pt>
                <c:pt idx="6281">
                  <c:v>1.7850245428555497E-2</c:v>
                </c:pt>
                <c:pt idx="6282">
                  <c:v>2.2003536505086654E-2</c:v>
                </c:pt>
                <c:pt idx="6283">
                  <c:v>5.0297073835463869E-3</c:v>
                </c:pt>
                <c:pt idx="6284">
                  <c:v>0.38314991746892607</c:v>
                </c:pt>
                <c:pt idx="6285">
                  <c:v>3.2498414874328354E-4</c:v>
                </c:pt>
                <c:pt idx="6286">
                  <c:v>2.8749834176896773E-2</c:v>
                </c:pt>
                <c:pt idx="6287">
                  <c:v>2.518512460730736E-2</c:v>
                </c:pt>
                <c:pt idx="6288">
                  <c:v>5.3787556803610546E-3</c:v>
                </c:pt>
                <c:pt idx="6289">
                  <c:v>1.7394456793705815E-2</c:v>
                </c:pt>
                <c:pt idx="6290">
                  <c:v>0.35669447230638424</c:v>
                </c:pt>
                <c:pt idx="6291">
                  <c:v>3.4358548524274194E-3</c:v>
                </c:pt>
                <c:pt idx="6292">
                  <c:v>0.21166974684866238</c:v>
                </c:pt>
                <c:pt idx="6293">
                  <c:v>0.11253935636017143</c:v>
                </c:pt>
                <c:pt idx="6294">
                  <c:v>4.0235399865469548E-2</c:v>
                </c:pt>
                <c:pt idx="6295">
                  <c:v>3.4794167280220535E-2</c:v>
                </c:pt>
                <c:pt idx="6296">
                  <c:v>1.1286946609100418E-2</c:v>
                </c:pt>
                <c:pt idx="6297">
                  <c:v>4.3993976545807903E-2</c:v>
                </c:pt>
                <c:pt idx="6298">
                  <c:v>3.0137508144271734E-2</c:v>
                </c:pt>
                <c:pt idx="6299">
                  <c:v>0.12178015674356737</c:v>
                </c:pt>
                <c:pt idx="6300">
                  <c:v>6.3769991702308432E-2</c:v>
                </c:pt>
                <c:pt idx="6301">
                  <c:v>0.50811878590538473</c:v>
                </c:pt>
                <c:pt idx="6302">
                  <c:v>0.1599705347731489</c:v>
                </c:pt>
                <c:pt idx="6303">
                  <c:v>1.2980103834816899E-2</c:v>
                </c:pt>
                <c:pt idx="6304">
                  <c:v>8.679172403716847E-3</c:v>
                </c:pt>
                <c:pt idx="6305">
                  <c:v>0.47004890253183584</c:v>
                </c:pt>
                <c:pt idx="6306">
                  <c:v>0.56390518069991091</c:v>
                </c:pt>
                <c:pt idx="6307">
                  <c:v>1.9294728570502143E-2</c:v>
                </c:pt>
                <c:pt idx="6308">
                  <c:v>1.0173477337682656E-2</c:v>
                </c:pt>
                <c:pt idx="6309">
                  <c:v>0.32142976971711917</c:v>
                </c:pt>
                <c:pt idx="6310">
                  <c:v>0.1873310942445825</c:v>
                </c:pt>
                <c:pt idx="6311">
                  <c:v>1.8558772110550421E-2</c:v>
                </c:pt>
                <c:pt idx="6312">
                  <c:v>0.20363935595502938</c:v>
                </c:pt>
                <c:pt idx="6313">
                  <c:v>0.96769444304109009</c:v>
                </c:pt>
                <c:pt idx="6314">
                  <c:v>3.0192163086501908E-3</c:v>
                </c:pt>
                <c:pt idx="6315">
                  <c:v>0.25605657620416783</c:v>
                </c:pt>
                <c:pt idx="6316">
                  <c:v>0.12010640805471989</c:v>
                </c:pt>
                <c:pt idx="6317">
                  <c:v>0.1281814215481584</c:v>
                </c:pt>
                <c:pt idx="6318">
                  <c:v>5.723762485001465E-2</c:v>
                </c:pt>
                <c:pt idx="6319">
                  <c:v>0.25695184320336245</c:v>
                </c:pt>
                <c:pt idx="6320">
                  <c:v>3.0015922687747835E-2</c:v>
                </c:pt>
                <c:pt idx="6321">
                  <c:v>1.2679726575059648E-2</c:v>
                </c:pt>
                <c:pt idx="6322">
                  <c:v>0.18699748453367598</c:v>
                </c:pt>
                <c:pt idx="6323">
                  <c:v>0.11574108561888524</c:v>
                </c:pt>
                <c:pt idx="6324">
                  <c:v>0.107305076761481</c:v>
                </c:pt>
                <c:pt idx="6325">
                  <c:v>2.6940838173333176E-2</c:v>
                </c:pt>
                <c:pt idx="6326">
                  <c:v>8.3464216441456116E-2</c:v>
                </c:pt>
                <c:pt idx="6327">
                  <c:v>0.13150694206429772</c:v>
                </c:pt>
                <c:pt idx="6328">
                  <c:v>1.3693555654820437E-2</c:v>
                </c:pt>
                <c:pt idx="6329">
                  <c:v>0.2934705127947434</c:v>
                </c:pt>
                <c:pt idx="6330">
                  <c:v>1.0210223980016338E-2</c:v>
                </c:pt>
                <c:pt idx="6331">
                  <c:v>2.5732717521000054E-2</c:v>
                </c:pt>
                <c:pt idx="6332">
                  <c:v>0.12125206868043999</c:v>
                </c:pt>
                <c:pt idx="6333">
                  <c:v>3.362138179567789E-2</c:v>
                </c:pt>
                <c:pt idx="6334">
                  <c:v>0.3698960403934457</c:v>
                </c:pt>
                <c:pt idx="6335">
                  <c:v>4.9566906581965931E-4</c:v>
                </c:pt>
                <c:pt idx="6336">
                  <c:v>2.3806827317958041E-2</c:v>
                </c:pt>
                <c:pt idx="6337">
                  <c:v>4.8687701939784576E-2</c:v>
                </c:pt>
                <c:pt idx="6338">
                  <c:v>4.8360495578181041E-2</c:v>
                </c:pt>
                <c:pt idx="6339">
                  <c:v>5.1637421172616438E-2</c:v>
                </c:pt>
                <c:pt idx="6340">
                  <c:v>1.6787210773024922E-2</c:v>
                </c:pt>
                <c:pt idx="6341">
                  <c:v>0.21133239869313455</c:v>
                </c:pt>
                <c:pt idx="6342">
                  <c:v>0.35246822112392562</c:v>
                </c:pt>
                <c:pt idx="6343">
                  <c:v>6.5173105624215797E-4</c:v>
                </c:pt>
                <c:pt idx="6344">
                  <c:v>0.43849157796368943</c:v>
                </c:pt>
                <c:pt idx="6345">
                  <c:v>0.91039669738831541</c:v>
                </c:pt>
                <c:pt idx="6346">
                  <c:v>4.420469900422732E-2</c:v>
                </c:pt>
                <c:pt idx="6347">
                  <c:v>0.14319242526996903</c:v>
                </c:pt>
                <c:pt idx="6348">
                  <c:v>0.18018722522821884</c:v>
                </c:pt>
                <c:pt idx="6349">
                  <c:v>3.1429389230758206E-2</c:v>
                </c:pt>
                <c:pt idx="6350">
                  <c:v>8.9613264117718895E-3</c:v>
                </c:pt>
                <c:pt idx="6351">
                  <c:v>5.26385424131405E-4</c:v>
                </c:pt>
                <c:pt idx="6352">
                  <c:v>1.3683741279788277E-3</c:v>
                </c:pt>
                <c:pt idx="6353">
                  <c:v>7.5042341034739554E-3</c:v>
                </c:pt>
                <c:pt idx="6354">
                  <c:v>2.441090006677658E-2</c:v>
                </c:pt>
                <c:pt idx="6355">
                  <c:v>1.0623025012468564E-2</c:v>
                </c:pt>
                <c:pt idx="6356">
                  <c:v>1.211359819824722E-3</c:v>
                </c:pt>
                <c:pt idx="6357">
                  <c:v>1.0178630014109213E-2</c:v>
                </c:pt>
                <c:pt idx="6358">
                  <c:v>5.4063140150413871E-4</c:v>
                </c:pt>
                <c:pt idx="6359">
                  <c:v>0.1065788166492901</c:v>
                </c:pt>
                <c:pt idx="6360">
                  <c:v>0.19401384311969619</c:v>
                </c:pt>
                <c:pt idx="6361">
                  <c:v>0.10929431541779835</c:v>
                </c:pt>
                <c:pt idx="6362">
                  <c:v>0.10037940770538309</c:v>
                </c:pt>
                <c:pt idx="6363">
                  <c:v>0.52456757595421011</c:v>
                </c:pt>
                <c:pt idx="6364">
                  <c:v>0.12536476831059587</c:v>
                </c:pt>
                <c:pt idx="6365">
                  <c:v>0.21544396027246862</c:v>
                </c:pt>
                <c:pt idx="6366">
                  <c:v>2.8331585296828787E-2</c:v>
                </c:pt>
                <c:pt idx="6367">
                  <c:v>7.9589864478476019E-2</c:v>
                </c:pt>
                <c:pt idx="6368">
                  <c:v>9.0422809948207922E-2</c:v>
                </c:pt>
                <c:pt idx="6369">
                  <c:v>0.24862408497301294</c:v>
                </c:pt>
                <c:pt idx="6370">
                  <c:v>9.2051688738085721E-3</c:v>
                </c:pt>
                <c:pt idx="6371">
                  <c:v>0.56084270720817286</c:v>
                </c:pt>
                <c:pt idx="6372">
                  <c:v>2.9226751610519639E-3</c:v>
                </c:pt>
                <c:pt idx="6373">
                  <c:v>1.1506032555779774E-2</c:v>
                </c:pt>
                <c:pt idx="6374">
                  <c:v>0.11400581270436048</c:v>
                </c:pt>
                <c:pt idx="6375">
                  <c:v>0.14477336193398607</c:v>
                </c:pt>
                <c:pt idx="6376">
                  <c:v>1.240242405967534E-2</c:v>
                </c:pt>
                <c:pt idx="6377">
                  <c:v>0.17378016671553878</c:v>
                </c:pt>
                <c:pt idx="6378">
                  <c:v>1.4696776154250654E-4</c:v>
                </c:pt>
                <c:pt idx="6379">
                  <c:v>1.055455163120886E-2</c:v>
                </c:pt>
                <c:pt idx="6380">
                  <c:v>4.0163591775524962E-2</c:v>
                </c:pt>
                <c:pt idx="6381">
                  <c:v>0.46568220861679266</c:v>
                </c:pt>
                <c:pt idx="6382">
                  <c:v>4.2743039361683614E-4</c:v>
                </c:pt>
                <c:pt idx="6383">
                  <c:v>9.6941966093695587E-3</c:v>
                </c:pt>
                <c:pt idx="6384">
                  <c:v>0.16082000874012067</c:v>
                </c:pt>
                <c:pt idx="6385">
                  <c:v>1.7577061647110887E-2</c:v>
                </c:pt>
                <c:pt idx="6386">
                  <c:v>9.7847889269333299E-2</c:v>
                </c:pt>
                <c:pt idx="6387">
                  <c:v>6.9346215270608786E-3</c:v>
                </c:pt>
                <c:pt idx="6388">
                  <c:v>0.17735271425179339</c:v>
                </c:pt>
                <c:pt idx="6389">
                  <c:v>0.24016631010785033</c:v>
                </c:pt>
                <c:pt idx="6390">
                  <c:v>0.22695504071614753</c:v>
                </c:pt>
                <c:pt idx="6391">
                  <c:v>3.3973613778886164E-2</c:v>
                </c:pt>
                <c:pt idx="6392">
                  <c:v>4.921486843577054E-2</c:v>
                </c:pt>
                <c:pt idx="6393">
                  <c:v>8.9789970182057838E-2</c:v>
                </c:pt>
                <c:pt idx="6394">
                  <c:v>2.8672469179911254E-4</c:v>
                </c:pt>
                <c:pt idx="6395">
                  <c:v>0.25719723441794234</c:v>
                </c:pt>
                <c:pt idx="6396">
                  <c:v>0.59148474101442328</c:v>
                </c:pt>
                <c:pt idx="6397">
                  <c:v>6.4467543357750318E-2</c:v>
                </c:pt>
                <c:pt idx="6398">
                  <c:v>3.1421791408796626E-2</c:v>
                </c:pt>
                <c:pt idx="6399">
                  <c:v>6.4824171846484521E-2</c:v>
                </c:pt>
                <c:pt idx="6400">
                  <c:v>6.2417469572247808E-2</c:v>
                </c:pt>
                <c:pt idx="6401">
                  <c:v>2.1065939536428401E-2</c:v>
                </c:pt>
                <c:pt idx="6402">
                  <c:v>1.7157503749231751E-2</c:v>
                </c:pt>
                <c:pt idx="6403">
                  <c:v>1.1819206584142844E-2</c:v>
                </c:pt>
                <c:pt idx="6404">
                  <c:v>0.2752939965718818</c:v>
                </c:pt>
                <c:pt idx="6405">
                  <c:v>0.14389837886291218</c:v>
                </c:pt>
                <c:pt idx="6406">
                  <c:v>1.5865530698267918E-2</c:v>
                </c:pt>
                <c:pt idx="6407">
                  <c:v>0.15663835413918589</c:v>
                </c:pt>
                <c:pt idx="6408">
                  <c:v>1.9741981004295583E-2</c:v>
                </c:pt>
                <c:pt idx="6409">
                  <c:v>0.65752933028417193</c:v>
                </c:pt>
                <c:pt idx="6410">
                  <c:v>0.46278058454635645</c:v>
                </c:pt>
                <c:pt idx="6411">
                  <c:v>8.0893713640470388E-3</c:v>
                </c:pt>
                <c:pt idx="6412">
                  <c:v>1.7471490894540143E-2</c:v>
                </c:pt>
                <c:pt idx="6413">
                  <c:v>5.0149976700775201E-2</c:v>
                </c:pt>
                <c:pt idx="6414">
                  <c:v>3.3729823669053416E-2</c:v>
                </c:pt>
                <c:pt idx="6415">
                  <c:v>2.503244509133833E-2</c:v>
                </c:pt>
                <c:pt idx="6416">
                  <c:v>0.2360146035140688</c:v>
                </c:pt>
                <c:pt idx="6417">
                  <c:v>4.4478034364981336E-2</c:v>
                </c:pt>
                <c:pt idx="6418">
                  <c:v>9.4770581848216684E-3</c:v>
                </c:pt>
                <c:pt idx="6419">
                  <c:v>6.7092533616765607E-2</c:v>
                </c:pt>
                <c:pt idx="6420">
                  <c:v>0.3776753483640975</c:v>
                </c:pt>
                <c:pt idx="6421">
                  <c:v>0.10689732972399331</c:v>
                </c:pt>
                <c:pt idx="6422">
                  <c:v>5.8173119032347183E-3</c:v>
                </c:pt>
                <c:pt idx="6423">
                  <c:v>7.8446921172040471E-3</c:v>
                </c:pt>
                <c:pt idx="6424">
                  <c:v>2.6924841781900241E-3</c:v>
                </c:pt>
                <c:pt idx="6425">
                  <c:v>0.4258335156849104</c:v>
                </c:pt>
                <c:pt idx="6426">
                  <c:v>0.15562960063155795</c:v>
                </c:pt>
                <c:pt idx="6427">
                  <c:v>9.4485377376549802E-4</c:v>
                </c:pt>
                <c:pt idx="6428">
                  <c:v>0.31819189794635233</c:v>
                </c:pt>
                <c:pt idx="6429">
                  <c:v>0.67503113007378346</c:v>
                </c:pt>
                <c:pt idx="6430">
                  <c:v>0.11324556825846116</c:v>
                </c:pt>
                <c:pt idx="6431">
                  <c:v>5.7062429594312422E-3</c:v>
                </c:pt>
                <c:pt idx="6432">
                  <c:v>0.12115966545287413</c:v>
                </c:pt>
                <c:pt idx="6433">
                  <c:v>0.13215279260359805</c:v>
                </c:pt>
                <c:pt idx="6434">
                  <c:v>8.912186091887906E-3</c:v>
                </c:pt>
                <c:pt idx="6435">
                  <c:v>1.7070860624204771E-2</c:v>
                </c:pt>
                <c:pt idx="6436">
                  <c:v>0.37083772161606282</c:v>
                </c:pt>
                <c:pt idx="6437">
                  <c:v>0.21206058574113146</c:v>
                </c:pt>
                <c:pt idx="6438">
                  <c:v>8.4100607065316338E-4</c:v>
                </c:pt>
                <c:pt idx="6439">
                  <c:v>0.37065163264874651</c:v>
                </c:pt>
                <c:pt idx="6440">
                  <c:v>0.2773061919456955</c:v>
                </c:pt>
                <c:pt idx="6441">
                  <c:v>4.9046579510924553E-2</c:v>
                </c:pt>
                <c:pt idx="6442">
                  <c:v>8.4781131572478352E-2</c:v>
                </c:pt>
                <c:pt idx="6443">
                  <c:v>0.25780235595105105</c:v>
                </c:pt>
                <c:pt idx="6444">
                  <c:v>0.39079229980392166</c:v>
                </c:pt>
                <c:pt idx="6445">
                  <c:v>5.159470842903123E-2</c:v>
                </c:pt>
                <c:pt idx="6446">
                  <c:v>0.13722997518153962</c:v>
                </c:pt>
                <c:pt idx="6447">
                  <c:v>0.43502728801661866</c:v>
                </c:pt>
                <c:pt idx="6448">
                  <c:v>0.17957366993212884</c:v>
                </c:pt>
                <c:pt idx="6449">
                  <c:v>0.15317731854670039</c:v>
                </c:pt>
                <c:pt idx="6450">
                  <c:v>0.71190135360812146</c:v>
                </c:pt>
                <c:pt idx="6451">
                  <c:v>0.43023298631517759</c:v>
                </c:pt>
                <c:pt idx="6452">
                  <c:v>3.5273002671397768E-2</c:v>
                </c:pt>
                <c:pt idx="6453">
                  <c:v>0.25121701362583287</c:v>
                </c:pt>
                <c:pt idx="6454">
                  <c:v>4.3066118859820847E-3</c:v>
                </c:pt>
                <c:pt idx="6455">
                  <c:v>0.35353573548639083</c:v>
                </c:pt>
                <c:pt idx="6456">
                  <c:v>7.5539646713273872E-2</c:v>
                </c:pt>
                <c:pt idx="6457">
                  <c:v>0.24778455878513236</c:v>
                </c:pt>
                <c:pt idx="6458">
                  <c:v>8.0605868514261395E-2</c:v>
                </c:pt>
                <c:pt idx="6459">
                  <c:v>5.0158273940945335E-3</c:v>
                </c:pt>
                <c:pt idx="6460">
                  <c:v>0.43156054672252425</c:v>
                </c:pt>
                <c:pt idx="6461">
                  <c:v>0.35121233926798417</c:v>
                </c:pt>
                <c:pt idx="6462">
                  <c:v>0.71997089344617715</c:v>
                </c:pt>
                <c:pt idx="6463">
                  <c:v>0.16513781156502499</c:v>
                </c:pt>
                <c:pt idx="6464">
                  <c:v>0.16246161973592721</c:v>
                </c:pt>
                <c:pt idx="6465">
                  <c:v>0.37823838467625653</c:v>
                </c:pt>
                <c:pt idx="6466">
                  <c:v>1.3185069230765077E-3</c:v>
                </c:pt>
                <c:pt idx="6467">
                  <c:v>2.0086859540291314E-3</c:v>
                </c:pt>
                <c:pt idx="6468">
                  <c:v>5.111125226770573E-3</c:v>
                </c:pt>
                <c:pt idx="6469">
                  <c:v>1.889528964969377E-2</c:v>
                </c:pt>
                <c:pt idx="6470">
                  <c:v>0.47889546639348268</c:v>
                </c:pt>
                <c:pt idx="6471">
                  <c:v>0.17355323035227702</c:v>
                </c:pt>
                <c:pt idx="6472">
                  <c:v>0.12221964617609936</c:v>
                </c:pt>
                <c:pt idx="6473">
                  <c:v>9.8892006349826197E-5</c:v>
                </c:pt>
                <c:pt idx="6474">
                  <c:v>0.10055177756897883</c:v>
                </c:pt>
                <c:pt idx="6475">
                  <c:v>3.9249323792673776E-2</c:v>
                </c:pt>
                <c:pt idx="6476">
                  <c:v>0.16746386366826002</c:v>
                </c:pt>
                <c:pt idx="6477">
                  <c:v>0.19248547380413092</c:v>
                </c:pt>
                <c:pt idx="6478">
                  <c:v>1.6388895494550897E-2</c:v>
                </c:pt>
                <c:pt idx="6479">
                  <c:v>2.7493862062346799E-3</c:v>
                </c:pt>
                <c:pt idx="6480">
                  <c:v>0.13498865289011255</c:v>
                </c:pt>
                <c:pt idx="6481">
                  <c:v>0.18548600467721779</c:v>
                </c:pt>
                <c:pt idx="6482">
                  <c:v>2.2306248834624953E-2</c:v>
                </c:pt>
                <c:pt idx="6483">
                  <c:v>0.18035496569662093</c:v>
                </c:pt>
                <c:pt idx="6484">
                  <c:v>4.9258021043003461E-3</c:v>
                </c:pt>
                <c:pt idx="6485">
                  <c:v>6.4528673666781871E-3</c:v>
                </c:pt>
                <c:pt idx="6486">
                  <c:v>5.4483088885786998E-2</c:v>
                </c:pt>
                <c:pt idx="6487">
                  <c:v>0.21368738332263124</c:v>
                </c:pt>
                <c:pt idx="6488">
                  <c:v>0.33558440956845798</c:v>
                </c:pt>
                <c:pt idx="6489">
                  <c:v>0.19022924538089214</c:v>
                </c:pt>
                <c:pt idx="6490">
                  <c:v>8.5080788103118046E-2</c:v>
                </c:pt>
                <c:pt idx="6491">
                  <c:v>0.11822019762313858</c:v>
                </c:pt>
                <c:pt idx="6492">
                  <c:v>3.1193150800551364E-2</c:v>
                </c:pt>
                <c:pt idx="6493">
                  <c:v>0.24757772085836355</c:v>
                </c:pt>
                <c:pt idx="6494">
                  <c:v>6.6502101191571463E-4</c:v>
                </c:pt>
                <c:pt idx="6495">
                  <c:v>7.6914129071827125E-2</c:v>
                </c:pt>
                <c:pt idx="6496">
                  <c:v>0.24254948103017121</c:v>
                </c:pt>
                <c:pt idx="6497">
                  <c:v>1.3179440947345755E-2</c:v>
                </c:pt>
                <c:pt idx="6498">
                  <c:v>9.4884917903408812E-3</c:v>
                </c:pt>
                <c:pt idx="6499">
                  <c:v>0.13823801436216795</c:v>
                </c:pt>
                <c:pt idx="6500">
                  <c:v>0.96778491310769921</c:v>
                </c:pt>
                <c:pt idx="6501">
                  <c:v>2.671254805859427E-3</c:v>
                </c:pt>
                <c:pt idx="6502">
                  <c:v>0.12859690206014168</c:v>
                </c:pt>
                <c:pt idx="6503">
                  <c:v>2.4502724316486802E-2</c:v>
                </c:pt>
                <c:pt idx="6504">
                  <c:v>0.35651437459822261</c:v>
                </c:pt>
                <c:pt idx="6505">
                  <c:v>3.6493156444934761E-3</c:v>
                </c:pt>
                <c:pt idx="6506">
                  <c:v>9.6208836372620662E-2</c:v>
                </c:pt>
                <c:pt idx="6507">
                  <c:v>0.44460237921485207</c:v>
                </c:pt>
                <c:pt idx="6508">
                  <c:v>0.18309083740277909</c:v>
                </c:pt>
                <c:pt idx="6509">
                  <c:v>0.32389623807321216</c:v>
                </c:pt>
                <c:pt idx="6510">
                  <c:v>2.705861973227169E-2</c:v>
                </c:pt>
                <c:pt idx="6511">
                  <c:v>0.13833879566508986</c:v>
                </c:pt>
                <c:pt idx="6512">
                  <c:v>0.76360088844209428</c:v>
                </c:pt>
                <c:pt idx="6513">
                  <c:v>0.4725263107580589</c:v>
                </c:pt>
                <c:pt idx="6514">
                  <c:v>2.1029370452680322E-2</c:v>
                </c:pt>
                <c:pt idx="6515">
                  <c:v>0.32232409991692534</c:v>
                </c:pt>
                <c:pt idx="6516">
                  <c:v>0.30316442996403142</c:v>
                </c:pt>
                <c:pt idx="6517">
                  <c:v>3.1936058965351913E-2</c:v>
                </c:pt>
                <c:pt idx="6518">
                  <c:v>2.0236162690129043E-2</c:v>
                </c:pt>
                <c:pt idx="6519">
                  <c:v>6.6544293365909071E-2</c:v>
                </c:pt>
                <c:pt idx="6520">
                  <c:v>0.70157749591050567</c:v>
                </c:pt>
                <c:pt idx="6521">
                  <c:v>5.0616194484110727E-2</c:v>
                </c:pt>
                <c:pt idx="6522">
                  <c:v>3.5986941751827553E-2</c:v>
                </c:pt>
                <c:pt idx="6523">
                  <c:v>2.9672693769955526E-2</c:v>
                </c:pt>
                <c:pt idx="6524">
                  <c:v>0.59890927227940216</c:v>
                </c:pt>
                <c:pt idx="6525">
                  <c:v>2.1927355904269395E-2</c:v>
                </c:pt>
                <c:pt idx="6526">
                  <c:v>1.7031349595910017E-2</c:v>
                </c:pt>
                <c:pt idx="6527">
                  <c:v>6.394319264291454E-5</c:v>
                </c:pt>
                <c:pt idx="6528">
                  <c:v>0.12243443551530526</c:v>
                </c:pt>
                <c:pt idx="6529">
                  <c:v>0.49842712700015263</c:v>
                </c:pt>
                <c:pt idx="6530">
                  <c:v>1.5296883929421662E-2</c:v>
                </c:pt>
                <c:pt idx="6531">
                  <c:v>7.9437383291198052E-2</c:v>
                </c:pt>
                <c:pt idx="6532">
                  <c:v>0.3529396760875026</c:v>
                </c:pt>
                <c:pt idx="6533">
                  <c:v>0.25822120841538065</c:v>
                </c:pt>
                <c:pt idx="6534">
                  <c:v>7.0814146782409611E-4</c:v>
                </c:pt>
                <c:pt idx="6535">
                  <c:v>0.13705417808877754</c:v>
                </c:pt>
                <c:pt idx="6536">
                  <c:v>0.15055480713988925</c:v>
                </c:pt>
                <c:pt idx="6537">
                  <c:v>7.0486732614490084E-3</c:v>
                </c:pt>
                <c:pt idx="6538">
                  <c:v>1.1345985794579254</c:v>
                </c:pt>
                <c:pt idx="6539">
                  <c:v>7.7860623288970067E-3</c:v>
                </c:pt>
                <c:pt idx="6540">
                  <c:v>0.17946401982406943</c:v>
                </c:pt>
                <c:pt idx="6541">
                  <c:v>8.8925306142860635E-4</c:v>
                </c:pt>
                <c:pt idx="6542">
                  <c:v>8.8606747621597218E-2</c:v>
                </c:pt>
                <c:pt idx="6543">
                  <c:v>0.33765565948662735</c:v>
                </c:pt>
                <c:pt idx="6544">
                  <c:v>0.46421369029060328</c:v>
                </c:pt>
                <c:pt idx="6545">
                  <c:v>0.115583511159408</c:v>
                </c:pt>
                <c:pt idx="6546">
                  <c:v>0.24452539588072603</c:v>
                </c:pt>
                <c:pt idx="6547">
                  <c:v>0.60405757758660805</c:v>
                </c:pt>
                <c:pt idx="6548">
                  <c:v>0.57618599490050504</c:v>
                </c:pt>
                <c:pt idx="6549">
                  <c:v>3.9123900088353317E-3</c:v>
                </c:pt>
                <c:pt idx="6550">
                  <c:v>0.38936809325426758</c:v>
                </c:pt>
                <c:pt idx="6551">
                  <c:v>0.41500293918731407</c:v>
                </c:pt>
                <c:pt idx="6552">
                  <c:v>4.5024046956085983E-3</c:v>
                </c:pt>
                <c:pt idx="6553">
                  <c:v>3.9582815919088604E-2</c:v>
                </c:pt>
                <c:pt idx="6554">
                  <c:v>2.4533273081108042E-2</c:v>
                </c:pt>
                <c:pt idx="6555">
                  <c:v>0.65617176603815641</c:v>
                </c:pt>
                <c:pt idx="6556">
                  <c:v>1.0654113482184452E-2</c:v>
                </c:pt>
                <c:pt idx="6557">
                  <c:v>1.0244818843683277</c:v>
                </c:pt>
                <c:pt idx="6558">
                  <c:v>5.0593555227441994E-2</c:v>
                </c:pt>
                <c:pt idx="6559">
                  <c:v>8.0839167223335048E-2</c:v>
                </c:pt>
                <c:pt idx="6560">
                  <c:v>1.9802070978815083E-2</c:v>
                </c:pt>
                <c:pt idx="6561">
                  <c:v>5.3039098469593298E-3</c:v>
                </c:pt>
                <c:pt idx="6562">
                  <c:v>0.52705657835911335</c:v>
                </c:pt>
                <c:pt idx="6563">
                  <c:v>3.6080292001718114E-3</c:v>
                </c:pt>
                <c:pt idx="6564">
                  <c:v>3.7026248901835423E-2</c:v>
                </c:pt>
                <c:pt idx="6565">
                  <c:v>1.2055467977674033</c:v>
                </c:pt>
                <c:pt idx="6566">
                  <c:v>0.17111586239906665</c:v>
                </c:pt>
                <c:pt idx="6567">
                  <c:v>6.1739179254343681E-3</c:v>
                </c:pt>
                <c:pt idx="6568">
                  <c:v>2.563924755722233E-3</c:v>
                </c:pt>
                <c:pt idx="6569">
                  <c:v>1.185284205432631E-2</c:v>
                </c:pt>
                <c:pt idx="6570">
                  <c:v>5.3211644030356324E-3</c:v>
                </c:pt>
                <c:pt idx="6571">
                  <c:v>1.0407380830416679E-2</c:v>
                </c:pt>
                <c:pt idx="6572">
                  <c:v>0.11100723268283316</c:v>
                </c:pt>
                <c:pt idx="6573">
                  <c:v>0.99354838496331888</c:v>
                </c:pt>
                <c:pt idx="6574">
                  <c:v>5.938642354722027E-2</c:v>
                </c:pt>
                <c:pt idx="6575">
                  <c:v>4.5017788181571884E-3</c:v>
                </c:pt>
                <c:pt idx="6576">
                  <c:v>5.9880255674241772E-3</c:v>
                </c:pt>
                <c:pt idx="6577">
                  <c:v>0.63515631526231386</c:v>
                </c:pt>
                <c:pt idx="6578">
                  <c:v>4.6440486186666005E-2</c:v>
                </c:pt>
                <c:pt idx="6579">
                  <c:v>0.21018507905587341</c:v>
                </c:pt>
                <c:pt idx="6580">
                  <c:v>5.7686926391576375E-2</c:v>
                </c:pt>
                <c:pt idx="6581">
                  <c:v>2.8531585811096126E-2</c:v>
                </c:pt>
                <c:pt idx="6582">
                  <c:v>0.42386885554566367</c:v>
                </c:pt>
                <c:pt idx="6583">
                  <c:v>0.37079171243505954</c:v>
                </c:pt>
                <c:pt idx="6584">
                  <c:v>8.1030823004746802E-2</c:v>
                </c:pt>
                <c:pt idx="6585">
                  <c:v>0.26666301391572322</c:v>
                </c:pt>
                <c:pt idx="6586">
                  <c:v>0.16649589682886293</c:v>
                </c:pt>
                <c:pt idx="6587">
                  <c:v>0.64898798365985511</c:v>
                </c:pt>
                <c:pt idx="6588">
                  <c:v>0.39435242275286786</c:v>
                </c:pt>
                <c:pt idx="6589">
                  <c:v>3.5841464522791834E-2</c:v>
                </c:pt>
                <c:pt idx="6590">
                  <c:v>0.27132901891099759</c:v>
                </c:pt>
                <c:pt idx="6591">
                  <c:v>3.214864827181995E-2</c:v>
                </c:pt>
                <c:pt idx="6592">
                  <c:v>6.7743087839961342E-3</c:v>
                </c:pt>
                <c:pt idx="6593">
                  <c:v>0.19208137186537225</c:v>
                </c:pt>
                <c:pt idx="6594">
                  <c:v>1.9903365253274949E-2</c:v>
                </c:pt>
                <c:pt idx="6595">
                  <c:v>0.70815925921366396</c:v>
                </c:pt>
                <c:pt idx="6596">
                  <c:v>0.36376677389009149</c:v>
                </c:pt>
                <c:pt idx="6597">
                  <c:v>5.028977156314595E-2</c:v>
                </c:pt>
                <c:pt idx="6598">
                  <c:v>0.72698060427768962</c:v>
                </c:pt>
                <c:pt idx="6599">
                  <c:v>3.2310298835108359E-2</c:v>
                </c:pt>
                <c:pt idx="6600">
                  <c:v>2.7699224073271357E-3</c:v>
                </c:pt>
                <c:pt idx="6601">
                  <c:v>2.6248138617090931E-2</c:v>
                </c:pt>
                <c:pt idx="6602">
                  <c:v>9.6494393805087581E-4</c:v>
                </c:pt>
                <c:pt idx="6603">
                  <c:v>7.0837868969524168E-2</c:v>
                </c:pt>
                <c:pt idx="6604">
                  <c:v>3.7795627429335427E-2</c:v>
                </c:pt>
                <c:pt idx="6605">
                  <c:v>1.6206358492327495E-2</c:v>
                </c:pt>
                <c:pt idx="6606">
                  <c:v>0.14329409605521504</c:v>
                </c:pt>
                <c:pt idx="6607">
                  <c:v>0.77821239259967523</c:v>
                </c:pt>
                <c:pt idx="6608">
                  <c:v>9.9849468026999677E-2</c:v>
                </c:pt>
                <c:pt idx="6609">
                  <c:v>2.8735192120447405E-2</c:v>
                </c:pt>
                <c:pt idx="6610">
                  <c:v>4.1626872894347904E-2</c:v>
                </c:pt>
                <c:pt idx="6611">
                  <c:v>2.4602622740632494E-2</c:v>
                </c:pt>
                <c:pt idx="6612">
                  <c:v>0.739825262907849</c:v>
                </c:pt>
                <c:pt idx="6613">
                  <c:v>2.4553790612599404E-3</c:v>
                </c:pt>
                <c:pt idx="6614">
                  <c:v>0.13054330273074005</c:v>
                </c:pt>
                <c:pt idx="6615">
                  <c:v>2.1450589734410011E-2</c:v>
                </c:pt>
                <c:pt idx="6616">
                  <c:v>2.9640546094909823E-2</c:v>
                </c:pt>
                <c:pt idx="6617">
                  <c:v>2.5792911223739303E-2</c:v>
                </c:pt>
                <c:pt idx="6618">
                  <c:v>8.5868812793983718E-3</c:v>
                </c:pt>
                <c:pt idx="6619">
                  <c:v>0.32519703106467762</c:v>
                </c:pt>
                <c:pt idx="6620">
                  <c:v>0.8869628100102579</c:v>
                </c:pt>
                <c:pt idx="6621">
                  <c:v>0.20575046461942897</c:v>
                </c:pt>
                <c:pt idx="6622">
                  <c:v>0.17395846396959921</c:v>
                </c:pt>
                <c:pt idx="6623">
                  <c:v>1.6416212935240527E-2</c:v>
                </c:pt>
                <c:pt idx="6624">
                  <c:v>8.8583432142252755E-2</c:v>
                </c:pt>
                <c:pt idx="6625">
                  <c:v>3.329324043446065E-2</c:v>
                </c:pt>
                <c:pt idx="6626">
                  <c:v>0.68150399197244704</c:v>
                </c:pt>
                <c:pt idx="6627">
                  <c:v>0.25985873810903692</c:v>
                </c:pt>
                <c:pt idx="6628">
                  <c:v>1.1993542932593635E-2</c:v>
                </c:pt>
                <c:pt idx="6629">
                  <c:v>0.28358339895464141</c:v>
                </c:pt>
                <c:pt idx="6630">
                  <c:v>0.12640050486740032</c:v>
                </c:pt>
                <c:pt idx="6631">
                  <c:v>0.1334417229775087</c:v>
                </c:pt>
                <c:pt idx="6632">
                  <c:v>2.2044385950380729E-2</c:v>
                </c:pt>
                <c:pt idx="6633">
                  <c:v>0.13236173030362319</c:v>
                </c:pt>
                <c:pt idx="6634">
                  <c:v>7.5764103860431559E-2</c:v>
                </c:pt>
                <c:pt idx="6635">
                  <c:v>1.7956560177296757E-2</c:v>
                </c:pt>
                <c:pt idx="6636">
                  <c:v>3.1940739635609859E-2</c:v>
                </c:pt>
                <c:pt idx="6637">
                  <c:v>2.0025026184369812E-2</c:v>
                </c:pt>
                <c:pt idx="6638">
                  <c:v>0.12864518744203368</c:v>
                </c:pt>
                <c:pt idx="6639">
                  <c:v>1.6980205875465833E-2</c:v>
                </c:pt>
                <c:pt idx="6640">
                  <c:v>5.0695448209249525E-2</c:v>
                </c:pt>
                <c:pt idx="6641">
                  <c:v>2.9795014247531212E-2</c:v>
                </c:pt>
                <c:pt idx="6642">
                  <c:v>0.14560559389221805</c:v>
                </c:pt>
                <c:pt idx="6643">
                  <c:v>9.2312657473973304E-3</c:v>
                </c:pt>
                <c:pt idx="6644">
                  <c:v>0.29719839731948849</c:v>
                </c:pt>
                <c:pt idx="6645">
                  <c:v>0.17912705829324366</c:v>
                </c:pt>
                <c:pt idx="6646">
                  <c:v>2.6086106981489415E-2</c:v>
                </c:pt>
                <c:pt idx="6647">
                  <c:v>0.20333692624493213</c:v>
                </c:pt>
                <c:pt idx="6648">
                  <c:v>1.2687414204336189</c:v>
                </c:pt>
                <c:pt idx="6649">
                  <c:v>0.10632621539258312</c:v>
                </c:pt>
                <c:pt idx="6650">
                  <c:v>9.972245328273055E-2</c:v>
                </c:pt>
                <c:pt idx="6651">
                  <c:v>0.27548580905127518</c:v>
                </c:pt>
                <c:pt idx="6652">
                  <c:v>0.19111606250714985</c:v>
                </c:pt>
                <c:pt idx="6653">
                  <c:v>5.9395600996373088E-2</c:v>
                </c:pt>
                <c:pt idx="6654">
                  <c:v>0.1695377782009371</c:v>
                </c:pt>
                <c:pt idx="6655">
                  <c:v>0.19709333961531444</c:v>
                </c:pt>
                <c:pt idx="6656">
                  <c:v>0.23031798619283661</c:v>
                </c:pt>
                <c:pt idx="6657">
                  <c:v>1.162149823391717E-2</c:v>
                </c:pt>
                <c:pt idx="6658">
                  <c:v>0.30431705746584969</c:v>
                </c:pt>
                <c:pt idx="6659">
                  <c:v>2.5320299857864718E-2</c:v>
                </c:pt>
                <c:pt idx="6660">
                  <c:v>0.43307637150543871</c:v>
                </c:pt>
                <c:pt idx="6661">
                  <c:v>0.12172715891238746</c:v>
                </c:pt>
                <c:pt idx="6662">
                  <c:v>1.3157084319723733E-2</c:v>
                </c:pt>
                <c:pt idx="6663">
                  <c:v>0.74655077634002465</c:v>
                </c:pt>
                <c:pt idx="6664">
                  <c:v>1.0611084065878242E-2</c:v>
                </c:pt>
                <c:pt idx="6665">
                  <c:v>2.6163377660813588E-3</c:v>
                </c:pt>
                <c:pt idx="6666">
                  <c:v>3.537187840806745E-2</c:v>
                </c:pt>
                <c:pt idx="6667">
                  <c:v>3.2869741522326676E-2</c:v>
                </c:pt>
                <c:pt idx="6668">
                  <c:v>2.4631273002668989E-2</c:v>
                </c:pt>
                <c:pt idx="6669">
                  <c:v>0.11219447596845318</c:v>
                </c:pt>
                <c:pt idx="6670">
                  <c:v>0.5371039990103329</c:v>
                </c:pt>
                <c:pt idx="6671">
                  <c:v>0.19145680751078836</c:v>
                </c:pt>
                <c:pt idx="6672">
                  <c:v>8.2393255710130522E-2</c:v>
                </c:pt>
                <c:pt idx="6673">
                  <c:v>0.2297761533392331</c:v>
                </c:pt>
                <c:pt idx="6674">
                  <c:v>0.16583372134718538</c:v>
                </c:pt>
                <c:pt idx="6675">
                  <c:v>0.71788997436160262</c:v>
                </c:pt>
                <c:pt idx="6676">
                  <c:v>0.21924726150080617</c:v>
                </c:pt>
                <c:pt idx="6677">
                  <c:v>6.664063702505009E-2</c:v>
                </c:pt>
                <c:pt idx="6678">
                  <c:v>0.10804370304457016</c:v>
                </c:pt>
                <c:pt idx="6679">
                  <c:v>0.11930041709055117</c:v>
                </c:pt>
                <c:pt idx="6680">
                  <c:v>0.14303906404340083</c:v>
                </c:pt>
                <c:pt idx="6681">
                  <c:v>5.3389432269239735E-2</c:v>
                </c:pt>
                <c:pt idx="6682">
                  <c:v>6.0383855607007882E-2</c:v>
                </c:pt>
                <c:pt idx="6683">
                  <c:v>0.19045683714742423</c:v>
                </c:pt>
                <c:pt idx="6684">
                  <c:v>4.4271462857896175E-2</c:v>
                </c:pt>
                <c:pt idx="6685">
                  <c:v>5.2042704115783205E-2</c:v>
                </c:pt>
                <c:pt idx="6686">
                  <c:v>0.12663837280452234</c:v>
                </c:pt>
                <c:pt idx="6687">
                  <c:v>0.48011070227970798</c:v>
                </c:pt>
                <c:pt idx="6688">
                  <c:v>5.0308522558041503E-2</c:v>
                </c:pt>
                <c:pt idx="6689">
                  <c:v>0.33746054196823577</c:v>
                </c:pt>
                <c:pt idx="6690">
                  <c:v>0.3058672499978044</c:v>
                </c:pt>
                <c:pt idx="6691">
                  <c:v>0.17649742377770486</c:v>
                </c:pt>
                <c:pt idx="6692">
                  <c:v>0.29151441981977921</c:v>
                </c:pt>
                <c:pt idx="6693">
                  <c:v>0.6763062247301308</c:v>
                </c:pt>
                <c:pt idx="6694">
                  <c:v>0.16782158409669462</c:v>
                </c:pt>
                <c:pt idx="6695">
                  <c:v>6.0415545918294997E-2</c:v>
                </c:pt>
                <c:pt idx="6696">
                  <c:v>3.3002679089997686E-3</c:v>
                </c:pt>
                <c:pt idx="6697">
                  <c:v>0.16321068724602447</c:v>
                </c:pt>
                <c:pt idx="6698">
                  <c:v>0.12255046810817773</c:v>
                </c:pt>
                <c:pt idx="6699">
                  <c:v>0.17302662726660326</c:v>
                </c:pt>
                <c:pt idx="6700">
                  <c:v>1.7876621003757281E-2</c:v>
                </c:pt>
                <c:pt idx="6701">
                  <c:v>6.4551952601178075E-2</c:v>
                </c:pt>
                <c:pt idx="6702">
                  <c:v>0.21019230342576134</c:v>
                </c:pt>
                <c:pt idx="6703">
                  <c:v>0.14873510861526276</c:v>
                </c:pt>
                <c:pt idx="6704">
                  <c:v>0.75778274026558035</c:v>
                </c:pt>
                <c:pt idx="6705">
                  <c:v>0.20853094104691924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90F-F144-8D58-A82F1FC24B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430488"/>
        <c:axId val="366437152"/>
      </c:scatterChart>
      <c:valAx>
        <c:axId val="366430488"/>
        <c:scaling>
          <c:orientation val="minMax"/>
          <c:max val="2"/>
          <c:min val="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log2(CTEI-control) abundance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7152"/>
        <c:crosses val="autoZero"/>
        <c:crossBetween val="midCat"/>
      </c:valAx>
      <c:valAx>
        <c:axId val="366437152"/>
        <c:scaling>
          <c:orientation val="minMax"/>
          <c:max val="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-log10(p-value CTEI-control)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04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/>
              <a:t>CTE III-Control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'CTE3-CTL'!$A$2:$A$67</c:f>
              <c:numCache>
                <c:formatCode>General</c:formatCode>
                <c:ptCount val="66"/>
                <c:pt idx="0">
                  <c:v>0.87048908505408096</c:v>
                </c:pt>
                <c:pt idx="1">
                  <c:v>0.91465370351313202</c:v>
                </c:pt>
                <c:pt idx="2">
                  <c:v>0.76281156936205097</c:v>
                </c:pt>
                <c:pt idx="3">
                  <c:v>0.46710169766999798</c:v>
                </c:pt>
                <c:pt idx="4">
                  <c:v>0.782686882094352</c:v>
                </c:pt>
                <c:pt idx="5">
                  <c:v>0.254500172599466</c:v>
                </c:pt>
                <c:pt idx="6">
                  <c:v>0.71155716084920295</c:v>
                </c:pt>
                <c:pt idx="7">
                  <c:v>0.662262204295618</c:v>
                </c:pt>
                <c:pt idx="8">
                  <c:v>0.317844046320653</c:v>
                </c:pt>
                <c:pt idx="9">
                  <c:v>0.29342110491107298</c:v>
                </c:pt>
                <c:pt idx="10">
                  <c:v>0.194998127818241</c:v>
                </c:pt>
                <c:pt idx="11">
                  <c:v>0.50920776815495705</c:v>
                </c:pt>
                <c:pt idx="12">
                  <c:v>0.35508170974492897</c:v>
                </c:pt>
                <c:pt idx="13">
                  <c:v>0.54602877445592801</c:v>
                </c:pt>
                <c:pt idx="14">
                  <c:v>0.185052630627176</c:v>
                </c:pt>
                <c:pt idx="15">
                  <c:v>0.28140580741237903</c:v>
                </c:pt>
                <c:pt idx="16">
                  <c:v>0.238581559686428</c:v>
                </c:pt>
                <c:pt idx="17">
                  <c:v>-0.262790853335442</c:v>
                </c:pt>
                <c:pt idx="18">
                  <c:v>0.22705257265059001</c:v>
                </c:pt>
                <c:pt idx="19">
                  <c:v>0.14024211101942</c:v>
                </c:pt>
                <c:pt idx="20">
                  <c:v>0.13642496941107299</c:v>
                </c:pt>
                <c:pt idx="21">
                  <c:v>0.12616105495305199</c:v>
                </c:pt>
                <c:pt idx="22">
                  <c:v>0.135518304029564</c:v>
                </c:pt>
                <c:pt idx="23">
                  <c:v>0.14302617136448301</c:v>
                </c:pt>
                <c:pt idx="24">
                  <c:v>-0.21036782769496201</c:v>
                </c:pt>
                <c:pt idx="25">
                  <c:v>-0.51955485207701202</c:v>
                </c:pt>
                <c:pt idx="26">
                  <c:v>-0.16378049217203</c:v>
                </c:pt>
                <c:pt idx="27">
                  <c:v>0.11935612472206</c:v>
                </c:pt>
                <c:pt idx="28">
                  <c:v>0.310731916336423</c:v>
                </c:pt>
                <c:pt idx="29">
                  <c:v>0.78707964929431895</c:v>
                </c:pt>
                <c:pt idx="30">
                  <c:v>0.32434722381515702</c:v>
                </c:pt>
                <c:pt idx="31">
                  <c:v>0.13781363103258101</c:v>
                </c:pt>
                <c:pt idx="32">
                  <c:v>0.170750667827714</c:v>
                </c:pt>
                <c:pt idx="33">
                  <c:v>0.113445718742392</c:v>
                </c:pt>
                <c:pt idx="34">
                  <c:v>0.63585970125671798</c:v>
                </c:pt>
                <c:pt idx="35">
                  <c:v>-0.11119805637498401</c:v>
                </c:pt>
                <c:pt idx="36">
                  <c:v>-0.17923720112581701</c:v>
                </c:pt>
                <c:pt idx="37">
                  <c:v>-0.122186044551249</c:v>
                </c:pt>
                <c:pt idx="38">
                  <c:v>0.117131988200553</c:v>
                </c:pt>
                <c:pt idx="39">
                  <c:v>0.13625264235354401</c:v>
                </c:pt>
                <c:pt idx="40">
                  <c:v>0.144375036252858</c:v>
                </c:pt>
                <c:pt idx="41">
                  <c:v>-7.8369428193568097E-2</c:v>
                </c:pt>
                <c:pt idx="42">
                  <c:v>0.199695064474807</c:v>
                </c:pt>
                <c:pt idx="43">
                  <c:v>0.10173187200611</c:v>
                </c:pt>
                <c:pt idx="44">
                  <c:v>-0.213596068043202</c:v>
                </c:pt>
                <c:pt idx="45">
                  <c:v>-0.21617551834673901</c:v>
                </c:pt>
                <c:pt idx="46">
                  <c:v>-0.32175489102726701</c:v>
                </c:pt>
                <c:pt idx="47">
                  <c:v>-0.163304493956828</c:v>
                </c:pt>
                <c:pt idx="48">
                  <c:v>0.62906863988768003</c:v>
                </c:pt>
                <c:pt idx="49">
                  <c:v>-0.100573241182166</c:v>
                </c:pt>
                <c:pt idx="50">
                  <c:v>0.24729753840523899</c:v>
                </c:pt>
                <c:pt idx="51">
                  <c:v>-0.16564373456651299</c:v>
                </c:pt>
                <c:pt idx="52">
                  <c:v>-0.166881150863326</c:v>
                </c:pt>
                <c:pt idx="53">
                  <c:v>-0.11945045160112699</c:v>
                </c:pt>
                <c:pt idx="54">
                  <c:v>0.254317597472346</c:v>
                </c:pt>
                <c:pt idx="55">
                  <c:v>0.22454816551495099</c:v>
                </c:pt>
                <c:pt idx="56">
                  <c:v>-0.16197149321726001</c:v>
                </c:pt>
                <c:pt idx="57">
                  <c:v>-0.11355668260128</c:v>
                </c:pt>
                <c:pt idx="58">
                  <c:v>0.517522781265775</c:v>
                </c:pt>
                <c:pt idx="59">
                  <c:v>-0.27776429116731499</c:v>
                </c:pt>
                <c:pt idx="60">
                  <c:v>-0.14038439204171399</c:v>
                </c:pt>
                <c:pt idx="61">
                  <c:v>-0.193049188496694</c:v>
                </c:pt>
                <c:pt idx="62">
                  <c:v>0.54104473311117496</c:v>
                </c:pt>
                <c:pt idx="63">
                  <c:v>-0.16708242495518499</c:v>
                </c:pt>
                <c:pt idx="64">
                  <c:v>-0.31147855364103</c:v>
                </c:pt>
                <c:pt idx="65">
                  <c:v>-0.68491781384042705</c:v>
                </c:pt>
              </c:numCache>
            </c:numRef>
          </c:xVal>
          <c:yVal>
            <c:numRef>
              <c:f>'CTE3-CTL'!$B$2:$B$67</c:f>
              <c:numCache>
                <c:formatCode>General</c:formatCode>
                <c:ptCount val="66"/>
                <c:pt idx="0">
                  <c:v>1.8395046124144967</c:v>
                </c:pt>
                <c:pt idx="1">
                  <c:v>1.7003397246444014</c:v>
                </c:pt>
                <c:pt idx="2">
                  <c:v>1.5372541697010378</c:v>
                </c:pt>
                <c:pt idx="3">
                  <c:v>2.1243608105128091</c:v>
                </c:pt>
                <c:pt idx="4">
                  <c:v>1.3929741019459507</c:v>
                </c:pt>
                <c:pt idx="5">
                  <c:v>2.2991128129454421</c:v>
                </c:pt>
                <c:pt idx="6">
                  <c:v>1.3400165494165577</c:v>
                </c:pt>
                <c:pt idx="7">
                  <c:v>1.9686102742488878</c:v>
                </c:pt>
                <c:pt idx="8">
                  <c:v>2.221244737609867</c:v>
                </c:pt>
                <c:pt idx="9">
                  <c:v>2.2867384753413695</c:v>
                </c:pt>
                <c:pt idx="10">
                  <c:v>1.4376316527471609</c:v>
                </c:pt>
                <c:pt idx="11">
                  <c:v>1.6163800342309687</c:v>
                </c:pt>
                <c:pt idx="12">
                  <c:v>1.6679593699731257</c:v>
                </c:pt>
                <c:pt idx="13">
                  <c:v>1.4240577644109138</c:v>
                </c:pt>
                <c:pt idx="14">
                  <c:v>1.328436231284442</c:v>
                </c:pt>
                <c:pt idx="15">
                  <c:v>1.3589727750982707</c:v>
                </c:pt>
                <c:pt idx="16">
                  <c:v>1.5786265848871879</c:v>
                </c:pt>
                <c:pt idx="17">
                  <c:v>1.4128730238359319</c:v>
                </c:pt>
                <c:pt idx="18">
                  <c:v>1.5592197467262161</c:v>
                </c:pt>
                <c:pt idx="19">
                  <c:v>1.3757558056616692</c:v>
                </c:pt>
                <c:pt idx="20">
                  <c:v>1.3128017186613261</c:v>
                </c:pt>
                <c:pt idx="21">
                  <c:v>1.3429202199019188</c:v>
                </c:pt>
                <c:pt idx="22">
                  <c:v>1.6197956632467725</c:v>
                </c:pt>
                <c:pt idx="23">
                  <c:v>1.4309567608332576</c:v>
                </c:pt>
                <c:pt idx="24">
                  <c:v>2.2108623676153742</c:v>
                </c:pt>
                <c:pt idx="25">
                  <c:v>1.5802472024612537</c:v>
                </c:pt>
                <c:pt idx="26">
                  <c:v>1.8913189070719789</c:v>
                </c:pt>
                <c:pt idx="27">
                  <c:v>1.7694341833633818</c:v>
                </c:pt>
                <c:pt idx="28">
                  <c:v>2.0190996324667623</c:v>
                </c:pt>
                <c:pt idx="29">
                  <c:v>2.2049906071657213</c:v>
                </c:pt>
                <c:pt idx="30">
                  <c:v>1.4317482636071825</c:v>
                </c:pt>
                <c:pt idx="31">
                  <c:v>1.3991191446835347</c:v>
                </c:pt>
                <c:pt idx="32">
                  <c:v>1.4913460129166698</c:v>
                </c:pt>
                <c:pt idx="33">
                  <c:v>1.4771428816549177</c:v>
                </c:pt>
                <c:pt idx="34">
                  <c:v>1.698786047598561</c:v>
                </c:pt>
                <c:pt idx="35">
                  <c:v>1.3782837162068384</c:v>
                </c:pt>
                <c:pt idx="36">
                  <c:v>1.6811244392254066</c:v>
                </c:pt>
                <c:pt idx="37">
                  <c:v>1.313532712172828</c:v>
                </c:pt>
                <c:pt idx="38">
                  <c:v>2.2207260740003796</c:v>
                </c:pt>
                <c:pt idx="39">
                  <c:v>1.6076464418020358</c:v>
                </c:pt>
                <c:pt idx="40">
                  <c:v>1.4839046207028055</c:v>
                </c:pt>
                <c:pt idx="41">
                  <c:v>1.7460965733791971</c:v>
                </c:pt>
                <c:pt idx="42">
                  <c:v>1.4411911648991105</c:v>
                </c:pt>
                <c:pt idx="43">
                  <c:v>1.4123202656926315</c:v>
                </c:pt>
                <c:pt idx="44">
                  <c:v>2.8671666318768327</c:v>
                </c:pt>
                <c:pt idx="45">
                  <c:v>1.3693551217015671</c:v>
                </c:pt>
                <c:pt idx="46">
                  <c:v>2.9067930681409697</c:v>
                </c:pt>
                <c:pt idx="47">
                  <c:v>1.4108809312570627</c:v>
                </c:pt>
                <c:pt idx="48">
                  <c:v>2.1351935138347429</c:v>
                </c:pt>
                <c:pt idx="49">
                  <c:v>1.6605759175895871</c:v>
                </c:pt>
                <c:pt idx="50">
                  <c:v>1.9741547090680991</c:v>
                </c:pt>
                <c:pt idx="51">
                  <c:v>3.0767876857379091</c:v>
                </c:pt>
                <c:pt idx="52">
                  <c:v>2.9300764325555155</c:v>
                </c:pt>
                <c:pt idx="53">
                  <c:v>1.6299067405756753</c:v>
                </c:pt>
                <c:pt idx="54">
                  <c:v>2.67865092087691</c:v>
                </c:pt>
                <c:pt idx="55">
                  <c:v>1.3270494699155193</c:v>
                </c:pt>
                <c:pt idx="56">
                  <c:v>1.9744383321632721</c:v>
                </c:pt>
                <c:pt idx="57">
                  <c:v>2.2934572257378401</c:v>
                </c:pt>
                <c:pt idx="58">
                  <c:v>2.1620488367852371</c:v>
                </c:pt>
                <c:pt idx="59">
                  <c:v>2.1113090279262958</c:v>
                </c:pt>
                <c:pt idx="60">
                  <c:v>1.3548733768085</c:v>
                </c:pt>
                <c:pt idx="61">
                  <c:v>2.0535351043930241</c:v>
                </c:pt>
                <c:pt idx="62">
                  <c:v>1.3073166915173187</c:v>
                </c:pt>
                <c:pt idx="63">
                  <c:v>1.3916470548327027</c:v>
                </c:pt>
                <c:pt idx="64">
                  <c:v>1.4450378485894213</c:v>
                </c:pt>
                <c:pt idx="65">
                  <c:v>2.7899071477830684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C42-6845-A82E-DCB87361E132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'CTE3-CTL'!$A$68:$A$6714</c:f>
              <c:numCache>
                <c:formatCode>General</c:formatCode>
                <c:ptCount val="6647"/>
                <c:pt idx="0">
                  <c:v>0.74183601822568801</c:v>
                </c:pt>
                <c:pt idx="1">
                  <c:v>0.58724185365165604</c:v>
                </c:pt>
                <c:pt idx="2">
                  <c:v>0.44282838364133897</c:v>
                </c:pt>
                <c:pt idx="3">
                  <c:v>0.45056127852889499</c:v>
                </c:pt>
                <c:pt idx="4">
                  <c:v>0.65870284811971602</c:v>
                </c:pt>
                <c:pt idx="5">
                  <c:v>0.46228299284511798</c:v>
                </c:pt>
                <c:pt idx="6">
                  <c:v>0.70068476454432904</c:v>
                </c:pt>
                <c:pt idx="7">
                  <c:v>0.50397756865030596</c:v>
                </c:pt>
                <c:pt idx="8">
                  <c:v>0.57758569079671196</c:v>
                </c:pt>
                <c:pt idx="9">
                  <c:v>0.63904953972073797</c:v>
                </c:pt>
                <c:pt idx="10">
                  <c:v>0.66637453805034597</c:v>
                </c:pt>
                <c:pt idx="11">
                  <c:v>0.53629001234940898</c:v>
                </c:pt>
                <c:pt idx="12">
                  <c:v>0.89381075202243399</c:v>
                </c:pt>
                <c:pt idx="13">
                  <c:v>0.55907060962315902</c:v>
                </c:pt>
                <c:pt idx="14">
                  <c:v>0.94705135293012599</c:v>
                </c:pt>
                <c:pt idx="15">
                  <c:v>0.79248020065748803</c:v>
                </c:pt>
                <c:pt idx="16">
                  <c:v>0.51859083842090403</c:v>
                </c:pt>
                <c:pt idx="17">
                  <c:v>0.52982364776152302</c:v>
                </c:pt>
                <c:pt idx="18">
                  <c:v>0.50611635340921701</c:v>
                </c:pt>
                <c:pt idx="19">
                  <c:v>0.46736861445070699</c:v>
                </c:pt>
                <c:pt idx="20">
                  <c:v>0.43734770109627003</c:v>
                </c:pt>
                <c:pt idx="21">
                  <c:v>0.74462728696268599</c:v>
                </c:pt>
                <c:pt idx="22">
                  <c:v>0.57216937238080401</c:v>
                </c:pt>
                <c:pt idx="23">
                  <c:v>0.48078866481944998</c:v>
                </c:pt>
                <c:pt idx="24">
                  <c:v>0.48069081853747397</c:v>
                </c:pt>
                <c:pt idx="25">
                  <c:v>0.38692895988897202</c:v>
                </c:pt>
                <c:pt idx="26">
                  <c:v>9.7684941170315107E-2</c:v>
                </c:pt>
                <c:pt idx="27">
                  <c:v>0.610110094458575</c:v>
                </c:pt>
                <c:pt idx="28">
                  <c:v>0.443248724844923</c:v>
                </c:pt>
                <c:pt idx="29">
                  <c:v>0.13038990128393901</c:v>
                </c:pt>
                <c:pt idx="30">
                  <c:v>0.17282774252681801</c:v>
                </c:pt>
                <c:pt idx="31">
                  <c:v>0.324921994379547</c:v>
                </c:pt>
                <c:pt idx="32">
                  <c:v>0.45050070394861003</c:v>
                </c:pt>
                <c:pt idx="33">
                  <c:v>0.32936389684053902</c:v>
                </c:pt>
                <c:pt idx="34">
                  <c:v>0.64756207956059497</c:v>
                </c:pt>
                <c:pt idx="35">
                  <c:v>0.41393439937076998</c:v>
                </c:pt>
                <c:pt idx="36">
                  <c:v>0.44484458130083498</c:v>
                </c:pt>
                <c:pt idx="37">
                  <c:v>0.29293778756039002</c:v>
                </c:pt>
                <c:pt idx="38">
                  <c:v>3.0009257997543899E-2</c:v>
                </c:pt>
                <c:pt idx="39">
                  <c:v>0.37202298684775598</c:v>
                </c:pt>
                <c:pt idx="40">
                  <c:v>0.66913600765411796</c:v>
                </c:pt>
                <c:pt idx="41">
                  <c:v>0.32536394335990299</c:v>
                </c:pt>
                <c:pt idx="42">
                  <c:v>9.8007096516285599E-2</c:v>
                </c:pt>
                <c:pt idx="43">
                  <c:v>0.42325048279747901</c:v>
                </c:pt>
                <c:pt idx="44">
                  <c:v>0.21749104145467801</c:v>
                </c:pt>
                <c:pt idx="45">
                  <c:v>0.39574377790711301</c:v>
                </c:pt>
                <c:pt idx="46">
                  <c:v>0.343268357626898</c:v>
                </c:pt>
                <c:pt idx="47">
                  <c:v>0.472985955922749</c:v>
                </c:pt>
                <c:pt idx="48">
                  <c:v>-0.12075488601612799</c:v>
                </c:pt>
                <c:pt idx="49">
                  <c:v>5.6919408147019901E-2</c:v>
                </c:pt>
                <c:pt idx="50">
                  <c:v>5.4062192618029997E-2</c:v>
                </c:pt>
                <c:pt idx="51">
                  <c:v>3.4641190145939603E-2</c:v>
                </c:pt>
                <c:pt idx="52">
                  <c:v>0.22042756576233599</c:v>
                </c:pt>
                <c:pt idx="53">
                  <c:v>0.41141759657719501</c:v>
                </c:pt>
                <c:pt idx="54">
                  <c:v>0.21669822511438899</c:v>
                </c:pt>
                <c:pt idx="55">
                  <c:v>0.32473537017070098</c:v>
                </c:pt>
                <c:pt idx="56">
                  <c:v>0.36699977765619102</c:v>
                </c:pt>
                <c:pt idx="57">
                  <c:v>0.15508662389641301</c:v>
                </c:pt>
                <c:pt idx="58">
                  <c:v>0.23995165561194701</c:v>
                </c:pt>
                <c:pt idx="59">
                  <c:v>0.52544872803805198</c:v>
                </c:pt>
                <c:pt idx="60">
                  <c:v>0.32475140838215</c:v>
                </c:pt>
                <c:pt idx="61">
                  <c:v>0.32810448012646498</c:v>
                </c:pt>
                <c:pt idx="62">
                  <c:v>0.40078641439843299</c:v>
                </c:pt>
                <c:pt idx="63">
                  <c:v>0.28487910320140802</c:v>
                </c:pt>
                <c:pt idx="64">
                  <c:v>0.37775675826698102</c:v>
                </c:pt>
                <c:pt idx="65">
                  <c:v>0.30868468457926401</c:v>
                </c:pt>
                <c:pt idx="66">
                  <c:v>0.1010047546895</c:v>
                </c:pt>
                <c:pt idx="67">
                  <c:v>0.28766228041523301</c:v>
                </c:pt>
                <c:pt idx="68">
                  <c:v>0.515975023993405</c:v>
                </c:pt>
                <c:pt idx="69">
                  <c:v>0.617470394027132</c:v>
                </c:pt>
                <c:pt idx="70">
                  <c:v>0.35848103466089198</c:v>
                </c:pt>
                <c:pt idx="71">
                  <c:v>0.18234276734068</c:v>
                </c:pt>
                <c:pt idx="72">
                  <c:v>0.20821913803835901</c:v>
                </c:pt>
                <c:pt idx="73">
                  <c:v>0.28154128842265702</c:v>
                </c:pt>
                <c:pt idx="74">
                  <c:v>0.30164504636653799</c:v>
                </c:pt>
                <c:pt idx="75">
                  <c:v>0.27724475658053999</c:v>
                </c:pt>
                <c:pt idx="76">
                  <c:v>0.159864594585723</c:v>
                </c:pt>
                <c:pt idx="77">
                  <c:v>0.206436347465772</c:v>
                </c:pt>
                <c:pt idx="78">
                  <c:v>0.335680374355454</c:v>
                </c:pt>
                <c:pt idx="79">
                  <c:v>0.29421596217736701</c:v>
                </c:pt>
                <c:pt idx="80">
                  <c:v>0.22718117755254599</c:v>
                </c:pt>
                <c:pt idx="81">
                  <c:v>0.45740758694174899</c:v>
                </c:pt>
                <c:pt idx="82">
                  <c:v>-4.4072322977093001E-2</c:v>
                </c:pt>
                <c:pt idx="83">
                  <c:v>0.49429708799620298</c:v>
                </c:pt>
                <c:pt idx="84">
                  <c:v>0.177246916255276</c:v>
                </c:pt>
                <c:pt idx="85">
                  <c:v>0.51325978892869994</c:v>
                </c:pt>
                <c:pt idx="86">
                  <c:v>0.19321772235868201</c:v>
                </c:pt>
                <c:pt idx="87">
                  <c:v>0.22849642571386</c:v>
                </c:pt>
                <c:pt idx="88">
                  <c:v>0.48497800995099899</c:v>
                </c:pt>
                <c:pt idx="89">
                  <c:v>0.28334091551896001</c:v>
                </c:pt>
                <c:pt idx="90">
                  <c:v>0.44234487012921703</c:v>
                </c:pt>
                <c:pt idx="91">
                  <c:v>0.19578771238666501</c:v>
                </c:pt>
                <c:pt idx="92">
                  <c:v>-8.1322088920465795E-4</c:v>
                </c:pt>
                <c:pt idx="93">
                  <c:v>0.286455404037601</c:v>
                </c:pt>
                <c:pt idx="94">
                  <c:v>0.252929951511287</c:v>
                </c:pt>
                <c:pt idx="95">
                  <c:v>0.661292301073653</c:v>
                </c:pt>
                <c:pt idx="96">
                  <c:v>0.277608480935228</c:v>
                </c:pt>
                <c:pt idx="97">
                  <c:v>0.14940041096304599</c:v>
                </c:pt>
                <c:pt idx="98">
                  <c:v>9.6562352939745494E-2</c:v>
                </c:pt>
                <c:pt idx="99">
                  <c:v>0.232256179820964</c:v>
                </c:pt>
                <c:pt idx="100">
                  <c:v>0.67560123984180198</c:v>
                </c:pt>
                <c:pt idx="101">
                  <c:v>0.30773892015864801</c:v>
                </c:pt>
                <c:pt idx="102">
                  <c:v>0.19399360986105199</c:v>
                </c:pt>
                <c:pt idx="103">
                  <c:v>0.27662102746567102</c:v>
                </c:pt>
                <c:pt idx="104">
                  <c:v>0.21279314699861701</c:v>
                </c:pt>
                <c:pt idx="105">
                  <c:v>0.24789715319008601</c:v>
                </c:pt>
                <c:pt idx="106">
                  <c:v>-3.4911843842548901E-3</c:v>
                </c:pt>
                <c:pt idx="107">
                  <c:v>0.18721459633420701</c:v>
                </c:pt>
                <c:pt idx="108">
                  <c:v>0.174664023414207</c:v>
                </c:pt>
                <c:pt idx="109">
                  <c:v>0.25571387281013902</c:v>
                </c:pt>
                <c:pt idx="110">
                  <c:v>-6.6131951274895698E-2</c:v>
                </c:pt>
                <c:pt idx="111">
                  <c:v>0.10384511301136599</c:v>
                </c:pt>
                <c:pt idx="112">
                  <c:v>-3.57497382044034E-2</c:v>
                </c:pt>
                <c:pt idx="113">
                  <c:v>-0.31852021553135501</c:v>
                </c:pt>
                <c:pt idx="114">
                  <c:v>8.7876683666898703E-4</c:v>
                </c:pt>
                <c:pt idx="115">
                  <c:v>0.34406377322817699</c:v>
                </c:pt>
                <c:pt idx="116">
                  <c:v>0.13262278460865001</c:v>
                </c:pt>
                <c:pt idx="117">
                  <c:v>0.23046427105164599</c:v>
                </c:pt>
                <c:pt idx="118">
                  <c:v>0.37714157395157999</c:v>
                </c:pt>
                <c:pt idx="119">
                  <c:v>0.21936972248887199</c:v>
                </c:pt>
                <c:pt idx="120">
                  <c:v>0.21121269772878101</c:v>
                </c:pt>
                <c:pt idx="121">
                  <c:v>0.62676612144541499</c:v>
                </c:pt>
                <c:pt idx="122">
                  <c:v>0.199089712608817</c:v>
                </c:pt>
                <c:pt idx="123">
                  <c:v>0.14245322570799401</c:v>
                </c:pt>
                <c:pt idx="124">
                  <c:v>9.0612466662448404E-2</c:v>
                </c:pt>
                <c:pt idx="125">
                  <c:v>0.35197326878114799</c:v>
                </c:pt>
                <c:pt idx="126">
                  <c:v>-0.11687572296422501</c:v>
                </c:pt>
                <c:pt idx="127">
                  <c:v>-6.2278655215980201E-2</c:v>
                </c:pt>
                <c:pt idx="128">
                  <c:v>0.110128128650767</c:v>
                </c:pt>
                <c:pt idx="129">
                  <c:v>-0.118056910133349</c:v>
                </c:pt>
                <c:pt idx="130">
                  <c:v>0.79703204952011797</c:v>
                </c:pt>
                <c:pt idx="131">
                  <c:v>0.13289874097205201</c:v>
                </c:pt>
                <c:pt idx="132">
                  <c:v>6.1266123584476702E-2</c:v>
                </c:pt>
                <c:pt idx="133">
                  <c:v>8.8296198097670406E-2</c:v>
                </c:pt>
                <c:pt idx="134">
                  <c:v>0.485661099810344</c:v>
                </c:pt>
                <c:pt idx="135">
                  <c:v>0.18837829598278999</c:v>
                </c:pt>
                <c:pt idx="136">
                  <c:v>0.41332156393025798</c:v>
                </c:pt>
                <c:pt idx="137">
                  <c:v>0.31944249500896799</c:v>
                </c:pt>
                <c:pt idx="138">
                  <c:v>0.201516235764959</c:v>
                </c:pt>
                <c:pt idx="139">
                  <c:v>8.2250481202547299E-2</c:v>
                </c:pt>
                <c:pt idx="140">
                  <c:v>-1.2630590865025899E-4</c:v>
                </c:pt>
                <c:pt idx="141">
                  <c:v>-6.1292428272008002E-2</c:v>
                </c:pt>
                <c:pt idx="142">
                  <c:v>0.702312815627123</c:v>
                </c:pt>
                <c:pt idx="143">
                  <c:v>9.2339822073671293E-2</c:v>
                </c:pt>
                <c:pt idx="144">
                  <c:v>6.1098761629052603E-2</c:v>
                </c:pt>
                <c:pt idx="145">
                  <c:v>0.10713160932199201</c:v>
                </c:pt>
                <c:pt idx="146">
                  <c:v>-0.107998639746626</c:v>
                </c:pt>
                <c:pt idx="147">
                  <c:v>0.26158944217732699</c:v>
                </c:pt>
                <c:pt idx="148">
                  <c:v>5.0216347172470102E-2</c:v>
                </c:pt>
                <c:pt idx="149">
                  <c:v>8.0535272118226003E-2</c:v>
                </c:pt>
                <c:pt idx="150">
                  <c:v>3.3267688114269903E-2</c:v>
                </c:pt>
                <c:pt idx="151">
                  <c:v>-0.104681335861796</c:v>
                </c:pt>
                <c:pt idx="152">
                  <c:v>-1.45762247905656E-2</c:v>
                </c:pt>
                <c:pt idx="153">
                  <c:v>0.211085401957644</c:v>
                </c:pt>
                <c:pt idx="154">
                  <c:v>6.4578867252902405E-2</c:v>
                </c:pt>
                <c:pt idx="155">
                  <c:v>0.23667511716220399</c:v>
                </c:pt>
                <c:pt idx="156">
                  <c:v>0.160755579244966</c:v>
                </c:pt>
                <c:pt idx="157">
                  <c:v>0.193371003793533</c:v>
                </c:pt>
                <c:pt idx="158">
                  <c:v>0.74299501459655803</c:v>
                </c:pt>
                <c:pt idx="159">
                  <c:v>0.80273091680573805</c:v>
                </c:pt>
                <c:pt idx="160">
                  <c:v>0.443843201178303</c:v>
                </c:pt>
                <c:pt idx="161">
                  <c:v>2.40311856742252E-2</c:v>
                </c:pt>
                <c:pt idx="162">
                  <c:v>6.5493088033254501E-2</c:v>
                </c:pt>
                <c:pt idx="163">
                  <c:v>0.108348187243564</c:v>
                </c:pt>
                <c:pt idx="164">
                  <c:v>0.124514742809051</c:v>
                </c:pt>
                <c:pt idx="165">
                  <c:v>9.7370976524177699E-2</c:v>
                </c:pt>
                <c:pt idx="166">
                  <c:v>9.0202646595982594E-2</c:v>
                </c:pt>
                <c:pt idx="167">
                  <c:v>0.115570219025746</c:v>
                </c:pt>
                <c:pt idx="168">
                  <c:v>0.149654635840758</c:v>
                </c:pt>
                <c:pt idx="169">
                  <c:v>0.125434252195466</c:v>
                </c:pt>
                <c:pt idx="170">
                  <c:v>7.2961517012219104E-2</c:v>
                </c:pt>
                <c:pt idx="171">
                  <c:v>0.59547984988151503</c:v>
                </c:pt>
                <c:pt idx="172">
                  <c:v>1.02099563591453E-2</c:v>
                </c:pt>
                <c:pt idx="173">
                  <c:v>3.7979361334051602E-2</c:v>
                </c:pt>
                <c:pt idx="174">
                  <c:v>-0.170253460358397</c:v>
                </c:pt>
                <c:pt idx="175">
                  <c:v>0.22224701286548501</c:v>
                </c:pt>
                <c:pt idx="176">
                  <c:v>-8.4582508767620204E-2</c:v>
                </c:pt>
                <c:pt idx="177">
                  <c:v>0.53551725965900399</c:v>
                </c:pt>
                <c:pt idx="178">
                  <c:v>2.61333372098571E-2</c:v>
                </c:pt>
                <c:pt idx="179">
                  <c:v>7.9642317075400398E-2</c:v>
                </c:pt>
                <c:pt idx="180">
                  <c:v>0.28716220533916398</c:v>
                </c:pt>
                <c:pt idx="181">
                  <c:v>6.6758135008367206E-2</c:v>
                </c:pt>
                <c:pt idx="182">
                  <c:v>0.22714996265645099</c:v>
                </c:pt>
                <c:pt idx="183">
                  <c:v>0.22177087153375899</c:v>
                </c:pt>
                <c:pt idx="184">
                  <c:v>0.26012488372666298</c:v>
                </c:pt>
                <c:pt idx="185">
                  <c:v>0.20533009128023999</c:v>
                </c:pt>
                <c:pt idx="186">
                  <c:v>0.66280541504384305</c:v>
                </c:pt>
                <c:pt idx="187">
                  <c:v>-5.2582636140686E-2</c:v>
                </c:pt>
                <c:pt idx="188">
                  <c:v>9.0221789652603399E-2</c:v>
                </c:pt>
                <c:pt idx="189">
                  <c:v>0.13299726328399999</c:v>
                </c:pt>
                <c:pt idx="190">
                  <c:v>9.1266050262151802E-2</c:v>
                </c:pt>
                <c:pt idx="191">
                  <c:v>0.13387930389442099</c:v>
                </c:pt>
                <c:pt idx="192">
                  <c:v>-8.7918137106832699E-3</c:v>
                </c:pt>
                <c:pt idx="193">
                  <c:v>7.9949150918356998E-2</c:v>
                </c:pt>
                <c:pt idx="194">
                  <c:v>6.7684929028333203E-3</c:v>
                </c:pt>
                <c:pt idx="195">
                  <c:v>0.20537880802976299</c:v>
                </c:pt>
                <c:pt idx="196">
                  <c:v>0.20898864974628201</c:v>
                </c:pt>
                <c:pt idx="197">
                  <c:v>0.134207874662849</c:v>
                </c:pt>
                <c:pt idx="198">
                  <c:v>0.79425646355792801</c:v>
                </c:pt>
                <c:pt idx="199">
                  <c:v>0.13673539649430499</c:v>
                </c:pt>
                <c:pt idx="200">
                  <c:v>0.17895186215415401</c:v>
                </c:pt>
                <c:pt idx="201">
                  <c:v>-9.0214751535357997E-3</c:v>
                </c:pt>
                <c:pt idx="202">
                  <c:v>0.119285881900455</c:v>
                </c:pt>
                <c:pt idx="203">
                  <c:v>0.15830196490916501</c:v>
                </c:pt>
                <c:pt idx="204">
                  <c:v>-1.92590272165063E-2</c:v>
                </c:pt>
                <c:pt idx="205">
                  <c:v>0.146920779087373</c:v>
                </c:pt>
                <c:pt idx="206">
                  <c:v>0.143473847603897</c:v>
                </c:pt>
                <c:pt idx="207">
                  <c:v>0.300001958902404</c:v>
                </c:pt>
                <c:pt idx="208">
                  <c:v>0.14698362939609</c:v>
                </c:pt>
                <c:pt idx="209">
                  <c:v>5.4005066351459498E-2</c:v>
                </c:pt>
                <c:pt idx="210">
                  <c:v>0.11875881224261201</c:v>
                </c:pt>
                <c:pt idx="211">
                  <c:v>2.4838212367527E-2</c:v>
                </c:pt>
                <c:pt idx="212">
                  <c:v>0.12560179166829899</c:v>
                </c:pt>
                <c:pt idx="213">
                  <c:v>0.1230829420215</c:v>
                </c:pt>
                <c:pt idx="214">
                  <c:v>8.7517417240046094E-2</c:v>
                </c:pt>
                <c:pt idx="215">
                  <c:v>0.10105761381322401</c:v>
                </c:pt>
                <c:pt idx="216">
                  <c:v>-2.59805863465443E-2</c:v>
                </c:pt>
                <c:pt idx="217">
                  <c:v>0.144203192681679</c:v>
                </c:pt>
                <c:pt idx="218">
                  <c:v>0.14442243895551299</c:v>
                </c:pt>
                <c:pt idx="219">
                  <c:v>0.17060277059380599</c:v>
                </c:pt>
                <c:pt idx="220">
                  <c:v>0.208945202603219</c:v>
                </c:pt>
                <c:pt idx="221">
                  <c:v>8.8239575850584701E-2</c:v>
                </c:pt>
                <c:pt idx="222">
                  <c:v>-0.103489906433698</c:v>
                </c:pt>
                <c:pt idx="223">
                  <c:v>2.7263044090540599E-2</c:v>
                </c:pt>
                <c:pt idx="224">
                  <c:v>-4.0192095736451897E-2</c:v>
                </c:pt>
                <c:pt idx="225">
                  <c:v>0.22224487865155401</c:v>
                </c:pt>
                <c:pt idx="226">
                  <c:v>0.22255993568713101</c:v>
                </c:pt>
                <c:pt idx="227">
                  <c:v>0.25583165470487002</c:v>
                </c:pt>
                <c:pt idx="228">
                  <c:v>9.5087602530629298E-2</c:v>
                </c:pt>
                <c:pt idx="229">
                  <c:v>-5.4684872344230601E-3</c:v>
                </c:pt>
                <c:pt idx="230">
                  <c:v>0.44987920709752099</c:v>
                </c:pt>
                <c:pt idx="231">
                  <c:v>9.9586282768696896E-2</c:v>
                </c:pt>
                <c:pt idx="232">
                  <c:v>0.119475503645015</c:v>
                </c:pt>
                <c:pt idx="233">
                  <c:v>4.21355925687052E-2</c:v>
                </c:pt>
                <c:pt idx="234">
                  <c:v>-1.5038248675711701E-2</c:v>
                </c:pt>
                <c:pt idx="235">
                  <c:v>-6.2222836076513098E-3</c:v>
                </c:pt>
                <c:pt idx="236">
                  <c:v>0.27370492603584301</c:v>
                </c:pt>
                <c:pt idx="237">
                  <c:v>0.16401550692773101</c:v>
                </c:pt>
                <c:pt idx="238">
                  <c:v>3.9566560455705599E-2</c:v>
                </c:pt>
                <c:pt idx="239">
                  <c:v>0.11445740898106301</c:v>
                </c:pt>
                <c:pt idx="240">
                  <c:v>5.4519999994012899E-2</c:v>
                </c:pt>
                <c:pt idx="241">
                  <c:v>1.16364120112156E-2</c:v>
                </c:pt>
                <c:pt idx="242">
                  <c:v>7.1748995152864495E-2</c:v>
                </c:pt>
                <c:pt idx="243">
                  <c:v>0.14104497819403999</c:v>
                </c:pt>
                <c:pt idx="244">
                  <c:v>-0.113856684573699</c:v>
                </c:pt>
                <c:pt idx="245">
                  <c:v>1.31113894936918E-2</c:v>
                </c:pt>
                <c:pt idx="246">
                  <c:v>0.47139743540346701</c:v>
                </c:pt>
                <c:pt idx="247">
                  <c:v>7.3468306294018695E-2</c:v>
                </c:pt>
                <c:pt idx="248">
                  <c:v>8.2324284399435399E-2</c:v>
                </c:pt>
                <c:pt idx="249">
                  <c:v>0.161734492225623</c:v>
                </c:pt>
                <c:pt idx="250">
                  <c:v>9.9701475221157104E-2</c:v>
                </c:pt>
                <c:pt idx="251">
                  <c:v>0.113774083319268</c:v>
                </c:pt>
                <c:pt idx="252">
                  <c:v>9.6062574956905095E-2</c:v>
                </c:pt>
                <c:pt idx="253">
                  <c:v>3.0725890637404202E-3</c:v>
                </c:pt>
                <c:pt idx="254">
                  <c:v>-4.90833442746723E-2</c:v>
                </c:pt>
                <c:pt idx="255">
                  <c:v>0.18109384629177799</c:v>
                </c:pt>
                <c:pt idx="256">
                  <c:v>-9.1571131801342395E-2</c:v>
                </c:pt>
                <c:pt idx="257">
                  <c:v>0.10925388905221201</c:v>
                </c:pt>
                <c:pt idx="258">
                  <c:v>4.5541514118278698E-2</c:v>
                </c:pt>
                <c:pt idx="259">
                  <c:v>0.496949460602024</c:v>
                </c:pt>
                <c:pt idx="260">
                  <c:v>-5.8468505469826397E-2</c:v>
                </c:pt>
                <c:pt idx="261">
                  <c:v>3.3563766380777502E-2</c:v>
                </c:pt>
                <c:pt idx="262">
                  <c:v>0.1104128765621</c:v>
                </c:pt>
                <c:pt idx="263">
                  <c:v>-4.4097653135315397E-3</c:v>
                </c:pt>
                <c:pt idx="264">
                  <c:v>3.2275277987070999E-2</c:v>
                </c:pt>
                <c:pt idx="265">
                  <c:v>0.121728654832901</c:v>
                </c:pt>
                <c:pt idx="266">
                  <c:v>3.1419114384630298E-2</c:v>
                </c:pt>
                <c:pt idx="267">
                  <c:v>2.7984382398085601E-2</c:v>
                </c:pt>
                <c:pt idx="268">
                  <c:v>0.15796566695845701</c:v>
                </c:pt>
                <c:pt idx="269">
                  <c:v>-8.3577818015334607E-2</c:v>
                </c:pt>
                <c:pt idx="270">
                  <c:v>8.3706360560328499E-2</c:v>
                </c:pt>
                <c:pt idx="271">
                  <c:v>7.2350564745841298E-2</c:v>
                </c:pt>
                <c:pt idx="272">
                  <c:v>7.7956179258364998E-3</c:v>
                </c:pt>
                <c:pt idx="273">
                  <c:v>7.0950380132401805E-2</c:v>
                </c:pt>
                <c:pt idx="274">
                  <c:v>-6.0801845247762998E-2</c:v>
                </c:pt>
                <c:pt idx="275">
                  <c:v>2.6085803595999699E-2</c:v>
                </c:pt>
                <c:pt idx="276">
                  <c:v>5.6062393474658002E-2</c:v>
                </c:pt>
                <c:pt idx="277">
                  <c:v>1.23416164701977E-2</c:v>
                </c:pt>
                <c:pt idx="278">
                  <c:v>2.1351496366588799E-2</c:v>
                </c:pt>
                <c:pt idx="279">
                  <c:v>-1.9736463074735901E-2</c:v>
                </c:pt>
                <c:pt idx="280">
                  <c:v>0.19886002609692699</c:v>
                </c:pt>
                <c:pt idx="281">
                  <c:v>7.7705063332623503E-2</c:v>
                </c:pt>
                <c:pt idx="282">
                  <c:v>2.4385901764349099E-2</c:v>
                </c:pt>
                <c:pt idx="283">
                  <c:v>0.26694712642320001</c:v>
                </c:pt>
                <c:pt idx="284">
                  <c:v>9.4329661281547794E-2</c:v>
                </c:pt>
                <c:pt idx="285">
                  <c:v>0.17942552578283699</c:v>
                </c:pt>
                <c:pt idx="286">
                  <c:v>5.7856539939598099E-2</c:v>
                </c:pt>
                <c:pt idx="287">
                  <c:v>-1.40291728772972E-2</c:v>
                </c:pt>
                <c:pt idx="288">
                  <c:v>-8.3806685773327894E-2</c:v>
                </c:pt>
                <c:pt idx="289">
                  <c:v>0.346539550255756</c:v>
                </c:pt>
                <c:pt idx="290">
                  <c:v>0.19964197454094901</c:v>
                </c:pt>
                <c:pt idx="291">
                  <c:v>-0.12100873053747301</c:v>
                </c:pt>
                <c:pt idx="292">
                  <c:v>7.2500408122750507E-2</c:v>
                </c:pt>
                <c:pt idx="293">
                  <c:v>0.15979288865800101</c:v>
                </c:pt>
                <c:pt idx="294">
                  <c:v>0.29567786732822798</c:v>
                </c:pt>
                <c:pt idx="295">
                  <c:v>3.8027365018712601E-2</c:v>
                </c:pt>
                <c:pt idx="296">
                  <c:v>8.3505486522916805E-4</c:v>
                </c:pt>
                <c:pt idx="297">
                  <c:v>8.8335549052086307E-2</c:v>
                </c:pt>
                <c:pt idx="298">
                  <c:v>0.21634034518588699</c:v>
                </c:pt>
                <c:pt idx="299">
                  <c:v>0.19129786426108</c:v>
                </c:pt>
                <c:pt idx="300">
                  <c:v>5.83510047959113E-2</c:v>
                </c:pt>
                <c:pt idx="301">
                  <c:v>-1.7205168432993499E-2</c:v>
                </c:pt>
                <c:pt idx="302">
                  <c:v>0.24689736562801001</c:v>
                </c:pt>
                <c:pt idx="303">
                  <c:v>0.15234921962339101</c:v>
                </c:pt>
                <c:pt idx="304">
                  <c:v>6.8564039809444893E-2</c:v>
                </c:pt>
                <c:pt idx="305">
                  <c:v>3.6427352774253102E-2</c:v>
                </c:pt>
                <c:pt idx="306">
                  <c:v>3.1338588848866401E-2</c:v>
                </c:pt>
                <c:pt idx="307">
                  <c:v>0.103941839442161</c:v>
                </c:pt>
                <c:pt idx="308">
                  <c:v>0.10864501014299199</c:v>
                </c:pt>
                <c:pt idx="309">
                  <c:v>-8.0172727055895607E-2</c:v>
                </c:pt>
                <c:pt idx="310">
                  <c:v>0.11161267787378901</c:v>
                </c:pt>
                <c:pt idx="311">
                  <c:v>0.140206316103271</c:v>
                </c:pt>
                <c:pt idx="312">
                  <c:v>-5.9529061025070697E-2</c:v>
                </c:pt>
                <c:pt idx="313">
                  <c:v>0.117842490984432</c:v>
                </c:pt>
                <c:pt idx="314">
                  <c:v>0.100493793236618</c:v>
                </c:pt>
                <c:pt idx="315">
                  <c:v>0.50254618376427096</c:v>
                </c:pt>
                <c:pt idx="316">
                  <c:v>5.3158948186593898E-2</c:v>
                </c:pt>
                <c:pt idx="317">
                  <c:v>5.3252930477011497E-2</c:v>
                </c:pt>
                <c:pt idx="318">
                  <c:v>2.3935825711465198E-3</c:v>
                </c:pt>
                <c:pt idx="319">
                  <c:v>2.9608315516713699E-2</c:v>
                </c:pt>
                <c:pt idx="320">
                  <c:v>0.18891387212439401</c:v>
                </c:pt>
                <c:pt idx="321">
                  <c:v>-0.11485146137003301</c:v>
                </c:pt>
                <c:pt idx="322">
                  <c:v>-8.7575970206249701E-2</c:v>
                </c:pt>
                <c:pt idx="323">
                  <c:v>-2.86219187537693E-2</c:v>
                </c:pt>
                <c:pt idx="324">
                  <c:v>9.6678586061514707E-2</c:v>
                </c:pt>
                <c:pt idx="325">
                  <c:v>4.5745505936397798E-2</c:v>
                </c:pt>
                <c:pt idx="326">
                  <c:v>-8.2447615214877396E-2</c:v>
                </c:pt>
                <c:pt idx="327">
                  <c:v>0.107725810424183</c:v>
                </c:pt>
                <c:pt idx="328">
                  <c:v>0.22126439963267899</c:v>
                </c:pt>
                <c:pt idx="329">
                  <c:v>4.08038122444392E-2</c:v>
                </c:pt>
                <c:pt idx="330">
                  <c:v>6.7693738865558295E-2</c:v>
                </c:pt>
                <c:pt idx="331">
                  <c:v>9.9892229629390705E-2</c:v>
                </c:pt>
                <c:pt idx="332">
                  <c:v>5.9223261639643497E-2</c:v>
                </c:pt>
                <c:pt idx="333">
                  <c:v>2.47865251136128E-2</c:v>
                </c:pt>
                <c:pt idx="334">
                  <c:v>-4.8987297386927899E-2</c:v>
                </c:pt>
                <c:pt idx="335">
                  <c:v>-1.3311389317790299E-2</c:v>
                </c:pt>
                <c:pt idx="336">
                  <c:v>-3.2694796976306499E-2</c:v>
                </c:pt>
                <c:pt idx="337">
                  <c:v>5.3073100070099202E-2</c:v>
                </c:pt>
                <c:pt idx="338">
                  <c:v>8.0935224270834993E-2</c:v>
                </c:pt>
                <c:pt idx="339">
                  <c:v>0.164061848706543</c:v>
                </c:pt>
                <c:pt idx="340">
                  <c:v>3.7077283322037901E-3</c:v>
                </c:pt>
                <c:pt idx="341">
                  <c:v>0.16588909376425701</c:v>
                </c:pt>
                <c:pt idx="342">
                  <c:v>5.4203864132991199E-2</c:v>
                </c:pt>
                <c:pt idx="343">
                  <c:v>-4.8926863601370697E-2</c:v>
                </c:pt>
                <c:pt idx="344">
                  <c:v>8.1161258541882803E-2</c:v>
                </c:pt>
                <c:pt idx="345">
                  <c:v>1.94911128660076E-2</c:v>
                </c:pt>
                <c:pt idx="346">
                  <c:v>-4.8763537078532898E-2</c:v>
                </c:pt>
                <c:pt idx="347">
                  <c:v>8.1199110631163599E-2</c:v>
                </c:pt>
                <c:pt idx="348">
                  <c:v>4.9263850917949298E-2</c:v>
                </c:pt>
                <c:pt idx="349">
                  <c:v>9.9134397761244705E-2</c:v>
                </c:pt>
                <c:pt idx="350">
                  <c:v>0.31811765952715698</c:v>
                </c:pt>
                <c:pt idx="351">
                  <c:v>9.5623206175402806E-2</c:v>
                </c:pt>
                <c:pt idx="352">
                  <c:v>0.118276280569678</c:v>
                </c:pt>
                <c:pt idx="353">
                  <c:v>2.4746046420500701E-2</c:v>
                </c:pt>
                <c:pt idx="354">
                  <c:v>4.5944989918905499E-2</c:v>
                </c:pt>
                <c:pt idx="355">
                  <c:v>0.14322154109174601</c:v>
                </c:pt>
                <c:pt idx="356">
                  <c:v>5.6181690198471301E-3</c:v>
                </c:pt>
                <c:pt idx="357">
                  <c:v>4.9321189061771499E-2</c:v>
                </c:pt>
                <c:pt idx="358">
                  <c:v>0.109138151810278</c:v>
                </c:pt>
                <c:pt idx="359">
                  <c:v>7.538812537768E-3</c:v>
                </c:pt>
                <c:pt idx="360">
                  <c:v>1.82223070216532E-2</c:v>
                </c:pt>
                <c:pt idx="361">
                  <c:v>5.7329317983854503E-2</c:v>
                </c:pt>
                <c:pt idx="362">
                  <c:v>0.16498325334416</c:v>
                </c:pt>
                <c:pt idx="363">
                  <c:v>-7.9664673420155402E-2</c:v>
                </c:pt>
                <c:pt idx="364">
                  <c:v>-3.9318915256134603E-2</c:v>
                </c:pt>
                <c:pt idx="365">
                  <c:v>-2.7144947998714E-3</c:v>
                </c:pt>
                <c:pt idx="366">
                  <c:v>7.5205276052752595E-2</c:v>
                </c:pt>
                <c:pt idx="367">
                  <c:v>0.11733924175178501</c:v>
                </c:pt>
                <c:pt idx="368">
                  <c:v>-3.6493310114696698E-2</c:v>
                </c:pt>
                <c:pt idx="369">
                  <c:v>3.6572113248798402E-2</c:v>
                </c:pt>
                <c:pt idx="370">
                  <c:v>-2.1639814634532701E-2</c:v>
                </c:pt>
                <c:pt idx="371">
                  <c:v>6.9104780569302804E-2</c:v>
                </c:pt>
                <c:pt idx="372">
                  <c:v>0.59068661616979901</c:v>
                </c:pt>
                <c:pt idx="373">
                  <c:v>0.358854018677571</c:v>
                </c:pt>
                <c:pt idx="374">
                  <c:v>2.2361364261466399E-2</c:v>
                </c:pt>
                <c:pt idx="375">
                  <c:v>5.2750667069597398E-2</c:v>
                </c:pt>
                <c:pt idx="376">
                  <c:v>8.8928603299041994E-2</c:v>
                </c:pt>
                <c:pt idx="377">
                  <c:v>-5.4241375921020699E-2</c:v>
                </c:pt>
                <c:pt idx="378">
                  <c:v>0.18951339192584299</c:v>
                </c:pt>
                <c:pt idx="379">
                  <c:v>7.45606863815471E-2</c:v>
                </c:pt>
                <c:pt idx="380">
                  <c:v>0.145775736504199</c:v>
                </c:pt>
                <c:pt idx="381">
                  <c:v>0.16206434215805099</c:v>
                </c:pt>
                <c:pt idx="382">
                  <c:v>7.3417413168630902E-2</c:v>
                </c:pt>
                <c:pt idx="383">
                  <c:v>5.5806281739172903E-2</c:v>
                </c:pt>
                <c:pt idx="384">
                  <c:v>0.14200784373778899</c:v>
                </c:pt>
                <c:pt idx="385">
                  <c:v>0.175611964214543</c:v>
                </c:pt>
                <c:pt idx="386">
                  <c:v>1.21551946200338E-3</c:v>
                </c:pt>
                <c:pt idx="387">
                  <c:v>0.146475865814784</c:v>
                </c:pt>
                <c:pt idx="388">
                  <c:v>0.13048267786095399</c:v>
                </c:pt>
                <c:pt idx="389">
                  <c:v>0.21017935304327701</c:v>
                </c:pt>
                <c:pt idx="390">
                  <c:v>-0.293857363880978</c:v>
                </c:pt>
                <c:pt idx="391">
                  <c:v>7.9502084704758502E-2</c:v>
                </c:pt>
                <c:pt idx="392">
                  <c:v>9.6200489688973399E-3</c:v>
                </c:pt>
                <c:pt idx="393">
                  <c:v>1.86204560185841E-2</c:v>
                </c:pt>
                <c:pt idx="394">
                  <c:v>-1.59692077329519E-2</c:v>
                </c:pt>
                <c:pt idx="395">
                  <c:v>-2.2693949242722899E-2</c:v>
                </c:pt>
                <c:pt idx="396">
                  <c:v>3.3952036611760897E-2</c:v>
                </c:pt>
                <c:pt idx="397">
                  <c:v>-5.6924947271888897E-2</c:v>
                </c:pt>
                <c:pt idx="398">
                  <c:v>0.201258405983188</c:v>
                </c:pt>
                <c:pt idx="399">
                  <c:v>9.7721762550977906E-2</c:v>
                </c:pt>
                <c:pt idx="400">
                  <c:v>8.7962975338745905E-2</c:v>
                </c:pt>
                <c:pt idx="401">
                  <c:v>0.38361037508238</c:v>
                </c:pt>
                <c:pt idx="402">
                  <c:v>-1.0275985055736601E-2</c:v>
                </c:pt>
                <c:pt idx="403">
                  <c:v>4.5977819931645E-2</c:v>
                </c:pt>
                <c:pt idx="404">
                  <c:v>3.3084633713749603E-2</c:v>
                </c:pt>
                <c:pt idx="405">
                  <c:v>-7.3735626219139802E-2</c:v>
                </c:pt>
                <c:pt idx="406">
                  <c:v>0.129683638543997</c:v>
                </c:pt>
                <c:pt idx="407">
                  <c:v>-2.6678970604446999E-2</c:v>
                </c:pt>
                <c:pt idx="408">
                  <c:v>-0.200521415819331</c:v>
                </c:pt>
                <c:pt idx="409">
                  <c:v>1.1190907619102601E-2</c:v>
                </c:pt>
                <c:pt idx="410">
                  <c:v>0.55480746109947698</c:v>
                </c:pt>
                <c:pt idx="411">
                  <c:v>-0.11308695225946799</c:v>
                </c:pt>
                <c:pt idx="412">
                  <c:v>2.5459998777276598E-2</c:v>
                </c:pt>
                <c:pt idx="413">
                  <c:v>-5.5189351198522203E-2</c:v>
                </c:pt>
                <c:pt idx="414">
                  <c:v>5.6709351570834302E-2</c:v>
                </c:pt>
                <c:pt idx="415">
                  <c:v>0.135861360648797</c:v>
                </c:pt>
                <c:pt idx="416">
                  <c:v>-2.6871606086007901E-2</c:v>
                </c:pt>
                <c:pt idx="417">
                  <c:v>0.13304051213877299</c:v>
                </c:pt>
                <c:pt idx="418">
                  <c:v>0.107142529485725</c:v>
                </c:pt>
                <c:pt idx="419">
                  <c:v>-3.9588179159794699E-2</c:v>
                </c:pt>
                <c:pt idx="420">
                  <c:v>-1.11706851384685E-2</c:v>
                </c:pt>
                <c:pt idx="421">
                  <c:v>0.19958374284483499</c:v>
                </c:pt>
                <c:pt idx="422">
                  <c:v>0.24012667460766501</c:v>
                </c:pt>
                <c:pt idx="423">
                  <c:v>9.3619016312231906E-3</c:v>
                </c:pt>
                <c:pt idx="424">
                  <c:v>1.4668476310635699E-2</c:v>
                </c:pt>
                <c:pt idx="425">
                  <c:v>0.46210410166080101</c:v>
                </c:pt>
                <c:pt idx="426">
                  <c:v>-6.2751384663439297E-2</c:v>
                </c:pt>
                <c:pt idx="427">
                  <c:v>-1.7738807294017001E-2</c:v>
                </c:pt>
                <c:pt idx="428">
                  <c:v>9.2991641280023393E-2</c:v>
                </c:pt>
                <c:pt idx="429">
                  <c:v>-3.01850335982214E-2</c:v>
                </c:pt>
                <c:pt idx="430">
                  <c:v>4.8746280037414999E-3</c:v>
                </c:pt>
                <c:pt idx="431">
                  <c:v>0.60562189000566102</c:v>
                </c:pt>
                <c:pt idx="432">
                  <c:v>0.18891520493908801</c:v>
                </c:pt>
                <c:pt idx="433">
                  <c:v>3.3307826963579999E-2</c:v>
                </c:pt>
                <c:pt idx="434">
                  <c:v>-3.2240293251471798E-2</c:v>
                </c:pt>
                <c:pt idx="435">
                  <c:v>5.6802119574991899E-2</c:v>
                </c:pt>
                <c:pt idx="436">
                  <c:v>2.12903421114028E-2</c:v>
                </c:pt>
                <c:pt idx="437">
                  <c:v>6.3099629344359101E-2</c:v>
                </c:pt>
                <c:pt idx="438">
                  <c:v>-5.4280240921249501E-3</c:v>
                </c:pt>
                <c:pt idx="439">
                  <c:v>6.8582995133974506E-2</c:v>
                </c:pt>
                <c:pt idx="440">
                  <c:v>3.5711846533151202E-2</c:v>
                </c:pt>
                <c:pt idx="441">
                  <c:v>9.6188875501287199E-2</c:v>
                </c:pt>
                <c:pt idx="442">
                  <c:v>0.19412674983933101</c:v>
                </c:pt>
                <c:pt idx="443">
                  <c:v>6.3639420622099204E-3</c:v>
                </c:pt>
                <c:pt idx="444">
                  <c:v>4.5728055129028902E-2</c:v>
                </c:pt>
                <c:pt idx="445">
                  <c:v>2.3779779226080301E-2</c:v>
                </c:pt>
                <c:pt idx="446">
                  <c:v>5.15315463834147E-2</c:v>
                </c:pt>
                <c:pt idx="447">
                  <c:v>6.6135749884789902E-2</c:v>
                </c:pt>
                <c:pt idx="448">
                  <c:v>0.17665898805039401</c:v>
                </c:pt>
                <c:pt idx="449">
                  <c:v>8.97340520806367E-2</c:v>
                </c:pt>
                <c:pt idx="450">
                  <c:v>-9.9604265885568904E-3</c:v>
                </c:pt>
                <c:pt idx="451">
                  <c:v>0.12824892975670499</c:v>
                </c:pt>
                <c:pt idx="452">
                  <c:v>8.7637709375614201E-2</c:v>
                </c:pt>
                <c:pt idx="453">
                  <c:v>3.0133730328521399E-2</c:v>
                </c:pt>
                <c:pt idx="454">
                  <c:v>0.106663032893513</c:v>
                </c:pt>
                <c:pt idx="455">
                  <c:v>0.30378196646136102</c:v>
                </c:pt>
                <c:pt idx="456">
                  <c:v>7.3824552277593505E-2</c:v>
                </c:pt>
                <c:pt idx="457">
                  <c:v>-6.0771845794782598E-5</c:v>
                </c:pt>
                <c:pt idx="458">
                  <c:v>-1.49153860474494E-2</c:v>
                </c:pt>
                <c:pt idx="459">
                  <c:v>3.5296574972718098E-2</c:v>
                </c:pt>
                <c:pt idx="460">
                  <c:v>-5.2862760374404502E-2</c:v>
                </c:pt>
                <c:pt idx="461">
                  <c:v>2.08528821524911E-3</c:v>
                </c:pt>
                <c:pt idx="462">
                  <c:v>0.18054867720151799</c:v>
                </c:pt>
                <c:pt idx="463">
                  <c:v>5.4408431150028101E-2</c:v>
                </c:pt>
                <c:pt idx="464">
                  <c:v>0.122917679224285</c:v>
                </c:pt>
                <c:pt idx="465">
                  <c:v>0.14962888882115899</c:v>
                </c:pt>
                <c:pt idx="466">
                  <c:v>1.22244644947607E-2</c:v>
                </c:pt>
                <c:pt idx="467">
                  <c:v>-1.96595305092817E-3</c:v>
                </c:pt>
                <c:pt idx="468">
                  <c:v>0.39893422124518202</c:v>
                </c:pt>
                <c:pt idx="469">
                  <c:v>0.15376463257878201</c:v>
                </c:pt>
                <c:pt idx="470">
                  <c:v>0.17136331359839699</c:v>
                </c:pt>
                <c:pt idx="471">
                  <c:v>0.13154191883084301</c:v>
                </c:pt>
                <c:pt idx="472">
                  <c:v>7.2717069408102297E-2</c:v>
                </c:pt>
                <c:pt idx="473">
                  <c:v>0.18325129294429601</c:v>
                </c:pt>
                <c:pt idx="474">
                  <c:v>0.250881219243138</c:v>
                </c:pt>
                <c:pt idx="475">
                  <c:v>0.13510204598560999</c:v>
                </c:pt>
                <c:pt idx="476">
                  <c:v>-9.1389975941025305E-3</c:v>
                </c:pt>
                <c:pt idx="477">
                  <c:v>0.14288986205200099</c:v>
                </c:pt>
                <c:pt idx="478">
                  <c:v>-0.12423446616709501</c:v>
                </c:pt>
                <c:pt idx="479">
                  <c:v>5.7155804287409899E-2</c:v>
                </c:pt>
                <c:pt idx="480">
                  <c:v>7.0725482501517306E-2</c:v>
                </c:pt>
                <c:pt idx="481">
                  <c:v>7.0458951035057296E-2</c:v>
                </c:pt>
                <c:pt idx="482">
                  <c:v>0.11762335475831701</c:v>
                </c:pt>
                <c:pt idx="483">
                  <c:v>-0.29689791954170502</c:v>
                </c:pt>
                <c:pt idx="484">
                  <c:v>5.5650332479114398E-2</c:v>
                </c:pt>
                <c:pt idx="485">
                  <c:v>1.6268548838227499E-2</c:v>
                </c:pt>
                <c:pt idx="486">
                  <c:v>-5.5632615793093997E-2</c:v>
                </c:pt>
                <c:pt idx="487">
                  <c:v>-5.7495454787996003E-2</c:v>
                </c:pt>
                <c:pt idx="488">
                  <c:v>1.6052757542816199E-2</c:v>
                </c:pt>
                <c:pt idx="489">
                  <c:v>0.104090716610426</c:v>
                </c:pt>
                <c:pt idx="490">
                  <c:v>6.22271296510633E-2</c:v>
                </c:pt>
                <c:pt idx="491">
                  <c:v>0.101264888647094</c:v>
                </c:pt>
                <c:pt idx="492">
                  <c:v>0.22640027964984799</c:v>
                </c:pt>
                <c:pt idx="493">
                  <c:v>0.20575032335951901</c:v>
                </c:pt>
                <c:pt idx="494">
                  <c:v>1.6986543502448499E-2</c:v>
                </c:pt>
                <c:pt idx="495">
                  <c:v>4.0947011129828702E-2</c:v>
                </c:pt>
                <c:pt idx="496">
                  <c:v>0.10256307879694</c:v>
                </c:pt>
                <c:pt idx="497">
                  <c:v>0.115714455889512</c:v>
                </c:pt>
                <c:pt idx="498">
                  <c:v>7.9052544182595802E-2</c:v>
                </c:pt>
                <c:pt idx="499">
                  <c:v>4.25856756306979E-2</c:v>
                </c:pt>
                <c:pt idx="500">
                  <c:v>-3.0550755749665401E-3</c:v>
                </c:pt>
                <c:pt idx="501">
                  <c:v>8.1921417645144601E-2</c:v>
                </c:pt>
                <c:pt idx="502">
                  <c:v>-3.5086197857082398E-2</c:v>
                </c:pt>
                <c:pt idx="503">
                  <c:v>5.17193537865328E-2</c:v>
                </c:pt>
                <c:pt idx="504">
                  <c:v>0.103608005721812</c:v>
                </c:pt>
                <c:pt idx="505">
                  <c:v>7.7456186901281796E-2</c:v>
                </c:pt>
                <c:pt idx="506">
                  <c:v>3.2508254446461202E-2</c:v>
                </c:pt>
                <c:pt idx="507">
                  <c:v>-8.5259319219757004E-2</c:v>
                </c:pt>
                <c:pt idx="508">
                  <c:v>-8.9456789085017099E-2</c:v>
                </c:pt>
                <c:pt idx="509">
                  <c:v>0.18740375286393901</c:v>
                </c:pt>
                <c:pt idx="510">
                  <c:v>0.10987741154983099</c:v>
                </c:pt>
                <c:pt idx="511">
                  <c:v>1.19337720072696E-2</c:v>
                </c:pt>
                <c:pt idx="512">
                  <c:v>5.3718030719659603E-2</c:v>
                </c:pt>
                <c:pt idx="513">
                  <c:v>7.4531253770772701E-2</c:v>
                </c:pt>
                <c:pt idx="514">
                  <c:v>2.8978872493691899E-2</c:v>
                </c:pt>
                <c:pt idx="515">
                  <c:v>9.7451646259795396E-2</c:v>
                </c:pt>
                <c:pt idx="516">
                  <c:v>8.0380580536169297E-2</c:v>
                </c:pt>
                <c:pt idx="517">
                  <c:v>1.3173521450319499E-2</c:v>
                </c:pt>
                <c:pt idx="518">
                  <c:v>-1.31122551809995E-2</c:v>
                </c:pt>
                <c:pt idx="519">
                  <c:v>1.45622587586907E-2</c:v>
                </c:pt>
                <c:pt idx="520">
                  <c:v>0.38468527016570703</c:v>
                </c:pt>
                <c:pt idx="521">
                  <c:v>1.9149509816335501E-2</c:v>
                </c:pt>
                <c:pt idx="522">
                  <c:v>-7.1269452160955801E-2</c:v>
                </c:pt>
                <c:pt idx="523">
                  <c:v>2.1526315210758502E-2</c:v>
                </c:pt>
                <c:pt idx="524">
                  <c:v>-4.5712667649383802E-2</c:v>
                </c:pt>
                <c:pt idx="525">
                  <c:v>2.1795792047732299E-2</c:v>
                </c:pt>
                <c:pt idx="526">
                  <c:v>0.181468866509268</c:v>
                </c:pt>
                <c:pt idx="527">
                  <c:v>0.16614440932963201</c:v>
                </c:pt>
                <c:pt idx="528">
                  <c:v>-5.1735642920284902E-2</c:v>
                </c:pt>
                <c:pt idx="529">
                  <c:v>0.12860217655028</c:v>
                </c:pt>
                <c:pt idx="530">
                  <c:v>0.21423926909708199</c:v>
                </c:pt>
                <c:pt idx="531">
                  <c:v>3.7259917181329698E-2</c:v>
                </c:pt>
                <c:pt idx="532">
                  <c:v>-3.5516383676155198E-3</c:v>
                </c:pt>
                <c:pt idx="533">
                  <c:v>3.9309468163672499E-2</c:v>
                </c:pt>
                <c:pt idx="534">
                  <c:v>0.11041759931570801</c:v>
                </c:pt>
                <c:pt idx="535">
                  <c:v>6.4995274795816904E-2</c:v>
                </c:pt>
                <c:pt idx="536">
                  <c:v>0.37343805533555902</c:v>
                </c:pt>
                <c:pt idx="537">
                  <c:v>-8.7431165450347195E-2</c:v>
                </c:pt>
                <c:pt idx="538">
                  <c:v>5.6225421635291498E-2</c:v>
                </c:pt>
                <c:pt idx="539">
                  <c:v>1.31178968734282E-2</c:v>
                </c:pt>
                <c:pt idx="540">
                  <c:v>8.7516739036483507E-2</c:v>
                </c:pt>
                <c:pt idx="541">
                  <c:v>-2.98739195751523E-2</c:v>
                </c:pt>
                <c:pt idx="542">
                  <c:v>2.2929556820249899E-2</c:v>
                </c:pt>
                <c:pt idx="543">
                  <c:v>0.20195063386367501</c:v>
                </c:pt>
                <c:pt idx="544">
                  <c:v>3.1847078561922301E-2</c:v>
                </c:pt>
                <c:pt idx="545">
                  <c:v>0.13317557324545701</c:v>
                </c:pt>
                <c:pt idx="546">
                  <c:v>-1.13546635362169E-2</c:v>
                </c:pt>
                <c:pt idx="547">
                  <c:v>-1.10194835789468E-2</c:v>
                </c:pt>
                <c:pt idx="548">
                  <c:v>-9.1471972908472293E-3</c:v>
                </c:pt>
                <c:pt idx="549">
                  <c:v>5.3779536859595502E-2</c:v>
                </c:pt>
                <c:pt idx="550">
                  <c:v>0.20417532892849399</c:v>
                </c:pt>
                <c:pt idx="551">
                  <c:v>-2.96108643177844E-2</c:v>
                </c:pt>
                <c:pt idx="552">
                  <c:v>2.2827263540162498E-2</c:v>
                </c:pt>
                <c:pt idx="553">
                  <c:v>0.1025431188915</c:v>
                </c:pt>
                <c:pt idx="554">
                  <c:v>-2.2308682599748102E-2</c:v>
                </c:pt>
                <c:pt idx="555">
                  <c:v>7.9944732969648796E-2</c:v>
                </c:pt>
                <c:pt idx="556">
                  <c:v>5.60672382616021E-2</c:v>
                </c:pt>
                <c:pt idx="557">
                  <c:v>2.3615151527777399E-2</c:v>
                </c:pt>
                <c:pt idx="558">
                  <c:v>-4.5221787965438402E-2</c:v>
                </c:pt>
                <c:pt idx="559">
                  <c:v>7.1970819994760404E-2</c:v>
                </c:pt>
                <c:pt idx="560">
                  <c:v>0.104453948875275</c:v>
                </c:pt>
                <c:pt idx="561">
                  <c:v>-8.4381450508488803E-2</c:v>
                </c:pt>
                <c:pt idx="562">
                  <c:v>7.99822192391835E-2</c:v>
                </c:pt>
                <c:pt idx="563">
                  <c:v>-6.7635477197507399E-2</c:v>
                </c:pt>
                <c:pt idx="564">
                  <c:v>0.27048755935614599</c:v>
                </c:pt>
                <c:pt idx="565">
                  <c:v>6.9717481592140196E-2</c:v>
                </c:pt>
                <c:pt idx="566">
                  <c:v>0.32695215609504102</c:v>
                </c:pt>
                <c:pt idx="567">
                  <c:v>0.114626789115884</c:v>
                </c:pt>
                <c:pt idx="568">
                  <c:v>7.0130984916476194E-2</c:v>
                </c:pt>
                <c:pt idx="569">
                  <c:v>2.1503313076627801E-2</c:v>
                </c:pt>
                <c:pt idx="570">
                  <c:v>9.5275555942198095E-2</c:v>
                </c:pt>
                <c:pt idx="571">
                  <c:v>2.49728552788024E-2</c:v>
                </c:pt>
                <c:pt idx="572">
                  <c:v>-8.7202211944819502E-2</c:v>
                </c:pt>
                <c:pt idx="573">
                  <c:v>0.200626189260452</c:v>
                </c:pt>
                <c:pt idx="574">
                  <c:v>4.6271897453292098E-2</c:v>
                </c:pt>
                <c:pt idx="575">
                  <c:v>-1.8324840946291901E-2</c:v>
                </c:pt>
                <c:pt idx="576">
                  <c:v>-1.1425879639355201E-2</c:v>
                </c:pt>
                <c:pt idx="577">
                  <c:v>4.9240071075055299E-2</c:v>
                </c:pt>
                <c:pt idx="578">
                  <c:v>-2.6067260869419701E-2</c:v>
                </c:pt>
                <c:pt idx="579">
                  <c:v>-2.1015069904939801E-2</c:v>
                </c:pt>
                <c:pt idx="580">
                  <c:v>5.69285677869837E-2</c:v>
                </c:pt>
                <c:pt idx="581">
                  <c:v>-6.9181905677959704E-2</c:v>
                </c:pt>
                <c:pt idx="582">
                  <c:v>4.9730517997901701E-2</c:v>
                </c:pt>
                <c:pt idx="583">
                  <c:v>7.74030758645399E-2</c:v>
                </c:pt>
                <c:pt idx="584">
                  <c:v>7.8287410334030305E-2</c:v>
                </c:pt>
                <c:pt idx="585">
                  <c:v>0.17261515696121499</c:v>
                </c:pt>
                <c:pt idx="586">
                  <c:v>5.6066844829169703E-2</c:v>
                </c:pt>
                <c:pt idx="587">
                  <c:v>5.4592666413835603E-2</c:v>
                </c:pt>
                <c:pt idx="588">
                  <c:v>9.8187334139307594E-2</c:v>
                </c:pt>
                <c:pt idx="589">
                  <c:v>1.5898323375149698E-2</c:v>
                </c:pt>
                <c:pt idx="590">
                  <c:v>2.4828932290776401E-2</c:v>
                </c:pt>
                <c:pt idx="591">
                  <c:v>6.6858733702084699E-2</c:v>
                </c:pt>
                <c:pt idx="592">
                  <c:v>0.14012928559563601</c:v>
                </c:pt>
                <c:pt idx="593">
                  <c:v>6.9051920155270202E-2</c:v>
                </c:pt>
                <c:pt idx="594">
                  <c:v>0.41876117276776098</c:v>
                </c:pt>
                <c:pt idx="595">
                  <c:v>8.82700482028351E-2</c:v>
                </c:pt>
                <c:pt idx="596">
                  <c:v>5.3858277141726398E-2</c:v>
                </c:pt>
                <c:pt idx="597">
                  <c:v>0.179675311817967</c:v>
                </c:pt>
                <c:pt idx="598">
                  <c:v>0.100484538870989</c:v>
                </c:pt>
                <c:pt idx="599">
                  <c:v>6.8682825713565002E-2</c:v>
                </c:pt>
                <c:pt idx="600">
                  <c:v>1.9867999926630901E-2</c:v>
                </c:pt>
                <c:pt idx="601">
                  <c:v>-9.0687030205605104E-2</c:v>
                </c:pt>
                <c:pt idx="602">
                  <c:v>-1.9994433085848601E-2</c:v>
                </c:pt>
                <c:pt idx="603">
                  <c:v>0.10478757849810399</c:v>
                </c:pt>
                <c:pt idx="604">
                  <c:v>-8.1391561545807196E-3</c:v>
                </c:pt>
                <c:pt idx="605">
                  <c:v>2.9299214038616102E-3</c:v>
                </c:pt>
                <c:pt idx="606">
                  <c:v>9.4039125216763594E-2</c:v>
                </c:pt>
                <c:pt idx="607">
                  <c:v>-0.187616909741742</c:v>
                </c:pt>
                <c:pt idx="608">
                  <c:v>1.8534738849795399E-2</c:v>
                </c:pt>
                <c:pt idx="609">
                  <c:v>-7.1701688577334704E-3</c:v>
                </c:pt>
                <c:pt idx="610">
                  <c:v>3.1222841825071498E-2</c:v>
                </c:pt>
                <c:pt idx="611">
                  <c:v>5.7248098510797298E-2</c:v>
                </c:pt>
                <c:pt idx="612">
                  <c:v>5.33435785067429E-2</c:v>
                </c:pt>
                <c:pt idx="613">
                  <c:v>-3.1776969970552599E-2</c:v>
                </c:pt>
                <c:pt idx="614">
                  <c:v>-1.6091294368861999E-2</c:v>
                </c:pt>
                <c:pt idx="615">
                  <c:v>-6.5554324692894503E-2</c:v>
                </c:pt>
                <c:pt idx="616">
                  <c:v>6.5175086136783897E-2</c:v>
                </c:pt>
                <c:pt idx="617">
                  <c:v>2.4327563803900901E-2</c:v>
                </c:pt>
                <c:pt idx="618">
                  <c:v>2.71419697066744E-3</c:v>
                </c:pt>
                <c:pt idx="619">
                  <c:v>2.5590337869039598E-2</c:v>
                </c:pt>
                <c:pt idx="620">
                  <c:v>-6.2899833075305403E-2</c:v>
                </c:pt>
                <c:pt idx="621">
                  <c:v>-8.8547813830536407E-2</c:v>
                </c:pt>
                <c:pt idx="622">
                  <c:v>0.10451009202285599</c:v>
                </c:pt>
                <c:pt idx="623">
                  <c:v>0.11658381550120001</c:v>
                </c:pt>
                <c:pt idx="624">
                  <c:v>1.2711778413424701E-2</c:v>
                </c:pt>
                <c:pt idx="625">
                  <c:v>6.8023427010769105E-2</c:v>
                </c:pt>
                <c:pt idx="626">
                  <c:v>-4.5159224093279E-2</c:v>
                </c:pt>
                <c:pt idx="627">
                  <c:v>4.1668804021193197E-2</c:v>
                </c:pt>
                <c:pt idx="628">
                  <c:v>0.17413123416194701</c:v>
                </c:pt>
                <c:pt idx="629">
                  <c:v>-3.0365088686283001E-2</c:v>
                </c:pt>
                <c:pt idx="630">
                  <c:v>0.121329418581514</c:v>
                </c:pt>
                <c:pt idx="631">
                  <c:v>-2.6381210762482801E-2</c:v>
                </c:pt>
                <c:pt idx="632">
                  <c:v>1.0846350385427301E-2</c:v>
                </c:pt>
                <c:pt idx="633">
                  <c:v>6.4891861775741702E-2</c:v>
                </c:pt>
                <c:pt idx="634">
                  <c:v>0.19720644659186301</c:v>
                </c:pt>
                <c:pt idx="635">
                  <c:v>1.3231662607440201E-2</c:v>
                </c:pt>
                <c:pt idx="636">
                  <c:v>0.25933927861563999</c:v>
                </c:pt>
                <c:pt idx="637">
                  <c:v>9.3104608838459092E-3</c:v>
                </c:pt>
                <c:pt idx="638">
                  <c:v>4.6035606666933397E-2</c:v>
                </c:pt>
                <c:pt idx="639">
                  <c:v>-1.25875774445658E-2</c:v>
                </c:pt>
                <c:pt idx="640">
                  <c:v>-0.13012263529752899</c:v>
                </c:pt>
                <c:pt idx="641">
                  <c:v>0.266113999516922</c:v>
                </c:pt>
                <c:pt idx="642">
                  <c:v>3.88087150266863E-2</c:v>
                </c:pt>
                <c:pt idx="643">
                  <c:v>7.3470615443427298E-2</c:v>
                </c:pt>
                <c:pt idx="644">
                  <c:v>-9.1986457122256796E-2</c:v>
                </c:pt>
                <c:pt idx="645">
                  <c:v>9.8370860969128102E-2</c:v>
                </c:pt>
                <c:pt idx="646">
                  <c:v>1.81230073990148E-2</c:v>
                </c:pt>
                <c:pt idx="647">
                  <c:v>-3.6751975154594202E-3</c:v>
                </c:pt>
                <c:pt idx="648">
                  <c:v>0.116692735374195</c:v>
                </c:pt>
                <c:pt idx="649">
                  <c:v>9.6091887448994703E-2</c:v>
                </c:pt>
                <c:pt idx="650">
                  <c:v>4.5265462872495603E-2</c:v>
                </c:pt>
                <c:pt idx="651">
                  <c:v>7.1276011204501402E-2</c:v>
                </c:pt>
                <c:pt idx="652">
                  <c:v>8.3102699938342198E-2</c:v>
                </c:pt>
                <c:pt idx="653">
                  <c:v>8.88095653508056E-2</c:v>
                </c:pt>
                <c:pt idx="654">
                  <c:v>1.73786568950005E-2</c:v>
                </c:pt>
                <c:pt idx="655">
                  <c:v>0.175139307799726</c:v>
                </c:pt>
                <c:pt idx="656">
                  <c:v>-3.0312677188977202E-2</c:v>
                </c:pt>
                <c:pt idx="657">
                  <c:v>5.8843047312980602E-2</c:v>
                </c:pt>
                <c:pt idx="658">
                  <c:v>-8.9825715824822794E-3</c:v>
                </c:pt>
                <c:pt idx="659">
                  <c:v>4.5401541724318803E-2</c:v>
                </c:pt>
                <c:pt idx="660">
                  <c:v>0.17126270000983501</c:v>
                </c:pt>
                <c:pt idx="661">
                  <c:v>9.9964133752756396E-2</c:v>
                </c:pt>
                <c:pt idx="662">
                  <c:v>6.7388927773078103E-2</c:v>
                </c:pt>
                <c:pt idx="663">
                  <c:v>2.0858348702289801E-2</c:v>
                </c:pt>
                <c:pt idx="664">
                  <c:v>4.7922649666992903E-2</c:v>
                </c:pt>
                <c:pt idx="665">
                  <c:v>7.81595651385825E-3</c:v>
                </c:pt>
                <c:pt idx="666">
                  <c:v>8.0892520032537399E-2</c:v>
                </c:pt>
                <c:pt idx="667">
                  <c:v>-0.10746692339456899</c:v>
                </c:pt>
                <c:pt idx="668">
                  <c:v>3.8144318787572302E-2</c:v>
                </c:pt>
                <c:pt idx="669">
                  <c:v>4.7358801830526397E-2</c:v>
                </c:pt>
                <c:pt idx="670">
                  <c:v>9.4033010804628794E-2</c:v>
                </c:pt>
                <c:pt idx="671">
                  <c:v>-3.1442346039739298E-2</c:v>
                </c:pt>
                <c:pt idx="672">
                  <c:v>7.2827019716641003E-2</c:v>
                </c:pt>
                <c:pt idx="673">
                  <c:v>0.136049433571963</c:v>
                </c:pt>
                <c:pt idx="674">
                  <c:v>5.5501663331592802E-2</c:v>
                </c:pt>
                <c:pt idx="675">
                  <c:v>-5.38248920245206E-2</c:v>
                </c:pt>
                <c:pt idx="676">
                  <c:v>4.4701871607397701E-3</c:v>
                </c:pt>
                <c:pt idx="677">
                  <c:v>-7.0102863408394001E-2</c:v>
                </c:pt>
                <c:pt idx="678">
                  <c:v>-1.1905948961474301E-2</c:v>
                </c:pt>
                <c:pt idx="679">
                  <c:v>8.2543679888261501E-2</c:v>
                </c:pt>
                <c:pt idx="680">
                  <c:v>5.1654068608083699E-2</c:v>
                </c:pt>
                <c:pt idx="681">
                  <c:v>3.5169649364646297E-2</c:v>
                </c:pt>
                <c:pt idx="682">
                  <c:v>1.7754076987506199E-2</c:v>
                </c:pt>
                <c:pt idx="683">
                  <c:v>0.111480936312264</c:v>
                </c:pt>
                <c:pt idx="684">
                  <c:v>-8.5959605262429406E-2</c:v>
                </c:pt>
                <c:pt idx="685">
                  <c:v>-1.01357035229404E-2</c:v>
                </c:pt>
                <c:pt idx="686">
                  <c:v>1.29676226824857E-2</c:v>
                </c:pt>
                <c:pt idx="687">
                  <c:v>0.11405105750095899</c:v>
                </c:pt>
                <c:pt idx="688">
                  <c:v>-1.7173763219111599E-2</c:v>
                </c:pt>
                <c:pt idx="689">
                  <c:v>2.11155801611973E-3</c:v>
                </c:pt>
                <c:pt idx="690">
                  <c:v>8.32363519178001E-2</c:v>
                </c:pt>
                <c:pt idx="691">
                  <c:v>4.1479145479992298E-2</c:v>
                </c:pt>
                <c:pt idx="692">
                  <c:v>-2.4839017596546501E-2</c:v>
                </c:pt>
                <c:pt idx="693">
                  <c:v>2.4032437435578501E-2</c:v>
                </c:pt>
                <c:pt idx="694">
                  <c:v>-8.5359817613692695E-3</c:v>
                </c:pt>
                <c:pt idx="695">
                  <c:v>6.8696111583154404E-2</c:v>
                </c:pt>
                <c:pt idx="696">
                  <c:v>0.11315752442610599</c:v>
                </c:pt>
                <c:pt idx="697">
                  <c:v>-2.8363906136180901E-2</c:v>
                </c:pt>
                <c:pt idx="698">
                  <c:v>9.5513624162185506E-2</c:v>
                </c:pt>
                <c:pt idx="699">
                  <c:v>6.2540323896778993E-2</c:v>
                </c:pt>
                <c:pt idx="700">
                  <c:v>0.19249584554637</c:v>
                </c:pt>
                <c:pt idx="701">
                  <c:v>4.8226504910289202E-2</c:v>
                </c:pt>
                <c:pt idx="702">
                  <c:v>-9.9656373214846106E-2</c:v>
                </c:pt>
                <c:pt idx="703">
                  <c:v>3.6811885507057197E-2</c:v>
                </c:pt>
                <c:pt idx="704">
                  <c:v>-6.9755777213690501E-2</c:v>
                </c:pt>
                <c:pt idx="705">
                  <c:v>-8.6976048611401999E-2</c:v>
                </c:pt>
                <c:pt idx="706">
                  <c:v>1.20592844177212E-2</c:v>
                </c:pt>
                <c:pt idx="707">
                  <c:v>1.8660162861526601E-2</c:v>
                </c:pt>
                <c:pt idx="708">
                  <c:v>6.4020796324465196E-2</c:v>
                </c:pt>
                <c:pt idx="709">
                  <c:v>9.4425173430760595E-2</c:v>
                </c:pt>
                <c:pt idx="710">
                  <c:v>6.6498705629568305E-2</c:v>
                </c:pt>
                <c:pt idx="711">
                  <c:v>1.97786866061751E-2</c:v>
                </c:pt>
                <c:pt idx="712">
                  <c:v>5.7383833933363902E-2</c:v>
                </c:pt>
                <c:pt idx="713">
                  <c:v>-8.1353556813199099E-2</c:v>
                </c:pt>
                <c:pt idx="714">
                  <c:v>-8.2438074724011698E-2</c:v>
                </c:pt>
                <c:pt idx="715">
                  <c:v>-3.7964845934008701E-2</c:v>
                </c:pt>
                <c:pt idx="716">
                  <c:v>8.6109244921379596E-3</c:v>
                </c:pt>
                <c:pt idx="717">
                  <c:v>4.9951031522698301E-2</c:v>
                </c:pt>
                <c:pt idx="718">
                  <c:v>4.6065252565521901E-2</c:v>
                </c:pt>
                <c:pt idx="719">
                  <c:v>-2.9236006340404699E-2</c:v>
                </c:pt>
                <c:pt idx="720">
                  <c:v>-0.16888233527594701</c:v>
                </c:pt>
                <c:pt idx="721">
                  <c:v>3.0152895906295999E-2</c:v>
                </c:pt>
                <c:pt idx="722">
                  <c:v>4.0217262458612298E-2</c:v>
                </c:pt>
                <c:pt idx="723">
                  <c:v>0.111533227637804</c:v>
                </c:pt>
                <c:pt idx="724">
                  <c:v>0.18955462448513</c:v>
                </c:pt>
                <c:pt idx="725">
                  <c:v>7.8686021310972798E-2</c:v>
                </c:pt>
                <c:pt idx="726">
                  <c:v>-3.8803884792535798E-2</c:v>
                </c:pt>
                <c:pt idx="727">
                  <c:v>-2.49607510356054E-2</c:v>
                </c:pt>
                <c:pt idx="728">
                  <c:v>2.9024439053645601E-2</c:v>
                </c:pt>
                <c:pt idx="729">
                  <c:v>0.15070471807417801</c:v>
                </c:pt>
                <c:pt idx="730">
                  <c:v>2.4414815438049699E-3</c:v>
                </c:pt>
                <c:pt idx="731">
                  <c:v>-9.7177043375884491E-3</c:v>
                </c:pt>
                <c:pt idx="732">
                  <c:v>8.7228855775730793E-2</c:v>
                </c:pt>
                <c:pt idx="733">
                  <c:v>5.7402419316552801E-2</c:v>
                </c:pt>
                <c:pt idx="734">
                  <c:v>-1.4987114642628399E-2</c:v>
                </c:pt>
                <c:pt idx="735">
                  <c:v>0.213266375307783</c:v>
                </c:pt>
                <c:pt idx="736">
                  <c:v>8.4572462161541601E-2</c:v>
                </c:pt>
                <c:pt idx="737">
                  <c:v>-6.01395725987404E-2</c:v>
                </c:pt>
                <c:pt idx="738">
                  <c:v>9.8030197131436098E-2</c:v>
                </c:pt>
                <c:pt idx="739">
                  <c:v>9.5133356825334303E-2</c:v>
                </c:pt>
                <c:pt idx="740">
                  <c:v>6.9296293676911702E-2</c:v>
                </c:pt>
                <c:pt idx="741">
                  <c:v>2.52166265541716E-2</c:v>
                </c:pt>
                <c:pt idx="742">
                  <c:v>-6.6920136116229906E-2</c:v>
                </c:pt>
                <c:pt idx="743">
                  <c:v>-8.8256814308624407E-2</c:v>
                </c:pt>
                <c:pt idx="744">
                  <c:v>5.1019544029447403E-2</c:v>
                </c:pt>
                <c:pt idx="745">
                  <c:v>-3.7844763954655698E-2</c:v>
                </c:pt>
                <c:pt idx="746">
                  <c:v>-2.42687713067644E-2</c:v>
                </c:pt>
                <c:pt idx="747">
                  <c:v>0.10361016162412701</c:v>
                </c:pt>
                <c:pt idx="748">
                  <c:v>5.3131785666949802E-2</c:v>
                </c:pt>
                <c:pt idx="749">
                  <c:v>9.4609462064468602E-2</c:v>
                </c:pt>
                <c:pt idx="750">
                  <c:v>9.1539944816673796E-2</c:v>
                </c:pt>
                <c:pt idx="751">
                  <c:v>2.7796890916794902E-2</c:v>
                </c:pt>
                <c:pt idx="752">
                  <c:v>0.11590451735848201</c:v>
                </c:pt>
                <c:pt idx="753">
                  <c:v>6.00304844613389E-2</c:v>
                </c:pt>
                <c:pt idx="754">
                  <c:v>-1.5331212150332601E-2</c:v>
                </c:pt>
                <c:pt idx="755">
                  <c:v>-5.1114623932008399E-2</c:v>
                </c:pt>
                <c:pt idx="756">
                  <c:v>-4.6264551811944402E-2</c:v>
                </c:pt>
                <c:pt idx="757">
                  <c:v>0.104855444986897</c:v>
                </c:pt>
                <c:pt idx="758">
                  <c:v>-4.59571049168064E-2</c:v>
                </c:pt>
                <c:pt idx="759">
                  <c:v>-1.65425158813504E-2</c:v>
                </c:pt>
                <c:pt idx="760">
                  <c:v>5.19614590063915E-2</c:v>
                </c:pt>
                <c:pt idx="761">
                  <c:v>0.122724450408057</c:v>
                </c:pt>
                <c:pt idx="762">
                  <c:v>-6.3141209763886196E-3</c:v>
                </c:pt>
                <c:pt idx="763">
                  <c:v>6.7862457002371798E-2</c:v>
                </c:pt>
                <c:pt idx="764">
                  <c:v>2.8419702615924101E-2</c:v>
                </c:pt>
                <c:pt idx="765">
                  <c:v>4.8288787134446801E-2</c:v>
                </c:pt>
                <c:pt idx="766">
                  <c:v>5.9714665978401797E-2</c:v>
                </c:pt>
                <c:pt idx="767">
                  <c:v>-6.5857041853245599E-3</c:v>
                </c:pt>
                <c:pt idx="768">
                  <c:v>0.12079511459949401</c:v>
                </c:pt>
                <c:pt idx="769">
                  <c:v>-4.8760644335153799E-2</c:v>
                </c:pt>
                <c:pt idx="770">
                  <c:v>3.2692986604962997E-2</c:v>
                </c:pt>
                <c:pt idx="771">
                  <c:v>-1.96366168193709E-2</c:v>
                </c:pt>
                <c:pt idx="772">
                  <c:v>-5.6206697920187801E-2</c:v>
                </c:pt>
                <c:pt idx="773">
                  <c:v>-2.5956774359554999E-2</c:v>
                </c:pt>
                <c:pt idx="774">
                  <c:v>-3.5385570757710198E-2</c:v>
                </c:pt>
                <c:pt idx="775">
                  <c:v>-4.1723330007291899E-2</c:v>
                </c:pt>
                <c:pt idx="776">
                  <c:v>4.2273272800689397E-2</c:v>
                </c:pt>
                <c:pt idx="777">
                  <c:v>9.4380643581168003E-2</c:v>
                </c:pt>
                <c:pt idx="778">
                  <c:v>6.9476708695788106E-2</c:v>
                </c:pt>
                <c:pt idx="779">
                  <c:v>-0.12645415777670799</c:v>
                </c:pt>
                <c:pt idx="780">
                  <c:v>2.6412541048232499E-2</c:v>
                </c:pt>
                <c:pt idx="781">
                  <c:v>-4.1282445663473902E-2</c:v>
                </c:pt>
                <c:pt idx="782">
                  <c:v>8.8335756767577295E-2</c:v>
                </c:pt>
                <c:pt idx="783">
                  <c:v>0.18195349453634499</c:v>
                </c:pt>
                <c:pt idx="784">
                  <c:v>4.8528575757407197E-2</c:v>
                </c:pt>
                <c:pt idx="785">
                  <c:v>-5.3557364512406599E-2</c:v>
                </c:pt>
                <c:pt idx="786">
                  <c:v>9.2807142526424094E-2</c:v>
                </c:pt>
                <c:pt idx="787">
                  <c:v>2.2184627896805E-2</c:v>
                </c:pt>
                <c:pt idx="788">
                  <c:v>7.0231811392477403E-2</c:v>
                </c:pt>
                <c:pt idx="789">
                  <c:v>4.1571852773296697E-2</c:v>
                </c:pt>
                <c:pt idx="790">
                  <c:v>3.6232708073836897E-2</c:v>
                </c:pt>
                <c:pt idx="791">
                  <c:v>-4.1877661224994298E-2</c:v>
                </c:pt>
                <c:pt idx="792">
                  <c:v>9.5446220899344097E-2</c:v>
                </c:pt>
                <c:pt idx="793">
                  <c:v>-8.0035115412790993E-3</c:v>
                </c:pt>
                <c:pt idx="794">
                  <c:v>9.5262839172281802E-2</c:v>
                </c:pt>
                <c:pt idx="795">
                  <c:v>-8.1895994693780894E-2</c:v>
                </c:pt>
                <c:pt idx="796">
                  <c:v>1.8818470171913401E-2</c:v>
                </c:pt>
                <c:pt idx="797">
                  <c:v>6.7140164635405994E-2</c:v>
                </c:pt>
                <c:pt idx="798">
                  <c:v>-1.10235532433443E-2</c:v>
                </c:pt>
                <c:pt idx="799">
                  <c:v>0.649631479675712</c:v>
                </c:pt>
                <c:pt idx="800">
                  <c:v>5.7468109337492898E-2</c:v>
                </c:pt>
                <c:pt idx="801">
                  <c:v>7.7776853486376807E-2</c:v>
                </c:pt>
                <c:pt idx="802">
                  <c:v>1.6211740656935101E-3</c:v>
                </c:pt>
                <c:pt idx="803">
                  <c:v>-4.4979938824856597E-2</c:v>
                </c:pt>
                <c:pt idx="804">
                  <c:v>-4.4113120413373799E-2</c:v>
                </c:pt>
                <c:pt idx="805">
                  <c:v>-6.6111867020355302E-3</c:v>
                </c:pt>
                <c:pt idx="806">
                  <c:v>-2.1148583879257998E-3</c:v>
                </c:pt>
                <c:pt idx="807">
                  <c:v>0.111757040257549</c:v>
                </c:pt>
                <c:pt idx="808">
                  <c:v>9.0581991814373097E-2</c:v>
                </c:pt>
                <c:pt idx="809">
                  <c:v>-1.56436255714603E-2</c:v>
                </c:pt>
                <c:pt idx="810">
                  <c:v>8.3097815841071607E-2</c:v>
                </c:pt>
                <c:pt idx="811">
                  <c:v>-1.92195606087537E-2</c:v>
                </c:pt>
                <c:pt idx="812">
                  <c:v>-5.0808720629178503E-2</c:v>
                </c:pt>
                <c:pt idx="813">
                  <c:v>0.192658848035069</c:v>
                </c:pt>
                <c:pt idx="814">
                  <c:v>-3.1101602047567001E-2</c:v>
                </c:pt>
                <c:pt idx="815">
                  <c:v>-8.7064366148886102E-2</c:v>
                </c:pt>
                <c:pt idx="816">
                  <c:v>-1.6298805182911401E-2</c:v>
                </c:pt>
                <c:pt idx="817">
                  <c:v>-2.9830042984419999E-3</c:v>
                </c:pt>
                <c:pt idx="818">
                  <c:v>4.4340899056782797E-2</c:v>
                </c:pt>
                <c:pt idx="819">
                  <c:v>0.166288650054496</c:v>
                </c:pt>
                <c:pt idx="820">
                  <c:v>4.94834339818526E-2</c:v>
                </c:pt>
                <c:pt idx="821">
                  <c:v>1.50292862859507E-2</c:v>
                </c:pt>
                <c:pt idx="822">
                  <c:v>-2.4386843507819798E-3</c:v>
                </c:pt>
                <c:pt idx="823">
                  <c:v>2.20935468345607E-2</c:v>
                </c:pt>
                <c:pt idx="824">
                  <c:v>0.12127656854400901</c:v>
                </c:pt>
                <c:pt idx="825">
                  <c:v>8.3347288811209494E-2</c:v>
                </c:pt>
                <c:pt idx="826">
                  <c:v>6.2137219865074499E-2</c:v>
                </c:pt>
                <c:pt idx="827">
                  <c:v>2.0625799789586501E-2</c:v>
                </c:pt>
                <c:pt idx="828">
                  <c:v>-2.42410094025036E-3</c:v>
                </c:pt>
                <c:pt idx="829">
                  <c:v>-5.8507036620514298E-2</c:v>
                </c:pt>
                <c:pt idx="830">
                  <c:v>-3.5334088032244401E-2</c:v>
                </c:pt>
                <c:pt idx="831">
                  <c:v>3.3782625681381802E-2</c:v>
                </c:pt>
                <c:pt idx="832">
                  <c:v>-2.44066883591634E-2</c:v>
                </c:pt>
                <c:pt idx="833">
                  <c:v>4.5996090118123299E-3</c:v>
                </c:pt>
                <c:pt idx="834">
                  <c:v>4.05364782832658E-2</c:v>
                </c:pt>
                <c:pt idx="835">
                  <c:v>3.18104279942295E-2</c:v>
                </c:pt>
                <c:pt idx="836">
                  <c:v>1.90400255070351E-2</c:v>
                </c:pt>
                <c:pt idx="837">
                  <c:v>0.145537432839212</c:v>
                </c:pt>
                <c:pt idx="838">
                  <c:v>-6.7511653599382299E-2</c:v>
                </c:pt>
                <c:pt idx="839">
                  <c:v>1.2671753089790599E-2</c:v>
                </c:pt>
                <c:pt idx="840">
                  <c:v>1.8622476202864401E-2</c:v>
                </c:pt>
                <c:pt idx="841">
                  <c:v>-6.7102579924807103E-3</c:v>
                </c:pt>
                <c:pt idx="842">
                  <c:v>6.0667207558584103E-2</c:v>
                </c:pt>
                <c:pt idx="843">
                  <c:v>-7.5812144231921499E-3</c:v>
                </c:pt>
                <c:pt idx="844">
                  <c:v>-9.0814651722750401E-3</c:v>
                </c:pt>
                <c:pt idx="845">
                  <c:v>1.44576930902032E-2</c:v>
                </c:pt>
                <c:pt idx="846">
                  <c:v>8.2708630390274401E-2</c:v>
                </c:pt>
                <c:pt idx="847">
                  <c:v>1.7616199987289201E-2</c:v>
                </c:pt>
                <c:pt idx="848">
                  <c:v>3.4923298708238598E-2</c:v>
                </c:pt>
                <c:pt idx="849">
                  <c:v>-7.0732091392811097E-3</c:v>
                </c:pt>
                <c:pt idx="850">
                  <c:v>0.240341709819483</c:v>
                </c:pt>
                <c:pt idx="851">
                  <c:v>2.1101648012384899E-2</c:v>
                </c:pt>
                <c:pt idx="852">
                  <c:v>-9.8435772865803593E-3</c:v>
                </c:pt>
                <c:pt idx="853">
                  <c:v>8.8824180199121194E-2</c:v>
                </c:pt>
                <c:pt idx="854">
                  <c:v>0.177609646563607</c:v>
                </c:pt>
                <c:pt idx="855">
                  <c:v>5.2206485740254202E-2</c:v>
                </c:pt>
                <c:pt idx="856">
                  <c:v>-7.2596824296766701E-3</c:v>
                </c:pt>
                <c:pt idx="857">
                  <c:v>-0.15350801388344101</c:v>
                </c:pt>
                <c:pt idx="858">
                  <c:v>5.76301357595543E-2</c:v>
                </c:pt>
                <c:pt idx="859">
                  <c:v>6.5946787108185995E-2</c:v>
                </c:pt>
                <c:pt idx="860">
                  <c:v>-1.5399731452904899E-2</c:v>
                </c:pt>
                <c:pt idx="861">
                  <c:v>4.99581075166722E-2</c:v>
                </c:pt>
                <c:pt idx="862">
                  <c:v>0.20202744245274101</c:v>
                </c:pt>
                <c:pt idx="863">
                  <c:v>7.2995482418871703E-3</c:v>
                </c:pt>
                <c:pt idx="864">
                  <c:v>5.7392825941207102E-3</c:v>
                </c:pt>
                <c:pt idx="865">
                  <c:v>2.5880639679151302E-2</c:v>
                </c:pt>
                <c:pt idx="866">
                  <c:v>-2.40559122183139E-2</c:v>
                </c:pt>
                <c:pt idx="867">
                  <c:v>4.5895423443622199E-2</c:v>
                </c:pt>
                <c:pt idx="868">
                  <c:v>3.9903613339729901E-2</c:v>
                </c:pt>
                <c:pt idx="869">
                  <c:v>5.1942868532559097E-2</c:v>
                </c:pt>
                <c:pt idx="870">
                  <c:v>8.5902613799824206E-3</c:v>
                </c:pt>
                <c:pt idx="871">
                  <c:v>0.151102220870938</c:v>
                </c:pt>
                <c:pt idx="872">
                  <c:v>0.10705516656792501</c:v>
                </c:pt>
                <c:pt idx="873">
                  <c:v>-1.40534347278471E-2</c:v>
                </c:pt>
                <c:pt idx="874">
                  <c:v>7.8738369270778801E-3</c:v>
                </c:pt>
                <c:pt idx="875">
                  <c:v>-3.3631002233374098E-2</c:v>
                </c:pt>
                <c:pt idx="876">
                  <c:v>-2.77369692796956E-2</c:v>
                </c:pt>
                <c:pt idx="877">
                  <c:v>1.8607283978199399E-2</c:v>
                </c:pt>
                <c:pt idx="878">
                  <c:v>-2.2776750160646798E-3</c:v>
                </c:pt>
                <c:pt idx="879">
                  <c:v>7.3556347381558099E-2</c:v>
                </c:pt>
                <c:pt idx="880">
                  <c:v>4.4576803214264202E-2</c:v>
                </c:pt>
                <c:pt idx="881">
                  <c:v>-4.8614130394970097E-2</c:v>
                </c:pt>
                <c:pt idx="882">
                  <c:v>0.10731050283020099</c:v>
                </c:pt>
                <c:pt idx="883">
                  <c:v>6.4687865744809295E-2</c:v>
                </c:pt>
                <c:pt idx="884">
                  <c:v>-8.0851649158371494E-2</c:v>
                </c:pt>
                <c:pt idx="885">
                  <c:v>5.6339497144427299E-2</c:v>
                </c:pt>
                <c:pt idx="886">
                  <c:v>-7.1252723311819602E-2</c:v>
                </c:pt>
                <c:pt idx="887">
                  <c:v>6.63538498690475E-3</c:v>
                </c:pt>
                <c:pt idx="888">
                  <c:v>3.1652907535957703E-2</c:v>
                </c:pt>
                <c:pt idx="889">
                  <c:v>3.37753259331297E-2</c:v>
                </c:pt>
                <c:pt idx="890">
                  <c:v>-9.2528191228691298E-2</c:v>
                </c:pt>
                <c:pt idx="891">
                  <c:v>-9.8881364131108804E-2</c:v>
                </c:pt>
                <c:pt idx="892">
                  <c:v>4.2940775030805498E-2</c:v>
                </c:pt>
                <c:pt idx="893">
                  <c:v>2.8263975020917299E-2</c:v>
                </c:pt>
                <c:pt idx="894">
                  <c:v>2.7802674374650699E-2</c:v>
                </c:pt>
                <c:pt idx="895">
                  <c:v>-6.06953314302787E-2</c:v>
                </c:pt>
                <c:pt idx="896">
                  <c:v>-5.5253304319389698E-2</c:v>
                </c:pt>
                <c:pt idx="897">
                  <c:v>5.4912343237083001E-2</c:v>
                </c:pt>
                <c:pt idx="898">
                  <c:v>-6.4920729662272705E-2</c:v>
                </c:pt>
                <c:pt idx="899">
                  <c:v>3.1913713305373299E-2</c:v>
                </c:pt>
                <c:pt idx="900">
                  <c:v>-1.52186320300327E-2</c:v>
                </c:pt>
                <c:pt idx="901">
                  <c:v>0.13901943409996001</c:v>
                </c:pt>
                <c:pt idx="902">
                  <c:v>-4.4861630544788901E-2</c:v>
                </c:pt>
                <c:pt idx="903">
                  <c:v>-1.12992841396453E-2</c:v>
                </c:pt>
                <c:pt idx="904">
                  <c:v>-9.9604116101073004E-3</c:v>
                </c:pt>
                <c:pt idx="905">
                  <c:v>-8.6712809145962993E-2</c:v>
                </c:pt>
                <c:pt idx="906">
                  <c:v>-4.5200861489768797E-2</c:v>
                </c:pt>
                <c:pt idx="907">
                  <c:v>-2.39554922700735E-2</c:v>
                </c:pt>
                <c:pt idx="908">
                  <c:v>-2.0099984178894002E-2</c:v>
                </c:pt>
                <c:pt idx="909">
                  <c:v>1.4256767776013901E-2</c:v>
                </c:pt>
                <c:pt idx="910">
                  <c:v>0.14411717902960799</c:v>
                </c:pt>
                <c:pt idx="911">
                  <c:v>3.3032025699987401E-2</c:v>
                </c:pt>
                <c:pt idx="912">
                  <c:v>5.4508638732553303E-3</c:v>
                </c:pt>
                <c:pt idx="913">
                  <c:v>7.9591476461112101E-2</c:v>
                </c:pt>
                <c:pt idx="914">
                  <c:v>1.19334597556469E-2</c:v>
                </c:pt>
                <c:pt idx="915">
                  <c:v>0.14345213849847899</c:v>
                </c:pt>
                <c:pt idx="916">
                  <c:v>9.7066149817699506E-3</c:v>
                </c:pt>
                <c:pt idx="917">
                  <c:v>0.15565749235387999</c:v>
                </c:pt>
                <c:pt idx="918">
                  <c:v>6.8580252688467305E-2</c:v>
                </c:pt>
                <c:pt idx="919">
                  <c:v>0.103630089199996</c:v>
                </c:pt>
                <c:pt idx="920">
                  <c:v>3.6838856083974698E-2</c:v>
                </c:pt>
                <c:pt idx="921">
                  <c:v>-7.9487634280214395E-2</c:v>
                </c:pt>
                <c:pt idx="922">
                  <c:v>0.10630252978279001</c:v>
                </c:pt>
                <c:pt idx="923">
                  <c:v>4.6213939559412297E-2</c:v>
                </c:pt>
                <c:pt idx="924">
                  <c:v>0.14426209255553199</c:v>
                </c:pt>
                <c:pt idx="925">
                  <c:v>2.62693774349732E-2</c:v>
                </c:pt>
                <c:pt idx="926">
                  <c:v>8.4330061892037705E-2</c:v>
                </c:pt>
                <c:pt idx="927">
                  <c:v>3.0510348324074101E-2</c:v>
                </c:pt>
                <c:pt idx="928">
                  <c:v>8.7931859485150792E-3</c:v>
                </c:pt>
                <c:pt idx="929">
                  <c:v>7.8718490724728696E-2</c:v>
                </c:pt>
                <c:pt idx="930">
                  <c:v>0.10914736912333201</c:v>
                </c:pt>
                <c:pt idx="931">
                  <c:v>7.0353217184838002E-2</c:v>
                </c:pt>
                <c:pt idx="932">
                  <c:v>4.0361507465639199E-2</c:v>
                </c:pt>
                <c:pt idx="933">
                  <c:v>5.0957572373563097E-2</c:v>
                </c:pt>
                <c:pt idx="934">
                  <c:v>5.6338682956126498E-2</c:v>
                </c:pt>
                <c:pt idx="935">
                  <c:v>0.132498947247495</c:v>
                </c:pt>
                <c:pt idx="936">
                  <c:v>8.4595252911565701E-3</c:v>
                </c:pt>
                <c:pt idx="937">
                  <c:v>2.0840562869520501E-2</c:v>
                </c:pt>
                <c:pt idx="938">
                  <c:v>-1.16647287349574E-2</c:v>
                </c:pt>
                <c:pt idx="939">
                  <c:v>0.109496549964252</c:v>
                </c:pt>
                <c:pt idx="940">
                  <c:v>0.20083910496321</c:v>
                </c:pt>
                <c:pt idx="941">
                  <c:v>-3.9061647136543698E-2</c:v>
                </c:pt>
                <c:pt idx="942">
                  <c:v>5.81965473756458E-2</c:v>
                </c:pt>
                <c:pt idx="943">
                  <c:v>3.7001441025485499E-2</c:v>
                </c:pt>
                <c:pt idx="944">
                  <c:v>5.19874812465648E-3</c:v>
                </c:pt>
                <c:pt idx="945">
                  <c:v>1.03887865461756E-2</c:v>
                </c:pt>
                <c:pt idx="946">
                  <c:v>9.0965383266622596E-2</c:v>
                </c:pt>
                <c:pt idx="947">
                  <c:v>4.3315444151182297E-2</c:v>
                </c:pt>
                <c:pt idx="948">
                  <c:v>0.190155908075062</c:v>
                </c:pt>
                <c:pt idx="949">
                  <c:v>-5.6406065823395597E-3</c:v>
                </c:pt>
                <c:pt idx="950">
                  <c:v>2.7721732145722398E-2</c:v>
                </c:pt>
                <c:pt idx="951">
                  <c:v>-5.2505539205887103E-2</c:v>
                </c:pt>
                <c:pt idx="952">
                  <c:v>0.501775518612538</c:v>
                </c:pt>
                <c:pt idx="953">
                  <c:v>0.20115985011712401</c:v>
                </c:pt>
                <c:pt idx="954">
                  <c:v>0.19328850625494301</c:v>
                </c:pt>
                <c:pt idx="955">
                  <c:v>5.2791924913329104E-3</c:v>
                </c:pt>
                <c:pt idx="956">
                  <c:v>8.4866317694618096E-2</c:v>
                </c:pt>
                <c:pt idx="957">
                  <c:v>3.1552618677403999E-2</c:v>
                </c:pt>
                <c:pt idx="958">
                  <c:v>-6.0708719751382E-2</c:v>
                </c:pt>
                <c:pt idx="959">
                  <c:v>-2.53727535562378E-2</c:v>
                </c:pt>
                <c:pt idx="960">
                  <c:v>0.12809400936901999</c:v>
                </c:pt>
                <c:pt idx="961">
                  <c:v>4.5919228925262297E-2</c:v>
                </c:pt>
                <c:pt idx="962">
                  <c:v>3.3375169436449199E-2</c:v>
                </c:pt>
                <c:pt idx="963">
                  <c:v>0.192550606979808</c:v>
                </c:pt>
                <c:pt idx="964">
                  <c:v>2.4308149498854601E-2</c:v>
                </c:pt>
                <c:pt idx="965">
                  <c:v>9.1249734822280697E-3</c:v>
                </c:pt>
                <c:pt idx="966">
                  <c:v>-5.7101854240791297E-2</c:v>
                </c:pt>
                <c:pt idx="967">
                  <c:v>-1.26686726096716E-2</c:v>
                </c:pt>
                <c:pt idx="968">
                  <c:v>-8.9172020040328107E-2</c:v>
                </c:pt>
                <c:pt idx="969">
                  <c:v>6.4565068484489202E-2</c:v>
                </c:pt>
                <c:pt idx="970">
                  <c:v>0.13130830171147201</c:v>
                </c:pt>
                <c:pt idx="971">
                  <c:v>8.8180431185911293E-3</c:v>
                </c:pt>
                <c:pt idx="972">
                  <c:v>-4.5765020794028097E-2</c:v>
                </c:pt>
                <c:pt idx="973">
                  <c:v>-7.7874019020170798E-2</c:v>
                </c:pt>
                <c:pt idx="974">
                  <c:v>4.34349921007815E-3</c:v>
                </c:pt>
                <c:pt idx="975">
                  <c:v>2.78257593999367E-2</c:v>
                </c:pt>
                <c:pt idx="976">
                  <c:v>2.2556434079072899E-3</c:v>
                </c:pt>
                <c:pt idx="977">
                  <c:v>2.0077306699890898E-2</c:v>
                </c:pt>
                <c:pt idx="978">
                  <c:v>3.3834539659999899E-2</c:v>
                </c:pt>
                <c:pt idx="979">
                  <c:v>-2.8220396593425798E-3</c:v>
                </c:pt>
                <c:pt idx="980">
                  <c:v>0.13631780247608999</c:v>
                </c:pt>
                <c:pt idx="981">
                  <c:v>-1.8011756122595202E-2</c:v>
                </c:pt>
                <c:pt idx="982">
                  <c:v>4.9258615902346002E-2</c:v>
                </c:pt>
                <c:pt idx="983">
                  <c:v>2.0547286206706899E-5</c:v>
                </c:pt>
                <c:pt idx="984">
                  <c:v>-4.6276038115985699E-2</c:v>
                </c:pt>
                <c:pt idx="985">
                  <c:v>6.3410912521980806E-2</c:v>
                </c:pt>
                <c:pt idx="986">
                  <c:v>9.1961266732759797E-2</c:v>
                </c:pt>
                <c:pt idx="987">
                  <c:v>0.14136502035787499</c:v>
                </c:pt>
                <c:pt idx="988">
                  <c:v>-6.2645599738060803E-2</c:v>
                </c:pt>
                <c:pt idx="989">
                  <c:v>0.12587145105118799</c:v>
                </c:pt>
                <c:pt idx="990">
                  <c:v>-7.6830221876579494E-2</c:v>
                </c:pt>
                <c:pt idx="991">
                  <c:v>-1.76002368242472E-2</c:v>
                </c:pt>
                <c:pt idx="992">
                  <c:v>6.31609193365366E-2</c:v>
                </c:pt>
                <c:pt idx="993">
                  <c:v>3.4055246700575E-3</c:v>
                </c:pt>
                <c:pt idx="994">
                  <c:v>-0.14161936941863801</c:v>
                </c:pt>
                <c:pt idx="995">
                  <c:v>1.2206931588160301E-2</c:v>
                </c:pt>
                <c:pt idx="996">
                  <c:v>-3.0964052529492699E-2</c:v>
                </c:pt>
                <c:pt idx="997">
                  <c:v>-4.2287947564556599E-4</c:v>
                </c:pt>
                <c:pt idx="998">
                  <c:v>5.8687104114149201E-2</c:v>
                </c:pt>
                <c:pt idx="999">
                  <c:v>0.155057353246291</c:v>
                </c:pt>
                <c:pt idx="1000">
                  <c:v>5.6258171305130701E-2</c:v>
                </c:pt>
                <c:pt idx="1001">
                  <c:v>-5.0629285076979596E-3</c:v>
                </c:pt>
                <c:pt idx="1002">
                  <c:v>-1.4499391602543999E-2</c:v>
                </c:pt>
                <c:pt idx="1003">
                  <c:v>-1.16549020827179E-2</c:v>
                </c:pt>
                <c:pt idx="1004">
                  <c:v>5.8488791972279401E-2</c:v>
                </c:pt>
                <c:pt idx="1005">
                  <c:v>1.30531314407687E-2</c:v>
                </c:pt>
                <c:pt idx="1006">
                  <c:v>4.5769625882377003E-3</c:v>
                </c:pt>
                <c:pt idx="1007">
                  <c:v>-5.8654997339120402E-3</c:v>
                </c:pt>
                <c:pt idx="1008">
                  <c:v>-6.1249315866638697E-2</c:v>
                </c:pt>
                <c:pt idx="1009">
                  <c:v>0.16149908374789501</c:v>
                </c:pt>
                <c:pt idx="1010">
                  <c:v>-4.4199101201001199E-2</c:v>
                </c:pt>
                <c:pt idx="1011">
                  <c:v>0.15069878739891601</c:v>
                </c:pt>
                <c:pt idx="1012">
                  <c:v>1.8728573798594699E-2</c:v>
                </c:pt>
                <c:pt idx="1013">
                  <c:v>-5.9176530169300398E-2</c:v>
                </c:pt>
                <c:pt idx="1014">
                  <c:v>5.5074059817425101E-2</c:v>
                </c:pt>
                <c:pt idx="1015">
                  <c:v>-6.5744880349839704E-2</c:v>
                </c:pt>
                <c:pt idx="1016">
                  <c:v>-3.85092518493702E-2</c:v>
                </c:pt>
                <c:pt idx="1017">
                  <c:v>0.12655463890361099</c:v>
                </c:pt>
                <c:pt idx="1018">
                  <c:v>6.2968966384628899E-3</c:v>
                </c:pt>
                <c:pt idx="1019">
                  <c:v>5.2563754624283199E-2</c:v>
                </c:pt>
                <c:pt idx="1020">
                  <c:v>-9.9474934950709599E-3</c:v>
                </c:pt>
                <c:pt idx="1021">
                  <c:v>9.3736852020166198E-2</c:v>
                </c:pt>
                <c:pt idx="1022">
                  <c:v>0.101653512158913</c:v>
                </c:pt>
                <c:pt idx="1023">
                  <c:v>4.4336907995374403E-2</c:v>
                </c:pt>
                <c:pt idx="1024">
                  <c:v>-6.4657562235201901E-2</c:v>
                </c:pt>
                <c:pt idx="1025">
                  <c:v>7.2860639292981602E-2</c:v>
                </c:pt>
                <c:pt idx="1026">
                  <c:v>1.25509426983195E-2</c:v>
                </c:pt>
                <c:pt idx="1027">
                  <c:v>1.25704434277729E-3</c:v>
                </c:pt>
                <c:pt idx="1028">
                  <c:v>8.4212139413413194E-3</c:v>
                </c:pt>
                <c:pt idx="1029">
                  <c:v>-0.10086811244053299</c:v>
                </c:pt>
                <c:pt idx="1030">
                  <c:v>0.109707596101289</c:v>
                </c:pt>
                <c:pt idx="1031">
                  <c:v>5.9877617319720897E-2</c:v>
                </c:pt>
                <c:pt idx="1032">
                  <c:v>5.2284444882554099E-2</c:v>
                </c:pt>
                <c:pt idx="1033">
                  <c:v>-8.32650289785484E-2</c:v>
                </c:pt>
                <c:pt idx="1034">
                  <c:v>-8.6626521859380495E-2</c:v>
                </c:pt>
                <c:pt idx="1035">
                  <c:v>2.9001323421266701E-2</c:v>
                </c:pt>
                <c:pt idx="1036">
                  <c:v>-3.4590004228544302E-2</c:v>
                </c:pt>
                <c:pt idx="1037">
                  <c:v>2.24948263004352E-2</c:v>
                </c:pt>
                <c:pt idx="1038">
                  <c:v>-3.4631506098543601E-3</c:v>
                </c:pt>
                <c:pt idx="1039">
                  <c:v>9.7849201172351699E-2</c:v>
                </c:pt>
                <c:pt idx="1040">
                  <c:v>-1.60246528376842E-2</c:v>
                </c:pt>
                <c:pt idx="1041">
                  <c:v>2.9352096550684201E-2</c:v>
                </c:pt>
                <c:pt idx="1042">
                  <c:v>0.156566156750576</c:v>
                </c:pt>
                <c:pt idx="1043">
                  <c:v>-2.6937807569591E-2</c:v>
                </c:pt>
                <c:pt idx="1044">
                  <c:v>2.8003662207160201E-2</c:v>
                </c:pt>
                <c:pt idx="1045">
                  <c:v>3.0526528324172901E-2</c:v>
                </c:pt>
                <c:pt idx="1046">
                  <c:v>4.4451638224282802E-2</c:v>
                </c:pt>
                <c:pt idx="1047">
                  <c:v>5.8397852776484301E-2</c:v>
                </c:pt>
                <c:pt idx="1048">
                  <c:v>1.08593702257886E-2</c:v>
                </c:pt>
                <c:pt idx="1049">
                  <c:v>-0.15492130702418599</c:v>
                </c:pt>
                <c:pt idx="1050">
                  <c:v>-3.0341020315232102E-3</c:v>
                </c:pt>
                <c:pt idx="1051">
                  <c:v>-3.7225441325991998E-3</c:v>
                </c:pt>
                <c:pt idx="1052">
                  <c:v>3.51433421054042E-2</c:v>
                </c:pt>
                <c:pt idx="1053">
                  <c:v>1.3409457686508501E-2</c:v>
                </c:pt>
                <c:pt idx="1054">
                  <c:v>-1.9731182774874501E-2</c:v>
                </c:pt>
                <c:pt idx="1055">
                  <c:v>-1.61416827342462E-2</c:v>
                </c:pt>
                <c:pt idx="1056">
                  <c:v>-2.3809738268667502E-3</c:v>
                </c:pt>
                <c:pt idx="1057">
                  <c:v>9.6054388040268002E-2</c:v>
                </c:pt>
                <c:pt idx="1058">
                  <c:v>0.112642603269188</c:v>
                </c:pt>
                <c:pt idx="1059">
                  <c:v>6.8797112497502901E-3</c:v>
                </c:pt>
                <c:pt idx="1060">
                  <c:v>-3.5293100135795903E-2</c:v>
                </c:pt>
                <c:pt idx="1061">
                  <c:v>-1.2927255771444401E-4</c:v>
                </c:pt>
                <c:pt idx="1062">
                  <c:v>-2.92410157845291E-2</c:v>
                </c:pt>
                <c:pt idx="1063">
                  <c:v>6.0260522457084201E-2</c:v>
                </c:pt>
                <c:pt idx="1064">
                  <c:v>3.4131394213352102E-2</c:v>
                </c:pt>
                <c:pt idx="1065">
                  <c:v>-3.92850447823525E-2</c:v>
                </c:pt>
                <c:pt idx="1066">
                  <c:v>3.0359482758658601E-2</c:v>
                </c:pt>
                <c:pt idx="1067">
                  <c:v>1.4360874746254901E-2</c:v>
                </c:pt>
                <c:pt idx="1068">
                  <c:v>4.2074339463679798E-2</c:v>
                </c:pt>
                <c:pt idx="1069">
                  <c:v>1.37068212323399E-4</c:v>
                </c:pt>
                <c:pt idx="1070">
                  <c:v>3.9128454252287198E-2</c:v>
                </c:pt>
                <c:pt idx="1071">
                  <c:v>6.9265865854619699E-3</c:v>
                </c:pt>
                <c:pt idx="1072">
                  <c:v>7.5033295470818802E-3</c:v>
                </c:pt>
                <c:pt idx="1073">
                  <c:v>-5.82425405472815E-2</c:v>
                </c:pt>
                <c:pt idx="1074">
                  <c:v>4.9423482770954798E-2</c:v>
                </c:pt>
                <c:pt idx="1075">
                  <c:v>9.6915706871172295E-3</c:v>
                </c:pt>
                <c:pt idx="1076">
                  <c:v>0.16636467916015801</c:v>
                </c:pt>
                <c:pt idx="1077">
                  <c:v>-1.2791398980191999E-2</c:v>
                </c:pt>
                <c:pt idx="1078">
                  <c:v>1.99438357355763E-3</c:v>
                </c:pt>
                <c:pt idx="1079">
                  <c:v>6.4341668119147294E-2</c:v>
                </c:pt>
                <c:pt idx="1080">
                  <c:v>0.12176499227965699</c:v>
                </c:pt>
                <c:pt idx="1081">
                  <c:v>0.173999119149848</c:v>
                </c:pt>
                <c:pt idx="1082">
                  <c:v>5.3571095183413901E-2</c:v>
                </c:pt>
                <c:pt idx="1083">
                  <c:v>0.12398703174643801</c:v>
                </c:pt>
                <c:pt idx="1084">
                  <c:v>6.7472283920358797E-2</c:v>
                </c:pt>
                <c:pt idx="1085">
                  <c:v>-1.55115454178292E-2</c:v>
                </c:pt>
                <c:pt idx="1086">
                  <c:v>-0.12128086906266999</c:v>
                </c:pt>
                <c:pt idx="1087">
                  <c:v>5.3391884677349601E-2</c:v>
                </c:pt>
                <c:pt idx="1088">
                  <c:v>4.8946016668978097E-3</c:v>
                </c:pt>
                <c:pt idx="1089">
                  <c:v>1.04576872250046E-2</c:v>
                </c:pt>
                <c:pt idx="1090">
                  <c:v>-9.9930721710878204E-2</c:v>
                </c:pt>
                <c:pt idx="1091">
                  <c:v>-2.5171334315003499E-2</c:v>
                </c:pt>
                <c:pt idx="1092">
                  <c:v>1.57780785482373E-2</c:v>
                </c:pt>
                <c:pt idx="1093">
                  <c:v>8.9147943237668101E-2</c:v>
                </c:pt>
                <c:pt idx="1094">
                  <c:v>-1.2822267259275001E-2</c:v>
                </c:pt>
                <c:pt idx="1095">
                  <c:v>2.2789297149406799E-2</c:v>
                </c:pt>
                <c:pt idx="1096">
                  <c:v>0.18278614002917201</c:v>
                </c:pt>
                <c:pt idx="1097">
                  <c:v>-1.9466869690529801E-2</c:v>
                </c:pt>
                <c:pt idx="1098">
                  <c:v>1.70716091247494E-2</c:v>
                </c:pt>
                <c:pt idx="1099">
                  <c:v>-7.1114436068953101E-4</c:v>
                </c:pt>
                <c:pt idx="1100">
                  <c:v>0.217894323784739</c:v>
                </c:pt>
                <c:pt idx="1101">
                  <c:v>2.5037952378556699E-2</c:v>
                </c:pt>
                <c:pt idx="1102">
                  <c:v>-9.6605780904365404E-2</c:v>
                </c:pt>
                <c:pt idx="1103">
                  <c:v>1.34122355341582E-3</c:v>
                </c:pt>
                <c:pt idx="1104">
                  <c:v>-2.9205252464768301E-2</c:v>
                </c:pt>
                <c:pt idx="1105">
                  <c:v>1.3129044300368899E-2</c:v>
                </c:pt>
                <c:pt idx="1106">
                  <c:v>3.7092004109198697E-2</c:v>
                </c:pt>
                <c:pt idx="1107">
                  <c:v>5.6937149017322497E-2</c:v>
                </c:pt>
                <c:pt idx="1108">
                  <c:v>2.3141673443880999E-2</c:v>
                </c:pt>
                <c:pt idx="1109">
                  <c:v>1.6047460404756499E-2</c:v>
                </c:pt>
                <c:pt idx="1110">
                  <c:v>4.1663795581470701E-2</c:v>
                </c:pt>
                <c:pt idx="1111">
                  <c:v>2.9275840529035001E-2</c:v>
                </c:pt>
                <c:pt idx="1112">
                  <c:v>-4.6630896379758403E-2</c:v>
                </c:pt>
                <c:pt idx="1113">
                  <c:v>5.5811463290653202E-2</c:v>
                </c:pt>
                <c:pt idx="1114">
                  <c:v>-5.1208876874174997E-2</c:v>
                </c:pt>
                <c:pt idx="1115">
                  <c:v>0.35672245082111698</c:v>
                </c:pt>
                <c:pt idx="1116">
                  <c:v>6.2284498692847003E-2</c:v>
                </c:pt>
                <c:pt idx="1117">
                  <c:v>0.40828365119200599</c:v>
                </c:pt>
                <c:pt idx="1118">
                  <c:v>5.1877691687323597E-2</c:v>
                </c:pt>
                <c:pt idx="1119">
                  <c:v>2.2322193025454198E-2</c:v>
                </c:pt>
                <c:pt idx="1120">
                  <c:v>-0.12517021363738001</c:v>
                </c:pt>
                <c:pt idx="1121">
                  <c:v>-8.3791216570382701E-2</c:v>
                </c:pt>
                <c:pt idx="1122">
                  <c:v>-1.1600086514511601E-2</c:v>
                </c:pt>
                <c:pt idx="1123">
                  <c:v>4.8216224329396901E-2</c:v>
                </c:pt>
                <c:pt idx="1124">
                  <c:v>-3.3745160129958801E-3</c:v>
                </c:pt>
                <c:pt idx="1125">
                  <c:v>4.1590472048342901E-3</c:v>
                </c:pt>
                <c:pt idx="1126">
                  <c:v>1.8400672569317301E-2</c:v>
                </c:pt>
                <c:pt idx="1127">
                  <c:v>1.8939193112754701E-2</c:v>
                </c:pt>
                <c:pt idx="1128">
                  <c:v>-4.4442827875779599E-2</c:v>
                </c:pt>
                <c:pt idx="1129">
                  <c:v>4.5059315239441801E-3</c:v>
                </c:pt>
                <c:pt idx="1130">
                  <c:v>-5.2112563880389699E-2</c:v>
                </c:pt>
                <c:pt idx="1131">
                  <c:v>4.35631246419401E-2</c:v>
                </c:pt>
                <c:pt idx="1132">
                  <c:v>0.17283104628562199</c:v>
                </c:pt>
                <c:pt idx="1133">
                  <c:v>-3.2102568574644302E-2</c:v>
                </c:pt>
                <c:pt idx="1134">
                  <c:v>0.16468033225462</c:v>
                </c:pt>
                <c:pt idx="1135">
                  <c:v>-3.3812175911107203E-2</c:v>
                </c:pt>
                <c:pt idx="1136">
                  <c:v>7.1785067126530294E-2</c:v>
                </c:pt>
                <c:pt idx="1137">
                  <c:v>4.7099945977128001E-2</c:v>
                </c:pt>
                <c:pt idx="1138">
                  <c:v>-1.80324563975542E-2</c:v>
                </c:pt>
                <c:pt idx="1139">
                  <c:v>-1.1243643891858401E-2</c:v>
                </c:pt>
                <c:pt idx="1140">
                  <c:v>0.108739402240331</c:v>
                </c:pt>
                <c:pt idx="1141">
                  <c:v>3.3726076557991599E-3</c:v>
                </c:pt>
                <c:pt idx="1142">
                  <c:v>2.64861645337575E-2</c:v>
                </c:pt>
                <c:pt idx="1143">
                  <c:v>1.8655317000344999E-2</c:v>
                </c:pt>
                <c:pt idx="1144">
                  <c:v>4.0362155973339099E-3</c:v>
                </c:pt>
                <c:pt idx="1145">
                  <c:v>-1.1865939761435099E-4</c:v>
                </c:pt>
                <c:pt idx="1146">
                  <c:v>-5.1032866949602997E-3</c:v>
                </c:pt>
                <c:pt idx="1147">
                  <c:v>-8.0235125108784694E-2</c:v>
                </c:pt>
                <c:pt idx="1148">
                  <c:v>-0.11649011093254701</c:v>
                </c:pt>
                <c:pt idx="1149">
                  <c:v>-1.2809913995687001E-2</c:v>
                </c:pt>
                <c:pt idx="1150">
                  <c:v>6.6370720473324596E-2</c:v>
                </c:pt>
                <c:pt idx="1151">
                  <c:v>9.2321233351633203E-4</c:v>
                </c:pt>
                <c:pt idx="1152">
                  <c:v>5.3239192383247598E-2</c:v>
                </c:pt>
                <c:pt idx="1153">
                  <c:v>-1.6722897367109201E-2</c:v>
                </c:pt>
                <c:pt idx="1154">
                  <c:v>-0.101335758987136</c:v>
                </c:pt>
                <c:pt idx="1155">
                  <c:v>1.9364045531243199E-2</c:v>
                </c:pt>
                <c:pt idx="1156">
                  <c:v>1.84134838728598E-2</c:v>
                </c:pt>
                <c:pt idx="1157">
                  <c:v>5.6294616196317399E-2</c:v>
                </c:pt>
                <c:pt idx="1158">
                  <c:v>-4.6127557151001098E-3</c:v>
                </c:pt>
                <c:pt idx="1159">
                  <c:v>-6.4568257862903905E-2</c:v>
                </c:pt>
                <c:pt idx="1160">
                  <c:v>-5.1245270905163003E-2</c:v>
                </c:pt>
                <c:pt idx="1161">
                  <c:v>5.78799248294617E-2</c:v>
                </c:pt>
                <c:pt idx="1162">
                  <c:v>0.147892809551631</c:v>
                </c:pt>
                <c:pt idx="1163">
                  <c:v>1.4961870017917701E-2</c:v>
                </c:pt>
                <c:pt idx="1164">
                  <c:v>9.9026052555368296E-2</c:v>
                </c:pt>
                <c:pt idx="1165">
                  <c:v>0.219178072969124</c:v>
                </c:pt>
                <c:pt idx="1166">
                  <c:v>0.13169580955334301</c:v>
                </c:pt>
                <c:pt idx="1167">
                  <c:v>0.13125099832294199</c:v>
                </c:pt>
                <c:pt idx="1168">
                  <c:v>9.6348225977838098E-3</c:v>
                </c:pt>
                <c:pt idx="1169">
                  <c:v>-7.4333624800813999E-2</c:v>
                </c:pt>
                <c:pt idx="1170">
                  <c:v>8.0421900242392902E-2</c:v>
                </c:pt>
                <c:pt idx="1171">
                  <c:v>8.5667284380893896E-2</c:v>
                </c:pt>
                <c:pt idx="1172">
                  <c:v>-0.12207677198573599</c:v>
                </c:pt>
                <c:pt idx="1173">
                  <c:v>8.3756742746319696E-2</c:v>
                </c:pt>
                <c:pt idx="1174">
                  <c:v>-6.76871187429509E-2</c:v>
                </c:pt>
                <c:pt idx="1175">
                  <c:v>8.6480985566956797E-2</c:v>
                </c:pt>
                <c:pt idx="1176">
                  <c:v>0.111558849314551</c:v>
                </c:pt>
                <c:pt idx="1177">
                  <c:v>-3.36418958213969E-2</c:v>
                </c:pt>
                <c:pt idx="1178">
                  <c:v>0.116330991066244</c:v>
                </c:pt>
                <c:pt idx="1179">
                  <c:v>0.123684377533331</c:v>
                </c:pt>
                <c:pt idx="1180">
                  <c:v>7.9310811552423893E-2</c:v>
                </c:pt>
                <c:pt idx="1181">
                  <c:v>-1.2469739419075599E-2</c:v>
                </c:pt>
                <c:pt idx="1182">
                  <c:v>-6.8487706525189707E-2</c:v>
                </c:pt>
                <c:pt idx="1183">
                  <c:v>3.5201212299214503E-2</c:v>
                </c:pt>
                <c:pt idx="1184">
                  <c:v>-1.35980901917154E-3</c:v>
                </c:pt>
                <c:pt idx="1185">
                  <c:v>4.43012217896444E-2</c:v>
                </c:pt>
                <c:pt idx="1186">
                  <c:v>-3.2033016477323699E-2</c:v>
                </c:pt>
                <c:pt idx="1187">
                  <c:v>8.3782155864570398E-2</c:v>
                </c:pt>
                <c:pt idx="1188">
                  <c:v>7.0554324053141201E-2</c:v>
                </c:pt>
                <c:pt idx="1189">
                  <c:v>2.2946986406530801E-2</c:v>
                </c:pt>
                <c:pt idx="1190">
                  <c:v>5.5692681597773401E-2</c:v>
                </c:pt>
                <c:pt idx="1191">
                  <c:v>-4.00771605496653E-2</c:v>
                </c:pt>
                <c:pt idx="1192">
                  <c:v>-6.58596819332367E-2</c:v>
                </c:pt>
                <c:pt idx="1193">
                  <c:v>3.3037837116598502E-3</c:v>
                </c:pt>
                <c:pt idx="1194">
                  <c:v>-1.09041381428412E-2</c:v>
                </c:pt>
                <c:pt idx="1195">
                  <c:v>5.9354507514550299E-2</c:v>
                </c:pt>
                <c:pt idx="1196">
                  <c:v>4.3680456645666298E-2</c:v>
                </c:pt>
                <c:pt idx="1197">
                  <c:v>0.115748103799708</c:v>
                </c:pt>
                <c:pt idx="1198">
                  <c:v>1.9053104664570799E-2</c:v>
                </c:pt>
                <c:pt idx="1199">
                  <c:v>2.0762134819229901E-2</c:v>
                </c:pt>
                <c:pt idx="1200">
                  <c:v>1.6211854745541199E-2</c:v>
                </c:pt>
                <c:pt idx="1201">
                  <c:v>2.3300675630895998E-2</c:v>
                </c:pt>
                <c:pt idx="1202">
                  <c:v>3.2980986553630097E-2</c:v>
                </c:pt>
                <c:pt idx="1203">
                  <c:v>-0.10331180318649499</c:v>
                </c:pt>
                <c:pt idx="1204">
                  <c:v>8.6301616110723997E-2</c:v>
                </c:pt>
                <c:pt idx="1205">
                  <c:v>6.2584479454157503E-3</c:v>
                </c:pt>
                <c:pt idx="1206">
                  <c:v>2.7796609413123001E-2</c:v>
                </c:pt>
                <c:pt idx="1207">
                  <c:v>3.4529989617022097E-2</c:v>
                </c:pt>
                <c:pt idx="1208">
                  <c:v>-7.6236961314800802E-2</c:v>
                </c:pt>
                <c:pt idx="1209">
                  <c:v>0.30236820644394102</c:v>
                </c:pt>
                <c:pt idx="1210">
                  <c:v>2.3881435133897198E-2</c:v>
                </c:pt>
                <c:pt idx="1211">
                  <c:v>0.113587697159707</c:v>
                </c:pt>
                <c:pt idx="1212">
                  <c:v>1.2632974073727401E-2</c:v>
                </c:pt>
                <c:pt idx="1213">
                  <c:v>1.9931796710935101E-2</c:v>
                </c:pt>
                <c:pt idx="1214">
                  <c:v>7.2512285413378799E-2</c:v>
                </c:pt>
                <c:pt idx="1215">
                  <c:v>6.3511912370548096E-2</c:v>
                </c:pt>
                <c:pt idx="1216">
                  <c:v>-1.21697936872946E-2</c:v>
                </c:pt>
                <c:pt idx="1217">
                  <c:v>0.112534999744895</c:v>
                </c:pt>
                <c:pt idx="1218">
                  <c:v>1.8311589036284399E-2</c:v>
                </c:pt>
                <c:pt idx="1219">
                  <c:v>-1.75706362054644E-2</c:v>
                </c:pt>
                <c:pt idx="1220">
                  <c:v>-9.8641810808075504E-4</c:v>
                </c:pt>
                <c:pt idx="1221">
                  <c:v>1.0250777161148901E-2</c:v>
                </c:pt>
                <c:pt idx="1222">
                  <c:v>3.9761774216851897E-2</c:v>
                </c:pt>
                <c:pt idx="1223">
                  <c:v>-2.6008058047910499E-2</c:v>
                </c:pt>
                <c:pt idx="1224">
                  <c:v>-2.6779002189629302E-2</c:v>
                </c:pt>
                <c:pt idx="1225">
                  <c:v>-2.1569972522577498E-2</c:v>
                </c:pt>
                <c:pt idx="1226">
                  <c:v>4.8805910063703301E-2</c:v>
                </c:pt>
                <c:pt idx="1227">
                  <c:v>8.5894944889020105E-3</c:v>
                </c:pt>
                <c:pt idx="1228">
                  <c:v>-1.5202287355855E-2</c:v>
                </c:pt>
                <c:pt idx="1229">
                  <c:v>-0.117516846144995</c:v>
                </c:pt>
                <c:pt idx="1230">
                  <c:v>-2.7996673795578401E-2</c:v>
                </c:pt>
                <c:pt idx="1231">
                  <c:v>9.3876548947144506E-2</c:v>
                </c:pt>
                <c:pt idx="1232">
                  <c:v>6.1043536466183199E-2</c:v>
                </c:pt>
                <c:pt idx="1233">
                  <c:v>1.9499550036159399E-2</c:v>
                </c:pt>
                <c:pt idx="1234">
                  <c:v>4.4858711405867203E-2</c:v>
                </c:pt>
                <c:pt idx="1235">
                  <c:v>-1.6512993650049001E-2</c:v>
                </c:pt>
                <c:pt idx="1236">
                  <c:v>7.5148705164712795E-2</c:v>
                </c:pt>
                <c:pt idx="1237">
                  <c:v>0.14410131704846299</c:v>
                </c:pt>
                <c:pt idx="1238">
                  <c:v>-7.2448329369558797E-3</c:v>
                </c:pt>
                <c:pt idx="1239">
                  <c:v>-0.136105273736535</c:v>
                </c:pt>
                <c:pt idx="1240">
                  <c:v>0.146156443750531</c:v>
                </c:pt>
                <c:pt idx="1241">
                  <c:v>0.14999983696924199</c:v>
                </c:pt>
                <c:pt idx="1242">
                  <c:v>4.4745550823694904E-3</c:v>
                </c:pt>
                <c:pt idx="1243">
                  <c:v>9.1851573318582104E-3</c:v>
                </c:pt>
                <c:pt idx="1244">
                  <c:v>0.104366749889274</c:v>
                </c:pt>
                <c:pt idx="1245">
                  <c:v>-4.67002949795692E-2</c:v>
                </c:pt>
                <c:pt idx="1246">
                  <c:v>0.33353615658431202</c:v>
                </c:pt>
                <c:pt idx="1247">
                  <c:v>3.0324710804611001E-2</c:v>
                </c:pt>
                <c:pt idx="1248">
                  <c:v>-5.2452621138596299E-2</c:v>
                </c:pt>
                <c:pt idx="1249">
                  <c:v>4.2604489878388399E-2</c:v>
                </c:pt>
                <c:pt idx="1250">
                  <c:v>-4.8589649490244503E-2</c:v>
                </c:pt>
                <c:pt idx="1251">
                  <c:v>-5.5103397248093898E-2</c:v>
                </c:pt>
                <c:pt idx="1252">
                  <c:v>-9.0379538890700495E-2</c:v>
                </c:pt>
                <c:pt idx="1253">
                  <c:v>8.4618039962143704E-2</c:v>
                </c:pt>
                <c:pt idx="1254">
                  <c:v>-5.84677563486595E-2</c:v>
                </c:pt>
                <c:pt idx="1255">
                  <c:v>7.2561251669355897E-2</c:v>
                </c:pt>
                <c:pt idx="1256">
                  <c:v>-4.3071445738896798E-2</c:v>
                </c:pt>
                <c:pt idx="1257">
                  <c:v>1.30414598538424E-2</c:v>
                </c:pt>
                <c:pt idx="1258">
                  <c:v>0.14753924492838599</c:v>
                </c:pt>
                <c:pt idx="1259">
                  <c:v>8.0475442733858298E-3</c:v>
                </c:pt>
                <c:pt idx="1260">
                  <c:v>0.22303320795322201</c:v>
                </c:pt>
                <c:pt idx="1261">
                  <c:v>4.7639916588032301E-2</c:v>
                </c:pt>
                <c:pt idx="1262">
                  <c:v>2.3181217355823201E-2</c:v>
                </c:pt>
                <c:pt idx="1263">
                  <c:v>6.8639933611828893E-2</c:v>
                </c:pt>
                <c:pt idx="1264">
                  <c:v>-4.1529718353858797E-2</c:v>
                </c:pt>
                <c:pt idx="1265">
                  <c:v>7.2348416813097699E-2</c:v>
                </c:pt>
                <c:pt idx="1266">
                  <c:v>-1.0129615237644E-2</c:v>
                </c:pt>
                <c:pt idx="1267">
                  <c:v>9.1384743444005601E-2</c:v>
                </c:pt>
                <c:pt idx="1268">
                  <c:v>2.6518195825619099E-2</c:v>
                </c:pt>
                <c:pt idx="1269">
                  <c:v>2.3389715741641802E-3</c:v>
                </c:pt>
                <c:pt idx="1270">
                  <c:v>3.5855973263308798E-2</c:v>
                </c:pt>
                <c:pt idx="1271">
                  <c:v>0.10322993297416</c:v>
                </c:pt>
                <c:pt idx="1272">
                  <c:v>2.2222132405183899E-2</c:v>
                </c:pt>
                <c:pt idx="1273">
                  <c:v>5.6229876713009802E-2</c:v>
                </c:pt>
                <c:pt idx="1274">
                  <c:v>1.30683394849553E-2</c:v>
                </c:pt>
                <c:pt idx="1275">
                  <c:v>-3.3241231913383899E-2</c:v>
                </c:pt>
                <c:pt idx="1276">
                  <c:v>4.0474687928283799E-2</c:v>
                </c:pt>
                <c:pt idx="1277">
                  <c:v>-4.4437448102597102E-2</c:v>
                </c:pt>
                <c:pt idx="1278">
                  <c:v>-1.5789991413450701E-2</c:v>
                </c:pt>
                <c:pt idx="1279">
                  <c:v>-3.1904701799675202E-2</c:v>
                </c:pt>
                <c:pt idx="1280">
                  <c:v>5.5272682501465602E-2</c:v>
                </c:pt>
                <c:pt idx="1281">
                  <c:v>0.114707013687423</c:v>
                </c:pt>
                <c:pt idx="1282">
                  <c:v>-7.5966376410017099E-3</c:v>
                </c:pt>
                <c:pt idx="1283">
                  <c:v>7.6297557349936304E-2</c:v>
                </c:pt>
                <c:pt idx="1284">
                  <c:v>-4.1485092516673197E-3</c:v>
                </c:pt>
                <c:pt idx="1285">
                  <c:v>-3.7887424269804598E-2</c:v>
                </c:pt>
                <c:pt idx="1286">
                  <c:v>2.2449465914092099E-2</c:v>
                </c:pt>
                <c:pt idx="1287">
                  <c:v>0.288621773368051</c:v>
                </c:pt>
                <c:pt idx="1288">
                  <c:v>1.0092356221631999E-2</c:v>
                </c:pt>
                <c:pt idx="1289">
                  <c:v>9.9728949089310098E-2</c:v>
                </c:pt>
                <c:pt idx="1290">
                  <c:v>8.7870964227804799E-2</c:v>
                </c:pt>
                <c:pt idx="1291">
                  <c:v>-5.1953831415782602E-2</c:v>
                </c:pt>
                <c:pt idx="1292">
                  <c:v>-1.14600594892336E-2</c:v>
                </c:pt>
                <c:pt idx="1293">
                  <c:v>-2.9275081178710999E-2</c:v>
                </c:pt>
                <c:pt idx="1294">
                  <c:v>-5.61530226331435E-2</c:v>
                </c:pt>
                <c:pt idx="1295">
                  <c:v>-1.2069984486592999E-2</c:v>
                </c:pt>
                <c:pt idx="1296">
                  <c:v>6.0989484098528599E-2</c:v>
                </c:pt>
                <c:pt idx="1297">
                  <c:v>-1.8985947296881599E-2</c:v>
                </c:pt>
                <c:pt idx="1298">
                  <c:v>3.1759135672418302E-2</c:v>
                </c:pt>
                <c:pt idx="1299">
                  <c:v>4.3162359687667802E-2</c:v>
                </c:pt>
                <c:pt idx="1300">
                  <c:v>6.0560446824283999E-2</c:v>
                </c:pt>
                <c:pt idx="1301">
                  <c:v>1.7602023799937201E-2</c:v>
                </c:pt>
                <c:pt idx="1302">
                  <c:v>2.7982143197195199E-2</c:v>
                </c:pt>
                <c:pt idx="1303">
                  <c:v>-0.20371562501013399</c:v>
                </c:pt>
                <c:pt idx="1304">
                  <c:v>0.18776581668182299</c:v>
                </c:pt>
                <c:pt idx="1305">
                  <c:v>4.6167421850465303E-2</c:v>
                </c:pt>
                <c:pt idx="1306">
                  <c:v>-3.0667862175694598E-2</c:v>
                </c:pt>
                <c:pt idx="1307">
                  <c:v>-9.8906660010351592E-3</c:v>
                </c:pt>
                <c:pt idx="1308">
                  <c:v>3.4689658924630599E-2</c:v>
                </c:pt>
                <c:pt idx="1309">
                  <c:v>3.5443067040015201E-2</c:v>
                </c:pt>
                <c:pt idx="1310">
                  <c:v>-8.3624901556222E-2</c:v>
                </c:pt>
                <c:pt idx="1311">
                  <c:v>-8.8784481480408906E-2</c:v>
                </c:pt>
                <c:pt idx="1312">
                  <c:v>3.4759122805678701E-2</c:v>
                </c:pt>
                <c:pt idx="1313">
                  <c:v>6.1996128421151701E-2</c:v>
                </c:pt>
                <c:pt idx="1314">
                  <c:v>0.105685496865672</c:v>
                </c:pt>
                <c:pt idx="1315">
                  <c:v>0.13885228929364099</c:v>
                </c:pt>
                <c:pt idx="1316">
                  <c:v>-3.4577755677561099E-2</c:v>
                </c:pt>
                <c:pt idx="1317">
                  <c:v>-5.3259947046466697E-3</c:v>
                </c:pt>
                <c:pt idx="1318">
                  <c:v>-5.7476505171576001E-2</c:v>
                </c:pt>
                <c:pt idx="1319">
                  <c:v>2.6454654413274901E-2</c:v>
                </c:pt>
                <c:pt idx="1320">
                  <c:v>0.105917719692184</c:v>
                </c:pt>
                <c:pt idx="1321">
                  <c:v>4.38655898156926E-2</c:v>
                </c:pt>
                <c:pt idx="1322">
                  <c:v>-6.0684721667531201E-2</c:v>
                </c:pt>
                <c:pt idx="1323">
                  <c:v>6.4292257374993306E-2</c:v>
                </c:pt>
                <c:pt idx="1324">
                  <c:v>1.8648226191690001E-2</c:v>
                </c:pt>
                <c:pt idx="1325">
                  <c:v>-7.8605882268465002E-2</c:v>
                </c:pt>
                <c:pt idx="1326">
                  <c:v>3.8765002339169498E-2</c:v>
                </c:pt>
                <c:pt idx="1327">
                  <c:v>-8.9383305086643702E-2</c:v>
                </c:pt>
                <c:pt idx="1328">
                  <c:v>8.1027729528662995E-2</c:v>
                </c:pt>
                <c:pt idx="1329">
                  <c:v>9.0293785409259406E-2</c:v>
                </c:pt>
                <c:pt idx="1330">
                  <c:v>4.1620328876291503E-2</c:v>
                </c:pt>
                <c:pt idx="1331">
                  <c:v>0.202323348636304</c:v>
                </c:pt>
                <c:pt idx="1332">
                  <c:v>-1.0991720594027799E-2</c:v>
                </c:pt>
                <c:pt idx="1333">
                  <c:v>9.8075969439163302E-2</c:v>
                </c:pt>
                <c:pt idx="1334">
                  <c:v>-1.5252646003877299E-2</c:v>
                </c:pt>
                <c:pt idx="1335">
                  <c:v>-7.3408569401438601E-3</c:v>
                </c:pt>
                <c:pt idx="1336">
                  <c:v>5.5729077321225298E-2</c:v>
                </c:pt>
                <c:pt idx="1337">
                  <c:v>-1.3941130059933499E-3</c:v>
                </c:pt>
                <c:pt idx="1338">
                  <c:v>0.124970929333307</c:v>
                </c:pt>
                <c:pt idx="1339">
                  <c:v>-3.2613651626882699E-2</c:v>
                </c:pt>
                <c:pt idx="1340">
                  <c:v>3.0632387252104799E-2</c:v>
                </c:pt>
                <c:pt idx="1341">
                  <c:v>-2.1219427222824501E-2</c:v>
                </c:pt>
                <c:pt idx="1342">
                  <c:v>4.1175828175103603E-2</c:v>
                </c:pt>
                <c:pt idx="1343">
                  <c:v>-4.8843289099725198E-2</c:v>
                </c:pt>
                <c:pt idx="1344">
                  <c:v>-3.7588895164955001E-3</c:v>
                </c:pt>
                <c:pt idx="1345">
                  <c:v>4.1439300504041703E-2</c:v>
                </c:pt>
                <c:pt idx="1346">
                  <c:v>2.9567454358153899E-2</c:v>
                </c:pt>
                <c:pt idx="1347">
                  <c:v>6.8400056432341899E-2</c:v>
                </c:pt>
                <c:pt idx="1348">
                  <c:v>3.3633556470915602E-3</c:v>
                </c:pt>
                <c:pt idx="1349">
                  <c:v>-7.4856986696140396E-2</c:v>
                </c:pt>
                <c:pt idx="1350">
                  <c:v>4.4485150805312998E-2</c:v>
                </c:pt>
                <c:pt idx="1351">
                  <c:v>-5.2624752057948997E-2</c:v>
                </c:pt>
                <c:pt idx="1352">
                  <c:v>-0.105708460925365</c:v>
                </c:pt>
                <c:pt idx="1353">
                  <c:v>9.9382640393455901E-2</c:v>
                </c:pt>
                <c:pt idx="1354">
                  <c:v>8.5789762753575097E-2</c:v>
                </c:pt>
                <c:pt idx="1355">
                  <c:v>0.160191889401499</c:v>
                </c:pt>
                <c:pt idx="1356">
                  <c:v>-4.6416237296229602E-3</c:v>
                </c:pt>
                <c:pt idx="1357">
                  <c:v>0.10606716383823001</c:v>
                </c:pt>
                <c:pt idx="1358">
                  <c:v>-6.6516815191004497E-3</c:v>
                </c:pt>
                <c:pt idx="1359">
                  <c:v>8.6448745454115197E-2</c:v>
                </c:pt>
                <c:pt idx="1360">
                  <c:v>-7.6995068460749203E-2</c:v>
                </c:pt>
                <c:pt idx="1361">
                  <c:v>-3.7275306490557499E-2</c:v>
                </c:pt>
                <c:pt idx="1362">
                  <c:v>-4.3338387723117898E-2</c:v>
                </c:pt>
                <c:pt idx="1363">
                  <c:v>5.6602727846310997E-4</c:v>
                </c:pt>
                <c:pt idx="1364">
                  <c:v>7.3807419769821095E-2</c:v>
                </c:pt>
                <c:pt idx="1365">
                  <c:v>4.3306821421123402E-2</c:v>
                </c:pt>
                <c:pt idx="1366">
                  <c:v>0.16508097819575701</c:v>
                </c:pt>
                <c:pt idx="1367">
                  <c:v>2.4549565836847101E-2</c:v>
                </c:pt>
                <c:pt idx="1368">
                  <c:v>-7.0094737916237496E-3</c:v>
                </c:pt>
                <c:pt idx="1369">
                  <c:v>0.25878435268497602</c:v>
                </c:pt>
                <c:pt idx="1370">
                  <c:v>1.52677804784433E-2</c:v>
                </c:pt>
                <c:pt idx="1371">
                  <c:v>-4.5567438821473502E-2</c:v>
                </c:pt>
                <c:pt idx="1372">
                  <c:v>-1.0895982367395999E-3</c:v>
                </c:pt>
                <c:pt idx="1373">
                  <c:v>0.136022020843551</c:v>
                </c:pt>
                <c:pt idx="1374">
                  <c:v>2.5258947112876099E-3</c:v>
                </c:pt>
                <c:pt idx="1375">
                  <c:v>9.9859468642167201E-2</c:v>
                </c:pt>
                <c:pt idx="1376">
                  <c:v>4.61309237461913E-2</c:v>
                </c:pt>
                <c:pt idx="1377">
                  <c:v>-7.9055616693537393E-3</c:v>
                </c:pt>
                <c:pt idx="1378">
                  <c:v>-1.9441888593586799E-2</c:v>
                </c:pt>
                <c:pt idx="1379">
                  <c:v>3.5717080829130103E-2</c:v>
                </c:pt>
                <c:pt idx="1380">
                  <c:v>3.7105689315115598E-2</c:v>
                </c:pt>
                <c:pt idx="1381">
                  <c:v>8.6252480460157002E-2</c:v>
                </c:pt>
                <c:pt idx="1382">
                  <c:v>3.9688868338944701E-2</c:v>
                </c:pt>
                <c:pt idx="1383">
                  <c:v>8.3239376910970698E-4</c:v>
                </c:pt>
                <c:pt idx="1384">
                  <c:v>8.8067094721408196E-2</c:v>
                </c:pt>
                <c:pt idx="1385">
                  <c:v>-3.6472527225385E-2</c:v>
                </c:pt>
                <c:pt idx="1386">
                  <c:v>9.9306463458788095E-3</c:v>
                </c:pt>
                <c:pt idx="1387">
                  <c:v>1.1278064462050701E-2</c:v>
                </c:pt>
                <c:pt idx="1388">
                  <c:v>6.04630377217426E-2</c:v>
                </c:pt>
                <c:pt idx="1389">
                  <c:v>9.1646737555257707E-2</c:v>
                </c:pt>
                <c:pt idx="1390">
                  <c:v>-3.4775227293485103E-2</c:v>
                </c:pt>
                <c:pt idx="1391">
                  <c:v>1.7397306334260999E-2</c:v>
                </c:pt>
                <c:pt idx="1392">
                  <c:v>2.0625488797229301E-2</c:v>
                </c:pt>
                <c:pt idx="1393">
                  <c:v>-1.53676133394436E-2</c:v>
                </c:pt>
                <c:pt idx="1394">
                  <c:v>3.7911013361636499E-2</c:v>
                </c:pt>
                <c:pt idx="1395">
                  <c:v>-0.161366274141483</c:v>
                </c:pt>
                <c:pt idx="1396">
                  <c:v>3.6759575262953703E-2</c:v>
                </c:pt>
                <c:pt idx="1397">
                  <c:v>0.36189770533882198</c:v>
                </c:pt>
                <c:pt idx="1398">
                  <c:v>3.07364473504146E-2</c:v>
                </c:pt>
                <c:pt idx="1399">
                  <c:v>-2.9810511048396798E-2</c:v>
                </c:pt>
                <c:pt idx="1400">
                  <c:v>0.211970139006155</c:v>
                </c:pt>
                <c:pt idx="1401">
                  <c:v>6.10020796208453E-2</c:v>
                </c:pt>
                <c:pt idx="1402">
                  <c:v>0.107448350685016</c:v>
                </c:pt>
                <c:pt idx="1403">
                  <c:v>-1.7487133631476599E-2</c:v>
                </c:pt>
                <c:pt idx="1404">
                  <c:v>-0.151389319445529</c:v>
                </c:pt>
                <c:pt idx="1405">
                  <c:v>-3.0072641827223901E-2</c:v>
                </c:pt>
                <c:pt idx="1406">
                  <c:v>-2.5346217067731699E-2</c:v>
                </c:pt>
                <c:pt idx="1407">
                  <c:v>7.9724593296071497E-2</c:v>
                </c:pt>
                <c:pt idx="1408">
                  <c:v>-8.4299047724844201E-2</c:v>
                </c:pt>
                <c:pt idx="1409">
                  <c:v>1.3153883364216399E-3</c:v>
                </c:pt>
                <c:pt idx="1410">
                  <c:v>-1.7789977331084101E-4</c:v>
                </c:pt>
                <c:pt idx="1411">
                  <c:v>-2.05450151876292E-2</c:v>
                </c:pt>
                <c:pt idx="1412">
                  <c:v>-9.79184506267128E-3</c:v>
                </c:pt>
                <c:pt idx="1413">
                  <c:v>-2.7735917176760199E-2</c:v>
                </c:pt>
                <c:pt idx="1414">
                  <c:v>1.1250473146255E-2</c:v>
                </c:pt>
                <c:pt idx="1415">
                  <c:v>1.29945050711902E-2</c:v>
                </c:pt>
                <c:pt idx="1416">
                  <c:v>4.1433234307152803E-2</c:v>
                </c:pt>
                <c:pt idx="1417">
                  <c:v>4.7438291592194502E-2</c:v>
                </c:pt>
                <c:pt idx="1418">
                  <c:v>3.0381862420725302E-4</c:v>
                </c:pt>
                <c:pt idx="1419">
                  <c:v>-4.8696540707274999E-2</c:v>
                </c:pt>
                <c:pt idx="1420">
                  <c:v>-3.8238719353986803E-2</c:v>
                </c:pt>
                <c:pt idx="1421">
                  <c:v>5.3495050626812804E-3</c:v>
                </c:pt>
                <c:pt idx="1422">
                  <c:v>-4.0453169540116497E-2</c:v>
                </c:pt>
                <c:pt idx="1423">
                  <c:v>-2.19388249002694E-2</c:v>
                </c:pt>
                <c:pt idx="1424">
                  <c:v>4.73973057967862E-2</c:v>
                </c:pt>
                <c:pt idx="1425">
                  <c:v>-0.125919311349102</c:v>
                </c:pt>
                <c:pt idx="1426">
                  <c:v>0.218365082968903</c:v>
                </c:pt>
                <c:pt idx="1427">
                  <c:v>-2.9109782187742201E-2</c:v>
                </c:pt>
                <c:pt idx="1428">
                  <c:v>-3.9532506140702098E-2</c:v>
                </c:pt>
                <c:pt idx="1429">
                  <c:v>6.5957118946677398E-2</c:v>
                </c:pt>
                <c:pt idx="1430">
                  <c:v>-7.0193775448154305E-2</c:v>
                </c:pt>
                <c:pt idx="1431">
                  <c:v>5.21740722539921E-2</c:v>
                </c:pt>
                <c:pt idx="1432">
                  <c:v>-1.35766046344505E-2</c:v>
                </c:pt>
                <c:pt idx="1433">
                  <c:v>9.1832225263505804E-2</c:v>
                </c:pt>
                <c:pt idx="1434">
                  <c:v>8.4854649802501604E-3</c:v>
                </c:pt>
                <c:pt idx="1435">
                  <c:v>2.83638049005486E-2</c:v>
                </c:pt>
                <c:pt idx="1436">
                  <c:v>-0.120992927077981</c:v>
                </c:pt>
                <c:pt idx="1437">
                  <c:v>-1.3123872796390001E-2</c:v>
                </c:pt>
                <c:pt idx="1438">
                  <c:v>5.3852440775557398E-2</c:v>
                </c:pt>
                <c:pt idx="1439">
                  <c:v>-7.2210852646969999E-3</c:v>
                </c:pt>
                <c:pt idx="1440">
                  <c:v>3.84165339617972E-2</c:v>
                </c:pt>
                <c:pt idx="1441">
                  <c:v>-1.8508371155823999E-2</c:v>
                </c:pt>
                <c:pt idx="1442">
                  <c:v>7.8334717744166205E-4</c:v>
                </c:pt>
                <c:pt idx="1443">
                  <c:v>-5.9742581585853199E-3</c:v>
                </c:pt>
                <c:pt idx="1444">
                  <c:v>1.4854234306279E-2</c:v>
                </c:pt>
                <c:pt idx="1445">
                  <c:v>-4.3722337936463497E-2</c:v>
                </c:pt>
                <c:pt idx="1446">
                  <c:v>6.6108004495264397E-2</c:v>
                </c:pt>
                <c:pt idx="1447">
                  <c:v>0.108048132062274</c:v>
                </c:pt>
                <c:pt idx="1448">
                  <c:v>2.51621850829995E-2</c:v>
                </c:pt>
                <c:pt idx="1449">
                  <c:v>2.3330477951191099E-3</c:v>
                </c:pt>
                <c:pt idx="1450">
                  <c:v>4.02921342737299E-2</c:v>
                </c:pt>
                <c:pt idx="1451">
                  <c:v>4.7713186541805903E-2</c:v>
                </c:pt>
                <c:pt idx="1452">
                  <c:v>-3.6173576522729803E-2</c:v>
                </c:pt>
                <c:pt idx="1453">
                  <c:v>-5.9234778135239799E-3</c:v>
                </c:pt>
                <c:pt idx="1454">
                  <c:v>0.16389141168619001</c:v>
                </c:pt>
                <c:pt idx="1455">
                  <c:v>1.4542226410636501E-2</c:v>
                </c:pt>
                <c:pt idx="1456">
                  <c:v>6.4844623417870104E-2</c:v>
                </c:pt>
                <c:pt idx="1457">
                  <c:v>7.9279127116054192E-3</c:v>
                </c:pt>
                <c:pt idx="1458">
                  <c:v>2.8504899997813901E-2</c:v>
                </c:pt>
                <c:pt idx="1459">
                  <c:v>-6.6636429731340194E-2</c:v>
                </c:pt>
                <c:pt idx="1460">
                  <c:v>3.3357634901931603E-2</c:v>
                </c:pt>
                <c:pt idx="1461">
                  <c:v>2.9185702673738802E-2</c:v>
                </c:pt>
                <c:pt idx="1462">
                  <c:v>-2.7987675301323699E-2</c:v>
                </c:pt>
                <c:pt idx="1463">
                  <c:v>-3.35749383923769E-2</c:v>
                </c:pt>
                <c:pt idx="1464">
                  <c:v>-4.5522250438478898E-3</c:v>
                </c:pt>
                <c:pt idx="1465">
                  <c:v>1.38046745156295E-2</c:v>
                </c:pt>
                <c:pt idx="1466">
                  <c:v>-9.2388491709991492E-3</c:v>
                </c:pt>
                <c:pt idx="1467">
                  <c:v>-8.6594860034597196E-2</c:v>
                </c:pt>
                <c:pt idx="1468">
                  <c:v>2.65506039384098E-2</c:v>
                </c:pt>
                <c:pt idx="1469">
                  <c:v>4.3543128277078402E-2</c:v>
                </c:pt>
                <c:pt idx="1470">
                  <c:v>4.0816526824122498E-2</c:v>
                </c:pt>
                <c:pt idx="1471">
                  <c:v>0.355819576553985</c:v>
                </c:pt>
                <c:pt idx="1472">
                  <c:v>-9.0815316757373293E-3</c:v>
                </c:pt>
                <c:pt idx="1473">
                  <c:v>1.3552222679992501E-2</c:v>
                </c:pt>
                <c:pt idx="1474">
                  <c:v>-6.0566135362865502E-2</c:v>
                </c:pt>
                <c:pt idx="1475">
                  <c:v>-6.3078313180007202E-3</c:v>
                </c:pt>
                <c:pt idx="1476">
                  <c:v>-3.3280738199145801E-2</c:v>
                </c:pt>
                <c:pt idx="1477">
                  <c:v>1.1932646817915501E-2</c:v>
                </c:pt>
                <c:pt idx="1478">
                  <c:v>4.24243693784572E-2</c:v>
                </c:pt>
                <c:pt idx="1479">
                  <c:v>3.7830837783147303E-2</c:v>
                </c:pt>
                <c:pt idx="1480">
                  <c:v>-0.101279245466984</c:v>
                </c:pt>
                <c:pt idx="1481">
                  <c:v>-9.3084837185775995E-2</c:v>
                </c:pt>
                <c:pt idx="1482">
                  <c:v>4.7603129496609498E-3</c:v>
                </c:pt>
                <c:pt idx="1483">
                  <c:v>0.21997381027415799</c:v>
                </c:pt>
                <c:pt idx="1484">
                  <c:v>0.129540774152444</c:v>
                </c:pt>
                <c:pt idx="1485">
                  <c:v>6.7915895567605099E-3</c:v>
                </c:pt>
                <c:pt idx="1486">
                  <c:v>1.0099435894661999E-2</c:v>
                </c:pt>
                <c:pt idx="1487">
                  <c:v>9.8954407108821293E-2</c:v>
                </c:pt>
                <c:pt idx="1488">
                  <c:v>4.97972287710216E-2</c:v>
                </c:pt>
                <c:pt idx="1489">
                  <c:v>1.81199858378314E-2</c:v>
                </c:pt>
                <c:pt idx="1490">
                  <c:v>-6.2703136650614305E-2</c:v>
                </c:pt>
                <c:pt idx="1491">
                  <c:v>2.97966099510916E-2</c:v>
                </c:pt>
                <c:pt idx="1492">
                  <c:v>4.1478019083873701E-3</c:v>
                </c:pt>
                <c:pt idx="1493">
                  <c:v>-3.0203352694751801E-2</c:v>
                </c:pt>
                <c:pt idx="1494">
                  <c:v>2.65261738623623E-2</c:v>
                </c:pt>
                <c:pt idx="1495">
                  <c:v>8.5009223288876595E-3</c:v>
                </c:pt>
                <c:pt idx="1496">
                  <c:v>5.3854110146306602E-2</c:v>
                </c:pt>
                <c:pt idx="1497">
                  <c:v>-8.7239309131329698E-2</c:v>
                </c:pt>
                <c:pt idx="1498">
                  <c:v>1.1928159594554601E-2</c:v>
                </c:pt>
                <c:pt idx="1499">
                  <c:v>7.1778657702967798E-3</c:v>
                </c:pt>
                <c:pt idx="1500">
                  <c:v>0.121488955093715</c:v>
                </c:pt>
                <c:pt idx="1501">
                  <c:v>-5.6218054266998302E-2</c:v>
                </c:pt>
                <c:pt idx="1502">
                  <c:v>7.22776210707501E-2</c:v>
                </c:pt>
                <c:pt idx="1503">
                  <c:v>2.23708129849935E-2</c:v>
                </c:pt>
                <c:pt idx="1504">
                  <c:v>0.14501808413311601</c:v>
                </c:pt>
                <c:pt idx="1505">
                  <c:v>0.22657915664009701</c:v>
                </c:pt>
                <c:pt idx="1506">
                  <c:v>-2.83913546386492E-2</c:v>
                </c:pt>
                <c:pt idx="1507">
                  <c:v>0.111687740822591</c:v>
                </c:pt>
                <c:pt idx="1508">
                  <c:v>-3.4159027000875098E-3</c:v>
                </c:pt>
                <c:pt idx="1509">
                  <c:v>2.0621103550804602E-2</c:v>
                </c:pt>
                <c:pt idx="1510">
                  <c:v>7.2759680586190506E-2</c:v>
                </c:pt>
                <c:pt idx="1511">
                  <c:v>-3.56624701693136E-2</c:v>
                </c:pt>
                <c:pt idx="1512">
                  <c:v>4.4512507725094103E-2</c:v>
                </c:pt>
                <c:pt idx="1513">
                  <c:v>-3.9226721050053599E-2</c:v>
                </c:pt>
                <c:pt idx="1514">
                  <c:v>0.114899057474805</c:v>
                </c:pt>
                <c:pt idx="1515">
                  <c:v>2.1727325312879101E-3</c:v>
                </c:pt>
                <c:pt idx="1516">
                  <c:v>4.6361369527629002E-2</c:v>
                </c:pt>
                <c:pt idx="1517">
                  <c:v>-1.6327124017420799E-2</c:v>
                </c:pt>
                <c:pt idx="1518">
                  <c:v>1.527121302572E-2</c:v>
                </c:pt>
                <c:pt idx="1519">
                  <c:v>-1.19912457542579E-2</c:v>
                </c:pt>
                <c:pt idx="1520">
                  <c:v>2.70329344704816E-2</c:v>
                </c:pt>
                <c:pt idx="1521">
                  <c:v>8.7231701444533599E-2</c:v>
                </c:pt>
                <c:pt idx="1522">
                  <c:v>4.2931642795895902E-4</c:v>
                </c:pt>
                <c:pt idx="1523">
                  <c:v>-5.8735585467488201E-2</c:v>
                </c:pt>
                <c:pt idx="1524">
                  <c:v>2.6403986909980599E-2</c:v>
                </c:pt>
                <c:pt idx="1525">
                  <c:v>-1.32426538721786E-2</c:v>
                </c:pt>
                <c:pt idx="1526">
                  <c:v>-4.6446870534325897E-2</c:v>
                </c:pt>
                <c:pt idx="1527">
                  <c:v>-6.2372491195626302E-2</c:v>
                </c:pt>
                <c:pt idx="1528">
                  <c:v>2.9405404803057401E-2</c:v>
                </c:pt>
                <c:pt idx="1529">
                  <c:v>3.6382821790771999E-2</c:v>
                </c:pt>
                <c:pt idx="1530">
                  <c:v>1.4180343399258E-2</c:v>
                </c:pt>
                <c:pt idx="1531">
                  <c:v>-6.9591406798686306E-2</c:v>
                </c:pt>
                <c:pt idx="1532">
                  <c:v>-2.0863124087443698E-2</c:v>
                </c:pt>
                <c:pt idx="1533">
                  <c:v>0.143892003527956</c:v>
                </c:pt>
                <c:pt idx="1534">
                  <c:v>4.3421503967304702E-2</c:v>
                </c:pt>
                <c:pt idx="1535">
                  <c:v>4.7930437312909503E-2</c:v>
                </c:pt>
                <c:pt idx="1536">
                  <c:v>4.1562408188108101E-2</c:v>
                </c:pt>
                <c:pt idx="1537">
                  <c:v>9.3615801235665999E-2</c:v>
                </c:pt>
                <c:pt idx="1538">
                  <c:v>0.158472083927164</c:v>
                </c:pt>
                <c:pt idx="1539">
                  <c:v>6.3475518974538403E-3</c:v>
                </c:pt>
                <c:pt idx="1540">
                  <c:v>1.6957310852179198E-2</c:v>
                </c:pt>
                <c:pt idx="1541">
                  <c:v>4.1378587887619403E-2</c:v>
                </c:pt>
                <c:pt idx="1542">
                  <c:v>2.2886751634588101E-2</c:v>
                </c:pt>
                <c:pt idx="1543">
                  <c:v>2.8462223158763698E-2</c:v>
                </c:pt>
                <c:pt idx="1544">
                  <c:v>6.2722425289594597E-2</c:v>
                </c:pt>
                <c:pt idx="1545">
                  <c:v>-2.6828735532034499E-2</c:v>
                </c:pt>
                <c:pt idx="1546">
                  <c:v>-1.25475263248216E-2</c:v>
                </c:pt>
                <c:pt idx="1547">
                  <c:v>-5.1763492970703602E-2</c:v>
                </c:pt>
                <c:pt idx="1548">
                  <c:v>4.08199418354478E-2</c:v>
                </c:pt>
                <c:pt idx="1549">
                  <c:v>6.5582835270854298E-3</c:v>
                </c:pt>
                <c:pt idx="1550">
                  <c:v>-3.5308125215971499E-3</c:v>
                </c:pt>
                <c:pt idx="1551">
                  <c:v>7.6228076456663603E-3</c:v>
                </c:pt>
                <c:pt idx="1552">
                  <c:v>5.1339754240205003E-2</c:v>
                </c:pt>
                <c:pt idx="1553">
                  <c:v>2.1215133094569798E-3</c:v>
                </c:pt>
                <c:pt idx="1554">
                  <c:v>-4.5048346344102298E-2</c:v>
                </c:pt>
                <c:pt idx="1555">
                  <c:v>-8.0346336214418591E-3</c:v>
                </c:pt>
                <c:pt idx="1556">
                  <c:v>1.5713678610235399E-2</c:v>
                </c:pt>
                <c:pt idx="1557">
                  <c:v>9.2357606931957797E-2</c:v>
                </c:pt>
                <c:pt idx="1558">
                  <c:v>0.17669594893021001</c:v>
                </c:pt>
                <c:pt idx="1559">
                  <c:v>3.1491658906812603E-2</c:v>
                </c:pt>
                <c:pt idx="1560">
                  <c:v>-2.49297678889429E-2</c:v>
                </c:pt>
                <c:pt idx="1561">
                  <c:v>-4.3748588686400899E-2</c:v>
                </c:pt>
                <c:pt idx="1562">
                  <c:v>-7.2363714448062701E-3</c:v>
                </c:pt>
                <c:pt idx="1563">
                  <c:v>-6.3648456331263106E-2</c:v>
                </c:pt>
                <c:pt idx="1564">
                  <c:v>1.7727221867944301E-2</c:v>
                </c:pt>
                <c:pt idx="1565">
                  <c:v>2.3911589587271499E-2</c:v>
                </c:pt>
                <c:pt idx="1566">
                  <c:v>-6.4022390662456602E-2</c:v>
                </c:pt>
                <c:pt idx="1567">
                  <c:v>3.5490346541213698E-2</c:v>
                </c:pt>
                <c:pt idx="1568">
                  <c:v>0.35354433430635801</c:v>
                </c:pt>
                <c:pt idx="1569">
                  <c:v>-4.4637674749550299E-2</c:v>
                </c:pt>
                <c:pt idx="1570">
                  <c:v>4.4147465240769197E-3</c:v>
                </c:pt>
                <c:pt idx="1571">
                  <c:v>1.0509045193462199E-2</c:v>
                </c:pt>
                <c:pt idx="1572">
                  <c:v>-9.2003182270746095E-2</c:v>
                </c:pt>
                <c:pt idx="1573">
                  <c:v>3.7110201825095501E-2</c:v>
                </c:pt>
                <c:pt idx="1574">
                  <c:v>-0.12914774975298099</c:v>
                </c:pt>
                <c:pt idx="1575">
                  <c:v>9.9756781830846498E-3</c:v>
                </c:pt>
                <c:pt idx="1576">
                  <c:v>-5.3692615111387502E-2</c:v>
                </c:pt>
                <c:pt idx="1577">
                  <c:v>3.2264276446761997E-2</c:v>
                </c:pt>
                <c:pt idx="1578">
                  <c:v>-5.4136337078773501E-2</c:v>
                </c:pt>
                <c:pt idx="1579">
                  <c:v>-3.04949870974793E-2</c:v>
                </c:pt>
                <c:pt idx="1580">
                  <c:v>9.8814414856542906E-3</c:v>
                </c:pt>
                <c:pt idx="1581">
                  <c:v>-1.3714586673785299E-3</c:v>
                </c:pt>
                <c:pt idx="1582">
                  <c:v>-1.2929824537123699E-2</c:v>
                </c:pt>
                <c:pt idx="1583">
                  <c:v>-3.2618465920332802E-2</c:v>
                </c:pt>
                <c:pt idx="1584">
                  <c:v>3.4628951811272998E-2</c:v>
                </c:pt>
                <c:pt idx="1585">
                  <c:v>1.5422309885474699E-2</c:v>
                </c:pt>
                <c:pt idx="1586">
                  <c:v>8.8368785083858398E-2</c:v>
                </c:pt>
                <c:pt idx="1587">
                  <c:v>-0.120857905550732</c:v>
                </c:pt>
                <c:pt idx="1588">
                  <c:v>4.1980959711426499E-2</c:v>
                </c:pt>
                <c:pt idx="1589">
                  <c:v>9.4049725101514898E-3</c:v>
                </c:pt>
                <c:pt idx="1590">
                  <c:v>-8.2306245947026305E-2</c:v>
                </c:pt>
                <c:pt idx="1591">
                  <c:v>2.3676697601322499E-2</c:v>
                </c:pt>
                <c:pt idx="1592">
                  <c:v>-2.9276912172929499E-2</c:v>
                </c:pt>
                <c:pt idx="1593">
                  <c:v>0.15341315149055201</c:v>
                </c:pt>
                <c:pt idx="1594">
                  <c:v>8.5508717428990799E-2</c:v>
                </c:pt>
                <c:pt idx="1595">
                  <c:v>-0.108746852891386</c:v>
                </c:pt>
                <c:pt idx="1596">
                  <c:v>4.9647145585177903E-2</c:v>
                </c:pt>
                <c:pt idx="1597">
                  <c:v>2.8467534661317E-2</c:v>
                </c:pt>
                <c:pt idx="1598">
                  <c:v>-1.6862634876690499E-2</c:v>
                </c:pt>
                <c:pt idx="1599">
                  <c:v>1.6903475816573799E-2</c:v>
                </c:pt>
                <c:pt idx="1600">
                  <c:v>-5.9528680339734998E-2</c:v>
                </c:pt>
                <c:pt idx="1601">
                  <c:v>2.01680419181125E-2</c:v>
                </c:pt>
                <c:pt idx="1602">
                  <c:v>-3.9352705738176397E-2</c:v>
                </c:pt>
                <c:pt idx="1603">
                  <c:v>6.4457974364423798E-2</c:v>
                </c:pt>
                <c:pt idx="1604">
                  <c:v>2.4006455892611599E-2</c:v>
                </c:pt>
                <c:pt idx="1605">
                  <c:v>0.108136547910176</c:v>
                </c:pt>
                <c:pt idx="1606">
                  <c:v>1.49027853208725E-2</c:v>
                </c:pt>
                <c:pt idx="1607">
                  <c:v>-7.0033635166311104E-4</c:v>
                </c:pt>
                <c:pt idx="1608">
                  <c:v>-1.15620488606289E-2</c:v>
                </c:pt>
                <c:pt idx="1609">
                  <c:v>-6.57396252828413E-3</c:v>
                </c:pt>
                <c:pt idx="1610">
                  <c:v>-2.27584138829418E-3</c:v>
                </c:pt>
                <c:pt idx="1611">
                  <c:v>-1.8832020923069199E-2</c:v>
                </c:pt>
                <c:pt idx="1612">
                  <c:v>-2.0759318402753899E-2</c:v>
                </c:pt>
                <c:pt idx="1613">
                  <c:v>5.9878080116061702E-2</c:v>
                </c:pt>
                <c:pt idx="1614">
                  <c:v>2.8844759427412801E-2</c:v>
                </c:pt>
                <c:pt idx="1615">
                  <c:v>3.7751471656357602E-2</c:v>
                </c:pt>
                <c:pt idx="1616">
                  <c:v>4.0046536042209098E-2</c:v>
                </c:pt>
                <c:pt idx="1617">
                  <c:v>3.9796338992350598E-2</c:v>
                </c:pt>
                <c:pt idx="1618">
                  <c:v>-8.8346275714930506E-2</c:v>
                </c:pt>
                <c:pt idx="1619">
                  <c:v>-2.0756142465138801E-2</c:v>
                </c:pt>
                <c:pt idx="1620">
                  <c:v>6.8979809934011996E-2</c:v>
                </c:pt>
                <c:pt idx="1621">
                  <c:v>5.7607680406729998E-2</c:v>
                </c:pt>
                <c:pt idx="1622">
                  <c:v>2.6363611462381999E-2</c:v>
                </c:pt>
                <c:pt idx="1623">
                  <c:v>4.94048413635104E-2</c:v>
                </c:pt>
                <c:pt idx="1624">
                  <c:v>-8.64072827099642E-2</c:v>
                </c:pt>
                <c:pt idx="1625">
                  <c:v>2.0196526190535899E-2</c:v>
                </c:pt>
                <c:pt idx="1626">
                  <c:v>-5.0573342203393601E-2</c:v>
                </c:pt>
                <c:pt idx="1627">
                  <c:v>1.9186433233084398E-2</c:v>
                </c:pt>
                <c:pt idx="1628">
                  <c:v>6.9402904112907393E-2</c:v>
                </c:pt>
                <c:pt idx="1629">
                  <c:v>-7.1652595478536099E-2</c:v>
                </c:pt>
                <c:pt idx="1630">
                  <c:v>-4.7907209255221503E-2</c:v>
                </c:pt>
                <c:pt idx="1631">
                  <c:v>-2.3127182810053E-2</c:v>
                </c:pt>
                <c:pt idx="1632">
                  <c:v>4.6213548407441997E-2</c:v>
                </c:pt>
                <c:pt idx="1633">
                  <c:v>1.99901927098542E-2</c:v>
                </c:pt>
                <c:pt idx="1634">
                  <c:v>4.1121679744025004E-3</c:v>
                </c:pt>
                <c:pt idx="1635">
                  <c:v>5.9194237275822702E-2</c:v>
                </c:pt>
                <c:pt idx="1636">
                  <c:v>8.55589550439326E-2</c:v>
                </c:pt>
                <c:pt idx="1637">
                  <c:v>-4.1386182327977701E-2</c:v>
                </c:pt>
                <c:pt idx="1638">
                  <c:v>0.277374264368975</c:v>
                </c:pt>
                <c:pt idx="1639">
                  <c:v>-4.0991402284865898E-2</c:v>
                </c:pt>
                <c:pt idx="1640">
                  <c:v>3.2951661347771798E-2</c:v>
                </c:pt>
                <c:pt idx="1641">
                  <c:v>-3.1555810111790997E-2</c:v>
                </c:pt>
                <c:pt idx="1642">
                  <c:v>0.10047464677017701</c:v>
                </c:pt>
                <c:pt idx="1643">
                  <c:v>-2.1036597889132502E-3</c:v>
                </c:pt>
                <c:pt idx="1644">
                  <c:v>-2.7925523411763499E-2</c:v>
                </c:pt>
                <c:pt idx="1645">
                  <c:v>-1.9666606116644801E-2</c:v>
                </c:pt>
                <c:pt idx="1646">
                  <c:v>-3.86256965062408E-2</c:v>
                </c:pt>
                <c:pt idx="1647">
                  <c:v>-4.1850576558747597E-2</c:v>
                </c:pt>
                <c:pt idx="1648">
                  <c:v>3.3371287593684698E-2</c:v>
                </c:pt>
                <c:pt idx="1649">
                  <c:v>0.103654575145705</c:v>
                </c:pt>
                <c:pt idx="1650">
                  <c:v>1.9408874276916101E-4</c:v>
                </c:pt>
                <c:pt idx="1651">
                  <c:v>-2.06095777356374E-3</c:v>
                </c:pt>
                <c:pt idx="1652">
                  <c:v>-9.9168517852410397E-3</c:v>
                </c:pt>
                <c:pt idx="1653">
                  <c:v>2.8579130599285699E-2</c:v>
                </c:pt>
                <c:pt idx="1654">
                  <c:v>6.0064028706991103E-2</c:v>
                </c:pt>
                <c:pt idx="1655">
                  <c:v>-4.7183138749628199E-2</c:v>
                </c:pt>
                <c:pt idx="1656">
                  <c:v>-8.0611753680263298E-2</c:v>
                </c:pt>
                <c:pt idx="1657">
                  <c:v>-8.3444367725113502E-2</c:v>
                </c:pt>
                <c:pt idx="1658">
                  <c:v>-7.8408245254379897E-3</c:v>
                </c:pt>
                <c:pt idx="1659">
                  <c:v>-4.7743588931657803E-2</c:v>
                </c:pt>
                <c:pt idx="1660">
                  <c:v>-0.10827063107190001</c:v>
                </c:pt>
                <c:pt idx="1661">
                  <c:v>3.1730863171483201E-2</c:v>
                </c:pt>
                <c:pt idx="1662">
                  <c:v>-3.6522329150692201E-2</c:v>
                </c:pt>
                <c:pt idx="1663">
                  <c:v>-8.0227875708338602E-4</c:v>
                </c:pt>
                <c:pt idx="1664">
                  <c:v>1.47539169903039E-2</c:v>
                </c:pt>
                <c:pt idx="1665">
                  <c:v>0.113733656342474</c:v>
                </c:pt>
                <c:pt idx="1666">
                  <c:v>-2.5582131852250001E-2</c:v>
                </c:pt>
                <c:pt idx="1667">
                  <c:v>-4.29025260070315E-3</c:v>
                </c:pt>
                <c:pt idx="1668">
                  <c:v>-4.7848500415419402E-2</c:v>
                </c:pt>
                <c:pt idx="1669">
                  <c:v>3.24530892207004E-2</c:v>
                </c:pt>
                <c:pt idx="1670">
                  <c:v>-6.9112973470135203E-2</c:v>
                </c:pt>
                <c:pt idx="1671">
                  <c:v>-9.2904643986564395E-3</c:v>
                </c:pt>
                <c:pt idx="1672">
                  <c:v>3.62581349001267E-2</c:v>
                </c:pt>
                <c:pt idx="1673">
                  <c:v>5.3144040886934397E-3</c:v>
                </c:pt>
                <c:pt idx="1674">
                  <c:v>4.2630763458374701E-2</c:v>
                </c:pt>
                <c:pt idx="1675">
                  <c:v>2.8847257584503801E-2</c:v>
                </c:pt>
                <c:pt idx="1676">
                  <c:v>-2.8219911985522601E-2</c:v>
                </c:pt>
                <c:pt idx="1677">
                  <c:v>-0.114645796052605</c:v>
                </c:pt>
                <c:pt idx="1678">
                  <c:v>-5.6695269046063103E-3</c:v>
                </c:pt>
                <c:pt idx="1679">
                  <c:v>5.4111182213283397E-3</c:v>
                </c:pt>
                <c:pt idx="1680">
                  <c:v>-2.1096079999304101E-2</c:v>
                </c:pt>
                <c:pt idx="1681">
                  <c:v>-3.8911684117333097E-2</c:v>
                </c:pt>
                <c:pt idx="1682">
                  <c:v>4.71729345923855E-3</c:v>
                </c:pt>
                <c:pt idx="1683">
                  <c:v>-1.95251430336407E-2</c:v>
                </c:pt>
                <c:pt idx="1684">
                  <c:v>9.1623384117278696E-3</c:v>
                </c:pt>
                <c:pt idx="1685">
                  <c:v>-7.64863296491365E-2</c:v>
                </c:pt>
                <c:pt idx="1686">
                  <c:v>-2.99568565015749E-2</c:v>
                </c:pt>
                <c:pt idx="1687">
                  <c:v>2.8025641975901301E-2</c:v>
                </c:pt>
                <c:pt idx="1688">
                  <c:v>-9.7152560235747906E-2</c:v>
                </c:pt>
                <c:pt idx="1689">
                  <c:v>-4.3149161985596204E-3</c:v>
                </c:pt>
                <c:pt idx="1690">
                  <c:v>3.38573719612301E-2</c:v>
                </c:pt>
                <c:pt idx="1691">
                  <c:v>-1.2367275150939601E-3</c:v>
                </c:pt>
                <c:pt idx="1692">
                  <c:v>-5.0782554831632097E-2</c:v>
                </c:pt>
                <c:pt idx="1693">
                  <c:v>-0.11431473298113801</c:v>
                </c:pt>
                <c:pt idx="1694">
                  <c:v>3.04132583061687E-2</c:v>
                </c:pt>
                <c:pt idx="1695">
                  <c:v>-3.0565375219775402E-2</c:v>
                </c:pt>
                <c:pt idx="1696">
                  <c:v>-0.12628578808058499</c:v>
                </c:pt>
                <c:pt idx="1697">
                  <c:v>3.8778738075264697E-2</c:v>
                </c:pt>
                <c:pt idx="1698">
                  <c:v>0.112724843301666</c:v>
                </c:pt>
                <c:pt idx="1699">
                  <c:v>1.89427166232372E-2</c:v>
                </c:pt>
                <c:pt idx="1700">
                  <c:v>-8.1840014253398204E-3</c:v>
                </c:pt>
                <c:pt idx="1701">
                  <c:v>1.1658084285213199E-2</c:v>
                </c:pt>
                <c:pt idx="1702">
                  <c:v>4.8397368577934002E-2</c:v>
                </c:pt>
                <c:pt idx="1703">
                  <c:v>0.112128231655041</c:v>
                </c:pt>
                <c:pt idx="1704">
                  <c:v>4.6432504311534999E-2</c:v>
                </c:pt>
                <c:pt idx="1705">
                  <c:v>-4.6006374317597602E-3</c:v>
                </c:pt>
                <c:pt idx="1706">
                  <c:v>6.1298603510378399E-2</c:v>
                </c:pt>
                <c:pt idx="1707">
                  <c:v>5.5835102696093503E-3</c:v>
                </c:pt>
                <c:pt idx="1708">
                  <c:v>-4.3549154447753799E-2</c:v>
                </c:pt>
                <c:pt idx="1709">
                  <c:v>2.8398051826415301E-2</c:v>
                </c:pt>
                <c:pt idx="1710">
                  <c:v>-6.3902882713329695E-2</c:v>
                </c:pt>
                <c:pt idx="1711">
                  <c:v>-5.25202461129552E-2</c:v>
                </c:pt>
                <c:pt idx="1712">
                  <c:v>5.6373107511592302E-2</c:v>
                </c:pt>
                <c:pt idx="1713">
                  <c:v>-2.9509824132094999E-2</c:v>
                </c:pt>
                <c:pt idx="1714">
                  <c:v>-1.7393114818966101E-2</c:v>
                </c:pt>
                <c:pt idx="1715">
                  <c:v>-3.73772416544274E-2</c:v>
                </c:pt>
                <c:pt idx="1716">
                  <c:v>5.8901377328997003E-3</c:v>
                </c:pt>
                <c:pt idx="1717">
                  <c:v>1.62455964153763E-2</c:v>
                </c:pt>
                <c:pt idx="1718">
                  <c:v>-8.5793111780972695E-2</c:v>
                </c:pt>
                <c:pt idx="1719">
                  <c:v>3.9120976341622302E-2</c:v>
                </c:pt>
                <c:pt idx="1720">
                  <c:v>-4.26452956656957E-2</c:v>
                </c:pt>
                <c:pt idx="1721">
                  <c:v>-2.82792761288428E-2</c:v>
                </c:pt>
                <c:pt idx="1722">
                  <c:v>-0.11606338000469001</c:v>
                </c:pt>
                <c:pt idx="1723">
                  <c:v>-1.41950896861847E-2</c:v>
                </c:pt>
                <c:pt idx="1724">
                  <c:v>8.7352145986382204E-2</c:v>
                </c:pt>
                <c:pt idx="1725">
                  <c:v>3.19894367591411E-2</c:v>
                </c:pt>
                <c:pt idx="1726">
                  <c:v>3.0326328434005002E-2</c:v>
                </c:pt>
                <c:pt idx="1727">
                  <c:v>9.6302786824412401E-2</c:v>
                </c:pt>
                <c:pt idx="1728">
                  <c:v>2.4580446596957899E-2</c:v>
                </c:pt>
                <c:pt idx="1729">
                  <c:v>-1.8910498809680699E-2</c:v>
                </c:pt>
                <c:pt idx="1730">
                  <c:v>-5.6415079941912999E-2</c:v>
                </c:pt>
                <c:pt idx="1731">
                  <c:v>-1.19295818997927E-2</c:v>
                </c:pt>
                <c:pt idx="1732">
                  <c:v>-4.2719144915506199E-2</c:v>
                </c:pt>
                <c:pt idx="1733">
                  <c:v>-9.4452995769862505E-2</c:v>
                </c:pt>
                <c:pt idx="1734">
                  <c:v>-9.0773312650315005E-2</c:v>
                </c:pt>
                <c:pt idx="1735">
                  <c:v>0.281639448327619</c:v>
                </c:pt>
                <c:pt idx="1736">
                  <c:v>3.58640400178665E-2</c:v>
                </c:pt>
                <c:pt idx="1737">
                  <c:v>6.1682856924357501E-2</c:v>
                </c:pt>
                <c:pt idx="1738">
                  <c:v>9.1240562010659297E-3</c:v>
                </c:pt>
                <c:pt idx="1739">
                  <c:v>-4.0497223850892702E-2</c:v>
                </c:pt>
                <c:pt idx="1740">
                  <c:v>5.4663002356297098E-2</c:v>
                </c:pt>
                <c:pt idx="1741">
                  <c:v>2.65999899040095E-2</c:v>
                </c:pt>
                <c:pt idx="1742">
                  <c:v>2.5546704848576199E-2</c:v>
                </c:pt>
                <c:pt idx="1743">
                  <c:v>-2.43903754099239E-3</c:v>
                </c:pt>
                <c:pt idx="1744">
                  <c:v>2.2742031843581999E-2</c:v>
                </c:pt>
                <c:pt idx="1745">
                  <c:v>-2.7146208896879499E-2</c:v>
                </c:pt>
                <c:pt idx="1746">
                  <c:v>6.3049318074401804E-3</c:v>
                </c:pt>
                <c:pt idx="1747">
                  <c:v>2.3818568139923901E-2</c:v>
                </c:pt>
                <c:pt idx="1748">
                  <c:v>4.8788326596509897E-2</c:v>
                </c:pt>
                <c:pt idx="1749">
                  <c:v>-2.1613176512437E-2</c:v>
                </c:pt>
                <c:pt idx="1750">
                  <c:v>-5.1295344208819302E-2</c:v>
                </c:pt>
                <c:pt idx="1751">
                  <c:v>-5.5057545078991401E-3</c:v>
                </c:pt>
                <c:pt idx="1752">
                  <c:v>-2.5775174893501802E-2</c:v>
                </c:pt>
                <c:pt idx="1753">
                  <c:v>6.4959490107244597E-2</c:v>
                </c:pt>
                <c:pt idx="1754">
                  <c:v>0.21126808322302301</c:v>
                </c:pt>
                <c:pt idx="1755">
                  <c:v>3.6404057845867803E-2</c:v>
                </c:pt>
                <c:pt idx="1756">
                  <c:v>8.8330678786285005E-2</c:v>
                </c:pt>
                <c:pt idx="1757">
                  <c:v>-2.7889419469938798E-2</c:v>
                </c:pt>
                <c:pt idx="1758">
                  <c:v>9.6634416727177999E-2</c:v>
                </c:pt>
                <c:pt idx="1759">
                  <c:v>-1.0441632285092E-2</c:v>
                </c:pt>
                <c:pt idx="1760">
                  <c:v>8.9816734130445205E-2</c:v>
                </c:pt>
                <c:pt idx="1761">
                  <c:v>3.20289667121871E-2</c:v>
                </c:pt>
                <c:pt idx="1762">
                  <c:v>0.163186647378189</c:v>
                </c:pt>
                <c:pt idx="1763">
                  <c:v>5.3187949750415499E-2</c:v>
                </c:pt>
                <c:pt idx="1764">
                  <c:v>4.8979915150415103E-2</c:v>
                </c:pt>
                <c:pt idx="1765">
                  <c:v>-6.1627817459581499E-2</c:v>
                </c:pt>
                <c:pt idx="1766">
                  <c:v>1.6547914601792599E-2</c:v>
                </c:pt>
                <c:pt idx="1767">
                  <c:v>0.164457864053911</c:v>
                </c:pt>
                <c:pt idx="1768">
                  <c:v>-3.9854069259510197E-2</c:v>
                </c:pt>
                <c:pt idx="1769">
                  <c:v>-2.5196274919907499E-2</c:v>
                </c:pt>
                <c:pt idx="1770">
                  <c:v>-3.4464685617954197E-2</c:v>
                </c:pt>
                <c:pt idx="1771">
                  <c:v>-1.71259102675725E-2</c:v>
                </c:pt>
                <c:pt idx="1772">
                  <c:v>-8.2741174139532497E-2</c:v>
                </c:pt>
                <c:pt idx="1773">
                  <c:v>8.1390669305092103E-2</c:v>
                </c:pt>
                <c:pt idx="1774">
                  <c:v>-6.9054713722378494E-2</c:v>
                </c:pt>
                <c:pt idx="1775">
                  <c:v>-9.2282514568253794E-3</c:v>
                </c:pt>
                <c:pt idx="1776">
                  <c:v>-6.6823764117340395E-2</c:v>
                </c:pt>
                <c:pt idx="1777">
                  <c:v>-0.11310366904074499</c:v>
                </c:pt>
                <c:pt idx="1778">
                  <c:v>-2.1226673960813802E-2</c:v>
                </c:pt>
                <c:pt idx="1779">
                  <c:v>-5.2565778633851999E-2</c:v>
                </c:pt>
                <c:pt idx="1780">
                  <c:v>-1.08413016418396E-3</c:v>
                </c:pt>
                <c:pt idx="1781">
                  <c:v>-5.1103431782317799E-3</c:v>
                </c:pt>
                <c:pt idx="1782">
                  <c:v>0.128108441305568</c:v>
                </c:pt>
                <c:pt idx="1783">
                  <c:v>-4.0935289681277402E-2</c:v>
                </c:pt>
                <c:pt idx="1784">
                  <c:v>-5.0589774197570499E-2</c:v>
                </c:pt>
                <c:pt idx="1785">
                  <c:v>3.5597061336472897E-2</c:v>
                </c:pt>
                <c:pt idx="1786">
                  <c:v>0.145552799695258</c:v>
                </c:pt>
                <c:pt idx="1787">
                  <c:v>1.7810016414046E-2</c:v>
                </c:pt>
                <c:pt idx="1788">
                  <c:v>2.9777531285111201E-2</c:v>
                </c:pt>
                <c:pt idx="1789">
                  <c:v>1.66596322107893E-3</c:v>
                </c:pt>
                <c:pt idx="1790">
                  <c:v>4.00017577200193E-2</c:v>
                </c:pt>
                <c:pt idx="1791">
                  <c:v>3.3806130066758498E-2</c:v>
                </c:pt>
                <c:pt idx="1792">
                  <c:v>-0.25919928377441898</c:v>
                </c:pt>
                <c:pt idx="1793">
                  <c:v>-0.69747605578166905</c:v>
                </c:pt>
                <c:pt idx="1794">
                  <c:v>4.8962870490891298E-2</c:v>
                </c:pt>
                <c:pt idx="1795">
                  <c:v>4.1305484158887601E-2</c:v>
                </c:pt>
                <c:pt idx="1796">
                  <c:v>0.15678936489843101</c:v>
                </c:pt>
                <c:pt idx="1797">
                  <c:v>2.70692803177459E-2</c:v>
                </c:pt>
                <c:pt idx="1798">
                  <c:v>-7.2300525265596605E-2</c:v>
                </c:pt>
                <c:pt idx="1799">
                  <c:v>-2.62167310006447E-2</c:v>
                </c:pt>
                <c:pt idx="1800">
                  <c:v>1.8866021689E-2</c:v>
                </c:pt>
                <c:pt idx="1801">
                  <c:v>-4.0396732892634901E-2</c:v>
                </c:pt>
                <c:pt idx="1802">
                  <c:v>6.1213918022113801E-3</c:v>
                </c:pt>
                <c:pt idx="1803">
                  <c:v>1.61396095992732E-2</c:v>
                </c:pt>
                <c:pt idx="1804">
                  <c:v>5.8841949421275103E-2</c:v>
                </c:pt>
                <c:pt idx="1805">
                  <c:v>-0.10445380354738699</c:v>
                </c:pt>
                <c:pt idx="1806">
                  <c:v>-1.59692707326453E-3</c:v>
                </c:pt>
                <c:pt idx="1807">
                  <c:v>3.2637825288683898E-2</c:v>
                </c:pt>
                <c:pt idx="1808">
                  <c:v>7.2469218223867302E-2</c:v>
                </c:pt>
                <c:pt idx="1809">
                  <c:v>0.129540576252829</c:v>
                </c:pt>
                <c:pt idx="1810">
                  <c:v>-6.5755503223927604E-3</c:v>
                </c:pt>
                <c:pt idx="1811">
                  <c:v>1.7079995908078498E-2</c:v>
                </c:pt>
                <c:pt idx="1812">
                  <c:v>5.4373908102148101E-2</c:v>
                </c:pt>
                <c:pt idx="1813">
                  <c:v>4.6897824301819196E-3</c:v>
                </c:pt>
                <c:pt idx="1814">
                  <c:v>-9.3442258712371995E-2</c:v>
                </c:pt>
                <c:pt idx="1815">
                  <c:v>-5.9191504091339602E-2</c:v>
                </c:pt>
                <c:pt idx="1816">
                  <c:v>3.9919535303538603E-2</c:v>
                </c:pt>
                <c:pt idx="1817">
                  <c:v>0.142217004510446</c:v>
                </c:pt>
                <c:pt idx="1818">
                  <c:v>8.7076398303853608E-3</c:v>
                </c:pt>
                <c:pt idx="1819">
                  <c:v>-1.0384453052586701E-2</c:v>
                </c:pt>
                <c:pt idx="1820">
                  <c:v>-3.2364560431443798E-2</c:v>
                </c:pt>
                <c:pt idx="1821">
                  <c:v>8.44804509364145E-2</c:v>
                </c:pt>
                <c:pt idx="1822">
                  <c:v>3.0131964701784999E-2</c:v>
                </c:pt>
                <c:pt idx="1823">
                  <c:v>0.13398817844406999</c:v>
                </c:pt>
                <c:pt idx="1824">
                  <c:v>1.6087664568798E-2</c:v>
                </c:pt>
                <c:pt idx="1825">
                  <c:v>-3.46886204025783E-2</c:v>
                </c:pt>
                <c:pt idx="1826">
                  <c:v>-4.7022952495026998E-2</c:v>
                </c:pt>
                <c:pt idx="1827">
                  <c:v>1.79408834372277E-2</c:v>
                </c:pt>
                <c:pt idx="1828">
                  <c:v>-6.3280022491882804E-2</c:v>
                </c:pt>
                <c:pt idx="1829">
                  <c:v>-3.9430560467076603E-2</c:v>
                </c:pt>
                <c:pt idx="1830">
                  <c:v>4.0721557777560598E-2</c:v>
                </c:pt>
                <c:pt idx="1831">
                  <c:v>-2.0561776704161299E-2</c:v>
                </c:pt>
                <c:pt idx="1832">
                  <c:v>3.9269633268509602E-2</c:v>
                </c:pt>
                <c:pt idx="1833">
                  <c:v>2.3058339522836299E-2</c:v>
                </c:pt>
                <c:pt idx="1834">
                  <c:v>5.8344240471503099E-2</c:v>
                </c:pt>
                <c:pt idx="1835">
                  <c:v>-3.07661084245172E-2</c:v>
                </c:pt>
                <c:pt idx="1836">
                  <c:v>-4.0396766431234403E-2</c:v>
                </c:pt>
                <c:pt idx="1837">
                  <c:v>-1.2641364898390999E-2</c:v>
                </c:pt>
                <c:pt idx="1838">
                  <c:v>-1.01824808168969E-2</c:v>
                </c:pt>
                <c:pt idx="1839">
                  <c:v>3.1301304304061098E-2</c:v>
                </c:pt>
                <c:pt idx="1840">
                  <c:v>-9.2611501622457099E-2</c:v>
                </c:pt>
                <c:pt idx="1841">
                  <c:v>4.9347108515918101E-2</c:v>
                </c:pt>
                <c:pt idx="1842">
                  <c:v>7.1938593285286095E-2</c:v>
                </c:pt>
                <c:pt idx="1843">
                  <c:v>-3.34293096244416E-2</c:v>
                </c:pt>
                <c:pt idx="1844">
                  <c:v>2.98601889730001E-2</c:v>
                </c:pt>
                <c:pt idx="1845">
                  <c:v>-1.0427454126166901E-2</c:v>
                </c:pt>
                <c:pt idx="1846">
                  <c:v>-6.5814222303566303E-2</c:v>
                </c:pt>
                <c:pt idx="1847">
                  <c:v>-4.5210815472365197E-2</c:v>
                </c:pt>
                <c:pt idx="1848">
                  <c:v>3.8532500191674798E-2</c:v>
                </c:pt>
                <c:pt idx="1849">
                  <c:v>2.4965918184895099E-2</c:v>
                </c:pt>
                <c:pt idx="1850">
                  <c:v>8.2167354105493501E-2</c:v>
                </c:pt>
                <c:pt idx="1851">
                  <c:v>8.1290375510470803E-2</c:v>
                </c:pt>
                <c:pt idx="1852">
                  <c:v>1.38867249444274E-2</c:v>
                </c:pt>
                <c:pt idx="1853">
                  <c:v>0.107744038831704</c:v>
                </c:pt>
                <c:pt idx="1854">
                  <c:v>6.5222629985051096E-4</c:v>
                </c:pt>
                <c:pt idx="1855">
                  <c:v>-2.3329225924244999E-2</c:v>
                </c:pt>
                <c:pt idx="1856">
                  <c:v>-5.14052943578873E-2</c:v>
                </c:pt>
                <c:pt idx="1857">
                  <c:v>-3.2419227394969503E-2</c:v>
                </c:pt>
                <c:pt idx="1858">
                  <c:v>3.0901024853283901E-2</c:v>
                </c:pt>
                <c:pt idx="1859">
                  <c:v>-9.8998096200801893E-3</c:v>
                </c:pt>
                <c:pt idx="1860">
                  <c:v>3.4692686233733602E-2</c:v>
                </c:pt>
                <c:pt idx="1861">
                  <c:v>3.7895526728917203E-2</c:v>
                </c:pt>
                <c:pt idx="1862">
                  <c:v>-3.3952569256191702E-2</c:v>
                </c:pt>
                <c:pt idx="1863">
                  <c:v>-6.6654274213622203E-2</c:v>
                </c:pt>
                <c:pt idx="1864">
                  <c:v>-6.9684035701185601E-2</c:v>
                </c:pt>
                <c:pt idx="1865">
                  <c:v>5.71101767540938E-3</c:v>
                </c:pt>
                <c:pt idx="1866">
                  <c:v>-5.31752549821745E-2</c:v>
                </c:pt>
                <c:pt idx="1867">
                  <c:v>1.7412428538421801E-2</c:v>
                </c:pt>
                <c:pt idx="1868">
                  <c:v>6.6306149266585707E-2</c:v>
                </c:pt>
                <c:pt idx="1869">
                  <c:v>-3.3453320145161697E-2</c:v>
                </c:pt>
                <c:pt idx="1870">
                  <c:v>8.8597191094663696E-7</c:v>
                </c:pt>
                <c:pt idx="1871">
                  <c:v>-3.3579727793719101E-2</c:v>
                </c:pt>
                <c:pt idx="1872">
                  <c:v>4.3103936429058201E-2</c:v>
                </c:pt>
                <c:pt idx="1873">
                  <c:v>0.118018336793925</c:v>
                </c:pt>
                <c:pt idx="1874">
                  <c:v>0.121507163276489</c:v>
                </c:pt>
                <c:pt idx="1875">
                  <c:v>-4.9239476229439E-2</c:v>
                </c:pt>
                <c:pt idx="1876">
                  <c:v>5.7616133700188997E-2</c:v>
                </c:pt>
                <c:pt idx="1877">
                  <c:v>-1.32416090619305E-2</c:v>
                </c:pt>
                <c:pt idx="1878">
                  <c:v>1.2766464665192601E-2</c:v>
                </c:pt>
                <c:pt idx="1879">
                  <c:v>-7.8631486562485997E-4</c:v>
                </c:pt>
                <c:pt idx="1880">
                  <c:v>-3.2663278350045601E-2</c:v>
                </c:pt>
                <c:pt idx="1881">
                  <c:v>-0.416762242391023</c:v>
                </c:pt>
                <c:pt idx="1882">
                  <c:v>-1.8577408578471101E-2</c:v>
                </c:pt>
                <c:pt idx="1883">
                  <c:v>5.0538793127485E-2</c:v>
                </c:pt>
                <c:pt idx="1884">
                  <c:v>-4.6500895499285398E-2</c:v>
                </c:pt>
                <c:pt idx="1885">
                  <c:v>-5.8995006674198401E-3</c:v>
                </c:pt>
                <c:pt idx="1886">
                  <c:v>3.61652541296094E-2</c:v>
                </c:pt>
                <c:pt idx="1887">
                  <c:v>9.4769545323277499E-2</c:v>
                </c:pt>
                <c:pt idx="1888">
                  <c:v>1.49213101284005E-2</c:v>
                </c:pt>
                <c:pt idx="1889">
                  <c:v>3.6533813268596803E-2</c:v>
                </c:pt>
                <c:pt idx="1890">
                  <c:v>-7.0387134265681398E-2</c:v>
                </c:pt>
                <c:pt idx="1891">
                  <c:v>2.0647657971245799E-2</c:v>
                </c:pt>
                <c:pt idx="1892">
                  <c:v>-6.8377630503426295E-2</c:v>
                </c:pt>
                <c:pt idx="1893">
                  <c:v>7.5537214939768796E-2</c:v>
                </c:pt>
                <c:pt idx="1894">
                  <c:v>-5.3042160030422301E-2</c:v>
                </c:pt>
                <c:pt idx="1895">
                  <c:v>2.8796922247829902E-2</c:v>
                </c:pt>
                <c:pt idx="1896">
                  <c:v>2.7173353686841002E-2</c:v>
                </c:pt>
                <c:pt idx="1897">
                  <c:v>-8.8240640803051398E-2</c:v>
                </c:pt>
                <c:pt idx="1898">
                  <c:v>-4.5302906444449703E-2</c:v>
                </c:pt>
                <c:pt idx="1899">
                  <c:v>8.7853910868801705E-2</c:v>
                </c:pt>
                <c:pt idx="1900">
                  <c:v>1.7637230984329101E-2</c:v>
                </c:pt>
                <c:pt idx="1901">
                  <c:v>-2.9389230732912001E-2</c:v>
                </c:pt>
                <c:pt idx="1902">
                  <c:v>-1.9589912226839701E-2</c:v>
                </c:pt>
                <c:pt idx="1903">
                  <c:v>-1.2259394401641401E-2</c:v>
                </c:pt>
                <c:pt idx="1904">
                  <c:v>5.6180737066526397E-2</c:v>
                </c:pt>
                <c:pt idx="1905">
                  <c:v>-4.1171941836244001E-2</c:v>
                </c:pt>
                <c:pt idx="1906">
                  <c:v>-5.0317356468347001E-2</c:v>
                </c:pt>
                <c:pt idx="1907">
                  <c:v>3.62471050363489E-3</c:v>
                </c:pt>
                <c:pt idx="1908">
                  <c:v>9.9487205354170896E-2</c:v>
                </c:pt>
                <c:pt idx="1909">
                  <c:v>-7.5218453827838899E-2</c:v>
                </c:pt>
                <c:pt idx="1910">
                  <c:v>-5.35569791698167E-2</c:v>
                </c:pt>
                <c:pt idx="1911">
                  <c:v>8.5825359250397207E-2</c:v>
                </c:pt>
                <c:pt idx="1912">
                  <c:v>-6.9711006835735398E-3</c:v>
                </c:pt>
                <c:pt idx="1913">
                  <c:v>-9.5177305659159793E-3</c:v>
                </c:pt>
                <c:pt idx="1914">
                  <c:v>4.9241712605411402E-2</c:v>
                </c:pt>
                <c:pt idx="1915">
                  <c:v>0.11333380693282701</c:v>
                </c:pt>
                <c:pt idx="1916">
                  <c:v>4.4377287734912202E-2</c:v>
                </c:pt>
                <c:pt idx="1917">
                  <c:v>3.2200771282413498E-3</c:v>
                </c:pt>
                <c:pt idx="1918">
                  <c:v>-3.8156358174564503E-2</c:v>
                </c:pt>
                <c:pt idx="1919">
                  <c:v>8.5497690273974095E-2</c:v>
                </c:pt>
                <c:pt idx="1920">
                  <c:v>9.3010130873428104E-2</c:v>
                </c:pt>
                <c:pt idx="1921">
                  <c:v>-4.0041691166484497E-2</c:v>
                </c:pt>
                <c:pt idx="1922">
                  <c:v>3.0866902640001501E-2</c:v>
                </c:pt>
                <c:pt idx="1923">
                  <c:v>6.3938239997451504E-2</c:v>
                </c:pt>
                <c:pt idx="1924">
                  <c:v>-6.0746971970777601E-2</c:v>
                </c:pt>
                <c:pt idx="1925">
                  <c:v>4.4835291640543699E-3</c:v>
                </c:pt>
                <c:pt idx="1926">
                  <c:v>1.8419908964959899E-2</c:v>
                </c:pt>
                <c:pt idx="1927">
                  <c:v>1.2042420228854499E-2</c:v>
                </c:pt>
                <c:pt idx="1928">
                  <c:v>5.0073770483560799E-2</c:v>
                </c:pt>
                <c:pt idx="1929">
                  <c:v>3.9752641425208103E-3</c:v>
                </c:pt>
                <c:pt idx="1930">
                  <c:v>4.96404238012094E-3</c:v>
                </c:pt>
                <c:pt idx="1931">
                  <c:v>5.46258514765103E-2</c:v>
                </c:pt>
                <c:pt idx="1932">
                  <c:v>-7.2289014301860598E-3</c:v>
                </c:pt>
                <c:pt idx="1933">
                  <c:v>1.8107130010095701E-2</c:v>
                </c:pt>
                <c:pt idx="1934">
                  <c:v>4.7766201446791903E-2</c:v>
                </c:pt>
                <c:pt idx="1935">
                  <c:v>-1.62992466468284E-2</c:v>
                </c:pt>
                <c:pt idx="1936">
                  <c:v>-3.2756464555185397E-2</c:v>
                </c:pt>
                <c:pt idx="1937">
                  <c:v>9.1876390027925595E-2</c:v>
                </c:pt>
                <c:pt idx="1938">
                  <c:v>-4.3868060284499001E-2</c:v>
                </c:pt>
                <c:pt idx="1939">
                  <c:v>0.102781422100056</c:v>
                </c:pt>
                <c:pt idx="1940">
                  <c:v>-3.1430639670693601E-2</c:v>
                </c:pt>
                <c:pt idx="1941">
                  <c:v>-7.6156310788064702E-2</c:v>
                </c:pt>
                <c:pt idx="1942">
                  <c:v>5.6203943402288702E-2</c:v>
                </c:pt>
                <c:pt idx="1943">
                  <c:v>-8.1857221770880208E-3</c:v>
                </c:pt>
                <c:pt idx="1944">
                  <c:v>0.118641683770354</c:v>
                </c:pt>
                <c:pt idx="1945">
                  <c:v>-2.4058749159509701E-2</c:v>
                </c:pt>
                <c:pt idx="1946">
                  <c:v>-6.3132325211647397E-2</c:v>
                </c:pt>
                <c:pt idx="1947">
                  <c:v>5.9862331274613802E-2</c:v>
                </c:pt>
                <c:pt idx="1948">
                  <c:v>-7.9494170114555694E-3</c:v>
                </c:pt>
                <c:pt idx="1949">
                  <c:v>-2.6666118849690602E-2</c:v>
                </c:pt>
                <c:pt idx="1950">
                  <c:v>-3.0189448484313701E-2</c:v>
                </c:pt>
                <c:pt idx="1951">
                  <c:v>1.7093239753279501E-2</c:v>
                </c:pt>
                <c:pt idx="1952">
                  <c:v>-7.6185994306134904E-3</c:v>
                </c:pt>
                <c:pt idx="1953">
                  <c:v>0.116607384320531</c:v>
                </c:pt>
                <c:pt idx="1954">
                  <c:v>-7.8216668649853105E-3</c:v>
                </c:pt>
                <c:pt idx="1955">
                  <c:v>2.9225213111429199E-2</c:v>
                </c:pt>
                <c:pt idx="1956">
                  <c:v>-2.3327741495038801E-2</c:v>
                </c:pt>
                <c:pt idx="1957">
                  <c:v>8.1722199763874001E-2</c:v>
                </c:pt>
                <c:pt idx="1958">
                  <c:v>-6.4323544362219195E-2</c:v>
                </c:pt>
                <c:pt idx="1959">
                  <c:v>1.2347125856710901E-2</c:v>
                </c:pt>
                <c:pt idx="1960">
                  <c:v>-1.6666246855554501E-2</c:v>
                </c:pt>
                <c:pt idx="1961">
                  <c:v>2.1349588325826101E-2</c:v>
                </c:pt>
                <c:pt idx="1962">
                  <c:v>9.4198977352600202E-2</c:v>
                </c:pt>
                <c:pt idx="1963">
                  <c:v>-1.07232420134631E-2</c:v>
                </c:pt>
                <c:pt idx="1964">
                  <c:v>-3.4581956216554098E-2</c:v>
                </c:pt>
                <c:pt idx="1965">
                  <c:v>-1.7624541136992598E-2</c:v>
                </c:pt>
                <c:pt idx="1966">
                  <c:v>-2.8149736482489199E-2</c:v>
                </c:pt>
                <c:pt idx="1967">
                  <c:v>8.0010831958663396E-3</c:v>
                </c:pt>
                <c:pt idx="1968">
                  <c:v>6.0650181085830597E-2</c:v>
                </c:pt>
                <c:pt idx="1969">
                  <c:v>-5.0446410773926899E-2</c:v>
                </c:pt>
                <c:pt idx="1970">
                  <c:v>6.3261694691251896E-2</c:v>
                </c:pt>
                <c:pt idx="1971">
                  <c:v>-0.14983707829816001</c:v>
                </c:pt>
                <c:pt idx="1972">
                  <c:v>-6.9010817117580295E-2</c:v>
                </c:pt>
                <c:pt idx="1973">
                  <c:v>-9.7221139328116397E-3</c:v>
                </c:pt>
                <c:pt idx="1974">
                  <c:v>-7.6762381725696801E-3</c:v>
                </c:pt>
                <c:pt idx="1975">
                  <c:v>1.21952424301242E-2</c:v>
                </c:pt>
                <c:pt idx="1976">
                  <c:v>1.6420375061610301E-2</c:v>
                </c:pt>
                <c:pt idx="1977">
                  <c:v>-9.4188209633811595E-2</c:v>
                </c:pt>
                <c:pt idx="1978">
                  <c:v>-2.1748159289570499E-2</c:v>
                </c:pt>
                <c:pt idx="1979">
                  <c:v>-4.1813969156113899E-2</c:v>
                </c:pt>
                <c:pt idx="1980">
                  <c:v>-3.19157237440129E-2</c:v>
                </c:pt>
                <c:pt idx="1981">
                  <c:v>2.8414143461713299E-2</c:v>
                </c:pt>
                <c:pt idx="1982">
                  <c:v>5.6551851100623603E-3</c:v>
                </c:pt>
                <c:pt idx="1983">
                  <c:v>8.7415683561379104E-2</c:v>
                </c:pt>
                <c:pt idx="1984">
                  <c:v>8.8585875577660306E-3</c:v>
                </c:pt>
                <c:pt idx="1985">
                  <c:v>1.26249078428184E-2</c:v>
                </c:pt>
                <c:pt idx="1986">
                  <c:v>-3.83659171486634E-2</c:v>
                </c:pt>
                <c:pt idx="1987">
                  <c:v>-3.84529464418399E-2</c:v>
                </c:pt>
                <c:pt idx="1988">
                  <c:v>-1.08462938584841E-2</c:v>
                </c:pt>
                <c:pt idx="1989">
                  <c:v>1.53055055630702E-2</c:v>
                </c:pt>
                <c:pt idx="1990">
                  <c:v>-4.6701612918185198E-2</c:v>
                </c:pt>
                <c:pt idx="1991">
                  <c:v>-6.2581702208994701E-3</c:v>
                </c:pt>
                <c:pt idx="1992">
                  <c:v>-0.18159909467353499</c:v>
                </c:pt>
                <c:pt idx="1993">
                  <c:v>-5.0761063482467797E-2</c:v>
                </c:pt>
                <c:pt idx="1994">
                  <c:v>6.8995239409805897E-2</c:v>
                </c:pt>
                <c:pt idx="1995">
                  <c:v>6.8195203459142206E-2</c:v>
                </c:pt>
                <c:pt idx="1996">
                  <c:v>-3.0317382178422399E-2</c:v>
                </c:pt>
                <c:pt idx="1997">
                  <c:v>-6.6255784765744799E-2</c:v>
                </c:pt>
                <c:pt idx="1998">
                  <c:v>2.30435848272421E-2</c:v>
                </c:pt>
                <c:pt idx="1999">
                  <c:v>5.28767966154629E-2</c:v>
                </c:pt>
                <c:pt idx="2000">
                  <c:v>3.4540457533034398E-2</c:v>
                </c:pt>
                <c:pt idx="2001">
                  <c:v>-4.8134379543215602E-2</c:v>
                </c:pt>
                <c:pt idx="2002">
                  <c:v>-1.05749730727567E-2</c:v>
                </c:pt>
                <c:pt idx="2003">
                  <c:v>-6.9262841872210296E-2</c:v>
                </c:pt>
                <c:pt idx="2004">
                  <c:v>5.3166239246483102E-2</c:v>
                </c:pt>
                <c:pt idx="2005">
                  <c:v>5.16791777775172E-3</c:v>
                </c:pt>
                <c:pt idx="2006">
                  <c:v>5.3356769760608998E-2</c:v>
                </c:pt>
                <c:pt idx="2007">
                  <c:v>-0.11577463077493599</c:v>
                </c:pt>
                <c:pt idx="2008">
                  <c:v>1.42025497188962E-2</c:v>
                </c:pt>
                <c:pt idx="2009">
                  <c:v>-6.8409027964140296E-3</c:v>
                </c:pt>
                <c:pt idx="2010">
                  <c:v>8.9284246211684994E-3</c:v>
                </c:pt>
                <c:pt idx="2011">
                  <c:v>1.9312828783445601E-2</c:v>
                </c:pt>
                <c:pt idx="2012">
                  <c:v>-5.5600582296637703E-3</c:v>
                </c:pt>
                <c:pt idx="2013">
                  <c:v>8.2301243012921094E-3</c:v>
                </c:pt>
                <c:pt idx="2014">
                  <c:v>3.4958206613549002E-2</c:v>
                </c:pt>
                <c:pt idx="2015">
                  <c:v>2.21862187347899E-2</c:v>
                </c:pt>
                <c:pt idx="2016">
                  <c:v>-4.1656852380515197E-2</c:v>
                </c:pt>
                <c:pt idx="2017">
                  <c:v>-2.7368483603548401E-2</c:v>
                </c:pt>
                <c:pt idx="2018">
                  <c:v>-2.0598807339283098E-2</c:v>
                </c:pt>
                <c:pt idx="2019">
                  <c:v>3.7189259527135497E-2</c:v>
                </c:pt>
                <c:pt idx="2020">
                  <c:v>-3.6293455148118901E-2</c:v>
                </c:pt>
                <c:pt idx="2021">
                  <c:v>1.39286034226647E-2</c:v>
                </c:pt>
                <c:pt idx="2022">
                  <c:v>4.3055125037700898E-2</c:v>
                </c:pt>
                <c:pt idx="2023">
                  <c:v>3.8090026099247602E-2</c:v>
                </c:pt>
                <c:pt idx="2024">
                  <c:v>-3.2689973514756297E-2</c:v>
                </c:pt>
                <c:pt idx="2025">
                  <c:v>-1.4688492084926201E-2</c:v>
                </c:pt>
                <c:pt idx="2026">
                  <c:v>-3.0204940388720999E-2</c:v>
                </c:pt>
                <c:pt idx="2027">
                  <c:v>-4.6326944003379097E-2</c:v>
                </c:pt>
                <c:pt idx="2028">
                  <c:v>-5.9308802319772997E-3</c:v>
                </c:pt>
                <c:pt idx="2029">
                  <c:v>2.0130040699489999E-2</c:v>
                </c:pt>
                <c:pt idx="2030">
                  <c:v>-2.5135557752285799E-2</c:v>
                </c:pt>
                <c:pt idx="2031">
                  <c:v>-4.8232386155485897E-2</c:v>
                </c:pt>
                <c:pt idx="2032">
                  <c:v>2.8274181051370001E-2</c:v>
                </c:pt>
                <c:pt idx="2033">
                  <c:v>3.1136264539636499E-2</c:v>
                </c:pt>
                <c:pt idx="2034">
                  <c:v>7.3115907365544101E-3</c:v>
                </c:pt>
                <c:pt idx="2035">
                  <c:v>-7.0971085171778206E-2</c:v>
                </c:pt>
                <c:pt idx="2036">
                  <c:v>-9.0562519527699302E-3</c:v>
                </c:pt>
                <c:pt idx="2037">
                  <c:v>4.8407544073322498E-2</c:v>
                </c:pt>
                <c:pt idx="2038">
                  <c:v>0.142366690311865</c:v>
                </c:pt>
                <c:pt idx="2039">
                  <c:v>8.7529220279494203E-3</c:v>
                </c:pt>
                <c:pt idx="2040">
                  <c:v>-3.68498099198993E-2</c:v>
                </c:pt>
                <c:pt idx="2041">
                  <c:v>6.4607745034263295E-2</c:v>
                </c:pt>
                <c:pt idx="2042">
                  <c:v>6.22384875152866E-2</c:v>
                </c:pt>
                <c:pt idx="2043">
                  <c:v>7.9638115372793195E-3</c:v>
                </c:pt>
                <c:pt idx="2044">
                  <c:v>0.30892071223249001</c:v>
                </c:pt>
                <c:pt idx="2045">
                  <c:v>5.1599518627929398E-3</c:v>
                </c:pt>
                <c:pt idx="2046">
                  <c:v>2.4734923060008501E-2</c:v>
                </c:pt>
                <c:pt idx="2047">
                  <c:v>-3.85720579340205E-2</c:v>
                </c:pt>
                <c:pt idx="2048">
                  <c:v>-8.9859512982828297E-3</c:v>
                </c:pt>
                <c:pt idx="2049">
                  <c:v>-1.1963089137926999E-2</c:v>
                </c:pt>
                <c:pt idx="2050">
                  <c:v>1.98862378308826E-2</c:v>
                </c:pt>
                <c:pt idx="2051">
                  <c:v>-6.1886613871818603E-2</c:v>
                </c:pt>
                <c:pt idx="2052">
                  <c:v>6.0794602973791398E-2</c:v>
                </c:pt>
                <c:pt idx="2053">
                  <c:v>3.8977525163250697E-2</c:v>
                </c:pt>
                <c:pt idx="2054">
                  <c:v>-3.5177154950669198E-2</c:v>
                </c:pt>
                <c:pt idx="2055">
                  <c:v>0.114952702207715</c:v>
                </c:pt>
                <c:pt idx="2056">
                  <c:v>-7.5495805839080901E-2</c:v>
                </c:pt>
                <c:pt idx="2057">
                  <c:v>3.0993564882955101E-3</c:v>
                </c:pt>
                <c:pt idx="2058">
                  <c:v>0.15613104872325201</c:v>
                </c:pt>
                <c:pt idx="2059">
                  <c:v>5.5112823095404599E-2</c:v>
                </c:pt>
                <c:pt idx="2060">
                  <c:v>9.8877453366263496E-2</c:v>
                </c:pt>
                <c:pt idx="2061">
                  <c:v>-2.5905898727314601E-2</c:v>
                </c:pt>
                <c:pt idx="2062">
                  <c:v>-4.8441727012415101E-2</c:v>
                </c:pt>
                <c:pt idx="2063">
                  <c:v>7.1422595896254201E-2</c:v>
                </c:pt>
                <c:pt idx="2064">
                  <c:v>-1.6372948074084601E-2</c:v>
                </c:pt>
                <c:pt idx="2065">
                  <c:v>3.65665706785148E-2</c:v>
                </c:pt>
                <c:pt idx="2066">
                  <c:v>9.7686171728117402E-2</c:v>
                </c:pt>
                <c:pt idx="2067">
                  <c:v>3.95738226793068E-2</c:v>
                </c:pt>
                <c:pt idx="2068">
                  <c:v>-2.52569040265813E-2</c:v>
                </c:pt>
                <c:pt idx="2069">
                  <c:v>1.39414421396715E-2</c:v>
                </c:pt>
                <c:pt idx="2070">
                  <c:v>-4.7583030754254602E-2</c:v>
                </c:pt>
                <c:pt idx="2071">
                  <c:v>-1.13647553665803E-2</c:v>
                </c:pt>
                <c:pt idx="2072">
                  <c:v>0.14897750265176099</c:v>
                </c:pt>
                <c:pt idx="2073">
                  <c:v>2.6621667301296399E-2</c:v>
                </c:pt>
                <c:pt idx="2074">
                  <c:v>0.16087526056589499</c:v>
                </c:pt>
                <c:pt idx="2075">
                  <c:v>2.7830585280215199E-3</c:v>
                </c:pt>
                <c:pt idx="2076">
                  <c:v>-9.8986821228592703E-3</c:v>
                </c:pt>
                <c:pt idx="2077">
                  <c:v>-4.5197068832674603E-2</c:v>
                </c:pt>
                <c:pt idx="2078">
                  <c:v>-2.87667592109777E-2</c:v>
                </c:pt>
                <c:pt idx="2079">
                  <c:v>-7.2435608080348296E-2</c:v>
                </c:pt>
                <c:pt idx="2080">
                  <c:v>-5.2818193952924197E-2</c:v>
                </c:pt>
                <c:pt idx="2081">
                  <c:v>-2.5952699745099402E-2</c:v>
                </c:pt>
                <c:pt idx="2082">
                  <c:v>-0.22092085298921099</c:v>
                </c:pt>
                <c:pt idx="2083">
                  <c:v>-8.6941752726890104E-3</c:v>
                </c:pt>
                <c:pt idx="2084">
                  <c:v>3.9778632226782101E-2</c:v>
                </c:pt>
                <c:pt idx="2085">
                  <c:v>5.63371270053468E-2</c:v>
                </c:pt>
                <c:pt idx="2086">
                  <c:v>-8.3541815857353499E-2</c:v>
                </c:pt>
                <c:pt idx="2087">
                  <c:v>-3.7294665023123001E-2</c:v>
                </c:pt>
                <c:pt idx="2088">
                  <c:v>-1.9510350212077501E-2</c:v>
                </c:pt>
                <c:pt idx="2089">
                  <c:v>9.9102987926613702E-3</c:v>
                </c:pt>
                <c:pt idx="2090">
                  <c:v>0.12520671734435901</c:v>
                </c:pt>
                <c:pt idx="2091">
                  <c:v>-1.6980034302569901E-2</c:v>
                </c:pt>
                <c:pt idx="2092">
                  <c:v>2.4512012472592399E-2</c:v>
                </c:pt>
                <c:pt idx="2093">
                  <c:v>4.3179775471720902E-2</c:v>
                </c:pt>
                <c:pt idx="2094">
                  <c:v>-2.9172107968863999E-2</c:v>
                </c:pt>
                <c:pt idx="2095">
                  <c:v>-1.7876054115617102E-2</c:v>
                </c:pt>
                <c:pt idx="2096">
                  <c:v>4.7811438106663197E-2</c:v>
                </c:pt>
                <c:pt idx="2097">
                  <c:v>-3.4011835308612098E-2</c:v>
                </c:pt>
                <c:pt idx="2098">
                  <c:v>-4.6755263322991999E-2</c:v>
                </c:pt>
                <c:pt idx="2099">
                  <c:v>3.75712295893305E-3</c:v>
                </c:pt>
                <c:pt idx="2100">
                  <c:v>3.3766575840665802E-3</c:v>
                </c:pt>
                <c:pt idx="2101">
                  <c:v>-8.7161599070572707E-2</c:v>
                </c:pt>
                <c:pt idx="2102">
                  <c:v>1.2317895893708901E-2</c:v>
                </c:pt>
                <c:pt idx="2103">
                  <c:v>4.5326278371691196E-3</c:v>
                </c:pt>
                <c:pt idx="2104">
                  <c:v>1.6970815608849499E-2</c:v>
                </c:pt>
                <c:pt idx="2105">
                  <c:v>8.1203124228300005E-2</c:v>
                </c:pt>
                <c:pt idx="2106">
                  <c:v>-5.2272157636714701E-2</c:v>
                </c:pt>
                <c:pt idx="2107">
                  <c:v>6.1391046835339597E-3</c:v>
                </c:pt>
                <c:pt idx="2108">
                  <c:v>-7.0336701592895096E-2</c:v>
                </c:pt>
                <c:pt idx="2109">
                  <c:v>0.121631186770347</c:v>
                </c:pt>
                <c:pt idx="2110">
                  <c:v>-2.7985445665562401E-2</c:v>
                </c:pt>
                <c:pt idx="2111">
                  <c:v>4.8670168488315298E-2</c:v>
                </c:pt>
                <c:pt idx="2112">
                  <c:v>1.50128656745503E-2</c:v>
                </c:pt>
                <c:pt idx="2113">
                  <c:v>6.22784834645458E-2</c:v>
                </c:pt>
                <c:pt idx="2114">
                  <c:v>-9.6731356618473497E-4</c:v>
                </c:pt>
                <c:pt idx="2115">
                  <c:v>6.4416190249637004E-2</c:v>
                </c:pt>
                <c:pt idx="2116">
                  <c:v>-6.7557003502134397E-3</c:v>
                </c:pt>
                <c:pt idx="2117">
                  <c:v>-3.1620711288137898E-2</c:v>
                </c:pt>
                <c:pt idx="2118">
                  <c:v>-2.5499330555531299E-2</c:v>
                </c:pt>
                <c:pt idx="2119">
                  <c:v>2.9542825087105502E-3</c:v>
                </c:pt>
                <c:pt idx="2120">
                  <c:v>-3.7460588133704703E-2</c:v>
                </c:pt>
                <c:pt idx="2121">
                  <c:v>4.7480879199669701E-2</c:v>
                </c:pt>
                <c:pt idx="2122">
                  <c:v>-1.7396092822774101E-2</c:v>
                </c:pt>
                <c:pt idx="2123">
                  <c:v>-1.4289215089924301E-4</c:v>
                </c:pt>
                <c:pt idx="2124">
                  <c:v>6.2463519826128104E-3</c:v>
                </c:pt>
                <c:pt idx="2125">
                  <c:v>3.67034110853846E-2</c:v>
                </c:pt>
                <c:pt idx="2126">
                  <c:v>-0.126723928857566</c:v>
                </c:pt>
                <c:pt idx="2127">
                  <c:v>-3.6216801188932599E-2</c:v>
                </c:pt>
                <c:pt idx="2128">
                  <c:v>0.144955603987513</c:v>
                </c:pt>
                <c:pt idx="2129">
                  <c:v>-3.3514205848169901E-2</c:v>
                </c:pt>
                <c:pt idx="2130">
                  <c:v>4.19146658787675E-2</c:v>
                </c:pt>
                <c:pt idx="2131">
                  <c:v>-6.3983513704671105E-2</c:v>
                </c:pt>
                <c:pt idx="2132">
                  <c:v>-3.2742315218594199E-2</c:v>
                </c:pt>
                <c:pt idx="2133">
                  <c:v>8.27283721708367E-2</c:v>
                </c:pt>
                <c:pt idx="2134">
                  <c:v>8.8697936032806606E-3</c:v>
                </c:pt>
                <c:pt idx="2135">
                  <c:v>8.0989909016713196E-3</c:v>
                </c:pt>
                <c:pt idx="2136">
                  <c:v>1.1002002882843699E-2</c:v>
                </c:pt>
                <c:pt idx="2137">
                  <c:v>-8.6159695899424599E-2</c:v>
                </c:pt>
                <c:pt idx="2138">
                  <c:v>9.7340670053425206E-3</c:v>
                </c:pt>
                <c:pt idx="2139">
                  <c:v>3.26829387132355E-2</c:v>
                </c:pt>
                <c:pt idx="2140">
                  <c:v>-5.9089293541977603E-2</c:v>
                </c:pt>
                <c:pt idx="2141">
                  <c:v>5.5340069659601801E-3</c:v>
                </c:pt>
                <c:pt idx="2142">
                  <c:v>-1.34689004701602E-2</c:v>
                </c:pt>
                <c:pt idx="2143">
                  <c:v>-5.4113810294705203E-2</c:v>
                </c:pt>
                <c:pt idx="2144">
                  <c:v>-7.5957719410203198E-2</c:v>
                </c:pt>
                <c:pt idx="2145">
                  <c:v>-7.2660685125720506E-2</c:v>
                </c:pt>
                <c:pt idx="2146">
                  <c:v>-3.3567071137591498E-2</c:v>
                </c:pt>
                <c:pt idx="2147">
                  <c:v>4.0813014179396298E-2</c:v>
                </c:pt>
                <c:pt idx="2148">
                  <c:v>-5.8767348132033E-2</c:v>
                </c:pt>
                <c:pt idx="2149">
                  <c:v>-3.9690245523050997E-2</c:v>
                </c:pt>
                <c:pt idx="2150">
                  <c:v>4.0122392267971201E-2</c:v>
                </c:pt>
                <c:pt idx="2151">
                  <c:v>-3.7477590609107398E-3</c:v>
                </c:pt>
                <c:pt idx="2152">
                  <c:v>2.9083097010989399E-2</c:v>
                </c:pt>
                <c:pt idx="2153">
                  <c:v>-2.4398575536519501E-2</c:v>
                </c:pt>
                <c:pt idx="2154">
                  <c:v>7.9231752706698799E-3</c:v>
                </c:pt>
                <c:pt idx="2155">
                  <c:v>6.9642594768204403E-3</c:v>
                </c:pt>
                <c:pt idx="2156">
                  <c:v>-0.15570323005696499</c:v>
                </c:pt>
                <c:pt idx="2157">
                  <c:v>1.59264882311199E-2</c:v>
                </c:pt>
                <c:pt idx="2158">
                  <c:v>-3.9885516574146102E-2</c:v>
                </c:pt>
                <c:pt idx="2159">
                  <c:v>-4.2155110572279497E-3</c:v>
                </c:pt>
                <c:pt idx="2160">
                  <c:v>-5.9787664390605698E-2</c:v>
                </c:pt>
                <c:pt idx="2161">
                  <c:v>8.5082722486505197E-2</c:v>
                </c:pt>
                <c:pt idx="2162">
                  <c:v>2.72315445548292E-2</c:v>
                </c:pt>
                <c:pt idx="2163">
                  <c:v>-0.17716914598511399</c:v>
                </c:pt>
                <c:pt idx="2164">
                  <c:v>-2.1132508178934199E-2</c:v>
                </c:pt>
                <c:pt idx="2165">
                  <c:v>-8.0459296358620605E-2</c:v>
                </c:pt>
                <c:pt idx="2166">
                  <c:v>-1.54491565099146E-3</c:v>
                </c:pt>
                <c:pt idx="2167">
                  <c:v>6.5369938783456802E-2</c:v>
                </c:pt>
                <c:pt idx="2168">
                  <c:v>3.1223490783548701E-2</c:v>
                </c:pt>
                <c:pt idx="2169">
                  <c:v>-7.4506099391054001E-2</c:v>
                </c:pt>
                <c:pt idx="2170">
                  <c:v>-6.1259018770352097E-3</c:v>
                </c:pt>
                <c:pt idx="2171">
                  <c:v>-2.92890950857485E-2</c:v>
                </c:pt>
                <c:pt idx="2172">
                  <c:v>-4.6925402558855502E-2</c:v>
                </c:pt>
                <c:pt idx="2173">
                  <c:v>-1.61754002157544E-2</c:v>
                </c:pt>
                <c:pt idx="2174">
                  <c:v>-5.3839737770490899E-2</c:v>
                </c:pt>
                <c:pt idx="2175">
                  <c:v>2.19171786144647E-2</c:v>
                </c:pt>
                <c:pt idx="2176">
                  <c:v>3.1701586810074303E-2</c:v>
                </c:pt>
                <c:pt idx="2177">
                  <c:v>-1.80677889386605E-3</c:v>
                </c:pt>
                <c:pt idx="2178">
                  <c:v>7.2621334225449793E-2</c:v>
                </c:pt>
                <c:pt idx="2179">
                  <c:v>-5.6475091473373604E-3</c:v>
                </c:pt>
                <c:pt idx="2180">
                  <c:v>8.8449858902416495E-2</c:v>
                </c:pt>
                <c:pt idx="2181">
                  <c:v>-2.0232036242927801E-2</c:v>
                </c:pt>
                <c:pt idx="2182">
                  <c:v>-1.23177712712286E-2</c:v>
                </c:pt>
                <c:pt idx="2183">
                  <c:v>-3.5310280091840301E-3</c:v>
                </c:pt>
                <c:pt idx="2184">
                  <c:v>-7.5910097677772001E-2</c:v>
                </c:pt>
                <c:pt idx="2185">
                  <c:v>-2.6688804811112899E-2</c:v>
                </c:pt>
                <c:pt idx="2186">
                  <c:v>-6.2723627171760804E-2</c:v>
                </c:pt>
                <c:pt idx="2187">
                  <c:v>4.3382122844412202E-2</c:v>
                </c:pt>
                <c:pt idx="2188">
                  <c:v>1.3760671271091599E-2</c:v>
                </c:pt>
                <c:pt idx="2189">
                  <c:v>-1.43977296251947E-2</c:v>
                </c:pt>
                <c:pt idx="2190">
                  <c:v>-2.3436590142145199E-3</c:v>
                </c:pt>
                <c:pt idx="2191">
                  <c:v>-3.9710313631066398E-2</c:v>
                </c:pt>
                <c:pt idx="2192">
                  <c:v>3.2631468228931503E-2</c:v>
                </c:pt>
                <c:pt idx="2193">
                  <c:v>5.7434738443928896E-3</c:v>
                </c:pt>
                <c:pt idx="2194">
                  <c:v>7.4398556023560006E-2</c:v>
                </c:pt>
                <c:pt idx="2195">
                  <c:v>3.3214252293824097E-2</c:v>
                </c:pt>
                <c:pt idx="2196">
                  <c:v>1.6216431299683101E-2</c:v>
                </c:pt>
                <c:pt idx="2197">
                  <c:v>-3.7905956483644601E-2</c:v>
                </c:pt>
                <c:pt idx="2198">
                  <c:v>3.9379293527984402E-2</c:v>
                </c:pt>
                <c:pt idx="2199">
                  <c:v>5.9718729536999901E-2</c:v>
                </c:pt>
                <c:pt idx="2200">
                  <c:v>4.9942550290196203E-2</c:v>
                </c:pt>
                <c:pt idx="2201">
                  <c:v>-1.28185482553347E-2</c:v>
                </c:pt>
                <c:pt idx="2202">
                  <c:v>-2.3629138820761699E-2</c:v>
                </c:pt>
                <c:pt idx="2203">
                  <c:v>-2.8680777651532999E-2</c:v>
                </c:pt>
                <c:pt idx="2204">
                  <c:v>0.1003097166391</c:v>
                </c:pt>
                <c:pt idx="2205">
                  <c:v>-6.9900390203747206E-2</c:v>
                </c:pt>
                <c:pt idx="2206">
                  <c:v>2.3151794862483802E-3</c:v>
                </c:pt>
                <c:pt idx="2207">
                  <c:v>1.6446316151490101E-2</c:v>
                </c:pt>
                <c:pt idx="2208">
                  <c:v>-3.3967821690516998E-3</c:v>
                </c:pt>
                <c:pt idx="2209">
                  <c:v>3.2155909826619797E-2</c:v>
                </c:pt>
                <c:pt idx="2210">
                  <c:v>-2.1793569921309899E-2</c:v>
                </c:pt>
                <c:pt idx="2211">
                  <c:v>2.6124828205543502E-2</c:v>
                </c:pt>
                <c:pt idx="2212">
                  <c:v>8.9796896714115199E-2</c:v>
                </c:pt>
                <c:pt idx="2213">
                  <c:v>-2.7209404404016101E-2</c:v>
                </c:pt>
                <c:pt idx="2214">
                  <c:v>-0.100102509125331</c:v>
                </c:pt>
                <c:pt idx="2215">
                  <c:v>0.170015651800901</c:v>
                </c:pt>
                <c:pt idx="2216">
                  <c:v>0.17694720962805</c:v>
                </c:pt>
                <c:pt idx="2217">
                  <c:v>-2.4800112767169799E-2</c:v>
                </c:pt>
                <c:pt idx="2218">
                  <c:v>-2.941613589112E-2</c:v>
                </c:pt>
                <c:pt idx="2219">
                  <c:v>-6.3385513480261196E-2</c:v>
                </c:pt>
                <c:pt idx="2220">
                  <c:v>9.42861832236375E-3</c:v>
                </c:pt>
                <c:pt idx="2221">
                  <c:v>3.2328228389390597E-2</c:v>
                </c:pt>
                <c:pt idx="2222">
                  <c:v>4.4527347743592597E-3</c:v>
                </c:pt>
                <c:pt idx="2223">
                  <c:v>0.11406264694578599</c:v>
                </c:pt>
                <c:pt idx="2224">
                  <c:v>1.28677672969602E-2</c:v>
                </c:pt>
                <c:pt idx="2225">
                  <c:v>-2.5715329345890901E-2</c:v>
                </c:pt>
                <c:pt idx="2226">
                  <c:v>0.37784916878344199</c:v>
                </c:pt>
                <c:pt idx="2227">
                  <c:v>0.244286840682504</c:v>
                </c:pt>
                <c:pt idx="2228">
                  <c:v>-0.13776878963184899</c:v>
                </c:pt>
                <c:pt idx="2229">
                  <c:v>5.7905558565550998E-2</c:v>
                </c:pt>
                <c:pt idx="2230">
                  <c:v>3.0562709225614E-2</c:v>
                </c:pt>
                <c:pt idx="2231">
                  <c:v>-2.0203214052315802E-2</c:v>
                </c:pt>
                <c:pt idx="2232">
                  <c:v>1.2346569443755201E-3</c:v>
                </c:pt>
                <c:pt idx="2233">
                  <c:v>-3.6598961230834198E-2</c:v>
                </c:pt>
                <c:pt idx="2234">
                  <c:v>5.2537309815781103E-3</c:v>
                </c:pt>
                <c:pt idx="2235">
                  <c:v>-2.7983782943659101E-2</c:v>
                </c:pt>
                <c:pt idx="2236">
                  <c:v>4.7317599497408699E-2</c:v>
                </c:pt>
                <c:pt idx="2237">
                  <c:v>6.7420159248921904E-2</c:v>
                </c:pt>
                <c:pt idx="2238">
                  <c:v>2.8723504392276701E-2</c:v>
                </c:pt>
                <c:pt idx="2239">
                  <c:v>-5.9439616744931797E-2</c:v>
                </c:pt>
                <c:pt idx="2240">
                  <c:v>6.0198141162607598E-2</c:v>
                </c:pt>
                <c:pt idx="2241">
                  <c:v>0.127733478632787</c:v>
                </c:pt>
                <c:pt idx="2242">
                  <c:v>2.62893103954536E-2</c:v>
                </c:pt>
                <c:pt idx="2243">
                  <c:v>-1.99736902905467E-2</c:v>
                </c:pt>
                <c:pt idx="2244">
                  <c:v>6.0322551474719398E-2</c:v>
                </c:pt>
                <c:pt idx="2245">
                  <c:v>1.3431973803586799E-2</c:v>
                </c:pt>
                <c:pt idx="2246">
                  <c:v>-3.1561454107622601E-3</c:v>
                </c:pt>
                <c:pt idx="2247">
                  <c:v>-4.4214297976009398E-2</c:v>
                </c:pt>
                <c:pt idx="2248">
                  <c:v>-2.8854544021598399E-2</c:v>
                </c:pt>
                <c:pt idx="2249">
                  <c:v>3.2285603591226701E-3</c:v>
                </c:pt>
                <c:pt idx="2250">
                  <c:v>1.5693903089229799E-2</c:v>
                </c:pt>
                <c:pt idx="2251">
                  <c:v>1.46841883580855E-2</c:v>
                </c:pt>
                <c:pt idx="2252">
                  <c:v>-5.53621674720697E-2</c:v>
                </c:pt>
                <c:pt idx="2253">
                  <c:v>1.15994908113466E-2</c:v>
                </c:pt>
                <c:pt idx="2254">
                  <c:v>-0.13566091569875299</c:v>
                </c:pt>
                <c:pt idx="2255">
                  <c:v>6.8552767296884198E-2</c:v>
                </c:pt>
                <c:pt idx="2256">
                  <c:v>8.8378271634279998E-2</c:v>
                </c:pt>
                <c:pt idx="2257">
                  <c:v>-0.14233905083426501</c:v>
                </c:pt>
                <c:pt idx="2258">
                  <c:v>-1.3733235564132E-2</c:v>
                </c:pt>
                <c:pt idx="2259">
                  <c:v>-2.9947458115747901E-2</c:v>
                </c:pt>
                <c:pt idx="2260">
                  <c:v>-5.0231844070302699E-2</c:v>
                </c:pt>
                <c:pt idx="2261">
                  <c:v>1.178337752755E-2</c:v>
                </c:pt>
                <c:pt idx="2262">
                  <c:v>5.73274100718466E-2</c:v>
                </c:pt>
                <c:pt idx="2263">
                  <c:v>3.8457366685814301E-2</c:v>
                </c:pt>
                <c:pt idx="2264">
                  <c:v>1.7363701120378199E-2</c:v>
                </c:pt>
                <c:pt idx="2265">
                  <c:v>4.7627870271007601E-3</c:v>
                </c:pt>
                <c:pt idx="2266">
                  <c:v>0.105782441891143</c:v>
                </c:pt>
                <c:pt idx="2267">
                  <c:v>5.8718425070812999E-2</c:v>
                </c:pt>
                <c:pt idx="2268">
                  <c:v>0.13831702351658001</c:v>
                </c:pt>
                <c:pt idx="2269">
                  <c:v>0.123452341171481</c:v>
                </c:pt>
                <c:pt idx="2270">
                  <c:v>-5.1503222789968097E-3</c:v>
                </c:pt>
                <c:pt idx="2271">
                  <c:v>3.0184988253054699E-3</c:v>
                </c:pt>
                <c:pt idx="2272">
                  <c:v>1.8304605716491701E-2</c:v>
                </c:pt>
                <c:pt idx="2273">
                  <c:v>-0.11406805356598899</c:v>
                </c:pt>
                <c:pt idx="2274">
                  <c:v>1.9743094478293699E-2</c:v>
                </c:pt>
                <c:pt idx="2275">
                  <c:v>1.7274837387485101E-2</c:v>
                </c:pt>
                <c:pt idx="2276">
                  <c:v>9.8223534217983605E-2</c:v>
                </c:pt>
                <c:pt idx="2277">
                  <c:v>-5.9163886289812999E-2</c:v>
                </c:pt>
                <c:pt idx="2278">
                  <c:v>-3.2809154798043097E-2</c:v>
                </c:pt>
                <c:pt idx="2279">
                  <c:v>3.0473700497875501E-2</c:v>
                </c:pt>
                <c:pt idx="2280">
                  <c:v>-7.2736948246454602E-3</c:v>
                </c:pt>
                <c:pt idx="2281">
                  <c:v>-1.3967432809573999E-3</c:v>
                </c:pt>
                <c:pt idx="2282">
                  <c:v>-4.11102793284739E-2</c:v>
                </c:pt>
                <c:pt idx="2283">
                  <c:v>8.7450299877768395E-2</c:v>
                </c:pt>
                <c:pt idx="2284">
                  <c:v>-6.5564283857423994E-2</c:v>
                </c:pt>
                <c:pt idx="2285">
                  <c:v>6.6605015578700105E-2</c:v>
                </c:pt>
                <c:pt idx="2286">
                  <c:v>-6.6325448311903096E-2</c:v>
                </c:pt>
                <c:pt idx="2287">
                  <c:v>0.30621838032422</c:v>
                </c:pt>
                <c:pt idx="2288">
                  <c:v>-2.8348879433367301E-2</c:v>
                </c:pt>
                <c:pt idx="2289">
                  <c:v>1.35696896239121E-2</c:v>
                </c:pt>
                <c:pt idx="2290">
                  <c:v>-2.27363443627011E-2</c:v>
                </c:pt>
                <c:pt idx="2291">
                  <c:v>7.8350706196267994E-2</c:v>
                </c:pt>
                <c:pt idx="2292">
                  <c:v>-6.1256378229679803E-2</c:v>
                </c:pt>
                <c:pt idx="2293">
                  <c:v>-6.6959266775095099E-3</c:v>
                </c:pt>
                <c:pt idx="2294">
                  <c:v>1.92567341356016E-2</c:v>
                </c:pt>
                <c:pt idx="2295">
                  <c:v>-1.6354727027046299E-2</c:v>
                </c:pt>
                <c:pt idx="2296">
                  <c:v>5.7401357553706199E-2</c:v>
                </c:pt>
                <c:pt idx="2297">
                  <c:v>6.8034139081412107E-2</c:v>
                </c:pt>
                <c:pt idx="2298">
                  <c:v>9.0417779189709599E-2</c:v>
                </c:pt>
                <c:pt idx="2299">
                  <c:v>-4.4937946293191401E-2</c:v>
                </c:pt>
                <c:pt idx="2300">
                  <c:v>-7.7823577149944298E-2</c:v>
                </c:pt>
                <c:pt idx="2301">
                  <c:v>1.9579877055894802E-2</c:v>
                </c:pt>
                <c:pt idx="2302">
                  <c:v>3.6373681342599398E-2</c:v>
                </c:pt>
                <c:pt idx="2303">
                  <c:v>4.2305406496279102E-4</c:v>
                </c:pt>
                <c:pt idx="2304">
                  <c:v>-2.19240244511427E-2</c:v>
                </c:pt>
                <c:pt idx="2305">
                  <c:v>-3.1040210845715101E-2</c:v>
                </c:pt>
                <c:pt idx="2306">
                  <c:v>3.2753623089179E-2</c:v>
                </c:pt>
                <c:pt idx="2307">
                  <c:v>-7.9019984878963903E-2</c:v>
                </c:pt>
                <c:pt idx="2308">
                  <c:v>0.19442849627318901</c:v>
                </c:pt>
                <c:pt idx="2309">
                  <c:v>5.5510055379775401E-2</c:v>
                </c:pt>
                <c:pt idx="2310">
                  <c:v>0.127551600454886</c:v>
                </c:pt>
                <c:pt idx="2311">
                  <c:v>-2.8296612606691699E-2</c:v>
                </c:pt>
                <c:pt idx="2312">
                  <c:v>6.3400419128364596E-2</c:v>
                </c:pt>
                <c:pt idx="2313">
                  <c:v>-3.93608897026985E-2</c:v>
                </c:pt>
                <c:pt idx="2314">
                  <c:v>-3.0285022501318301E-2</c:v>
                </c:pt>
                <c:pt idx="2315">
                  <c:v>2.38208389927888E-2</c:v>
                </c:pt>
                <c:pt idx="2316">
                  <c:v>1.80780547311379E-2</c:v>
                </c:pt>
                <c:pt idx="2317">
                  <c:v>1.43157382960508E-2</c:v>
                </c:pt>
                <c:pt idx="2318">
                  <c:v>-6.1634730089199499E-3</c:v>
                </c:pt>
                <c:pt idx="2319">
                  <c:v>-3.0081327826443301E-2</c:v>
                </c:pt>
                <c:pt idx="2320">
                  <c:v>7.5274036189410004E-2</c:v>
                </c:pt>
                <c:pt idx="2321">
                  <c:v>-9.2972558704582705E-3</c:v>
                </c:pt>
                <c:pt idx="2322">
                  <c:v>-4.7580930458490699E-3</c:v>
                </c:pt>
                <c:pt idx="2323">
                  <c:v>-2.5141226689393101E-2</c:v>
                </c:pt>
                <c:pt idx="2324">
                  <c:v>3.7299977069651803E-2</c:v>
                </c:pt>
                <c:pt idx="2325">
                  <c:v>-4.4227353411507402E-2</c:v>
                </c:pt>
                <c:pt idx="2326">
                  <c:v>2.96597982837827E-2</c:v>
                </c:pt>
                <c:pt idx="2327">
                  <c:v>-3.16299924904948E-2</c:v>
                </c:pt>
                <c:pt idx="2328">
                  <c:v>-2.13362340014456E-4</c:v>
                </c:pt>
                <c:pt idx="2329">
                  <c:v>2.7875259168709501E-2</c:v>
                </c:pt>
                <c:pt idx="2330">
                  <c:v>6.7143012624481593E-2</c:v>
                </c:pt>
                <c:pt idx="2331">
                  <c:v>1.4269406676141299E-2</c:v>
                </c:pt>
                <c:pt idx="2332">
                  <c:v>-1.78232775107778E-2</c:v>
                </c:pt>
                <c:pt idx="2333">
                  <c:v>-1.06877040153517E-2</c:v>
                </c:pt>
                <c:pt idx="2334">
                  <c:v>3.9918631431143901E-3</c:v>
                </c:pt>
                <c:pt idx="2335">
                  <c:v>-2.0195442256042601E-2</c:v>
                </c:pt>
                <c:pt idx="2336">
                  <c:v>-4.04990610902543E-2</c:v>
                </c:pt>
                <c:pt idx="2337">
                  <c:v>-6.9972959047649205E-2</c:v>
                </c:pt>
                <c:pt idx="2338">
                  <c:v>-3.9505722433866602E-2</c:v>
                </c:pt>
                <c:pt idx="2339">
                  <c:v>-0.100534846284802</c:v>
                </c:pt>
                <c:pt idx="2340">
                  <c:v>4.5161100371622397E-3</c:v>
                </c:pt>
                <c:pt idx="2341">
                  <c:v>8.0111802427031992E-3</c:v>
                </c:pt>
                <c:pt idx="2342">
                  <c:v>-2.21438725326015E-2</c:v>
                </c:pt>
                <c:pt idx="2343">
                  <c:v>-2.01067542885527E-2</c:v>
                </c:pt>
                <c:pt idx="2344">
                  <c:v>-0.120639277409312</c:v>
                </c:pt>
                <c:pt idx="2345">
                  <c:v>-3.5874751228365503E-2</c:v>
                </c:pt>
                <c:pt idx="2346">
                  <c:v>-2.5473223174099498E-2</c:v>
                </c:pt>
                <c:pt idx="2347">
                  <c:v>4.61970767008619E-2</c:v>
                </c:pt>
                <c:pt idx="2348">
                  <c:v>-7.8378259321749702E-2</c:v>
                </c:pt>
                <c:pt idx="2349">
                  <c:v>1.5928044767589401E-2</c:v>
                </c:pt>
                <c:pt idx="2350">
                  <c:v>-7.1505886962084403E-2</c:v>
                </c:pt>
                <c:pt idx="2351">
                  <c:v>-7.1959004240129701E-2</c:v>
                </c:pt>
                <c:pt idx="2352">
                  <c:v>5.3430219571582803E-2</c:v>
                </c:pt>
                <c:pt idx="2353">
                  <c:v>-3.46748845271092E-2</c:v>
                </c:pt>
                <c:pt idx="2354">
                  <c:v>2.30570694918866E-2</c:v>
                </c:pt>
                <c:pt idx="2355">
                  <c:v>9.5133479011622101E-4</c:v>
                </c:pt>
                <c:pt idx="2356">
                  <c:v>3.4092206860618597E-2</c:v>
                </c:pt>
                <c:pt idx="2357">
                  <c:v>-8.5149873407486306E-3</c:v>
                </c:pt>
                <c:pt idx="2358">
                  <c:v>6.8017648260856794E-2</c:v>
                </c:pt>
                <c:pt idx="2359">
                  <c:v>4.0359849797228599E-2</c:v>
                </c:pt>
                <c:pt idx="2360">
                  <c:v>3.6228505756767497E-2</c:v>
                </c:pt>
                <c:pt idx="2361">
                  <c:v>-0.222716289921147</c:v>
                </c:pt>
                <c:pt idx="2362">
                  <c:v>8.1599821832584005E-2</c:v>
                </c:pt>
                <c:pt idx="2363">
                  <c:v>1.80162927760446E-2</c:v>
                </c:pt>
                <c:pt idx="2364">
                  <c:v>2.0068303654491099E-2</c:v>
                </c:pt>
                <c:pt idx="2365">
                  <c:v>2.9263842870539802E-2</c:v>
                </c:pt>
                <c:pt idx="2366">
                  <c:v>2.1094489474221802E-2</c:v>
                </c:pt>
                <c:pt idx="2367">
                  <c:v>-4.39777430815722E-2</c:v>
                </c:pt>
                <c:pt idx="2368">
                  <c:v>-6.20311181147581E-3</c:v>
                </c:pt>
                <c:pt idx="2369">
                  <c:v>-4.4771838452733803E-2</c:v>
                </c:pt>
                <c:pt idx="2370">
                  <c:v>-1.9481199474778801E-2</c:v>
                </c:pt>
                <c:pt idx="2371">
                  <c:v>-1.9632527765217001E-2</c:v>
                </c:pt>
                <c:pt idx="2372">
                  <c:v>-0.127766252430598</c:v>
                </c:pt>
                <c:pt idx="2373">
                  <c:v>0.126438114008527</c:v>
                </c:pt>
                <c:pt idx="2374">
                  <c:v>3.5299497797833403E-2</c:v>
                </c:pt>
                <c:pt idx="2375">
                  <c:v>-3.74879243880697E-2</c:v>
                </c:pt>
                <c:pt idx="2376">
                  <c:v>-3.4710779128981399E-2</c:v>
                </c:pt>
                <c:pt idx="2377">
                  <c:v>-5.1375665051517097E-2</c:v>
                </c:pt>
                <c:pt idx="2378">
                  <c:v>-1.52877234562956E-2</c:v>
                </c:pt>
                <c:pt idx="2379">
                  <c:v>-4.8758353203846E-2</c:v>
                </c:pt>
                <c:pt idx="2380">
                  <c:v>-5.4960415879924597E-2</c:v>
                </c:pt>
                <c:pt idx="2381">
                  <c:v>-4.9002455838477003E-2</c:v>
                </c:pt>
                <c:pt idx="2382">
                  <c:v>0.19689764048487299</c:v>
                </c:pt>
                <c:pt idx="2383">
                  <c:v>-4.5925976116099498E-2</c:v>
                </c:pt>
                <c:pt idx="2384">
                  <c:v>-1.95468971164958E-2</c:v>
                </c:pt>
                <c:pt idx="2385">
                  <c:v>-5.4664218771183201E-2</c:v>
                </c:pt>
                <c:pt idx="2386">
                  <c:v>4.6001856223184298E-2</c:v>
                </c:pt>
                <c:pt idx="2387">
                  <c:v>-3.1406108844063099E-2</c:v>
                </c:pt>
                <c:pt idx="2388">
                  <c:v>4.4189406569814502E-2</c:v>
                </c:pt>
                <c:pt idx="2389">
                  <c:v>-3.8379640132521202E-2</c:v>
                </c:pt>
                <c:pt idx="2390">
                  <c:v>-3.8934461877591503E-2</c:v>
                </c:pt>
                <c:pt idx="2391">
                  <c:v>-3.3215456167775798E-2</c:v>
                </c:pt>
                <c:pt idx="2392">
                  <c:v>9.5892870081024206E-2</c:v>
                </c:pt>
                <c:pt idx="2393">
                  <c:v>-5.4883369639141803E-2</c:v>
                </c:pt>
                <c:pt idx="2394">
                  <c:v>-0.10575366394298299</c:v>
                </c:pt>
                <c:pt idx="2395">
                  <c:v>-4.5234026182202E-2</c:v>
                </c:pt>
                <c:pt idx="2396">
                  <c:v>3.33680499689777E-2</c:v>
                </c:pt>
                <c:pt idx="2397">
                  <c:v>0.24557765098576401</c:v>
                </c:pt>
                <c:pt idx="2398">
                  <c:v>6.3537117471986093E-2</c:v>
                </c:pt>
                <c:pt idx="2399">
                  <c:v>1.0070956277772299E-3</c:v>
                </c:pt>
                <c:pt idx="2400">
                  <c:v>-7.1017950826559997E-2</c:v>
                </c:pt>
                <c:pt idx="2401">
                  <c:v>3.7717135609798703E-2</c:v>
                </c:pt>
                <c:pt idx="2402">
                  <c:v>-7.2076203289608296E-3</c:v>
                </c:pt>
                <c:pt idx="2403">
                  <c:v>-0.109850481782478</c:v>
                </c:pt>
                <c:pt idx="2404">
                  <c:v>-6.5863665196781399E-2</c:v>
                </c:pt>
                <c:pt idx="2405">
                  <c:v>-4.7997055910149002E-2</c:v>
                </c:pt>
                <c:pt idx="2406">
                  <c:v>5.25535286741423E-2</c:v>
                </c:pt>
                <c:pt idx="2407">
                  <c:v>-6.0807472619204703E-2</c:v>
                </c:pt>
                <c:pt idx="2408">
                  <c:v>5.8183369622506503E-2</c:v>
                </c:pt>
                <c:pt idx="2409">
                  <c:v>-6.5318263856283906E-2</c:v>
                </c:pt>
                <c:pt idx="2410">
                  <c:v>-2.3415231171313201E-2</c:v>
                </c:pt>
                <c:pt idx="2411">
                  <c:v>-6.0069280934375698E-2</c:v>
                </c:pt>
                <c:pt idx="2412">
                  <c:v>-1.9460053163908399E-2</c:v>
                </c:pt>
                <c:pt idx="2413">
                  <c:v>5.4894762372916801E-2</c:v>
                </c:pt>
                <c:pt idx="2414">
                  <c:v>0.161232874536898</c:v>
                </c:pt>
                <c:pt idx="2415">
                  <c:v>2.3252655824657999E-2</c:v>
                </c:pt>
                <c:pt idx="2416">
                  <c:v>5.5385767239846999E-2</c:v>
                </c:pt>
                <c:pt idx="2417">
                  <c:v>-2.77832676162992E-2</c:v>
                </c:pt>
                <c:pt idx="2418">
                  <c:v>0.152076527254247</c:v>
                </c:pt>
                <c:pt idx="2419">
                  <c:v>-4.2058810129693897E-2</c:v>
                </c:pt>
                <c:pt idx="2420">
                  <c:v>-4.7661999401452902E-2</c:v>
                </c:pt>
                <c:pt idx="2421">
                  <c:v>1.9435794244646601E-2</c:v>
                </c:pt>
                <c:pt idx="2422">
                  <c:v>1.8990486625585699E-2</c:v>
                </c:pt>
                <c:pt idx="2423">
                  <c:v>-3.5697510494991903E-2</c:v>
                </c:pt>
                <c:pt idx="2424">
                  <c:v>-1.6702197288999798E-2</c:v>
                </c:pt>
                <c:pt idx="2425">
                  <c:v>5.5793610183868303E-2</c:v>
                </c:pt>
                <c:pt idx="2426">
                  <c:v>8.9115732894064995E-3</c:v>
                </c:pt>
                <c:pt idx="2427">
                  <c:v>4.7436816400212599E-2</c:v>
                </c:pt>
                <c:pt idx="2428">
                  <c:v>-0.101822419530679</c:v>
                </c:pt>
                <c:pt idx="2429">
                  <c:v>5.2482621832139899E-2</c:v>
                </c:pt>
                <c:pt idx="2430">
                  <c:v>-6.8993725352292798E-2</c:v>
                </c:pt>
                <c:pt idx="2431">
                  <c:v>-2.80475386215766E-2</c:v>
                </c:pt>
                <c:pt idx="2432">
                  <c:v>-1.37122788457411E-3</c:v>
                </c:pt>
                <c:pt idx="2433">
                  <c:v>-0.10413868544169599</c:v>
                </c:pt>
                <c:pt idx="2434">
                  <c:v>-2.74398709739581E-2</c:v>
                </c:pt>
                <c:pt idx="2435">
                  <c:v>6.7493190990046706E-2</c:v>
                </c:pt>
                <c:pt idx="2436">
                  <c:v>2.19289699569938E-2</c:v>
                </c:pt>
                <c:pt idx="2437">
                  <c:v>0.110483028304467</c:v>
                </c:pt>
                <c:pt idx="2438">
                  <c:v>6.2751740053282198E-2</c:v>
                </c:pt>
                <c:pt idx="2439">
                  <c:v>-3.7738325086821498E-2</c:v>
                </c:pt>
                <c:pt idx="2440">
                  <c:v>-0.237396217543766</c:v>
                </c:pt>
                <c:pt idx="2441">
                  <c:v>6.9385303339760895E-2</c:v>
                </c:pt>
                <c:pt idx="2442">
                  <c:v>-8.9350958821388105E-3</c:v>
                </c:pt>
                <c:pt idx="2443">
                  <c:v>-0.112822569642006</c:v>
                </c:pt>
                <c:pt idx="2444">
                  <c:v>5.7420847988878698E-2</c:v>
                </c:pt>
                <c:pt idx="2445">
                  <c:v>-3.7436204270482797E-2</c:v>
                </c:pt>
                <c:pt idx="2446">
                  <c:v>0.123404656027938</c:v>
                </c:pt>
                <c:pt idx="2447">
                  <c:v>-4.9299097598826301E-2</c:v>
                </c:pt>
                <c:pt idx="2448">
                  <c:v>-0.12023602866775999</c:v>
                </c:pt>
                <c:pt idx="2449">
                  <c:v>-1.9143174938318599E-2</c:v>
                </c:pt>
                <c:pt idx="2450">
                  <c:v>-2.4970042467786301E-2</c:v>
                </c:pt>
                <c:pt idx="2451">
                  <c:v>-1.68705050299707E-2</c:v>
                </c:pt>
                <c:pt idx="2452">
                  <c:v>-6.0560728446418501E-2</c:v>
                </c:pt>
                <c:pt idx="2453">
                  <c:v>0.125788322168956</c:v>
                </c:pt>
                <c:pt idx="2454">
                  <c:v>3.5419378193276799E-2</c:v>
                </c:pt>
                <c:pt idx="2455">
                  <c:v>5.7638835394904202E-3</c:v>
                </c:pt>
                <c:pt idx="2456">
                  <c:v>-5.0306632983452303E-2</c:v>
                </c:pt>
                <c:pt idx="2457">
                  <c:v>6.0714246017514698E-2</c:v>
                </c:pt>
                <c:pt idx="2458">
                  <c:v>-2.06073285953359E-2</c:v>
                </c:pt>
                <c:pt idx="2459">
                  <c:v>2.25358219478888E-3</c:v>
                </c:pt>
                <c:pt idx="2460">
                  <c:v>2.71082123602371E-2</c:v>
                </c:pt>
                <c:pt idx="2461">
                  <c:v>-2.9507376630856001E-2</c:v>
                </c:pt>
                <c:pt idx="2462">
                  <c:v>-1.8855825736504399E-2</c:v>
                </c:pt>
                <c:pt idx="2463">
                  <c:v>-1.3108390259297701E-2</c:v>
                </c:pt>
                <c:pt idx="2464">
                  <c:v>-4.4993542022894899E-2</c:v>
                </c:pt>
                <c:pt idx="2465">
                  <c:v>1.4678598715342999E-2</c:v>
                </c:pt>
                <c:pt idx="2466">
                  <c:v>3.3207295158634402E-2</c:v>
                </c:pt>
                <c:pt idx="2467">
                  <c:v>4.2324793812022102E-2</c:v>
                </c:pt>
                <c:pt idx="2468">
                  <c:v>-4.2816631728797502E-2</c:v>
                </c:pt>
                <c:pt idx="2469">
                  <c:v>-3.3725159868787102E-2</c:v>
                </c:pt>
                <c:pt idx="2470">
                  <c:v>2.20950509470219E-2</c:v>
                </c:pt>
                <c:pt idx="2471">
                  <c:v>3.6162404456658401E-2</c:v>
                </c:pt>
                <c:pt idx="2472">
                  <c:v>-2.9515158720647201E-2</c:v>
                </c:pt>
                <c:pt idx="2473">
                  <c:v>7.8267922240150306E-2</c:v>
                </c:pt>
                <c:pt idx="2474">
                  <c:v>1.34839219412131E-2</c:v>
                </c:pt>
                <c:pt idx="2475">
                  <c:v>-1.07223311334046E-2</c:v>
                </c:pt>
                <c:pt idx="2476">
                  <c:v>4.1029309413002799E-2</c:v>
                </c:pt>
                <c:pt idx="2477">
                  <c:v>6.6514891340333698E-2</c:v>
                </c:pt>
                <c:pt idx="2478">
                  <c:v>-6.1228391582606196E-3</c:v>
                </c:pt>
                <c:pt idx="2479">
                  <c:v>7.7776903353488102E-4</c:v>
                </c:pt>
                <c:pt idx="2480">
                  <c:v>1.66161115526418E-2</c:v>
                </c:pt>
                <c:pt idx="2481">
                  <c:v>-1.5768553988286801E-2</c:v>
                </c:pt>
                <c:pt idx="2482">
                  <c:v>3.9631509671933997E-2</c:v>
                </c:pt>
                <c:pt idx="2483">
                  <c:v>-1.94262705477284E-2</c:v>
                </c:pt>
                <c:pt idx="2484">
                  <c:v>0.17453507965180901</c:v>
                </c:pt>
                <c:pt idx="2485">
                  <c:v>-3.2279510831791002E-2</c:v>
                </c:pt>
                <c:pt idx="2486">
                  <c:v>-3.4313891918860598E-2</c:v>
                </c:pt>
                <c:pt idx="2487">
                  <c:v>0.18274997201972401</c:v>
                </c:pt>
                <c:pt idx="2488">
                  <c:v>-1.4111855829668201E-5</c:v>
                </c:pt>
                <c:pt idx="2489">
                  <c:v>-2.5725988521734199E-2</c:v>
                </c:pt>
                <c:pt idx="2490">
                  <c:v>-1.9201062849413499E-2</c:v>
                </c:pt>
                <c:pt idx="2491">
                  <c:v>-8.1011517831904606E-2</c:v>
                </c:pt>
                <c:pt idx="2492">
                  <c:v>-3.2213555379134298E-2</c:v>
                </c:pt>
                <c:pt idx="2493">
                  <c:v>-6.0807485578531703E-2</c:v>
                </c:pt>
                <c:pt idx="2494">
                  <c:v>6.6634350992424096E-2</c:v>
                </c:pt>
                <c:pt idx="2495">
                  <c:v>7.9129025997142194E-2</c:v>
                </c:pt>
                <c:pt idx="2496">
                  <c:v>0.19746763136739701</c:v>
                </c:pt>
                <c:pt idx="2497">
                  <c:v>-6.5136814018464897E-2</c:v>
                </c:pt>
                <c:pt idx="2498">
                  <c:v>0.13387159276539901</c:v>
                </c:pt>
                <c:pt idx="2499">
                  <c:v>2.1348994992164801E-2</c:v>
                </c:pt>
                <c:pt idx="2500">
                  <c:v>9.2828421873981007E-2</c:v>
                </c:pt>
                <c:pt idx="2501">
                  <c:v>0.106918155985518</c:v>
                </c:pt>
                <c:pt idx="2502">
                  <c:v>-2.5311192424720901E-2</c:v>
                </c:pt>
                <c:pt idx="2503">
                  <c:v>3.3261828220376301E-2</c:v>
                </c:pt>
                <c:pt idx="2504">
                  <c:v>-0.70544370463910999</c:v>
                </c:pt>
                <c:pt idx="2505">
                  <c:v>5.3307728099951199E-2</c:v>
                </c:pt>
                <c:pt idx="2506">
                  <c:v>-2.4216985536163801E-2</c:v>
                </c:pt>
                <c:pt idx="2507">
                  <c:v>1.6177831010377699E-2</c:v>
                </c:pt>
                <c:pt idx="2508">
                  <c:v>0.122311840481649</c:v>
                </c:pt>
                <c:pt idx="2509">
                  <c:v>-7.4051452668400394E-2</c:v>
                </c:pt>
                <c:pt idx="2510">
                  <c:v>-3.4654396789143498E-2</c:v>
                </c:pt>
                <c:pt idx="2511">
                  <c:v>4.3538696119851403E-3</c:v>
                </c:pt>
                <c:pt idx="2512">
                  <c:v>4.2664292500502299E-2</c:v>
                </c:pt>
                <c:pt idx="2513">
                  <c:v>-1.55557009319995E-3</c:v>
                </c:pt>
                <c:pt idx="2514">
                  <c:v>-8.5215945216772192E-3</c:v>
                </c:pt>
                <c:pt idx="2515">
                  <c:v>-2.0618124191722501E-2</c:v>
                </c:pt>
                <c:pt idx="2516">
                  <c:v>-8.3790356287639006E-2</c:v>
                </c:pt>
                <c:pt idx="2517">
                  <c:v>-5.18307650492007E-2</c:v>
                </c:pt>
                <c:pt idx="2518">
                  <c:v>2.63554626864488E-2</c:v>
                </c:pt>
                <c:pt idx="2519">
                  <c:v>-3.1945457276818502E-2</c:v>
                </c:pt>
                <c:pt idx="2520">
                  <c:v>2.0590079286300501E-2</c:v>
                </c:pt>
                <c:pt idx="2521">
                  <c:v>2.1677628443207201E-2</c:v>
                </c:pt>
                <c:pt idx="2522">
                  <c:v>-4.0003730069766902E-2</c:v>
                </c:pt>
                <c:pt idx="2523">
                  <c:v>-3.0259570803685201E-2</c:v>
                </c:pt>
                <c:pt idx="2524">
                  <c:v>-1.6194408021487298E-2</c:v>
                </c:pt>
                <c:pt idx="2525">
                  <c:v>-0.15313089865030399</c:v>
                </c:pt>
                <c:pt idx="2526">
                  <c:v>-9.5045913206011107E-2</c:v>
                </c:pt>
                <c:pt idx="2527">
                  <c:v>6.0306945551603E-2</c:v>
                </c:pt>
                <c:pt idx="2528">
                  <c:v>-4.4370383917963899E-2</c:v>
                </c:pt>
                <c:pt idx="2529">
                  <c:v>-4.2376074822814601E-2</c:v>
                </c:pt>
                <c:pt idx="2530">
                  <c:v>-2.63373847434272E-2</c:v>
                </c:pt>
                <c:pt idx="2531">
                  <c:v>-3.4221430476758699E-2</c:v>
                </c:pt>
                <c:pt idx="2532">
                  <c:v>-3.96963692009153E-2</c:v>
                </c:pt>
                <c:pt idx="2533">
                  <c:v>-2.9343213193468099E-2</c:v>
                </c:pt>
                <c:pt idx="2534">
                  <c:v>0.12499359306003301</c:v>
                </c:pt>
                <c:pt idx="2535">
                  <c:v>-0.15785151323466101</c:v>
                </c:pt>
                <c:pt idx="2536">
                  <c:v>-1.99476168114954E-2</c:v>
                </c:pt>
                <c:pt idx="2537">
                  <c:v>1.9442826423687401E-2</c:v>
                </c:pt>
                <c:pt idx="2538">
                  <c:v>-7.9505597496369901E-2</c:v>
                </c:pt>
                <c:pt idx="2539">
                  <c:v>4.1324392133832398E-3</c:v>
                </c:pt>
                <c:pt idx="2540">
                  <c:v>-3.5555174638493399E-2</c:v>
                </c:pt>
                <c:pt idx="2541">
                  <c:v>6.5703783396519305E-2</c:v>
                </c:pt>
                <c:pt idx="2542">
                  <c:v>5.3374865476689203E-2</c:v>
                </c:pt>
                <c:pt idx="2543">
                  <c:v>-9.1649437890506402E-4</c:v>
                </c:pt>
                <c:pt idx="2544">
                  <c:v>-2.7088159725571399E-2</c:v>
                </c:pt>
                <c:pt idx="2545">
                  <c:v>4.9068345994526502E-2</c:v>
                </c:pt>
                <c:pt idx="2546">
                  <c:v>-9.2934138059651297E-2</c:v>
                </c:pt>
                <c:pt idx="2547">
                  <c:v>7.8888124905708096E-2</c:v>
                </c:pt>
                <c:pt idx="2548">
                  <c:v>-5.4617015077488999E-2</c:v>
                </c:pt>
                <c:pt idx="2549">
                  <c:v>3.5460140424762102E-2</c:v>
                </c:pt>
                <c:pt idx="2550">
                  <c:v>1.00474808831841E-2</c:v>
                </c:pt>
                <c:pt idx="2551">
                  <c:v>-3.3893703308926597E-2</c:v>
                </c:pt>
                <c:pt idx="2552">
                  <c:v>-8.2241922776845805E-2</c:v>
                </c:pt>
                <c:pt idx="2553">
                  <c:v>4.4114049728947599E-2</c:v>
                </c:pt>
                <c:pt idx="2554">
                  <c:v>4.73613961944874E-3</c:v>
                </c:pt>
                <c:pt idx="2555">
                  <c:v>-6.7283294027582499E-2</c:v>
                </c:pt>
                <c:pt idx="2556">
                  <c:v>1.41829397550604E-2</c:v>
                </c:pt>
                <c:pt idx="2557">
                  <c:v>-4.9887717257685302E-2</c:v>
                </c:pt>
                <c:pt idx="2558">
                  <c:v>1.0868168634393899E-2</c:v>
                </c:pt>
                <c:pt idx="2559">
                  <c:v>-6.0741120695210399E-2</c:v>
                </c:pt>
                <c:pt idx="2560">
                  <c:v>9.8148263374797703E-3</c:v>
                </c:pt>
                <c:pt idx="2561">
                  <c:v>0.157748946833213</c:v>
                </c:pt>
                <c:pt idx="2562">
                  <c:v>0.15252130661338101</c:v>
                </c:pt>
                <c:pt idx="2563">
                  <c:v>-3.24441677488974E-3</c:v>
                </c:pt>
                <c:pt idx="2564">
                  <c:v>-3.06288715698599E-3</c:v>
                </c:pt>
                <c:pt idx="2565">
                  <c:v>-3.8556771189135502E-2</c:v>
                </c:pt>
                <c:pt idx="2566">
                  <c:v>-2.6858548957907399E-2</c:v>
                </c:pt>
                <c:pt idx="2567">
                  <c:v>7.9665352920983406E-3</c:v>
                </c:pt>
                <c:pt idx="2568">
                  <c:v>-0.121823377554363</c:v>
                </c:pt>
                <c:pt idx="2569">
                  <c:v>-1.9727371211080098E-2</c:v>
                </c:pt>
                <c:pt idx="2570">
                  <c:v>2.5369126277674101E-2</c:v>
                </c:pt>
                <c:pt idx="2571">
                  <c:v>-7.1076670453641605E-2</c:v>
                </c:pt>
                <c:pt idx="2572">
                  <c:v>-3.4078485534820402E-2</c:v>
                </c:pt>
                <c:pt idx="2573">
                  <c:v>-8.3861907688579193E-2</c:v>
                </c:pt>
                <c:pt idx="2574">
                  <c:v>-1.4146718512174399E-2</c:v>
                </c:pt>
                <c:pt idx="2575">
                  <c:v>-2.6539741730244901E-2</c:v>
                </c:pt>
                <c:pt idx="2576">
                  <c:v>-8.9975523302444002E-2</c:v>
                </c:pt>
                <c:pt idx="2577">
                  <c:v>1.3840949548638E-2</c:v>
                </c:pt>
                <c:pt idx="2578">
                  <c:v>-3.9473645906972402E-2</c:v>
                </c:pt>
                <c:pt idx="2579">
                  <c:v>0.14183917392720399</c:v>
                </c:pt>
                <c:pt idx="2580">
                  <c:v>1.35476504681264E-6</c:v>
                </c:pt>
                <c:pt idx="2581">
                  <c:v>2.58910439494375E-2</c:v>
                </c:pt>
                <c:pt idx="2582">
                  <c:v>4.9630008128189303E-2</c:v>
                </c:pt>
                <c:pt idx="2583">
                  <c:v>8.0572416424569596E-2</c:v>
                </c:pt>
                <c:pt idx="2584">
                  <c:v>-2.6860690518439902E-3</c:v>
                </c:pt>
                <c:pt idx="2585">
                  <c:v>0.12814973108906599</c:v>
                </c:pt>
                <c:pt idx="2586">
                  <c:v>-5.8671631383522702E-2</c:v>
                </c:pt>
                <c:pt idx="2587">
                  <c:v>-1.37833131640859E-2</c:v>
                </c:pt>
                <c:pt idx="2588">
                  <c:v>-9.6567240759002394E-3</c:v>
                </c:pt>
                <c:pt idx="2589">
                  <c:v>-5.3588041543320301E-2</c:v>
                </c:pt>
                <c:pt idx="2590">
                  <c:v>-5.6848986181982801E-2</c:v>
                </c:pt>
                <c:pt idx="2591">
                  <c:v>-1.45084826407995E-2</c:v>
                </c:pt>
                <c:pt idx="2592">
                  <c:v>1.1992271639714501E-2</c:v>
                </c:pt>
                <c:pt idx="2593">
                  <c:v>3.2965922741313498E-2</c:v>
                </c:pt>
                <c:pt idx="2594">
                  <c:v>-4.5296293202223802E-3</c:v>
                </c:pt>
                <c:pt idx="2595">
                  <c:v>-8.8327872237975696E-2</c:v>
                </c:pt>
                <c:pt idx="2596">
                  <c:v>-8.6364441583750604E-2</c:v>
                </c:pt>
                <c:pt idx="2597">
                  <c:v>2.1058394980792101E-2</c:v>
                </c:pt>
                <c:pt idx="2598">
                  <c:v>3.9331853357161599E-2</c:v>
                </c:pt>
                <c:pt idx="2599">
                  <c:v>2.5323246938909499E-2</c:v>
                </c:pt>
                <c:pt idx="2600">
                  <c:v>1.09589558758145E-2</c:v>
                </c:pt>
                <c:pt idx="2601">
                  <c:v>3.38238542077978E-2</c:v>
                </c:pt>
                <c:pt idx="2602">
                  <c:v>-5.78550019441844E-2</c:v>
                </c:pt>
                <c:pt idx="2603">
                  <c:v>-2.0781830458181699E-2</c:v>
                </c:pt>
                <c:pt idx="2604">
                  <c:v>-1.17899313296554E-3</c:v>
                </c:pt>
                <c:pt idx="2605">
                  <c:v>0.104717286062709</c:v>
                </c:pt>
                <c:pt idx="2606">
                  <c:v>9.4291563215428198E-2</c:v>
                </c:pt>
                <c:pt idx="2607">
                  <c:v>-2.4359723862129801E-2</c:v>
                </c:pt>
                <c:pt idx="2608">
                  <c:v>-0.174357293398961</c:v>
                </c:pt>
                <c:pt idx="2609">
                  <c:v>6.0400066635845698E-2</c:v>
                </c:pt>
                <c:pt idx="2610">
                  <c:v>5.6879299582401899E-4</c:v>
                </c:pt>
                <c:pt idx="2611">
                  <c:v>-3.7932342186797599E-2</c:v>
                </c:pt>
                <c:pt idx="2612">
                  <c:v>6.3999268667621401E-2</c:v>
                </c:pt>
                <c:pt idx="2613">
                  <c:v>-3.4161144532371998E-2</c:v>
                </c:pt>
                <c:pt idx="2614">
                  <c:v>5.3266754466354101E-2</c:v>
                </c:pt>
                <c:pt idx="2615">
                  <c:v>-5.5350056271956704E-3</c:v>
                </c:pt>
                <c:pt idx="2616">
                  <c:v>-1.6978357552646098E-2</c:v>
                </c:pt>
                <c:pt idx="2617">
                  <c:v>3.0874677398721899E-2</c:v>
                </c:pt>
                <c:pt idx="2618">
                  <c:v>3.92236191981441E-2</c:v>
                </c:pt>
                <c:pt idx="2619">
                  <c:v>0.115760203584813</c:v>
                </c:pt>
                <c:pt idx="2620">
                  <c:v>4.5680524514185798E-2</c:v>
                </c:pt>
                <c:pt idx="2621">
                  <c:v>-7.4807371513252896E-2</c:v>
                </c:pt>
                <c:pt idx="2622">
                  <c:v>-4.2700838386692502E-2</c:v>
                </c:pt>
                <c:pt idx="2623">
                  <c:v>-0.101758506990417</c:v>
                </c:pt>
                <c:pt idx="2624">
                  <c:v>-9.1378392328354402E-2</c:v>
                </c:pt>
                <c:pt idx="2625">
                  <c:v>-4.8357675449992102E-2</c:v>
                </c:pt>
                <c:pt idx="2626">
                  <c:v>-2.7673542107501201E-2</c:v>
                </c:pt>
                <c:pt idx="2627">
                  <c:v>6.7185178521196303E-3</c:v>
                </c:pt>
                <c:pt idx="2628">
                  <c:v>3.3596523540202497E-2</c:v>
                </c:pt>
                <c:pt idx="2629">
                  <c:v>-5.2343687175122602E-3</c:v>
                </c:pt>
                <c:pt idx="2630">
                  <c:v>-0.127215033010528</c:v>
                </c:pt>
                <c:pt idx="2631">
                  <c:v>4.23375168611244E-2</c:v>
                </c:pt>
                <c:pt idx="2632">
                  <c:v>-3.5273412496457497E-2</c:v>
                </c:pt>
                <c:pt idx="2633">
                  <c:v>-4.1911428162235302E-2</c:v>
                </c:pt>
                <c:pt idx="2634">
                  <c:v>5.61084181276321E-2</c:v>
                </c:pt>
                <c:pt idx="2635">
                  <c:v>4.8352756595669198E-2</c:v>
                </c:pt>
                <c:pt idx="2636">
                  <c:v>-6.9978301565569697E-3</c:v>
                </c:pt>
                <c:pt idx="2637">
                  <c:v>4.6462133160055402E-2</c:v>
                </c:pt>
                <c:pt idx="2638">
                  <c:v>-1.9591084949852601E-2</c:v>
                </c:pt>
                <c:pt idx="2639">
                  <c:v>2.1009050633230299E-2</c:v>
                </c:pt>
                <c:pt idx="2640">
                  <c:v>-3.25073400865339E-3</c:v>
                </c:pt>
                <c:pt idx="2641">
                  <c:v>1.6858041116519101E-2</c:v>
                </c:pt>
                <c:pt idx="2642">
                  <c:v>-2.5383037224019099E-2</c:v>
                </c:pt>
                <c:pt idx="2643">
                  <c:v>-5.1920583530466601E-2</c:v>
                </c:pt>
                <c:pt idx="2644">
                  <c:v>2.5686688444063899E-2</c:v>
                </c:pt>
                <c:pt idx="2645">
                  <c:v>-5.5265134328610799E-2</c:v>
                </c:pt>
                <c:pt idx="2646">
                  <c:v>-2.2374091162362199E-2</c:v>
                </c:pt>
                <c:pt idx="2647">
                  <c:v>-1.7454847137550199E-2</c:v>
                </c:pt>
                <c:pt idx="2648">
                  <c:v>-8.1781589360652195E-4</c:v>
                </c:pt>
                <c:pt idx="2649">
                  <c:v>-5.5746809109740196E-3</c:v>
                </c:pt>
                <c:pt idx="2650">
                  <c:v>-2.6784293616711499E-2</c:v>
                </c:pt>
                <c:pt idx="2651">
                  <c:v>5.1652829552960397E-2</c:v>
                </c:pt>
                <c:pt idx="2652">
                  <c:v>-6.6824287028264706E-2</c:v>
                </c:pt>
                <c:pt idx="2653">
                  <c:v>2.54407319755501E-2</c:v>
                </c:pt>
                <c:pt idx="2654">
                  <c:v>0.105758095299588</c:v>
                </c:pt>
                <c:pt idx="2655">
                  <c:v>1.83341693311663E-2</c:v>
                </c:pt>
                <c:pt idx="2656">
                  <c:v>0.168080370150749</c:v>
                </c:pt>
                <c:pt idx="2657">
                  <c:v>-1.90900061700487E-2</c:v>
                </c:pt>
                <c:pt idx="2658">
                  <c:v>-1.2844768843892899E-2</c:v>
                </c:pt>
                <c:pt idx="2659">
                  <c:v>-6.6709352958611995E-2</c:v>
                </c:pt>
                <c:pt idx="2660">
                  <c:v>-5.8033956386972299E-2</c:v>
                </c:pt>
                <c:pt idx="2661">
                  <c:v>-5.9653923392240004E-3</c:v>
                </c:pt>
                <c:pt idx="2662">
                  <c:v>2.85951847982426E-2</c:v>
                </c:pt>
                <c:pt idx="2663">
                  <c:v>-8.5916945809497505E-2</c:v>
                </c:pt>
                <c:pt idx="2664">
                  <c:v>-8.4306978228505997E-2</c:v>
                </c:pt>
                <c:pt idx="2665">
                  <c:v>-1.67578637902022E-2</c:v>
                </c:pt>
                <c:pt idx="2666">
                  <c:v>5.1808491852918699E-2</c:v>
                </c:pt>
                <c:pt idx="2667">
                  <c:v>-0.116698585744632</c:v>
                </c:pt>
                <c:pt idx="2668">
                  <c:v>-4.4924078372137202E-2</c:v>
                </c:pt>
                <c:pt idx="2669">
                  <c:v>-1.44230004438128E-3</c:v>
                </c:pt>
                <c:pt idx="2670">
                  <c:v>-1.6956672600395399E-2</c:v>
                </c:pt>
                <c:pt idx="2671">
                  <c:v>6.2689311206384907E-2</c:v>
                </c:pt>
                <c:pt idx="2672">
                  <c:v>-9.3722927993380403E-2</c:v>
                </c:pt>
                <c:pt idx="2673">
                  <c:v>2.0801573584176201E-2</c:v>
                </c:pt>
                <c:pt idx="2674">
                  <c:v>-6.0067924696880902E-2</c:v>
                </c:pt>
                <c:pt idx="2675">
                  <c:v>1.3754974991482699E-2</c:v>
                </c:pt>
                <c:pt idx="2676">
                  <c:v>-1.33010709350998E-2</c:v>
                </c:pt>
                <c:pt idx="2677">
                  <c:v>-2.7503340690444099E-2</c:v>
                </c:pt>
                <c:pt idx="2678">
                  <c:v>-2.8286279286909601E-2</c:v>
                </c:pt>
                <c:pt idx="2679">
                  <c:v>2.9238643473259E-2</c:v>
                </c:pt>
                <c:pt idx="2680">
                  <c:v>-9.6024601797352296E-2</c:v>
                </c:pt>
                <c:pt idx="2681">
                  <c:v>-6.4528473919971893E-2</c:v>
                </c:pt>
                <c:pt idx="2682">
                  <c:v>-5.08161014403807E-3</c:v>
                </c:pt>
                <c:pt idx="2683">
                  <c:v>-4.0089849118473402E-2</c:v>
                </c:pt>
                <c:pt idx="2684">
                  <c:v>0.173264060793413</c:v>
                </c:pt>
                <c:pt idx="2685">
                  <c:v>-8.1544207975513303E-2</c:v>
                </c:pt>
                <c:pt idx="2686">
                  <c:v>-0.12905887589669399</c:v>
                </c:pt>
                <c:pt idx="2687">
                  <c:v>7.1212502222643997E-2</c:v>
                </c:pt>
                <c:pt idx="2688">
                  <c:v>3.8455260058572797E-2</c:v>
                </c:pt>
                <c:pt idx="2689">
                  <c:v>2.4483067269383901E-2</c:v>
                </c:pt>
                <c:pt idx="2690">
                  <c:v>-6.4662087277131505E-2</c:v>
                </c:pt>
                <c:pt idx="2691">
                  <c:v>-0.10265217136787801</c:v>
                </c:pt>
                <c:pt idx="2692">
                  <c:v>-2.9733286520546201E-2</c:v>
                </c:pt>
                <c:pt idx="2693">
                  <c:v>-1.45744358204709E-2</c:v>
                </c:pt>
                <c:pt idx="2694">
                  <c:v>-7.7252900064745902E-2</c:v>
                </c:pt>
                <c:pt idx="2695">
                  <c:v>-2.0284273129785601E-2</c:v>
                </c:pt>
                <c:pt idx="2696">
                  <c:v>-2.6588853893327901E-3</c:v>
                </c:pt>
                <c:pt idx="2697">
                  <c:v>-1.57814683002577E-3</c:v>
                </c:pt>
                <c:pt idx="2698">
                  <c:v>-3.6911534399144401E-2</c:v>
                </c:pt>
                <c:pt idx="2699">
                  <c:v>-0.124675618923524</c:v>
                </c:pt>
                <c:pt idx="2700">
                  <c:v>-3.2896502483046298E-2</c:v>
                </c:pt>
                <c:pt idx="2701">
                  <c:v>-6.5184150393122295E-2</c:v>
                </c:pt>
                <c:pt idx="2702">
                  <c:v>-1.3138977613179399E-2</c:v>
                </c:pt>
                <c:pt idx="2703">
                  <c:v>2.90002249059533E-2</c:v>
                </c:pt>
                <c:pt idx="2704">
                  <c:v>-8.1438626995470095E-2</c:v>
                </c:pt>
                <c:pt idx="2705">
                  <c:v>2.90665076809891E-2</c:v>
                </c:pt>
                <c:pt idx="2706">
                  <c:v>0.13277229942504701</c:v>
                </c:pt>
                <c:pt idx="2707">
                  <c:v>-7.7214923449941103E-2</c:v>
                </c:pt>
                <c:pt idx="2708">
                  <c:v>-0.166310574030896</c:v>
                </c:pt>
                <c:pt idx="2709">
                  <c:v>8.1779049425545502E-4</c:v>
                </c:pt>
                <c:pt idx="2710">
                  <c:v>-7.4193817438117399E-2</c:v>
                </c:pt>
                <c:pt idx="2711">
                  <c:v>-0.106691135329936</c:v>
                </c:pt>
                <c:pt idx="2712">
                  <c:v>-8.8315561520615496E-2</c:v>
                </c:pt>
                <c:pt idx="2713">
                  <c:v>-3.6896608639644897E-2</c:v>
                </c:pt>
                <c:pt idx="2714">
                  <c:v>-3.6282327504100198E-4</c:v>
                </c:pt>
                <c:pt idx="2715">
                  <c:v>5.0117097298801198E-2</c:v>
                </c:pt>
                <c:pt idx="2716">
                  <c:v>4.0020688475794798E-2</c:v>
                </c:pt>
                <c:pt idx="2717">
                  <c:v>6.0621770668165098E-2</c:v>
                </c:pt>
                <c:pt idx="2718">
                  <c:v>0.111891084109928</c:v>
                </c:pt>
                <c:pt idx="2719">
                  <c:v>-6.2435882212407798E-2</c:v>
                </c:pt>
                <c:pt idx="2720">
                  <c:v>-4.1925658439747202E-2</c:v>
                </c:pt>
                <c:pt idx="2721">
                  <c:v>6.0059594140004599E-2</c:v>
                </c:pt>
                <c:pt idx="2722">
                  <c:v>-4.8386994237834997E-2</c:v>
                </c:pt>
                <c:pt idx="2723">
                  <c:v>2.0046517847964299E-2</c:v>
                </c:pt>
                <c:pt idx="2724">
                  <c:v>-2.5168441759068301E-2</c:v>
                </c:pt>
                <c:pt idx="2725">
                  <c:v>5.8048669121477702E-3</c:v>
                </c:pt>
                <c:pt idx="2726">
                  <c:v>-3.2300276782034003E-2</c:v>
                </c:pt>
                <c:pt idx="2727">
                  <c:v>-2.8901650434725E-2</c:v>
                </c:pt>
                <c:pt idx="2728">
                  <c:v>-4.04242863275837E-2</c:v>
                </c:pt>
                <c:pt idx="2729">
                  <c:v>1.6454212674495299E-2</c:v>
                </c:pt>
                <c:pt idx="2730">
                  <c:v>-0.13680393587197301</c:v>
                </c:pt>
                <c:pt idx="2731">
                  <c:v>7.91683282388078E-3</c:v>
                </c:pt>
                <c:pt idx="2732">
                  <c:v>3.7384187788514801E-2</c:v>
                </c:pt>
                <c:pt idx="2733">
                  <c:v>4.2541367638251303E-2</c:v>
                </c:pt>
                <c:pt idx="2734">
                  <c:v>3.2077254204870599E-2</c:v>
                </c:pt>
                <c:pt idx="2735">
                  <c:v>9.5520228699630405E-4</c:v>
                </c:pt>
                <c:pt idx="2736">
                  <c:v>2.1041587141477098E-3</c:v>
                </c:pt>
                <c:pt idx="2737">
                  <c:v>-8.8914659877351795E-2</c:v>
                </c:pt>
                <c:pt idx="2738">
                  <c:v>0.46235029178222498</c:v>
                </c:pt>
                <c:pt idx="2739">
                  <c:v>3.9650808699222197E-2</c:v>
                </c:pt>
                <c:pt idx="2740">
                  <c:v>1.3960491909215601E-2</c:v>
                </c:pt>
                <c:pt idx="2741">
                  <c:v>3.8088572875944103E-2</c:v>
                </c:pt>
                <c:pt idx="2742">
                  <c:v>-9.3101959979241797E-2</c:v>
                </c:pt>
                <c:pt idx="2743">
                  <c:v>-5.2006620683513902E-2</c:v>
                </c:pt>
                <c:pt idx="2744">
                  <c:v>-4.039334771144E-2</c:v>
                </c:pt>
                <c:pt idx="2745">
                  <c:v>-2.6618405065638E-2</c:v>
                </c:pt>
                <c:pt idx="2746">
                  <c:v>4.4880146470128501E-2</c:v>
                </c:pt>
                <c:pt idx="2747">
                  <c:v>-4.979861176336E-2</c:v>
                </c:pt>
                <c:pt idx="2748">
                  <c:v>-8.4080804206307896E-2</c:v>
                </c:pt>
                <c:pt idx="2749">
                  <c:v>2.8346930974032999E-2</c:v>
                </c:pt>
                <c:pt idx="2750">
                  <c:v>-3.4075669243398998E-2</c:v>
                </c:pt>
                <c:pt idx="2751">
                  <c:v>6.9019628015105604E-3</c:v>
                </c:pt>
                <c:pt idx="2752">
                  <c:v>7.0742686223714393E-2</c:v>
                </c:pt>
                <c:pt idx="2753">
                  <c:v>-4.8152039510549497E-3</c:v>
                </c:pt>
                <c:pt idx="2754">
                  <c:v>-7.8388297062923107E-2</c:v>
                </c:pt>
                <c:pt idx="2755">
                  <c:v>0.157647815443233</c:v>
                </c:pt>
                <c:pt idx="2756">
                  <c:v>-8.7333346149547405E-3</c:v>
                </c:pt>
                <c:pt idx="2757">
                  <c:v>7.0246203356798098E-2</c:v>
                </c:pt>
                <c:pt idx="2758">
                  <c:v>-8.5321124146346995E-3</c:v>
                </c:pt>
                <c:pt idx="2759">
                  <c:v>-1.37863522282791E-2</c:v>
                </c:pt>
                <c:pt idx="2760">
                  <c:v>-2.9822777786499399E-2</c:v>
                </c:pt>
                <c:pt idx="2761">
                  <c:v>7.8322560544414402E-2</c:v>
                </c:pt>
                <c:pt idx="2762">
                  <c:v>-1.65313703583632E-2</c:v>
                </c:pt>
                <c:pt idx="2763">
                  <c:v>-5.18822020684526E-2</c:v>
                </c:pt>
                <c:pt idx="2764">
                  <c:v>-9.1204445117261598E-2</c:v>
                </c:pt>
                <c:pt idx="2765">
                  <c:v>-5.7882817332879803E-2</c:v>
                </c:pt>
                <c:pt idx="2766">
                  <c:v>4.3960323468064097E-2</c:v>
                </c:pt>
                <c:pt idx="2767">
                  <c:v>-3.35435726889379E-2</c:v>
                </c:pt>
                <c:pt idx="2768">
                  <c:v>-4.5504793454164798E-2</c:v>
                </c:pt>
                <c:pt idx="2769">
                  <c:v>-3.6784052604641499E-3</c:v>
                </c:pt>
                <c:pt idx="2770">
                  <c:v>2.49725915435004E-2</c:v>
                </c:pt>
                <c:pt idx="2771">
                  <c:v>4.1635611981995203E-2</c:v>
                </c:pt>
                <c:pt idx="2772">
                  <c:v>-4.6388617411401399E-2</c:v>
                </c:pt>
                <c:pt idx="2773">
                  <c:v>-6.3885444899048197E-2</c:v>
                </c:pt>
                <c:pt idx="2774">
                  <c:v>-2.2044969586154698E-3</c:v>
                </c:pt>
                <c:pt idx="2775">
                  <c:v>-1.0148060036740099E-2</c:v>
                </c:pt>
                <c:pt idx="2776">
                  <c:v>-0.20405600556200101</c:v>
                </c:pt>
                <c:pt idx="2777">
                  <c:v>-1.9905691016773201E-2</c:v>
                </c:pt>
                <c:pt idx="2778">
                  <c:v>-5.1262920483695899E-2</c:v>
                </c:pt>
                <c:pt idx="2779">
                  <c:v>3.81867737510255E-4</c:v>
                </c:pt>
                <c:pt idx="2780">
                  <c:v>-6.4785844088532897E-3</c:v>
                </c:pt>
                <c:pt idx="2781">
                  <c:v>-3.76081562125226E-2</c:v>
                </c:pt>
                <c:pt idx="2782">
                  <c:v>8.1966541933675294E-2</c:v>
                </c:pt>
                <c:pt idx="2783">
                  <c:v>-5.3355189012842502E-2</c:v>
                </c:pt>
                <c:pt idx="2784">
                  <c:v>2.9296644998797899E-2</c:v>
                </c:pt>
                <c:pt idx="2785">
                  <c:v>2.5157649882973299E-2</c:v>
                </c:pt>
                <c:pt idx="2786">
                  <c:v>-3.28035227231274E-2</c:v>
                </c:pt>
                <c:pt idx="2787">
                  <c:v>-1.92366213126158E-2</c:v>
                </c:pt>
                <c:pt idx="2788">
                  <c:v>2.1397256601288099E-2</c:v>
                </c:pt>
                <c:pt idx="2789">
                  <c:v>2.8035005280300701E-2</c:v>
                </c:pt>
                <c:pt idx="2790">
                  <c:v>0.17709544875594299</c:v>
                </c:pt>
                <c:pt idx="2791">
                  <c:v>-1.28729494996218E-2</c:v>
                </c:pt>
                <c:pt idx="2792">
                  <c:v>-9.1966972781976103E-2</c:v>
                </c:pt>
                <c:pt idx="2793">
                  <c:v>-3.31285192699831E-2</c:v>
                </c:pt>
                <c:pt idx="2794">
                  <c:v>1.2771581191004499E-2</c:v>
                </c:pt>
                <c:pt idx="2795">
                  <c:v>-2.1434693058659499E-2</c:v>
                </c:pt>
                <c:pt idx="2796">
                  <c:v>8.3160065847258699E-2</c:v>
                </c:pt>
                <c:pt idx="2797">
                  <c:v>0.15375983093497</c:v>
                </c:pt>
                <c:pt idx="2798">
                  <c:v>-5.6747810440371402E-2</c:v>
                </c:pt>
                <c:pt idx="2799">
                  <c:v>-3.06835126394303E-2</c:v>
                </c:pt>
                <c:pt idx="2800">
                  <c:v>-5.3085006683541998E-2</c:v>
                </c:pt>
                <c:pt idx="2801">
                  <c:v>-1.0427562508257699E-2</c:v>
                </c:pt>
                <c:pt idx="2802">
                  <c:v>7.1170912076168796E-2</c:v>
                </c:pt>
                <c:pt idx="2803">
                  <c:v>-3.3184904740326503E-2</c:v>
                </c:pt>
                <c:pt idx="2804">
                  <c:v>-3.5299843882518701E-2</c:v>
                </c:pt>
                <c:pt idx="2805">
                  <c:v>0.112827590952555</c:v>
                </c:pt>
                <c:pt idx="2806">
                  <c:v>4.9162396877470399E-2</c:v>
                </c:pt>
                <c:pt idx="2807">
                  <c:v>-4.5159145197015201E-2</c:v>
                </c:pt>
                <c:pt idx="2808">
                  <c:v>0.24694235184566801</c:v>
                </c:pt>
                <c:pt idx="2809">
                  <c:v>1.45123881835891E-2</c:v>
                </c:pt>
                <c:pt idx="2810">
                  <c:v>2.18988596553693E-2</c:v>
                </c:pt>
                <c:pt idx="2811">
                  <c:v>3.9699845216482302E-2</c:v>
                </c:pt>
                <c:pt idx="2812">
                  <c:v>-4.8632168644973099E-2</c:v>
                </c:pt>
                <c:pt idx="2813">
                  <c:v>7.7354551942578495E-2</c:v>
                </c:pt>
                <c:pt idx="2814">
                  <c:v>7.2976066759531805E-2</c:v>
                </c:pt>
                <c:pt idx="2815">
                  <c:v>-9.8850708112197001E-3</c:v>
                </c:pt>
                <c:pt idx="2816">
                  <c:v>5.1674725121268097E-2</c:v>
                </c:pt>
                <c:pt idx="2817">
                  <c:v>-1.27958380053732E-2</c:v>
                </c:pt>
                <c:pt idx="2818">
                  <c:v>-6.3225788498142404E-3</c:v>
                </c:pt>
                <c:pt idx="2819">
                  <c:v>1.8669360824595999E-2</c:v>
                </c:pt>
                <c:pt idx="2820">
                  <c:v>-3.55968345486719E-2</c:v>
                </c:pt>
                <c:pt idx="2821">
                  <c:v>5.2874932563931097E-3</c:v>
                </c:pt>
                <c:pt idx="2822">
                  <c:v>-2.2551801218281001E-2</c:v>
                </c:pt>
                <c:pt idx="2823">
                  <c:v>-6.5504919417981505E-2</c:v>
                </c:pt>
                <c:pt idx="2824">
                  <c:v>-4.0626549025933698E-2</c:v>
                </c:pt>
                <c:pt idx="2825">
                  <c:v>-1.52198576594413E-2</c:v>
                </c:pt>
                <c:pt idx="2826">
                  <c:v>2.8774296648063701E-2</c:v>
                </c:pt>
                <c:pt idx="2827">
                  <c:v>8.6826113904389296E-2</c:v>
                </c:pt>
                <c:pt idx="2828">
                  <c:v>-9.7808885761337699E-2</c:v>
                </c:pt>
                <c:pt idx="2829">
                  <c:v>-1.93488477212185E-2</c:v>
                </c:pt>
                <c:pt idx="2830">
                  <c:v>-5.0425696492186298E-2</c:v>
                </c:pt>
                <c:pt idx="2831">
                  <c:v>-8.6596254581987595E-2</c:v>
                </c:pt>
                <c:pt idx="2832">
                  <c:v>-2.2893567611470501E-3</c:v>
                </c:pt>
                <c:pt idx="2833">
                  <c:v>6.4765321542658696E-2</c:v>
                </c:pt>
                <c:pt idx="2834">
                  <c:v>-8.5610213542775399E-2</c:v>
                </c:pt>
                <c:pt idx="2835">
                  <c:v>8.3882559198348097E-2</c:v>
                </c:pt>
                <c:pt idx="2836">
                  <c:v>0.210197975665984</c:v>
                </c:pt>
                <c:pt idx="2837">
                  <c:v>2.8843590539917598E-3</c:v>
                </c:pt>
                <c:pt idx="2838">
                  <c:v>2.5033850894783601E-2</c:v>
                </c:pt>
                <c:pt idx="2839">
                  <c:v>-1.6593132563627901E-2</c:v>
                </c:pt>
                <c:pt idx="2840">
                  <c:v>1.2389853858030301E-3</c:v>
                </c:pt>
                <c:pt idx="2841">
                  <c:v>-3.7211535031111999E-3</c:v>
                </c:pt>
                <c:pt idx="2842">
                  <c:v>0.116468117692746</c:v>
                </c:pt>
                <c:pt idx="2843">
                  <c:v>-0.179174272738472</c:v>
                </c:pt>
                <c:pt idx="2844">
                  <c:v>-1.82947397045119E-3</c:v>
                </c:pt>
                <c:pt idx="2845">
                  <c:v>-0.147562598910775</c:v>
                </c:pt>
                <c:pt idx="2846">
                  <c:v>-1.82398715097065E-3</c:v>
                </c:pt>
                <c:pt idx="2847">
                  <c:v>3.8215607046242703E-2</c:v>
                </c:pt>
                <c:pt idx="2848">
                  <c:v>-1.3809044087294E-3</c:v>
                </c:pt>
                <c:pt idx="2849">
                  <c:v>-7.0013857031653998E-2</c:v>
                </c:pt>
                <c:pt idx="2850">
                  <c:v>-3.3654766448211901E-2</c:v>
                </c:pt>
                <c:pt idx="2851">
                  <c:v>-2.78542434651943E-2</c:v>
                </c:pt>
                <c:pt idx="2852">
                  <c:v>-5.0422879697966203E-2</c:v>
                </c:pt>
                <c:pt idx="2853">
                  <c:v>-6.13719517351781E-2</c:v>
                </c:pt>
                <c:pt idx="2854">
                  <c:v>3.6109236652353403E-2</c:v>
                </c:pt>
                <c:pt idx="2855">
                  <c:v>4.54398550545205E-2</c:v>
                </c:pt>
                <c:pt idx="2856">
                  <c:v>0.18070220471985299</c:v>
                </c:pt>
                <c:pt idx="2857">
                  <c:v>3.3758306535952798E-2</c:v>
                </c:pt>
                <c:pt idx="2858">
                  <c:v>-7.6606820742712899E-3</c:v>
                </c:pt>
                <c:pt idx="2859">
                  <c:v>-5.0616944818937504E-4</c:v>
                </c:pt>
                <c:pt idx="2860">
                  <c:v>2.59706982057324E-2</c:v>
                </c:pt>
                <c:pt idx="2861">
                  <c:v>2.3568896783646501E-2</c:v>
                </c:pt>
                <c:pt idx="2862">
                  <c:v>-0.16153101650486701</c:v>
                </c:pt>
                <c:pt idx="2863">
                  <c:v>8.2716179786219299E-2</c:v>
                </c:pt>
                <c:pt idx="2864">
                  <c:v>1.35772237381016E-2</c:v>
                </c:pt>
                <c:pt idx="2865">
                  <c:v>6.6327798063416502E-2</c:v>
                </c:pt>
                <c:pt idx="2866">
                  <c:v>9.9955938194806696E-3</c:v>
                </c:pt>
                <c:pt idx="2867">
                  <c:v>-2.0536848707513902E-2</c:v>
                </c:pt>
                <c:pt idx="2868">
                  <c:v>2.44020184084928E-2</c:v>
                </c:pt>
                <c:pt idx="2869">
                  <c:v>2.5707819911930101E-2</c:v>
                </c:pt>
                <c:pt idx="2870">
                  <c:v>0.25154989591029098</c:v>
                </c:pt>
                <c:pt idx="2871">
                  <c:v>0.113206868842326</c:v>
                </c:pt>
                <c:pt idx="2872">
                  <c:v>-2.3339886593833001E-2</c:v>
                </c:pt>
                <c:pt idx="2873">
                  <c:v>1.1519903581646699E-2</c:v>
                </c:pt>
                <c:pt idx="2874">
                  <c:v>9.9282853720332298E-2</c:v>
                </c:pt>
                <c:pt idx="2875">
                  <c:v>-1.2017726687041401E-2</c:v>
                </c:pt>
                <c:pt idx="2876">
                  <c:v>9.4920312378556897E-3</c:v>
                </c:pt>
                <c:pt idx="2877">
                  <c:v>-3.17268764589302E-2</c:v>
                </c:pt>
                <c:pt idx="2878">
                  <c:v>1.0583285566149001E-2</c:v>
                </c:pt>
                <c:pt idx="2879">
                  <c:v>4.2211948701380599E-2</c:v>
                </c:pt>
                <c:pt idx="2880">
                  <c:v>-3.0487556736955999E-2</c:v>
                </c:pt>
                <c:pt idx="2881">
                  <c:v>3.9371955294529699E-2</c:v>
                </c:pt>
                <c:pt idx="2882">
                  <c:v>1.0777034283631099E-3</c:v>
                </c:pt>
                <c:pt idx="2883">
                  <c:v>1.6008508827278299E-2</c:v>
                </c:pt>
                <c:pt idx="2884">
                  <c:v>-6.9894481533406605E-2</c:v>
                </c:pt>
                <c:pt idx="2885">
                  <c:v>-1.72699641151235E-2</c:v>
                </c:pt>
                <c:pt idx="2886">
                  <c:v>0.106816228734067</c:v>
                </c:pt>
                <c:pt idx="2887">
                  <c:v>4.28420955049384E-2</c:v>
                </c:pt>
                <c:pt idx="2888">
                  <c:v>1.0688072722369499E-2</c:v>
                </c:pt>
                <c:pt idx="2889">
                  <c:v>-3.0842799917365001E-2</c:v>
                </c:pt>
                <c:pt idx="2890">
                  <c:v>-8.2151457391601602E-3</c:v>
                </c:pt>
                <c:pt idx="2891">
                  <c:v>3.29339106549629E-2</c:v>
                </c:pt>
                <c:pt idx="2892">
                  <c:v>4.3631113057334601E-2</c:v>
                </c:pt>
                <c:pt idx="2893">
                  <c:v>-8.3036402527732797E-2</c:v>
                </c:pt>
                <c:pt idx="2894">
                  <c:v>-5.0839504113198201E-2</c:v>
                </c:pt>
                <c:pt idx="2895">
                  <c:v>6.6498797385107403E-2</c:v>
                </c:pt>
                <c:pt idx="2896">
                  <c:v>2.4411804550972202E-3</c:v>
                </c:pt>
                <c:pt idx="2897">
                  <c:v>-3.0133539713482999E-2</c:v>
                </c:pt>
                <c:pt idx="2898">
                  <c:v>8.1351854488431707E-6</c:v>
                </c:pt>
                <c:pt idx="2899">
                  <c:v>2.4418096832904201E-2</c:v>
                </c:pt>
                <c:pt idx="2900">
                  <c:v>0.13673639620719599</c:v>
                </c:pt>
                <c:pt idx="2901">
                  <c:v>-1.40420502379612E-2</c:v>
                </c:pt>
                <c:pt idx="2902">
                  <c:v>-4.8939133298922001E-2</c:v>
                </c:pt>
                <c:pt idx="2903">
                  <c:v>-7.1364131503009395E-2</c:v>
                </c:pt>
                <c:pt idx="2904">
                  <c:v>7.6600315253772394E-2</c:v>
                </c:pt>
                <c:pt idx="2905">
                  <c:v>-9.44345208057253E-2</c:v>
                </c:pt>
                <c:pt idx="2906">
                  <c:v>-6.9114282691703693E-2</c:v>
                </c:pt>
                <c:pt idx="2907">
                  <c:v>-1.6477264729047598E-2</c:v>
                </c:pt>
                <c:pt idx="2908">
                  <c:v>5.32701313133934E-2</c:v>
                </c:pt>
                <c:pt idx="2909">
                  <c:v>-2.1972973065904199E-2</c:v>
                </c:pt>
                <c:pt idx="2910">
                  <c:v>2.1096078762395699E-2</c:v>
                </c:pt>
                <c:pt idx="2911">
                  <c:v>-4.5225657132918996E-3</c:v>
                </c:pt>
                <c:pt idx="2912">
                  <c:v>-1.7356845629769201E-2</c:v>
                </c:pt>
                <c:pt idx="2913">
                  <c:v>-3.20973087028706E-2</c:v>
                </c:pt>
                <c:pt idx="2914">
                  <c:v>-5.85477365197535E-2</c:v>
                </c:pt>
                <c:pt idx="2915">
                  <c:v>-3.2792834747485998E-3</c:v>
                </c:pt>
                <c:pt idx="2916">
                  <c:v>-3.9906860253000602E-2</c:v>
                </c:pt>
                <c:pt idx="2917">
                  <c:v>-7.0498424168968996E-2</c:v>
                </c:pt>
                <c:pt idx="2918">
                  <c:v>5.0011429760312302E-2</c:v>
                </c:pt>
                <c:pt idx="2919">
                  <c:v>5.08059098483278E-2</c:v>
                </c:pt>
                <c:pt idx="2920">
                  <c:v>0.14680455684559901</c:v>
                </c:pt>
                <c:pt idx="2921">
                  <c:v>8.2964162850321294E-2</c:v>
                </c:pt>
                <c:pt idx="2922">
                  <c:v>7.3842609073242497E-3</c:v>
                </c:pt>
                <c:pt idx="2923">
                  <c:v>-5.1213778057536401E-2</c:v>
                </c:pt>
                <c:pt idx="2924">
                  <c:v>-7.5214831353833694E-2</c:v>
                </c:pt>
                <c:pt idx="2925">
                  <c:v>0.137182768551734</c:v>
                </c:pt>
                <c:pt idx="2926">
                  <c:v>-3.9887048523661803E-2</c:v>
                </c:pt>
                <c:pt idx="2927">
                  <c:v>-5.8884638890329001E-2</c:v>
                </c:pt>
                <c:pt idx="2928">
                  <c:v>6.8693620960767796E-2</c:v>
                </c:pt>
                <c:pt idx="2929">
                  <c:v>8.9379333439423697E-2</c:v>
                </c:pt>
                <c:pt idx="2930">
                  <c:v>2.5075235164041299E-2</c:v>
                </c:pt>
                <c:pt idx="2931">
                  <c:v>-2.9362197188822499E-2</c:v>
                </c:pt>
                <c:pt idx="2932">
                  <c:v>-7.1285290864855399E-3</c:v>
                </c:pt>
                <c:pt idx="2933">
                  <c:v>-5.50555781321194E-3</c:v>
                </c:pt>
                <c:pt idx="2934">
                  <c:v>-1.87146688386708E-2</c:v>
                </c:pt>
                <c:pt idx="2935">
                  <c:v>8.8979514620039196E-2</c:v>
                </c:pt>
                <c:pt idx="2936">
                  <c:v>6.9975251901013297E-3</c:v>
                </c:pt>
                <c:pt idx="2937">
                  <c:v>-5.9940338492559399E-2</c:v>
                </c:pt>
                <c:pt idx="2938">
                  <c:v>0.17135849298634701</c:v>
                </c:pt>
                <c:pt idx="2939">
                  <c:v>-2.4284737965699001E-2</c:v>
                </c:pt>
                <c:pt idx="2940">
                  <c:v>-0.202583474074848</c:v>
                </c:pt>
                <c:pt idx="2941">
                  <c:v>-3.0980948260236101E-2</c:v>
                </c:pt>
                <c:pt idx="2942">
                  <c:v>-1.11388731193278E-2</c:v>
                </c:pt>
                <c:pt idx="2943">
                  <c:v>2.2552625401815799E-2</c:v>
                </c:pt>
                <c:pt idx="2944">
                  <c:v>6.1283472212371799E-2</c:v>
                </c:pt>
                <c:pt idx="2945">
                  <c:v>-6.3295171711055295E-2</c:v>
                </c:pt>
                <c:pt idx="2946">
                  <c:v>3.7279427429969501E-2</c:v>
                </c:pt>
                <c:pt idx="2947">
                  <c:v>-6.2230635839423301E-2</c:v>
                </c:pt>
                <c:pt idx="2948">
                  <c:v>0.12394492341622999</c:v>
                </c:pt>
                <c:pt idx="2949">
                  <c:v>-4.2727884617375998E-2</c:v>
                </c:pt>
                <c:pt idx="2950">
                  <c:v>-1.3475820253272101E-2</c:v>
                </c:pt>
                <c:pt idx="2951">
                  <c:v>-5.9994131913399897E-2</c:v>
                </c:pt>
                <c:pt idx="2952">
                  <c:v>0.137964622943819</c:v>
                </c:pt>
                <c:pt idx="2953">
                  <c:v>2.6442327757197698E-2</c:v>
                </c:pt>
                <c:pt idx="2954">
                  <c:v>8.8906779391423996E-2</c:v>
                </c:pt>
                <c:pt idx="2955">
                  <c:v>-2.2102557366967101E-2</c:v>
                </c:pt>
                <c:pt idx="2956">
                  <c:v>7.2135661246105306E-2</c:v>
                </c:pt>
                <c:pt idx="2957">
                  <c:v>5.7297708306833801E-3</c:v>
                </c:pt>
                <c:pt idx="2958">
                  <c:v>1.9113196534088502E-2</c:v>
                </c:pt>
                <c:pt idx="2959">
                  <c:v>2.1899130672187201E-2</c:v>
                </c:pt>
                <c:pt idx="2960">
                  <c:v>7.12679076664164E-2</c:v>
                </c:pt>
                <c:pt idx="2961">
                  <c:v>-2.3317345727516401E-2</c:v>
                </c:pt>
                <c:pt idx="2962">
                  <c:v>1.9995623506927599E-3</c:v>
                </c:pt>
                <c:pt idx="2963">
                  <c:v>3.7972471556873402E-2</c:v>
                </c:pt>
                <c:pt idx="2964">
                  <c:v>6.5751298427083604E-2</c:v>
                </c:pt>
                <c:pt idx="2965">
                  <c:v>0.111018684494989</c:v>
                </c:pt>
                <c:pt idx="2966">
                  <c:v>3.7681590999500997E-2</c:v>
                </c:pt>
                <c:pt idx="2967">
                  <c:v>-6.5984005804248902E-2</c:v>
                </c:pt>
                <c:pt idx="2968">
                  <c:v>-4.4989719991670903E-2</c:v>
                </c:pt>
                <c:pt idx="2969">
                  <c:v>-0.124758971685328</c:v>
                </c:pt>
                <c:pt idx="2970">
                  <c:v>-3.8198387421343398E-2</c:v>
                </c:pt>
                <c:pt idx="2971">
                  <c:v>-8.4660276100454901E-2</c:v>
                </c:pt>
                <c:pt idx="2972">
                  <c:v>3.7314141800193199E-3</c:v>
                </c:pt>
                <c:pt idx="2973">
                  <c:v>-4.33428439523302E-2</c:v>
                </c:pt>
                <c:pt idx="2974">
                  <c:v>-2.8066188633980398E-2</c:v>
                </c:pt>
                <c:pt idx="2975">
                  <c:v>-8.4714271149234605E-2</c:v>
                </c:pt>
                <c:pt idx="2976">
                  <c:v>-3.4754168493400101E-2</c:v>
                </c:pt>
                <c:pt idx="2977">
                  <c:v>-7.9399309866755793E-2</c:v>
                </c:pt>
                <c:pt idx="2978">
                  <c:v>1.5459398468047799E-2</c:v>
                </c:pt>
                <c:pt idx="2979">
                  <c:v>-1.8262721808309099E-2</c:v>
                </c:pt>
                <c:pt idx="2980">
                  <c:v>-2.0703495175595801E-2</c:v>
                </c:pt>
                <c:pt idx="2981">
                  <c:v>-4.0936278323552101E-2</c:v>
                </c:pt>
                <c:pt idx="2982">
                  <c:v>1.3705523707261399E-2</c:v>
                </c:pt>
                <c:pt idx="2983">
                  <c:v>-6.34730273796613E-3</c:v>
                </c:pt>
                <c:pt idx="2984">
                  <c:v>9.4084324382993897E-2</c:v>
                </c:pt>
                <c:pt idx="2985">
                  <c:v>-6.3957151706937901E-2</c:v>
                </c:pt>
                <c:pt idx="2986">
                  <c:v>4.9442774947546099E-2</c:v>
                </c:pt>
                <c:pt idx="2987">
                  <c:v>2.8726447747720499E-2</c:v>
                </c:pt>
                <c:pt idx="2988">
                  <c:v>-0.187442362285071</c:v>
                </c:pt>
                <c:pt idx="2989">
                  <c:v>-0.106346757106138</c:v>
                </c:pt>
                <c:pt idx="2990">
                  <c:v>2.1705931772105599E-2</c:v>
                </c:pt>
                <c:pt idx="2991">
                  <c:v>-6.2087516069041698E-2</c:v>
                </c:pt>
                <c:pt idx="2992">
                  <c:v>-0.124953190868904</c:v>
                </c:pt>
                <c:pt idx="2993">
                  <c:v>6.2542337958089597E-2</c:v>
                </c:pt>
                <c:pt idx="2994">
                  <c:v>-5.1619332380914401E-2</c:v>
                </c:pt>
                <c:pt idx="2995">
                  <c:v>8.7665248729799694E-2</c:v>
                </c:pt>
                <c:pt idx="2996">
                  <c:v>-9.5172838119483003E-2</c:v>
                </c:pt>
                <c:pt idx="2997">
                  <c:v>-7.5186629163958699E-2</c:v>
                </c:pt>
                <c:pt idx="2998">
                  <c:v>-6.5119734846820002E-2</c:v>
                </c:pt>
                <c:pt idx="2999">
                  <c:v>-2.43768261251383E-2</c:v>
                </c:pt>
                <c:pt idx="3000">
                  <c:v>-6.7342476591337103E-2</c:v>
                </c:pt>
                <c:pt idx="3001">
                  <c:v>-5.4967655685596003E-3</c:v>
                </c:pt>
                <c:pt idx="3002">
                  <c:v>-2.8526853416118499E-2</c:v>
                </c:pt>
                <c:pt idx="3003">
                  <c:v>-2.9313539367006301E-3</c:v>
                </c:pt>
                <c:pt idx="3004">
                  <c:v>6.3697774261837203E-2</c:v>
                </c:pt>
                <c:pt idx="3005">
                  <c:v>1.03500376775782E-2</c:v>
                </c:pt>
                <c:pt idx="3006">
                  <c:v>4.4268400180798501E-2</c:v>
                </c:pt>
                <c:pt idx="3007">
                  <c:v>4.1096079885679898E-2</c:v>
                </c:pt>
                <c:pt idx="3008">
                  <c:v>-1.69063649300938E-3</c:v>
                </c:pt>
                <c:pt idx="3009">
                  <c:v>1.9587114959624501E-2</c:v>
                </c:pt>
                <c:pt idx="3010">
                  <c:v>-2.6191531879367999E-2</c:v>
                </c:pt>
                <c:pt idx="3011">
                  <c:v>-0.12913987033159</c:v>
                </c:pt>
                <c:pt idx="3012">
                  <c:v>-2.1461584082011601E-2</c:v>
                </c:pt>
                <c:pt idx="3013">
                  <c:v>-3.1609996183803398E-3</c:v>
                </c:pt>
                <c:pt idx="3014">
                  <c:v>-6.5706807319417096E-2</c:v>
                </c:pt>
                <c:pt idx="3015">
                  <c:v>-7.54143516851178E-2</c:v>
                </c:pt>
                <c:pt idx="3016">
                  <c:v>2.55081355462368E-2</c:v>
                </c:pt>
                <c:pt idx="3017">
                  <c:v>6.3210411527461693E-2</c:v>
                </c:pt>
                <c:pt idx="3018">
                  <c:v>3.4280351358013703E-2</c:v>
                </c:pt>
                <c:pt idx="3019">
                  <c:v>-0.13058864387033001</c:v>
                </c:pt>
                <c:pt idx="3020">
                  <c:v>5.1688530202785202E-2</c:v>
                </c:pt>
                <c:pt idx="3021">
                  <c:v>-5.2430601013248299E-2</c:v>
                </c:pt>
                <c:pt idx="3022">
                  <c:v>-5.9663305369453697E-2</c:v>
                </c:pt>
                <c:pt idx="3023">
                  <c:v>-1.7063820590576199E-2</c:v>
                </c:pt>
                <c:pt idx="3024">
                  <c:v>-3.4876615070541697E-2</c:v>
                </c:pt>
                <c:pt idx="3025">
                  <c:v>-2.6664576451486802E-2</c:v>
                </c:pt>
                <c:pt idx="3026">
                  <c:v>7.1880957752886096E-2</c:v>
                </c:pt>
                <c:pt idx="3027">
                  <c:v>-2.1233477741413199E-2</c:v>
                </c:pt>
                <c:pt idx="3028">
                  <c:v>4.0362707442831401E-3</c:v>
                </c:pt>
                <c:pt idx="3029">
                  <c:v>-1.7672586412789602E-2</c:v>
                </c:pt>
                <c:pt idx="3030">
                  <c:v>0.115959694230715</c:v>
                </c:pt>
                <c:pt idx="3031">
                  <c:v>6.4229705157839795E-2</c:v>
                </c:pt>
                <c:pt idx="3032">
                  <c:v>-2.1219836009870499E-2</c:v>
                </c:pt>
                <c:pt idx="3033">
                  <c:v>-6.3423640393485997E-2</c:v>
                </c:pt>
                <c:pt idx="3034">
                  <c:v>1.15572835492346E-2</c:v>
                </c:pt>
                <c:pt idx="3035">
                  <c:v>3.5782812659213903E-2</c:v>
                </c:pt>
                <c:pt idx="3036">
                  <c:v>-4.7148904487781501E-2</c:v>
                </c:pt>
                <c:pt idx="3037">
                  <c:v>7.9591969990978007E-2</c:v>
                </c:pt>
                <c:pt idx="3038">
                  <c:v>3.7328001758094601E-2</c:v>
                </c:pt>
                <c:pt idx="3039">
                  <c:v>2.6753424757259801E-3</c:v>
                </c:pt>
                <c:pt idx="3040">
                  <c:v>-1.0211442130426501E-2</c:v>
                </c:pt>
                <c:pt idx="3041">
                  <c:v>6.0239297211079901E-3</c:v>
                </c:pt>
                <c:pt idx="3042">
                  <c:v>1.2326336779372201E-2</c:v>
                </c:pt>
                <c:pt idx="3043">
                  <c:v>-1.6857805022540098E-2</c:v>
                </c:pt>
                <c:pt idx="3044">
                  <c:v>4.1684755207719498E-2</c:v>
                </c:pt>
                <c:pt idx="3045">
                  <c:v>9.6327704391114793E-2</c:v>
                </c:pt>
                <c:pt idx="3046">
                  <c:v>0.14681156502822801</c:v>
                </c:pt>
                <c:pt idx="3047">
                  <c:v>-2.73381996226751E-2</c:v>
                </c:pt>
                <c:pt idx="3048">
                  <c:v>-6.54787950708835E-2</c:v>
                </c:pt>
                <c:pt idx="3049">
                  <c:v>-5.92844958164385E-3</c:v>
                </c:pt>
                <c:pt idx="3050">
                  <c:v>8.1215943377053196E-3</c:v>
                </c:pt>
                <c:pt idx="3051">
                  <c:v>-3.05241444964146E-2</c:v>
                </c:pt>
                <c:pt idx="3052">
                  <c:v>-1.0404725058364799E-2</c:v>
                </c:pt>
                <c:pt idx="3053">
                  <c:v>-4.5454860582417198E-2</c:v>
                </c:pt>
                <c:pt idx="3054">
                  <c:v>-2.6513989202747701E-4</c:v>
                </c:pt>
                <c:pt idx="3055">
                  <c:v>-1.46559765983207E-2</c:v>
                </c:pt>
                <c:pt idx="3056">
                  <c:v>-9.2106181454596498E-3</c:v>
                </c:pt>
                <c:pt idx="3057">
                  <c:v>1.1906489248391799E-2</c:v>
                </c:pt>
                <c:pt idx="3058">
                  <c:v>2.6405268108508299E-2</c:v>
                </c:pt>
                <c:pt idx="3059">
                  <c:v>1.4548331789274701E-3</c:v>
                </c:pt>
                <c:pt idx="3060">
                  <c:v>-1.2693940426799199E-2</c:v>
                </c:pt>
                <c:pt idx="3061">
                  <c:v>0.17745285969454899</c:v>
                </c:pt>
                <c:pt idx="3062">
                  <c:v>-2.8881999002443599E-2</c:v>
                </c:pt>
                <c:pt idx="3063">
                  <c:v>4.5407387469684798E-2</c:v>
                </c:pt>
                <c:pt idx="3064">
                  <c:v>-3.0523234621366399E-2</c:v>
                </c:pt>
                <c:pt idx="3065">
                  <c:v>2.5570147314772002E-2</c:v>
                </c:pt>
                <c:pt idx="3066">
                  <c:v>-2.5345967450794801E-2</c:v>
                </c:pt>
                <c:pt idx="3067">
                  <c:v>-2.9752350457752801E-2</c:v>
                </c:pt>
                <c:pt idx="3068">
                  <c:v>2.9576474210220902E-2</c:v>
                </c:pt>
                <c:pt idx="3069">
                  <c:v>6.3991802169411499E-2</c:v>
                </c:pt>
                <c:pt idx="3070">
                  <c:v>2.6570990215842201E-2</c:v>
                </c:pt>
                <c:pt idx="3071">
                  <c:v>-7.6417023293871003E-3</c:v>
                </c:pt>
                <c:pt idx="3072">
                  <c:v>-2.9312070394070099E-2</c:v>
                </c:pt>
                <c:pt idx="3073">
                  <c:v>-0.10748318037780701</c:v>
                </c:pt>
                <c:pt idx="3074">
                  <c:v>-9.2537036671888701E-2</c:v>
                </c:pt>
                <c:pt idx="3075">
                  <c:v>-9.8383565803023196E-2</c:v>
                </c:pt>
                <c:pt idx="3076">
                  <c:v>-6.2079002967816002E-2</c:v>
                </c:pt>
                <c:pt idx="3077">
                  <c:v>-2.9822695698388E-2</c:v>
                </c:pt>
                <c:pt idx="3078">
                  <c:v>-0.12179576504168101</c:v>
                </c:pt>
                <c:pt idx="3079">
                  <c:v>-2.3109647553662099E-2</c:v>
                </c:pt>
                <c:pt idx="3080">
                  <c:v>-7.1711181588272098E-3</c:v>
                </c:pt>
                <c:pt idx="3081">
                  <c:v>-8.6982760907749999E-3</c:v>
                </c:pt>
                <c:pt idx="3082">
                  <c:v>2.2898737806607401E-2</c:v>
                </c:pt>
                <c:pt idx="3083">
                  <c:v>-1.3967830908695701E-2</c:v>
                </c:pt>
                <c:pt idx="3084">
                  <c:v>1.02358923053849E-2</c:v>
                </c:pt>
                <c:pt idx="3085">
                  <c:v>3.6520296586173701E-2</c:v>
                </c:pt>
                <c:pt idx="3086">
                  <c:v>8.5320402416886806E-2</c:v>
                </c:pt>
                <c:pt idx="3087">
                  <c:v>-8.84702076817208E-2</c:v>
                </c:pt>
                <c:pt idx="3088">
                  <c:v>-3.1314487655514298E-2</c:v>
                </c:pt>
                <c:pt idx="3089">
                  <c:v>2.6643751508514901E-2</c:v>
                </c:pt>
                <c:pt idx="3090">
                  <c:v>-7.1931100892465197E-2</c:v>
                </c:pt>
                <c:pt idx="3091">
                  <c:v>-6.7179598255075995E-2</c:v>
                </c:pt>
                <c:pt idx="3092">
                  <c:v>5.4948985212417902E-2</c:v>
                </c:pt>
                <c:pt idx="3093">
                  <c:v>1.4121836323270499E-2</c:v>
                </c:pt>
                <c:pt idx="3094">
                  <c:v>2.0717496392547802E-2</c:v>
                </c:pt>
                <c:pt idx="3095">
                  <c:v>-1.5720625674608999E-2</c:v>
                </c:pt>
                <c:pt idx="3096">
                  <c:v>0.13381126040519301</c:v>
                </c:pt>
                <c:pt idx="3097">
                  <c:v>8.2634558654785195E-2</c:v>
                </c:pt>
                <c:pt idx="3098">
                  <c:v>3.9317660257760102E-2</c:v>
                </c:pt>
                <c:pt idx="3099">
                  <c:v>-0.13942212643134</c:v>
                </c:pt>
                <c:pt idx="3100">
                  <c:v>-3.3842110313757202E-2</c:v>
                </c:pt>
                <c:pt idx="3101">
                  <c:v>-4.6292831266025999E-2</c:v>
                </c:pt>
                <c:pt idx="3102">
                  <c:v>-8.3684685099884207E-2</c:v>
                </c:pt>
                <c:pt idx="3103">
                  <c:v>-1.41059356997131E-2</c:v>
                </c:pt>
                <c:pt idx="3104">
                  <c:v>-0.12820962033198</c:v>
                </c:pt>
                <c:pt idx="3105">
                  <c:v>4.9950731579032001E-2</c:v>
                </c:pt>
                <c:pt idx="3106">
                  <c:v>-6.2793991958931997E-2</c:v>
                </c:pt>
                <c:pt idx="3107">
                  <c:v>-3.9144816371934801E-2</c:v>
                </c:pt>
                <c:pt idx="3108">
                  <c:v>-1.05866449789138E-2</c:v>
                </c:pt>
                <c:pt idx="3109">
                  <c:v>-1.15733042508728E-2</c:v>
                </c:pt>
                <c:pt idx="3110">
                  <c:v>-9.5711427275847194E-2</c:v>
                </c:pt>
                <c:pt idx="3111">
                  <c:v>-1.8980235880079001E-2</c:v>
                </c:pt>
                <c:pt idx="3112">
                  <c:v>-5.9602205424142497E-2</c:v>
                </c:pt>
                <c:pt idx="3113">
                  <c:v>-1.5572121235631899E-3</c:v>
                </c:pt>
                <c:pt idx="3114">
                  <c:v>1.8435189291377399E-2</c:v>
                </c:pt>
                <c:pt idx="3115">
                  <c:v>-1.3018831744777699E-2</c:v>
                </c:pt>
                <c:pt idx="3116">
                  <c:v>-2.1992989957934299E-2</c:v>
                </c:pt>
                <c:pt idx="3117">
                  <c:v>-5.4864619073464703E-3</c:v>
                </c:pt>
                <c:pt idx="3118">
                  <c:v>-4.3358481307178599E-2</c:v>
                </c:pt>
                <c:pt idx="3119">
                  <c:v>-3.4448625313160598E-2</c:v>
                </c:pt>
                <c:pt idx="3120">
                  <c:v>5.4112190745856398E-3</c:v>
                </c:pt>
                <c:pt idx="3121">
                  <c:v>4.1603362774607104E-3</c:v>
                </c:pt>
                <c:pt idx="3122">
                  <c:v>-1.1129486092721101E-2</c:v>
                </c:pt>
                <c:pt idx="3123">
                  <c:v>3.7319125181669599E-3</c:v>
                </c:pt>
                <c:pt idx="3124">
                  <c:v>7.2190880337354102E-2</c:v>
                </c:pt>
                <c:pt idx="3125">
                  <c:v>-3.4949102284925503E-2</c:v>
                </c:pt>
                <c:pt idx="3126">
                  <c:v>-2.4427405680286899E-2</c:v>
                </c:pt>
                <c:pt idx="3127">
                  <c:v>5.5521444261063202E-2</c:v>
                </c:pt>
                <c:pt idx="3128">
                  <c:v>-6.2167965136212401E-2</c:v>
                </c:pt>
                <c:pt idx="3129">
                  <c:v>7.1740078439709101E-2</c:v>
                </c:pt>
                <c:pt idx="3130">
                  <c:v>-3.62458193567061E-3</c:v>
                </c:pt>
                <c:pt idx="3131">
                  <c:v>5.9172620221819898E-2</c:v>
                </c:pt>
                <c:pt idx="3132">
                  <c:v>-5.4706954324563696E-3</c:v>
                </c:pt>
                <c:pt idx="3133">
                  <c:v>-4.4003576975381299E-2</c:v>
                </c:pt>
                <c:pt idx="3134">
                  <c:v>-3.0870571612688E-2</c:v>
                </c:pt>
                <c:pt idx="3135">
                  <c:v>-4.2919465677015503E-2</c:v>
                </c:pt>
                <c:pt idx="3136">
                  <c:v>-1.37564883166705E-2</c:v>
                </c:pt>
                <c:pt idx="3137">
                  <c:v>-9.9722231525887203E-2</c:v>
                </c:pt>
                <c:pt idx="3138">
                  <c:v>-9.1063258763734098E-2</c:v>
                </c:pt>
                <c:pt idx="3139">
                  <c:v>5.70692442160761E-2</c:v>
                </c:pt>
                <c:pt idx="3140">
                  <c:v>-4.1110027657777201E-2</c:v>
                </c:pt>
                <c:pt idx="3141">
                  <c:v>4.3633550396500603E-2</c:v>
                </c:pt>
                <c:pt idx="3142">
                  <c:v>-4.1488606844745299E-2</c:v>
                </c:pt>
                <c:pt idx="3143">
                  <c:v>-8.3050924989711596E-3</c:v>
                </c:pt>
                <c:pt idx="3144">
                  <c:v>-3.5597967163063501E-2</c:v>
                </c:pt>
                <c:pt idx="3145">
                  <c:v>7.9744183877380706E-2</c:v>
                </c:pt>
                <c:pt idx="3146">
                  <c:v>-9.5506296649521295E-3</c:v>
                </c:pt>
                <c:pt idx="3147">
                  <c:v>-3.4563293732208698E-2</c:v>
                </c:pt>
                <c:pt idx="3148">
                  <c:v>5.8853990733025399E-2</c:v>
                </c:pt>
                <c:pt idx="3149">
                  <c:v>-6.7295167254875402E-2</c:v>
                </c:pt>
                <c:pt idx="3150">
                  <c:v>-2.6071663678468599E-3</c:v>
                </c:pt>
                <c:pt idx="3151">
                  <c:v>-5.4532037701804403E-4</c:v>
                </c:pt>
                <c:pt idx="3152">
                  <c:v>-2.05857597848969E-4</c:v>
                </c:pt>
                <c:pt idx="3153">
                  <c:v>9.9895364045146096E-2</c:v>
                </c:pt>
                <c:pt idx="3154">
                  <c:v>-5.9376727505620501E-2</c:v>
                </c:pt>
                <c:pt idx="3155">
                  <c:v>1.22877761013997E-2</c:v>
                </c:pt>
                <c:pt idx="3156">
                  <c:v>-3.7272635816776797E-2</c:v>
                </c:pt>
                <c:pt idx="3157">
                  <c:v>5.6800099885446501E-2</c:v>
                </c:pt>
                <c:pt idx="3158">
                  <c:v>4.0458775208023203E-3</c:v>
                </c:pt>
                <c:pt idx="3159">
                  <c:v>-2.5790467751374301E-3</c:v>
                </c:pt>
                <c:pt idx="3160">
                  <c:v>2.6793597233929498E-3</c:v>
                </c:pt>
                <c:pt idx="3161">
                  <c:v>-7.98220312260867E-3</c:v>
                </c:pt>
                <c:pt idx="3162">
                  <c:v>0.12953877460656901</c:v>
                </c:pt>
                <c:pt idx="3163">
                  <c:v>1.0709916175955E-3</c:v>
                </c:pt>
                <c:pt idx="3164">
                  <c:v>-6.4556869018632702E-3</c:v>
                </c:pt>
                <c:pt idx="3165">
                  <c:v>-2.3330186615775801E-2</c:v>
                </c:pt>
                <c:pt idx="3166">
                  <c:v>-0.124124596476743</c:v>
                </c:pt>
                <c:pt idx="3167">
                  <c:v>2.3328087342278502E-2</c:v>
                </c:pt>
                <c:pt idx="3168">
                  <c:v>-3.1386472445873899E-2</c:v>
                </c:pt>
                <c:pt idx="3169">
                  <c:v>3.741630468775E-2</c:v>
                </c:pt>
                <c:pt idx="3170">
                  <c:v>-9.6047624030859403E-4</c:v>
                </c:pt>
                <c:pt idx="3171">
                  <c:v>-1.20980119956533E-2</c:v>
                </c:pt>
                <c:pt idx="3172">
                  <c:v>-3.66858605719163E-2</c:v>
                </c:pt>
                <c:pt idx="3173">
                  <c:v>-6.9421521703142197E-2</c:v>
                </c:pt>
                <c:pt idx="3174">
                  <c:v>-6.0658957299229301E-2</c:v>
                </c:pt>
                <c:pt idx="3175">
                  <c:v>0.17525955148059899</c:v>
                </c:pt>
                <c:pt idx="3176">
                  <c:v>-1.9091493328646798E-2</c:v>
                </c:pt>
                <c:pt idx="3177">
                  <c:v>-0.11136469021594</c:v>
                </c:pt>
                <c:pt idx="3178">
                  <c:v>9.86487396241955E-2</c:v>
                </c:pt>
                <c:pt idx="3179">
                  <c:v>7.7529550775610198E-3</c:v>
                </c:pt>
                <c:pt idx="3180">
                  <c:v>-3.5021367251713002E-2</c:v>
                </c:pt>
                <c:pt idx="3181">
                  <c:v>1.9248836761622801E-3</c:v>
                </c:pt>
                <c:pt idx="3182">
                  <c:v>-6.8107456876495207E-2</c:v>
                </c:pt>
                <c:pt idx="3183">
                  <c:v>-3.85635658241208E-2</c:v>
                </c:pt>
                <c:pt idx="3184">
                  <c:v>4.3374073819347998E-2</c:v>
                </c:pt>
                <c:pt idx="3185">
                  <c:v>-4.8024578461374597E-2</c:v>
                </c:pt>
                <c:pt idx="3186">
                  <c:v>6.9311750091907598E-2</c:v>
                </c:pt>
                <c:pt idx="3187">
                  <c:v>-9.8365506324906704E-3</c:v>
                </c:pt>
                <c:pt idx="3188">
                  <c:v>-5.1981603935979904E-3</c:v>
                </c:pt>
                <c:pt idx="3189">
                  <c:v>3.0131005470831699E-2</c:v>
                </c:pt>
                <c:pt idx="3190">
                  <c:v>-2.0305739467553399E-2</c:v>
                </c:pt>
                <c:pt idx="3191">
                  <c:v>3.7846641959423402E-2</c:v>
                </c:pt>
                <c:pt idx="3192">
                  <c:v>-6.1418222260056297E-2</c:v>
                </c:pt>
                <c:pt idx="3193">
                  <c:v>-2.89572522564399E-2</c:v>
                </c:pt>
                <c:pt idx="3194">
                  <c:v>7.6443965543714604E-2</c:v>
                </c:pt>
                <c:pt idx="3195">
                  <c:v>1.8749544876433401E-2</c:v>
                </c:pt>
                <c:pt idx="3196">
                  <c:v>-4.4449562808038599E-2</c:v>
                </c:pt>
                <c:pt idx="3197">
                  <c:v>-0.11501890534715301</c:v>
                </c:pt>
                <c:pt idx="3198">
                  <c:v>-4.3403555630820101E-2</c:v>
                </c:pt>
                <c:pt idx="3199">
                  <c:v>-0.100126782467818</c:v>
                </c:pt>
                <c:pt idx="3200">
                  <c:v>-0.114601812714635</c:v>
                </c:pt>
                <c:pt idx="3201">
                  <c:v>-2.4811704220052602E-2</c:v>
                </c:pt>
                <c:pt idx="3202">
                  <c:v>-4.7908605474798797E-2</c:v>
                </c:pt>
                <c:pt idx="3203">
                  <c:v>-5.4754572674009502E-2</c:v>
                </c:pt>
                <c:pt idx="3204">
                  <c:v>-4.5950300526880199E-2</c:v>
                </c:pt>
                <c:pt idx="3205">
                  <c:v>5.7825246544481998E-2</c:v>
                </c:pt>
                <c:pt idx="3206">
                  <c:v>-3.5211428590292498E-2</c:v>
                </c:pt>
                <c:pt idx="3207">
                  <c:v>-0.142971385767591</c:v>
                </c:pt>
                <c:pt idx="3208">
                  <c:v>3.8680205623720099E-4</c:v>
                </c:pt>
                <c:pt idx="3209">
                  <c:v>-7.4472640807547605E-2</c:v>
                </c:pt>
                <c:pt idx="3210">
                  <c:v>1.0905511514312001E-2</c:v>
                </c:pt>
                <c:pt idx="3211">
                  <c:v>3.2630942397853199E-3</c:v>
                </c:pt>
                <c:pt idx="3212">
                  <c:v>-3.3227551791264402E-2</c:v>
                </c:pt>
                <c:pt idx="3213">
                  <c:v>-2.1821496051140699E-2</c:v>
                </c:pt>
                <c:pt idx="3214">
                  <c:v>-7.0594751721635901E-2</c:v>
                </c:pt>
                <c:pt idx="3215">
                  <c:v>-4.70957898704523E-2</c:v>
                </c:pt>
                <c:pt idx="3216">
                  <c:v>5.53346280728002E-2</c:v>
                </c:pt>
                <c:pt idx="3217">
                  <c:v>-5.3839273959144202E-2</c:v>
                </c:pt>
                <c:pt idx="3218">
                  <c:v>9.9876548302129092E-3</c:v>
                </c:pt>
                <c:pt idx="3219">
                  <c:v>1.5154664213739901E-2</c:v>
                </c:pt>
                <c:pt idx="3220">
                  <c:v>-4.1117119337465997E-3</c:v>
                </c:pt>
                <c:pt idx="3221">
                  <c:v>5.4269181406535701E-2</c:v>
                </c:pt>
                <c:pt idx="3222">
                  <c:v>2.7640942876979002E-2</c:v>
                </c:pt>
                <c:pt idx="3223">
                  <c:v>-1.9823726866379202E-3</c:v>
                </c:pt>
                <c:pt idx="3224">
                  <c:v>1.8363178230452502E-2</c:v>
                </c:pt>
                <c:pt idx="3225">
                  <c:v>1.4480737752391401E-3</c:v>
                </c:pt>
                <c:pt idx="3226">
                  <c:v>0.10114653461700999</c:v>
                </c:pt>
                <c:pt idx="3227">
                  <c:v>1.5911819873712901E-3</c:v>
                </c:pt>
                <c:pt idx="3228">
                  <c:v>-4.6632935069697004E-3</c:v>
                </c:pt>
                <c:pt idx="3229">
                  <c:v>4.1813341696308903E-2</c:v>
                </c:pt>
                <c:pt idx="3230">
                  <c:v>-7.3092090854096599E-3</c:v>
                </c:pt>
                <c:pt idx="3231">
                  <c:v>-3.68118037049587E-2</c:v>
                </c:pt>
                <c:pt idx="3232">
                  <c:v>2.9512584739845402E-2</c:v>
                </c:pt>
                <c:pt idx="3233">
                  <c:v>1.35697841563536E-2</c:v>
                </c:pt>
                <c:pt idx="3234">
                  <c:v>2.0299086520670299E-2</c:v>
                </c:pt>
                <c:pt idx="3235">
                  <c:v>-3.5927443207382802E-2</c:v>
                </c:pt>
                <c:pt idx="3236">
                  <c:v>-8.4209825103300801E-2</c:v>
                </c:pt>
                <c:pt idx="3237">
                  <c:v>6.2578022018369595E-2</c:v>
                </c:pt>
                <c:pt idx="3238">
                  <c:v>0.116017666641431</c:v>
                </c:pt>
                <c:pt idx="3239">
                  <c:v>-4.09281843257467E-2</c:v>
                </c:pt>
                <c:pt idx="3240">
                  <c:v>5.4859693698491099E-2</c:v>
                </c:pt>
                <c:pt idx="3241">
                  <c:v>-4.1373853012694403E-2</c:v>
                </c:pt>
                <c:pt idx="3242">
                  <c:v>4.0661464612182598E-2</c:v>
                </c:pt>
                <c:pt idx="3243">
                  <c:v>9.2995383365739297E-3</c:v>
                </c:pt>
                <c:pt idx="3244">
                  <c:v>-4.5020079213805402E-2</c:v>
                </c:pt>
                <c:pt idx="3245">
                  <c:v>-3.6281361566627097E-2</c:v>
                </c:pt>
                <c:pt idx="3246">
                  <c:v>1.7579842373775599E-2</c:v>
                </c:pt>
                <c:pt idx="3247">
                  <c:v>-1.79622065414877E-2</c:v>
                </c:pt>
                <c:pt idx="3248">
                  <c:v>4.0116685415643602E-2</c:v>
                </c:pt>
                <c:pt idx="3249">
                  <c:v>8.9064127748588198E-2</c:v>
                </c:pt>
                <c:pt idx="3250">
                  <c:v>-5.5644578073533103E-2</c:v>
                </c:pt>
                <c:pt idx="3251">
                  <c:v>-0.21284235106223801</c:v>
                </c:pt>
                <c:pt idx="3252">
                  <c:v>-5.9237864628401297E-2</c:v>
                </c:pt>
                <c:pt idx="3253">
                  <c:v>-1.59565505755941E-2</c:v>
                </c:pt>
                <c:pt idx="3254">
                  <c:v>3.3958299569090598E-2</c:v>
                </c:pt>
                <c:pt idx="3255">
                  <c:v>-1.50250868788229E-2</c:v>
                </c:pt>
                <c:pt idx="3256">
                  <c:v>-1.52191514951756E-2</c:v>
                </c:pt>
                <c:pt idx="3257">
                  <c:v>2.4077721978665399E-2</c:v>
                </c:pt>
                <c:pt idx="3258">
                  <c:v>-1.8056657681355202E-2</c:v>
                </c:pt>
                <c:pt idx="3259">
                  <c:v>6.7034445712321799E-3</c:v>
                </c:pt>
                <c:pt idx="3260">
                  <c:v>3.41342320182569E-4</c:v>
                </c:pt>
                <c:pt idx="3261">
                  <c:v>-1.3364391523714001E-2</c:v>
                </c:pt>
                <c:pt idx="3262">
                  <c:v>-5.5664496324546099E-2</c:v>
                </c:pt>
                <c:pt idx="3263">
                  <c:v>-5.0796938600060799E-2</c:v>
                </c:pt>
                <c:pt idx="3264">
                  <c:v>-5.2753755877885701E-2</c:v>
                </c:pt>
                <c:pt idx="3265">
                  <c:v>-1.04097841942368E-2</c:v>
                </c:pt>
                <c:pt idx="3266">
                  <c:v>-3.8326553649827802E-2</c:v>
                </c:pt>
                <c:pt idx="3267">
                  <c:v>-3.0041487714338001E-2</c:v>
                </c:pt>
                <c:pt idx="3268">
                  <c:v>2.4710878703704302E-4</c:v>
                </c:pt>
                <c:pt idx="3269">
                  <c:v>6.1110985617439398E-2</c:v>
                </c:pt>
                <c:pt idx="3270">
                  <c:v>-7.1704938911800298E-2</c:v>
                </c:pt>
                <c:pt idx="3271">
                  <c:v>1.32086462883807E-2</c:v>
                </c:pt>
                <c:pt idx="3272">
                  <c:v>3.8078735551572199E-3</c:v>
                </c:pt>
                <c:pt idx="3273">
                  <c:v>0.179432896380747</c:v>
                </c:pt>
                <c:pt idx="3274">
                  <c:v>6.2730318942743502E-2</c:v>
                </c:pt>
                <c:pt idx="3275">
                  <c:v>7.6756415565187197E-2</c:v>
                </c:pt>
                <c:pt idx="3276">
                  <c:v>-0.120479364475197</c:v>
                </c:pt>
                <c:pt idx="3277">
                  <c:v>1.7639047105833E-3</c:v>
                </c:pt>
                <c:pt idx="3278">
                  <c:v>0.18267684786305999</c:v>
                </c:pt>
                <c:pt idx="3279">
                  <c:v>-4.0721398221954498E-4</c:v>
                </c:pt>
                <c:pt idx="3280">
                  <c:v>-4.61049820821193E-2</c:v>
                </c:pt>
                <c:pt idx="3281">
                  <c:v>8.6904747218588003E-3</c:v>
                </c:pt>
                <c:pt idx="3282">
                  <c:v>4.8998023562045702E-3</c:v>
                </c:pt>
                <c:pt idx="3283">
                  <c:v>-9.7699831230368503E-2</c:v>
                </c:pt>
                <c:pt idx="3284">
                  <c:v>-3.3193743755607102E-2</c:v>
                </c:pt>
                <c:pt idx="3285">
                  <c:v>-1.71874692289142E-2</c:v>
                </c:pt>
                <c:pt idx="3286">
                  <c:v>-2.2981362638456699E-2</c:v>
                </c:pt>
                <c:pt idx="3287">
                  <c:v>-7.1182946577184006E-2</c:v>
                </c:pt>
                <c:pt idx="3288">
                  <c:v>2.4176248458339E-2</c:v>
                </c:pt>
                <c:pt idx="3289">
                  <c:v>1.4541539015128901E-2</c:v>
                </c:pt>
                <c:pt idx="3290">
                  <c:v>4.5754015734942803E-2</c:v>
                </c:pt>
                <c:pt idx="3291">
                  <c:v>6.6509868658498797E-2</c:v>
                </c:pt>
                <c:pt idx="3292">
                  <c:v>6.0171151555357101E-3</c:v>
                </c:pt>
                <c:pt idx="3293">
                  <c:v>7.1875575887864904E-2</c:v>
                </c:pt>
                <c:pt idx="3294">
                  <c:v>-5.2299844700825403E-2</c:v>
                </c:pt>
                <c:pt idx="3295">
                  <c:v>4.8089198265346397E-2</c:v>
                </c:pt>
                <c:pt idx="3296">
                  <c:v>-0.130117325179847</c:v>
                </c:pt>
                <c:pt idx="3297">
                  <c:v>-4.0892518268328203E-2</c:v>
                </c:pt>
                <c:pt idx="3298">
                  <c:v>-0.10032560526651201</c:v>
                </c:pt>
                <c:pt idx="3299">
                  <c:v>7.2989598558271099E-2</c:v>
                </c:pt>
                <c:pt idx="3300">
                  <c:v>-6.4622391208536606E-2</c:v>
                </c:pt>
                <c:pt idx="3301">
                  <c:v>3.9497483854509199E-2</c:v>
                </c:pt>
                <c:pt idx="3302">
                  <c:v>1.9807740462982601E-2</c:v>
                </c:pt>
                <c:pt idx="3303">
                  <c:v>5.9034781649040198E-2</c:v>
                </c:pt>
                <c:pt idx="3304">
                  <c:v>2.3299850262454E-2</c:v>
                </c:pt>
                <c:pt idx="3305">
                  <c:v>-3.1656342493291398E-2</c:v>
                </c:pt>
                <c:pt idx="3306">
                  <c:v>-2.5134742600410001E-2</c:v>
                </c:pt>
                <c:pt idx="3307">
                  <c:v>-4.3650009078422897E-2</c:v>
                </c:pt>
                <c:pt idx="3308">
                  <c:v>-8.9294075568842501E-2</c:v>
                </c:pt>
                <c:pt idx="3309">
                  <c:v>-2.5973176031408602E-3</c:v>
                </c:pt>
                <c:pt idx="3310">
                  <c:v>2.2217206249368199E-2</c:v>
                </c:pt>
                <c:pt idx="3311">
                  <c:v>2.0988652239546799E-2</c:v>
                </c:pt>
                <c:pt idx="3312">
                  <c:v>1.8146825390091201E-2</c:v>
                </c:pt>
                <c:pt idx="3313">
                  <c:v>9.4387789361412899E-2</c:v>
                </c:pt>
                <c:pt idx="3314">
                  <c:v>-5.9986159774967802E-2</c:v>
                </c:pt>
                <c:pt idx="3315">
                  <c:v>9.8241922068870793E-2</c:v>
                </c:pt>
                <c:pt idx="3316">
                  <c:v>6.0543886781006903E-2</c:v>
                </c:pt>
                <c:pt idx="3317">
                  <c:v>-7.0279756537182395E-2</c:v>
                </c:pt>
                <c:pt idx="3318">
                  <c:v>4.3374244573800298E-2</c:v>
                </c:pt>
                <c:pt idx="3319">
                  <c:v>9.0153312819434298E-2</c:v>
                </c:pt>
                <c:pt idx="3320">
                  <c:v>-0.15777059838886501</c:v>
                </c:pt>
                <c:pt idx="3321">
                  <c:v>2.4292168856615799E-2</c:v>
                </c:pt>
                <c:pt idx="3322">
                  <c:v>1.0988488279487301E-2</c:v>
                </c:pt>
                <c:pt idx="3323">
                  <c:v>-4.3521452223806101E-2</c:v>
                </c:pt>
                <c:pt idx="3324">
                  <c:v>-5.6100198541333404E-3</c:v>
                </c:pt>
                <c:pt idx="3325">
                  <c:v>1.15768159909138E-2</c:v>
                </c:pt>
                <c:pt idx="3326">
                  <c:v>-4.4074415682460198E-2</c:v>
                </c:pt>
                <c:pt idx="3327">
                  <c:v>-1.1590341434983401E-2</c:v>
                </c:pt>
                <c:pt idx="3328">
                  <c:v>4.7744549753506497E-2</c:v>
                </c:pt>
                <c:pt idx="3329">
                  <c:v>1.8791523914669199E-2</c:v>
                </c:pt>
                <c:pt idx="3330">
                  <c:v>1.29482560639591E-2</c:v>
                </c:pt>
                <c:pt idx="3331">
                  <c:v>3.0262464075603301E-2</c:v>
                </c:pt>
                <c:pt idx="3332">
                  <c:v>-3.6579266020288201E-2</c:v>
                </c:pt>
                <c:pt idx="3333">
                  <c:v>2.0883848884839299E-2</c:v>
                </c:pt>
                <c:pt idx="3334">
                  <c:v>-4.1844150801763298E-2</c:v>
                </c:pt>
                <c:pt idx="3335">
                  <c:v>-0.202962600076178</c:v>
                </c:pt>
                <c:pt idx="3336">
                  <c:v>-1.6414856631770999E-2</c:v>
                </c:pt>
                <c:pt idx="3337">
                  <c:v>4.1013246125986703E-2</c:v>
                </c:pt>
                <c:pt idx="3338">
                  <c:v>-2.2260151949581999E-2</c:v>
                </c:pt>
                <c:pt idx="3339">
                  <c:v>-2.2391997532958299E-2</c:v>
                </c:pt>
                <c:pt idx="3340">
                  <c:v>-0.19547975031425799</c:v>
                </c:pt>
                <c:pt idx="3341">
                  <c:v>-4.6317679231030702E-2</c:v>
                </c:pt>
                <c:pt idx="3342">
                  <c:v>1.48641278583108E-2</c:v>
                </c:pt>
                <c:pt idx="3343">
                  <c:v>-8.7366563038266107E-2</c:v>
                </c:pt>
                <c:pt idx="3344">
                  <c:v>-9.0893860246996604E-3</c:v>
                </c:pt>
                <c:pt idx="3345">
                  <c:v>-2.74531902215998E-2</c:v>
                </c:pt>
                <c:pt idx="3346">
                  <c:v>8.6699063279882096E-2</c:v>
                </c:pt>
                <c:pt idx="3347">
                  <c:v>0.104676835928042</c:v>
                </c:pt>
                <c:pt idx="3348">
                  <c:v>-2.6226599437849898E-2</c:v>
                </c:pt>
                <c:pt idx="3349">
                  <c:v>-2.9134915601015401E-2</c:v>
                </c:pt>
                <c:pt idx="3350">
                  <c:v>6.5088192017750401E-3</c:v>
                </c:pt>
                <c:pt idx="3351">
                  <c:v>-1.75191986307883E-2</c:v>
                </c:pt>
                <c:pt idx="3352">
                  <c:v>-1.8011106963874601E-2</c:v>
                </c:pt>
                <c:pt idx="3353">
                  <c:v>6.7378209869914897E-3</c:v>
                </c:pt>
                <c:pt idx="3354">
                  <c:v>-2.45551226851815E-2</c:v>
                </c:pt>
                <c:pt idx="3355">
                  <c:v>-5.87491762620393E-2</c:v>
                </c:pt>
                <c:pt idx="3356">
                  <c:v>-4.6958838239479703E-2</c:v>
                </c:pt>
                <c:pt idx="3357">
                  <c:v>8.8693840194284099E-2</c:v>
                </c:pt>
                <c:pt idx="3358">
                  <c:v>-4.7651194911670899E-2</c:v>
                </c:pt>
                <c:pt idx="3359">
                  <c:v>-0.158295476081588</c:v>
                </c:pt>
                <c:pt idx="3360">
                  <c:v>4.6684503122883698E-2</c:v>
                </c:pt>
                <c:pt idx="3361">
                  <c:v>-5.7394371078374598E-2</c:v>
                </c:pt>
                <c:pt idx="3362">
                  <c:v>-2.2508258229227501E-2</c:v>
                </c:pt>
                <c:pt idx="3363">
                  <c:v>3.8473978549823998E-2</c:v>
                </c:pt>
                <c:pt idx="3364">
                  <c:v>1.8796148719121501E-2</c:v>
                </c:pt>
                <c:pt idx="3365">
                  <c:v>-5.9735971305888001E-2</c:v>
                </c:pt>
                <c:pt idx="3366">
                  <c:v>7.6630384190580395E-2</c:v>
                </c:pt>
                <c:pt idx="3367">
                  <c:v>0.15128153737137601</c:v>
                </c:pt>
                <c:pt idx="3368">
                  <c:v>-9.5802657001660102E-2</c:v>
                </c:pt>
                <c:pt idx="3369">
                  <c:v>9.0722972744625693E-2</c:v>
                </c:pt>
                <c:pt idx="3370">
                  <c:v>-9.1462160503631706E-2</c:v>
                </c:pt>
                <c:pt idx="3371">
                  <c:v>6.2700279247096105E-2</c:v>
                </c:pt>
                <c:pt idx="3372">
                  <c:v>1.03990774659612E-2</c:v>
                </c:pt>
                <c:pt idx="3373">
                  <c:v>-5.1854775879178298E-2</c:v>
                </c:pt>
                <c:pt idx="3374">
                  <c:v>-1.12341538550433E-2</c:v>
                </c:pt>
                <c:pt idx="3375">
                  <c:v>2.67974376601776E-2</c:v>
                </c:pt>
                <c:pt idx="3376">
                  <c:v>-4.2494754393249699E-2</c:v>
                </c:pt>
                <c:pt idx="3377">
                  <c:v>7.4055021171003196E-2</c:v>
                </c:pt>
                <c:pt idx="3378">
                  <c:v>-6.3621398475547999E-2</c:v>
                </c:pt>
                <c:pt idx="3379">
                  <c:v>1.8326370820794601E-2</c:v>
                </c:pt>
                <c:pt idx="3380">
                  <c:v>1.45841672854168E-2</c:v>
                </c:pt>
                <c:pt idx="3381">
                  <c:v>5.4385185032416801E-2</c:v>
                </c:pt>
                <c:pt idx="3382">
                  <c:v>-7.2753177310917599E-2</c:v>
                </c:pt>
                <c:pt idx="3383">
                  <c:v>2.6558344587188599E-3</c:v>
                </c:pt>
                <c:pt idx="3384">
                  <c:v>2.9179462863121199E-2</c:v>
                </c:pt>
                <c:pt idx="3385">
                  <c:v>-6.1357608298884302E-4</c:v>
                </c:pt>
                <c:pt idx="3386">
                  <c:v>-4.1465936962715097E-2</c:v>
                </c:pt>
                <c:pt idx="3387">
                  <c:v>-3.0538664369272401E-2</c:v>
                </c:pt>
                <c:pt idx="3388">
                  <c:v>1.26909140800713E-2</c:v>
                </c:pt>
                <c:pt idx="3389">
                  <c:v>6.17383356394825E-2</c:v>
                </c:pt>
                <c:pt idx="3390">
                  <c:v>1.8488624564049001E-2</c:v>
                </c:pt>
                <c:pt idx="3391">
                  <c:v>1.4883992891976E-2</c:v>
                </c:pt>
                <c:pt idx="3392">
                  <c:v>3.6745506607761803E-2</c:v>
                </c:pt>
                <c:pt idx="3393">
                  <c:v>0.25709114636062003</c:v>
                </c:pt>
                <c:pt idx="3394">
                  <c:v>1.9376374585790199E-2</c:v>
                </c:pt>
                <c:pt idx="3395">
                  <c:v>0.102384185750407</c:v>
                </c:pt>
                <c:pt idx="3396">
                  <c:v>2.21750245717445E-2</c:v>
                </c:pt>
                <c:pt idx="3397">
                  <c:v>-1.95704527519149E-2</c:v>
                </c:pt>
                <c:pt idx="3398">
                  <c:v>0.11449315272560499</c:v>
                </c:pt>
                <c:pt idx="3399">
                  <c:v>-4.4201139533489801E-2</c:v>
                </c:pt>
                <c:pt idx="3400">
                  <c:v>-4.2001316512401098E-3</c:v>
                </c:pt>
                <c:pt idx="3401">
                  <c:v>-3.6015126858632801E-3</c:v>
                </c:pt>
                <c:pt idx="3402">
                  <c:v>-0.110113556441157</c:v>
                </c:pt>
                <c:pt idx="3403">
                  <c:v>3.6308786359451298E-2</c:v>
                </c:pt>
                <c:pt idx="3404">
                  <c:v>-6.2017843295864197E-2</c:v>
                </c:pt>
                <c:pt idx="3405">
                  <c:v>-8.4481395026676492E-3</c:v>
                </c:pt>
                <c:pt idx="3406">
                  <c:v>-4.2956055920500398E-2</c:v>
                </c:pt>
                <c:pt idx="3407">
                  <c:v>5.6046383552663698E-2</c:v>
                </c:pt>
                <c:pt idx="3408">
                  <c:v>1.6170980068299201E-2</c:v>
                </c:pt>
                <c:pt idx="3409">
                  <c:v>-4.4290314354107404E-3</c:v>
                </c:pt>
                <c:pt idx="3410">
                  <c:v>-4.3808667668374199E-2</c:v>
                </c:pt>
                <c:pt idx="3411">
                  <c:v>-3.5401219940884403E-2</c:v>
                </c:pt>
                <c:pt idx="3412">
                  <c:v>0.112881182263203</c:v>
                </c:pt>
                <c:pt idx="3413">
                  <c:v>-9.1717930032236203E-2</c:v>
                </c:pt>
                <c:pt idx="3414">
                  <c:v>-5.1120170087163998E-2</c:v>
                </c:pt>
                <c:pt idx="3415">
                  <c:v>9.2318111851835E-2</c:v>
                </c:pt>
                <c:pt idx="3416">
                  <c:v>4.8267033007167698E-2</c:v>
                </c:pt>
                <c:pt idx="3417">
                  <c:v>-3.3695780890606201E-2</c:v>
                </c:pt>
                <c:pt idx="3418">
                  <c:v>2.1905161102746502E-2</c:v>
                </c:pt>
                <c:pt idx="3419">
                  <c:v>3.3462818315263702E-2</c:v>
                </c:pt>
                <c:pt idx="3420">
                  <c:v>3.1398204969663702E-3</c:v>
                </c:pt>
                <c:pt idx="3421">
                  <c:v>1.7325449977800399E-2</c:v>
                </c:pt>
                <c:pt idx="3422">
                  <c:v>1.5603180077059501E-2</c:v>
                </c:pt>
                <c:pt idx="3423">
                  <c:v>-5.9273654667687303E-2</c:v>
                </c:pt>
                <c:pt idx="3424">
                  <c:v>7.0841742533979804E-2</c:v>
                </c:pt>
                <c:pt idx="3425">
                  <c:v>-7.1842620842216903E-2</c:v>
                </c:pt>
                <c:pt idx="3426">
                  <c:v>-4.8645229177237702E-2</c:v>
                </c:pt>
                <c:pt idx="3427">
                  <c:v>-0.106750563073285</c:v>
                </c:pt>
                <c:pt idx="3428">
                  <c:v>3.0031799308170001E-2</c:v>
                </c:pt>
                <c:pt idx="3429">
                  <c:v>0.28039669851635302</c:v>
                </c:pt>
                <c:pt idx="3430">
                  <c:v>1.6871684803279101E-2</c:v>
                </c:pt>
                <c:pt idx="3431">
                  <c:v>0.106979157929638</c:v>
                </c:pt>
                <c:pt idx="3432">
                  <c:v>3.4275051805980901E-2</c:v>
                </c:pt>
                <c:pt idx="3433">
                  <c:v>2.78050897794744E-2</c:v>
                </c:pt>
                <c:pt idx="3434">
                  <c:v>5.0056521886680201E-2</c:v>
                </c:pt>
                <c:pt idx="3435">
                  <c:v>0.100534784851377</c:v>
                </c:pt>
                <c:pt idx="3436">
                  <c:v>5.5562331798729901E-2</c:v>
                </c:pt>
                <c:pt idx="3437">
                  <c:v>-9.34615727823047E-2</c:v>
                </c:pt>
                <c:pt idx="3438">
                  <c:v>4.5151781423650797E-2</c:v>
                </c:pt>
                <c:pt idx="3439">
                  <c:v>-3.6224231905739798E-2</c:v>
                </c:pt>
                <c:pt idx="3440">
                  <c:v>0.107314345515042</c:v>
                </c:pt>
                <c:pt idx="3441">
                  <c:v>-9.9652827390421805E-3</c:v>
                </c:pt>
                <c:pt idx="3442">
                  <c:v>0.12226236058532799</c:v>
                </c:pt>
                <c:pt idx="3443">
                  <c:v>-2.64915881473353E-2</c:v>
                </c:pt>
                <c:pt idx="3444">
                  <c:v>2.3129226420305599E-2</c:v>
                </c:pt>
                <c:pt idx="3445">
                  <c:v>1.8992374931192699E-2</c:v>
                </c:pt>
                <c:pt idx="3446">
                  <c:v>2.8734393698277602E-3</c:v>
                </c:pt>
                <c:pt idx="3447">
                  <c:v>-0.13456392579169599</c:v>
                </c:pt>
                <c:pt idx="3448">
                  <c:v>-9.5725192423594202E-2</c:v>
                </c:pt>
                <c:pt idx="3449">
                  <c:v>6.4867370083987894E-2</c:v>
                </c:pt>
                <c:pt idx="3450">
                  <c:v>-3.2253265975697297E-2</c:v>
                </c:pt>
                <c:pt idx="3451">
                  <c:v>-6.8092087501526996E-2</c:v>
                </c:pt>
                <c:pt idx="3452">
                  <c:v>9.8797354911424103E-3</c:v>
                </c:pt>
                <c:pt idx="3453">
                  <c:v>2.6781880632405799E-2</c:v>
                </c:pt>
                <c:pt idx="3454">
                  <c:v>4.6423856480831902E-2</c:v>
                </c:pt>
                <c:pt idx="3455">
                  <c:v>0.114261378729147</c:v>
                </c:pt>
                <c:pt idx="3456">
                  <c:v>-4.6830534339043998E-3</c:v>
                </c:pt>
                <c:pt idx="3457">
                  <c:v>-7.8918807786456199E-2</c:v>
                </c:pt>
                <c:pt idx="3458">
                  <c:v>1.6051026609124702E-2</c:v>
                </c:pt>
                <c:pt idx="3459">
                  <c:v>8.6870823585843304E-2</c:v>
                </c:pt>
                <c:pt idx="3460">
                  <c:v>-2.5016931153380999E-3</c:v>
                </c:pt>
                <c:pt idx="3461">
                  <c:v>-5.1155066924009999E-2</c:v>
                </c:pt>
                <c:pt idx="3462">
                  <c:v>3.3288554981032399E-2</c:v>
                </c:pt>
                <c:pt idx="3463">
                  <c:v>6.1043835377631701E-2</c:v>
                </c:pt>
                <c:pt idx="3464">
                  <c:v>4.4168247767190701E-2</c:v>
                </c:pt>
                <c:pt idx="3465">
                  <c:v>6.4186111531311596E-2</c:v>
                </c:pt>
                <c:pt idx="3466">
                  <c:v>1.19689317068419E-2</c:v>
                </c:pt>
                <c:pt idx="3467">
                  <c:v>-8.6389329367895194E-3</c:v>
                </c:pt>
                <c:pt idx="3468">
                  <c:v>-4.7465397716137198E-2</c:v>
                </c:pt>
                <c:pt idx="3469">
                  <c:v>-2.2662496973706099E-2</c:v>
                </c:pt>
                <c:pt idx="3470">
                  <c:v>1.2970615975538299E-3</c:v>
                </c:pt>
                <c:pt idx="3471">
                  <c:v>2.2043129651788899E-2</c:v>
                </c:pt>
                <c:pt idx="3472">
                  <c:v>8.0316477963870998E-3</c:v>
                </c:pt>
                <c:pt idx="3473">
                  <c:v>-7.4569435213375904E-2</c:v>
                </c:pt>
                <c:pt idx="3474">
                  <c:v>-3.1131610905152499E-2</c:v>
                </c:pt>
                <c:pt idx="3475">
                  <c:v>-2.96336508160264E-2</c:v>
                </c:pt>
                <c:pt idx="3476">
                  <c:v>4.1997742593172099E-2</c:v>
                </c:pt>
                <c:pt idx="3477">
                  <c:v>1.94768683033981E-2</c:v>
                </c:pt>
                <c:pt idx="3478">
                  <c:v>2.30009909289484E-2</c:v>
                </c:pt>
                <c:pt idx="3479">
                  <c:v>-2.26356073935143E-2</c:v>
                </c:pt>
                <c:pt idx="3480">
                  <c:v>1.7053437313610899E-2</c:v>
                </c:pt>
                <c:pt idx="3481">
                  <c:v>-1.61151022278485E-2</c:v>
                </c:pt>
                <c:pt idx="3482">
                  <c:v>6.2793793902425704E-2</c:v>
                </c:pt>
                <c:pt idx="3483">
                  <c:v>1.1088629075382E-2</c:v>
                </c:pt>
                <c:pt idx="3484">
                  <c:v>-7.9105646954138499E-3</c:v>
                </c:pt>
                <c:pt idx="3485">
                  <c:v>9.2398192168303694E-3</c:v>
                </c:pt>
                <c:pt idx="3486">
                  <c:v>-2.8730766382936999E-2</c:v>
                </c:pt>
                <c:pt idx="3487">
                  <c:v>-1.98315612673996E-2</c:v>
                </c:pt>
                <c:pt idx="3488">
                  <c:v>-0.22164156510083899</c:v>
                </c:pt>
                <c:pt idx="3489">
                  <c:v>-7.26245255025582E-3</c:v>
                </c:pt>
                <c:pt idx="3490">
                  <c:v>-2.4885158771829698E-2</c:v>
                </c:pt>
                <c:pt idx="3491">
                  <c:v>-0.16168147912664099</c:v>
                </c:pt>
                <c:pt idx="3492">
                  <c:v>-2.8526687550646902E-2</c:v>
                </c:pt>
                <c:pt idx="3493">
                  <c:v>0.176041929574069</c:v>
                </c:pt>
                <c:pt idx="3494">
                  <c:v>3.0415449998833399E-2</c:v>
                </c:pt>
                <c:pt idx="3495">
                  <c:v>-2.54790977358255E-2</c:v>
                </c:pt>
                <c:pt idx="3496">
                  <c:v>-5.8368348044499599E-2</c:v>
                </c:pt>
                <c:pt idx="3497">
                  <c:v>6.1474187847387896E-4</c:v>
                </c:pt>
                <c:pt idx="3498">
                  <c:v>1.89997331536924E-2</c:v>
                </c:pt>
                <c:pt idx="3499">
                  <c:v>-4.6768862162814201E-2</c:v>
                </c:pt>
                <c:pt idx="3500">
                  <c:v>1.5180325178516099E-2</c:v>
                </c:pt>
                <c:pt idx="3501">
                  <c:v>1.6359738283934E-2</c:v>
                </c:pt>
                <c:pt idx="3502">
                  <c:v>-1.99334162308746E-2</c:v>
                </c:pt>
                <c:pt idx="3503">
                  <c:v>5.7683450506322799E-3</c:v>
                </c:pt>
                <c:pt idx="3504">
                  <c:v>0.15738106922158501</c:v>
                </c:pt>
                <c:pt idx="3505">
                  <c:v>1.4383139677407E-2</c:v>
                </c:pt>
                <c:pt idx="3506">
                  <c:v>6.6996769516910207E-2</c:v>
                </c:pt>
                <c:pt idx="3507">
                  <c:v>-5.0635832280780902E-3</c:v>
                </c:pt>
                <c:pt idx="3508">
                  <c:v>8.4184430600309695E-2</c:v>
                </c:pt>
                <c:pt idx="3509">
                  <c:v>1.37038857174741E-2</c:v>
                </c:pt>
                <c:pt idx="3510">
                  <c:v>-2.9819793066099699E-2</c:v>
                </c:pt>
                <c:pt idx="3511">
                  <c:v>-7.0942581145043704E-3</c:v>
                </c:pt>
                <c:pt idx="3512">
                  <c:v>-4.1838199787437497E-2</c:v>
                </c:pt>
                <c:pt idx="3513">
                  <c:v>0.14532274168508899</c:v>
                </c:pt>
                <c:pt idx="3514">
                  <c:v>-1.9358841400257499E-2</c:v>
                </c:pt>
                <c:pt idx="3515">
                  <c:v>-1.4193190308000101E-2</c:v>
                </c:pt>
                <c:pt idx="3516">
                  <c:v>-2.2712591792419801E-3</c:v>
                </c:pt>
                <c:pt idx="3517">
                  <c:v>6.6856754619938605E-2</c:v>
                </c:pt>
                <c:pt idx="3518">
                  <c:v>6.6359619895539602E-4</c:v>
                </c:pt>
                <c:pt idx="3519">
                  <c:v>5.2932823619576297E-2</c:v>
                </c:pt>
                <c:pt idx="3520">
                  <c:v>-7.1324627750700004E-2</c:v>
                </c:pt>
                <c:pt idx="3521">
                  <c:v>3.1640620385236001E-3</c:v>
                </c:pt>
                <c:pt idx="3522">
                  <c:v>-1.6037374018412501E-2</c:v>
                </c:pt>
                <c:pt idx="3523">
                  <c:v>-6.4530971305074097E-2</c:v>
                </c:pt>
                <c:pt idx="3524">
                  <c:v>-0.109363412300844</c:v>
                </c:pt>
                <c:pt idx="3525">
                  <c:v>-5.3213659717528103E-2</c:v>
                </c:pt>
                <c:pt idx="3526">
                  <c:v>-2.4001485499045599E-2</c:v>
                </c:pt>
                <c:pt idx="3527">
                  <c:v>6.1768663240712798E-2</c:v>
                </c:pt>
                <c:pt idx="3528">
                  <c:v>6.0435493645068002E-3</c:v>
                </c:pt>
                <c:pt idx="3529">
                  <c:v>-1.1046761167037299E-2</c:v>
                </c:pt>
                <c:pt idx="3530">
                  <c:v>8.0957088835909005E-2</c:v>
                </c:pt>
                <c:pt idx="3531">
                  <c:v>-0.12385432118421</c:v>
                </c:pt>
                <c:pt idx="3532">
                  <c:v>-4.9433833913349497E-2</c:v>
                </c:pt>
                <c:pt idx="3533">
                  <c:v>-1.3412530367764601E-3</c:v>
                </c:pt>
                <c:pt idx="3534">
                  <c:v>-4.3372068420001901E-2</c:v>
                </c:pt>
                <c:pt idx="3535">
                  <c:v>-5.3959603825858501E-2</c:v>
                </c:pt>
                <c:pt idx="3536">
                  <c:v>-4.9402823615179302E-2</c:v>
                </c:pt>
                <c:pt idx="3537">
                  <c:v>-1.7375904762848102E-2</c:v>
                </c:pt>
                <c:pt idx="3538">
                  <c:v>-5.1594269876764201E-2</c:v>
                </c:pt>
                <c:pt idx="3539">
                  <c:v>0.132766588461672</c:v>
                </c:pt>
                <c:pt idx="3540">
                  <c:v>8.7415268074138894E-2</c:v>
                </c:pt>
                <c:pt idx="3541">
                  <c:v>-0.12955750328412599</c:v>
                </c:pt>
                <c:pt idx="3542">
                  <c:v>7.1777142322737601E-3</c:v>
                </c:pt>
                <c:pt idx="3543">
                  <c:v>-3.5271960036101099E-2</c:v>
                </c:pt>
                <c:pt idx="3544">
                  <c:v>-6.8920060532939906E-2</c:v>
                </c:pt>
                <c:pt idx="3545">
                  <c:v>-3.4595903351774197E-2</c:v>
                </c:pt>
                <c:pt idx="3546">
                  <c:v>-6.6821520695173206E-2</c:v>
                </c:pt>
                <c:pt idx="3547">
                  <c:v>1.5346163728024101E-2</c:v>
                </c:pt>
                <c:pt idx="3548">
                  <c:v>-2.3481530794925699E-2</c:v>
                </c:pt>
                <c:pt idx="3549">
                  <c:v>-3.8977566734707203E-2</c:v>
                </c:pt>
                <c:pt idx="3550">
                  <c:v>5.3799004625805199E-3</c:v>
                </c:pt>
                <c:pt idx="3551">
                  <c:v>1.7446825282220899E-2</c:v>
                </c:pt>
                <c:pt idx="3552">
                  <c:v>-4.87253349439314E-2</c:v>
                </c:pt>
                <c:pt idx="3553">
                  <c:v>0.116698791272269</c:v>
                </c:pt>
                <c:pt idx="3554">
                  <c:v>-5.4872342404054003E-2</c:v>
                </c:pt>
                <c:pt idx="3555">
                  <c:v>2.8430733174070098E-2</c:v>
                </c:pt>
                <c:pt idx="3556">
                  <c:v>-5.0323205820745898E-3</c:v>
                </c:pt>
                <c:pt idx="3557">
                  <c:v>8.2607264207075204E-3</c:v>
                </c:pt>
                <c:pt idx="3558">
                  <c:v>2.9760418278166299E-2</c:v>
                </c:pt>
                <c:pt idx="3559">
                  <c:v>-3.9080250095718597E-2</c:v>
                </c:pt>
                <c:pt idx="3560">
                  <c:v>7.2578185979150306E-2</c:v>
                </c:pt>
                <c:pt idx="3561">
                  <c:v>-1.6596073557000299E-2</c:v>
                </c:pt>
                <c:pt idx="3562">
                  <c:v>-7.5114608886729606E-2</c:v>
                </c:pt>
                <c:pt idx="3563">
                  <c:v>1.39648252924616E-2</c:v>
                </c:pt>
                <c:pt idx="3564">
                  <c:v>-2.4719977635151699E-2</c:v>
                </c:pt>
                <c:pt idx="3565">
                  <c:v>0.12419864187473199</c:v>
                </c:pt>
                <c:pt idx="3566">
                  <c:v>1.4438479371671401E-2</c:v>
                </c:pt>
                <c:pt idx="3567">
                  <c:v>-2.1607902222021899E-2</c:v>
                </c:pt>
                <c:pt idx="3568">
                  <c:v>-2.5096556385949299E-2</c:v>
                </c:pt>
                <c:pt idx="3569">
                  <c:v>-9.1500652967376098E-2</c:v>
                </c:pt>
                <c:pt idx="3570">
                  <c:v>-4.1586746117516799E-3</c:v>
                </c:pt>
                <c:pt idx="3571">
                  <c:v>-2.13037957198461E-2</c:v>
                </c:pt>
                <c:pt idx="3572">
                  <c:v>-2.4132514563727399E-2</c:v>
                </c:pt>
                <c:pt idx="3573">
                  <c:v>-1.5162292719521599E-2</c:v>
                </c:pt>
                <c:pt idx="3574">
                  <c:v>6.6305665199621402E-2</c:v>
                </c:pt>
                <c:pt idx="3575">
                  <c:v>-7.0382389879394006E-2</c:v>
                </c:pt>
                <c:pt idx="3576">
                  <c:v>-0.15010965867297399</c:v>
                </c:pt>
                <c:pt idx="3577">
                  <c:v>0.100690228885468</c:v>
                </c:pt>
                <c:pt idx="3578">
                  <c:v>-5.97206086194557E-3</c:v>
                </c:pt>
                <c:pt idx="3579">
                  <c:v>-3.4455922711054597E-2</c:v>
                </c:pt>
                <c:pt idx="3580">
                  <c:v>-8.6549678203108493E-2</c:v>
                </c:pt>
                <c:pt idx="3581">
                  <c:v>-1.76169919610576E-2</c:v>
                </c:pt>
                <c:pt idx="3582">
                  <c:v>6.65578369058277E-2</c:v>
                </c:pt>
                <c:pt idx="3583">
                  <c:v>-3.99680660865398E-2</c:v>
                </c:pt>
                <c:pt idx="3584">
                  <c:v>6.5966956423318707E-2</c:v>
                </c:pt>
                <c:pt idx="3585">
                  <c:v>2.8737293434837798E-2</c:v>
                </c:pt>
                <c:pt idx="3586">
                  <c:v>-1.6874259186497698E-2</c:v>
                </c:pt>
                <c:pt idx="3587">
                  <c:v>-3.2574450778100499E-2</c:v>
                </c:pt>
                <c:pt idx="3588">
                  <c:v>1.2174757904198899E-2</c:v>
                </c:pt>
                <c:pt idx="3589">
                  <c:v>-1.4318903345091401E-2</c:v>
                </c:pt>
                <c:pt idx="3590">
                  <c:v>2.6218021699396101E-2</c:v>
                </c:pt>
                <c:pt idx="3591">
                  <c:v>-5.3243919950863201E-2</c:v>
                </c:pt>
                <c:pt idx="3592">
                  <c:v>-1.8593364875004102E-2</c:v>
                </c:pt>
                <c:pt idx="3593">
                  <c:v>-8.0227944537867302E-3</c:v>
                </c:pt>
                <c:pt idx="3594">
                  <c:v>1.5388117208804199E-2</c:v>
                </c:pt>
                <c:pt idx="3595">
                  <c:v>-3.2405841506553103E-2</c:v>
                </c:pt>
                <c:pt idx="3596">
                  <c:v>-8.8623702411612507E-2</c:v>
                </c:pt>
                <c:pt idx="3597">
                  <c:v>-2.74455845827637E-2</c:v>
                </c:pt>
                <c:pt idx="3598">
                  <c:v>-6.2027604070597597E-2</c:v>
                </c:pt>
                <c:pt idx="3599">
                  <c:v>-0.120390671511443</c:v>
                </c:pt>
                <c:pt idx="3600">
                  <c:v>1.2735791252073801E-2</c:v>
                </c:pt>
                <c:pt idx="3601">
                  <c:v>1.52408692675587E-2</c:v>
                </c:pt>
                <c:pt idx="3602">
                  <c:v>2.6412886114157701E-2</c:v>
                </c:pt>
                <c:pt idx="3603">
                  <c:v>3.26798482685779E-2</c:v>
                </c:pt>
                <c:pt idx="3604">
                  <c:v>-2.3754489269918199E-2</c:v>
                </c:pt>
                <c:pt idx="3605">
                  <c:v>-4.18928213746401E-2</c:v>
                </c:pt>
                <c:pt idx="3606">
                  <c:v>-5.2244506929146603E-2</c:v>
                </c:pt>
                <c:pt idx="3607">
                  <c:v>-6.7517249108553806E-2</c:v>
                </c:pt>
                <c:pt idx="3608">
                  <c:v>-3.8414699231162301E-2</c:v>
                </c:pt>
                <c:pt idx="3609">
                  <c:v>-5.7570438413438998E-3</c:v>
                </c:pt>
                <c:pt idx="3610">
                  <c:v>-9.77456751414074E-3</c:v>
                </c:pt>
                <c:pt idx="3611">
                  <c:v>-0.17504212132732</c:v>
                </c:pt>
                <c:pt idx="3612">
                  <c:v>1.1747623726179801E-2</c:v>
                </c:pt>
                <c:pt idx="3613">
                  <c:v>-2.3801352463948398E-2</c:v>
                </c:pt>
                <c:pt idx="3614">
                  <c:v>-5.6418373711479397E-2</c:v>
                </c:pt>
                <c:pt idx="3615">
                  <c:v>-8.4165910111845904E-2</c:v>
                </c:pt>
                <c:pt idx="3616">
                  <c:v>-0.124329768664538</c:v>
                </c:pt>
                <c:pt idx="3617">
                  <c:v>1.8206083731040001E-2</c:v>
                </c:pt>
                <c:pt idx="3618">
                  <c:v>1.7436844830306199E-2</c:v>
                </c:pt>
                <c:pt idx="3619">
                  <c:v>-2.4541212369053201E-2</c:v>
                </c:pt>
                <c:pt idx="3620">
                  <c:v>-4.9245212882478698E-2</c:v>
                </c:pt>
                <c:pt idx="3621">
                  <c:v>-5.8856537565685797E-2</c:v>
                </c:pt>
                <c:pt idx="3622">
                  <c:v>1.7565318768649099E-2</c:v>
                </c:pt>
                <c:pt idx="3623">
                  <c:v>-5.4481680068765699E-2</c:v>
                </c:pt>
                <c:pt idx="3624">
                  <c:v>5.7881563090471197E-2</c:v>
                </c:pt>
                <c:pt idx="3625">
                  <c:v>1.0075443811683901E-2</c:v>
                </c:pt>
                <c:pt idx="3626">
                  <c:v>-4.8289508180461703E-2</c:v>
                </c:pt>
                <c:pt idx="3627">
                  <c:v>9.8921126736025003E-2</c:v>
                </c:pt>
                <c:pt idx="3628">
                  <c:v>2.4023956390939499E-2</c:v>
                </c:pt>
                <c:pt idx="3629">
                  <c:v>-5.3203699233732998E-2</c:v>
                </c:pt>
                <c:pt idx="3630">
                  <c:v>1.25365600263994E-2</c:v>
                </c:pt>
                <c:pt idx="3631">
                  <c:v>1.0850906802582799E-2</c:v>
                </c:pt>
                <c:pt idx="3632">
                  <c:v>-8.9748255563320903E-2</c:v>
                </c:pt>
                <c:pt idx="3633">
                  <c:v>7.52996746913768E-2</c:v>
                </c:pt>
                <c:pt idx="3634">
                  <c:v>8.9875182061140493E-2</c:v>
                </c:pt>
                <c:pt idx="3635">
                  <c:v>3.8526645862361902E-2</c:v>
                </c:pt>
                <c:pt idx="3636">
                  <c:v>-2.8343003849586001E-2</c:v>
                </c:pt>
                <c:pt idx="3637">
                  <c:v>4.2461263433151201E-2</c:v>
                </c:pt>
                <c:pt idx="3638">
                  <c:v>6.0700136457903398E-2</c:v>
                </c:pt>
                <c:pt idx="3639">
                  <c:v>-0.23426171272708199</c:v>
                </c:pt>
                <c:pt idx="3640">
                  <c:v>1.14740632323729E-2</c:v>
                </c:pt>
                <c:pt idx="3641">
                  <c:v>-0.164033378964279</c:v>
                </c:pt>
                <c:pt idx="3642">
                  <c:v>-1.3999391227107701E-2</c:v>
                </c:pt>
                <c:pt idx="3643">
                  <c:v>-6.3233894431697898E-2</c:v>
                </c:pt>
                <c:pt idx="3644">
                  <c:v>-4.1683015763402102E-2</c:v>
                </c:pt>
                <c:pt idx="3645">
                  <c:v>-5.4280372120511601E-2</c:v>
                </c:pt>
                <c:pt idx="3646">
                  <c:v>0.16727596068772899</c:v>
                </c:pt>
                <c:pt idx="3647">
                  <c:v>6.3046787861618506E-2</c:v>
                </c:pt>
                <c:pt idx="3648">
                  <c:v>0.79345530425855904</c:v>
                </c:pt>
                <c:pt idx="3649">
                  <c:v>8.2023589450344894E-2</c:v>
                </c:pt>
                <c:pt idx="3650">
                  <c:v>2.9885353262608699E-3</c:v>
                </c:pt>
                <c:pt idx="3651">
                  <c:v>-0.13300682291404101</c:v>
                </c:pt>
                <c:pt idx="3652">
                  <c:v>2.3383144722411799E-2</c:v>
                </c:pt>
                <c:pt idx="3653">
                  <c:v>6.0047045187814299E-2</c:v>
                </c:pt>
                <c:pt idx="3654">
                  <c:v>2.9650756762020301E-2</c:v>
                </c:pt>
                <c:pt idx="3655">
                  <c:v>-1.2324677419751E-2</c:v>
                </c:pt>
                <c:pt idx="3656">
                  <c:v>-7.1087534113420503E-2</c:v>
                </c:pt>
                <c:pt idx="3657">
                  <c:v>-5.6032740680262101E-2</c:v>
                </c:pt>
                <c:pt idx="3658">
                  <c:v>2.4288739303787402E-2</c:v>
                </c:pt>
                <c:pt idx="3659">
                  <c:v>-1.1866736304211801E-2</c:v>
                </c:pt>
                <c:pt idx="3660">
                  <c:v>-4.4001517839068201E-2</c:v>
                </c:pt>
                <c:pt idx="3661">
                  <c:v>-2.0339721103690402E-2</c:v>
                </c:pt>
                <c:pt idx="3662">
                  <c:v>-5.7098555646436303E-2</c:v>
                </c:pt>
                <c:pt idx="3663">
                  <c:v>-3.9913935822095702E-2</c:v>
                </c:pt>
                <c:pt idx="3664">
                  <c:v>6.3072104246282706E-2</c:v>
                </c:pt>
                <c:pt idx="3665">
                  <c:v>4.2095612121232598E-2</c:v>
                </c:pt>
                <c:pt idx="3666">
                  <c:v>2.4179653667412801E-2</c:v>
                </c:pt>
                <c:pt idx="3667">
                  <c:v>-4.0383878223860102E-2</c:v>
                </c:pt>
                <c:pt idx="3668">
                  <c:v>-5.0768464429588697E-2</c:v>
                </c:pt>
                <c:pt idx="3669">
                  <c:v>-5.8161216546039902E-2</c:v>
                </c:pt>
                <c:pt idx="3670">
                  <c:v>-6.8761955378099607E-2</c:v>
                </c:pt>
                <c:pt idx="3671">
                  <c:v>-1.8084788873173899E-2</c:v>
                </c:pt>
                <c:pt idx="3672">
                  <c:v>-2.4764741898152899E-2</c:v>
                </c:pt>
                <c:pt idx="3673">
                  <c:v>-5.6347885992649602E-2</c:v>
                </c:pt>
                <c:pt idx="3674">
                  <c:v>-4.9677040896223303E-2</c:v>
                </c:pt>
                <c:pt idx="3675">
                  <c:v>-3.9585511319093498E-2</c:v>
                </c:pt>
                <c:pt idx="3676">
                  <c:v>7.4443220963747295E-2</c:v>
                </c:pt>
                <c:pt idx="3677">
                  <c:v>-3.12343297271758E-2</c:v>
                </c:pt>
                <c:pt idx="3678">
                  <c:v>-1.55975866922429E-2</c:v>
                </c:pt>
                <c:pt idx="3679">
                  <c:v>6.7541827553396799E-2</c:v>
                </c:pt>
                <c:pt idx="3680">
                  <c:v>-7.2903955704428605E-2</c:v>
                </c:pt>
                <c:pt idx="3681">
                  <c:v>1.24125782780276E-2</c:v>
                </c:pt>
                <c:pt idx="3682">
                  <c:v>4.4124131700931102E-3</c:v>
                </c:pt>
                <c:pt idx="3683">
                  <c:v>-7.3794346356842205E-2</c:v>
                </c:pt>
                <c:pt idx="3684">
                  <c:v>2.23579550932635E-2</c:v>
                </c:pt>
                <c:pt idx="3685">
                  <c:v>-7.2806163903349499E-2</c:v>
                </c:pt>
                <c:pt idx="3686">
                  <c:v>3.1936709212749798E-2</c:v>
                </c:pt>
                <c:pt idx="3687">
                  <c:v>-3.8829590943118199E-2</c:v>
                </c:pt>
                <c:pt idx="3688">
                  <c:v>-3.0686843742738099E-2</c:v>
                </c:pt>
                <c:pt idx="3689">
                  <c:v>-6.7692744008099701E-2</c:v>
                </c:pt>
                <c:pt idx="3690">
                  <c:v>-3.9249408462578302E-2</c:v>
                </c:pt>
                <c:pt idx="3691">
                  <c:v>-9.16769553820522E-2</c:v>
                </c:pt>
                <c:pt idx="3692">
                  <c:v>-6.2236325906388501E-2</c:v>
                </c:pt>
                <c:pt idx="3693">
                  <c:v>5.8028558897817099E-2</c:v>
                </c:pt>
                <c:pt idx="3694">
                  <c:v>-3.9931985834439999E-2</c:v>
                </c:pt>
                <c:pt idx="3695">
                  <c:v>-7.27043546092139E-2</c:v>
                </c:pt>
                <c:pt idx="3696">
                  <c:v>4.8751451242058201E-2</c:v>
                </c:pt>
                <c:pt idx="3697">
                  <c:v>-0.126520003010578</c:v>
                </c:pt>
                <c:pt idx="3698">
                  <c:v>-3.4283208700874597E-2</c:v>
                </c:pt>
                <c:pt idx="3699">
                  <c:v>2.0179223310100799E-2</c:v>
                </c:pt>
                <c:pt idx="3700">
                  <c:v>4.4463379403996597E-2</c:v>
                </c:pt>
                <c:pt idx="3701">
                  <c:v>-5.5000981422326199E-3</c:v>
                </c:pt>
                <c:pt idx="3702">
                  <c:v>-8.9189431468970098E-2</c:v>
                </c:pt>
                <c:pt idx="3703">
                  <c:v>-5.1852198135248898E-2</c:v>
                </c:pt>
                <c:pt idx="3704">
                  <c:v>0.100090589244303</c:v>
                </c:pt>
                <c:pt idx="3705">
                  <c:v>3.4430640049357003E-2</c:v>
                </c:pt>
                <c:pt idx="3706">
                  <c:v>-0.119024133446946</c:v>
                </c:pt>
                <c:pt idx="3707">
                  <c:v>-3.8242796523085203E-2</c:v>
                </c:pt>
                <c:pt idx="3708">
                  <c:v>-6.8312773871435101E-3</c:v>
                </c:pt>
                <c:pt idx="3709">
                  <c:v>3.1185877823270799E-2</c:v>
                </c:pt>
                <c:pt idx="3710">
                  <c:v>3.9801538096099903E-2</c:v>
                </c:pt>
                <c:pt idx="3711">
                  <c:v>-3.9692045817555602E-2</c:v>
                </c:pt>
                <c:pt idx="3712">
                  <c:v>-9.5334436803300397E-3</c:v>
                </c:pt>
                <c:pt idx="3713">
                  <c:v>1.29508571205568E-2</c:v>
                </c:pt>
                <c:pt idx="3714">
                  <c:v>-3.7182246853943099E-2</c:v>
                </c:pt>
                <c:pt idx="3715">
                  <c:v>4.7831368079408201E-2</c:v>
                </c:pt>
                <c:pt idx="3716">
                  <c:v>2.4163860816803301E-2</c:v>
                </c:pt>
                <c:pt idx="3717">
                  <c:v>3.4152207138424401E-2</c:v>
                </c:pt>
                <c:pt idx="3718">
                  <c:v>-3.0336141582774099E-3</c:v>
                </c:pt>
                <c:pt idx="3719">
                  <c:v>6.3618546149566404E-3</c:v>
                </c:pt>
                <c:pt idx="3720">
                  <c:v>-0.1148343174763</c:v>
                </c:pt>
                <c:pt idx="3721">
                  <c:v>-5.5198769456627203E-2</c:v>
                </c:pt>
                <c:pt idx="3722">
                  <c:v>-5.4439555279468997E-2</c:v>
                </c:pt>
                <c:pt idx="3723">
                  <c:v>-1.85488487527854E-2</c:v>
                </c:pt>
                <c:pt idx="3724">
                  <c:v>-3.93626451643527E-2</c:v>
                </c:pt>
                <c:pt idx="3725">
                  <c:v>1.8248668589993002E-2</c:v>
                </c:pt>
                <c:pt idx="3726">
                  <c:v>-3.4021329078400199E-2</c:v>
                </c:pt>
                <c:pt idx="3727">
                  <c:v>-8.8567421128199306E-2</c:v>
                </c:pt>
                <c:pt idx="3728">
                  <c:v>6.1664549423444001E-2</c:v>
                </c:pt>
                <c:pt idx="3729">
                  <c:v>7.4477161633712497E-3</c:v>
                </c:pt>
                <c:pt idx="3730">
                  <c:v>-2.5090992665461401E-2</c:v>
                </c:pt>
                <c:pt idx="3731">
                  <c:v>0.17458980587184</c:v>
                </c:pt>
                <c:pt idx="3732">
                  <c:v>2.06166728986075E-2</c:v>
                </c:pt>
                <c:pt idx="3733">
                  <c:v>1.5688500579131799E-2</c:v>
                </c:pt>
                <c:pt idx="3734">
                  <c:v>-3.5915284022144597E-2</c:v>
                </c:pt>
                <c:pt idx="3735">
                  <c:v>-3.9665192360921302E-2</c:v>
                </c:pt>
                <c:pt idx="3736">
                  <c:v>-3.3818573455712403E-2</c:v>
                </c:pt>
                <c:pt idx="3737">
                  <c:v>5.0457159157162798E-2</c:v>
                </c:pt>
                <c:pt idx="3738">
                  <c:v>0.110756865311276</c:v>
                </c:pt>
                <c:pt idx="3739">
                  <c:v>-0.15731844749440599</c:v>
                </c:pt>
                <c:pt idx="3740">
                  <c:v>-8.9162347777189205E-2</c:v>
                </c:pt>
                <c:pt idx="3741">
                  <c:v>-0.12137419024037401</c:v>
                </c:pt>
                <c:pt idx="3742">
                  <c:v>-2.9434630199303601E-2</c:v>
                </c:pt>
                <c:pt idx="3743">
                  <c:v>-4.3197269365546902E-2</c:v>
                </c:pt>
                <c:pt idx="3744">
                  <c:v>8.8209401701897505E-3</c:v>
                </c:pt>
                <c:pt idx="3745">
                  <c:v>9.64401052835413E-2</c:v>
                </c:pt>
                <c:pt idx="3746">
                  <c:v>-5.7546411011411898E-2</c:v>
                </c:pt>
                <c:pt idx="3747">
                  <c:v>5.5588976290520599E-2</c:v>
                </c:pt>
                <c:pt idx="3748">
                  <c:v>-2.4161982479618899E-2</c:v>
                </c:pt>
                <c:pt idx="3749">
                  <c:v>8.5530130138060708E-3</c:v>
                </c:pt>
                <c:pt idx="3750">
                  <c:v>-2.5890983599063101E-2</c:v>
                </c:pt>
                <c:pt idx="3751">
                  <c:v>4.5807386535975603E-2</c:v>
                </c:pt>
                <c:pt idx="3752">
                  <c:v>1.7108400418587501E-2</c:v>
                </c:pt>
                <c:pt idx="3753">
                  <c:v>1.15894339627358E-2</c:v>
                </c:pt>
                <c:pt idx="3754">
                  <c:v>-1.56068352221057E-2</c:v>
                </c:pt>
                <c:pt idx="3755">
                  <c:v>1.00437119150776E-3</c:v>
                </c:pt>
                <c:pt idx="3756">
                  <c:v>-9.8096613660345593E-3</c:v>
                </c:pt>
                <c:pt idx="3757">
                  <c:v>-3.3479454708107399E-4</c:v>
                </c:pt>
                <c:pt idx="3758">
                  <c:v>-6.3814282053021601E-2</c:v>
                </c:pt>
                <c:pt idx="3759">
                  <c:v>-4.7161931965302301E-2</c:v>
                </c:pt>
                <c:pt idx="3760">
                  <c:v>-3.8308906715510502E-2</c:v>
                </c:pt>
                <c:pt idx="3761">
                  <c:v>2.2328433518817199E-2</c:v>
                </c:pt>
                <c:pt idx="3762">
                  <c:v>-5.0142526140227503E-2</c:v>
                </c:pt>
                <c:pt idx="3763">
                  <c:v>-5.1648911029316097E-2</c:v>
                </c:pt>
                <c:pt idx="3764">
                  <c:v>-3.0084190107052301E-2</c:v>
                </c:pt>
                <c:pt idx="3765">
                  <c:v>4.8834301835423602E-2</c:v>
                </c:pt>
                <c:pt idx="3766">
                  <c:v>-3.3410457773751297E-2</c:v>
                </c:pt>
                <c:pt idx="3767">
                  <c:v>-1.3508083882695299E-2</c:v>
                </c:pt>
                <c:pt idx="3768">
                  <c:v>7.2958037715928001E-2</c:v>
                </c:pt>
                <c:pt idx="3769">
                  <c:v>-3.7581212538741603E-2</c:v>
                </c:pt>
                <c:pt idx="3770">
                  <c:v>-9.0213865619298297E-2</c:v>
                </c:pt>
                <c:pt idx="3771">
                  <c:v>4.5791316306795303E-2</c:v>
                </c:pt>
                <c:pt idx="3772">
                  <c:v>-3.2530096664072701E-2</c:v>
                </c:pt>
                <c:pt idx="3773">
                  <c:v>-9.5071933478466902E-2</c:v>
                </c:pt>
                <c:pt idx="3774">
                  <c:v>6.7221060935269306E-2</c:v>
                </c:pt>
                <c:pt idx="3775">
                  <c:v>8.6645467699453197E-3</c:v>
                </c:pt>
                <c:pt idx="3776">
                  <c:v>9.7253260765986796E-2</c:v>
                </c:pt>
                <c:pt idx="3777">
                  <c:v>9.4902895785944394E-2</c:v>
                </c:pt>
                <c:pt idx="3778">
                  <c:v>-0.16520823729412201</c:v>
                </c:pt>
                <c:pt idx="3779">
                  <c:v>-2.9831152262538302E-4</c:v>
                </c:pt>
                <c:pt idx="3780">
                  <c:v>8.5913654605054308E-3</c:v>
                </c:pt>
                <c:pt idx="3781">
                  <c:v>3.7014809958891198E-2</c:v>
                </c:pt>
                <c:pt idx="3782">
                  <c:v>6.3525965698065798E-3</c:v>
                </c:pt>
                <c:pt idx="3783">
                  <c:v>-2.2467426220942801E-2</c:v>
                </c:pt>
                <c:pt idx="3784">
                  <c:v>-1.07241770583384E-2</c:v>
                </c:pt>
                <c:pt idx="3785">
                  <c:v>0.253651813684594</c:v>
                </c:pt>
                <c:pt idx="3786">
                  <c:v>2.3992581836123999E-2</c:v>
                </c:pt>
                <c:pt idx="3787">
                  <c:v>5.09218972923264E-3</c:v>
                </c:pt>
                <c:pt idx="3788">
                  <c:v>-5.2851013207465797E-2</c:v>
                </c:pt>
                <c:pt idx="3789">
                  <c:v>-2.0939337592611001E-2</c:v>
                </c:pt>
                <c:pt idx="3790">
                  <c:v>-3.61038725611946E-2</c:v>
                </c:pt>
                <c:pt idx="3791">
                  <c:v>-8.1235532608030098E-2</c:v>
                </c:pt>
                <c:pt idx="3792">
                  <c:v>1.3675856768546901E-4</c:v>
                </c:pt>
                <c:pt idx="3793">
                  <c:v>-7.8282807105840596E-2</c:v>
                </c:pt>
                <c:pt idx="3794">
                  <c:v>2.38686919614075E-2</c:v>
                </c:pt>
                <c:pt idx="3795">
                  <c:v>1.97170225635004E-2</c:v>
                </c:pt>
                <c:pt idx="3796">
                  <c:v>9.1546284160690695E-3</c:v>
                </c:pt>
                <c:pt idx="3797">
                  <c:v>3.84567985899196E-2</c:v>
                </c:pt>
                <c:pt idx="3798">
                  <c:v>-3.1722146371472498E-2</c:v>
                </c:pt>
                <c:pt idx="3799">
                  <c:v>-5.2525772593415197E-2</c:v>
                </c:pt>
                <c:pt idx="3800">
                  <c:v>5.8931424112102199E-2</c:v>
                </c:pt>
                <c:pt idx="3801">
                  <c:v>2.3648816274394399E-2</c:v>
                </c:pt>
                <c:pt idx="3802">
                  <c:v>-6.1297455256585899E-2</c:v>
                </c:pt>
                <c:pt idx="3803">
                  <c:v>7.8216595038860196E-3</c:v>
                </c:pt>
                <c:pt idx="3804">
                  <c:v>-3.0193689830857899E-2</c:v>
                </c:pt>
                <c:pt idx="3805">
                  <c:v>2.6014578763901699E-2</c:v>
                </c:pt>
                <c:pt idx="3806">
                  <c:v>7.2725981674182105E-4</c:v>
                </c:pt>
                <c:pt idx="3807">
                  <c:v>3.6223245677745403E-2</c:v>
                </c:pt>
                <c:pt idx="3808">
                  <c:v>-4.9224602579451798E-2</c:v>
                </c:pt>
                <c:pt idx="3809">
                  <c:v>-5.6451955694543997E-2</c:v>
                </c:pt>
                <c:pt idx="3810">
                  <c:v>4.5385485835076596E-3</c:v>
                </c:pt>
                <c:pt idx="3811">
                  <c:v>-3.11035331004197E-2</c:v>
                </c:pt>
                <c:pt idx="3812">
                  <c:v>0.107755348295933</c:v>
                </c:pt>
                <c:pt idx="3813">
                  <c:v>5.0691556978590797E-2</c:v>
                </c:pt>
                <c:pt idx="3814">
                  <c:v>2.1821188652098499E-2</c:v>
                </c:pt>
                <c:pt idx="3815">
                  <c:v>-2.7093535205259499E-2</c:v>
                </c:pt>
                <c:pt idx="3816">
                  <c:v>-6.15210868955565E-2</c:v>
                </c:pt>
                <c:pt idx="3817">
                  <c:v>-7.3931929625039999E-2</c:v>
                </c:pt>
                <c:pt idx="3818">
                  <c:v>6.5586345538978505E-2</c:v>
                </c:pt>
                <c:pt idx="3819">
                  <c:v>-2.9318556568998001E-2</c:v>
                </c:pt>
                <c:pt idx="3820">
                  <c:v>4.1876656999743703E-2</c:v>
                </c:pt>
                <c:pt idx="3821">
                  <c:v>-3.1354709241035998E-2</c:v>
                </c:pt>
                <c:pt idx="3822">
                  <c:v>-6.6633935083688201E-2</c:v>
                </c:pt>
                <c:pt idx="3823">
                  <c:v>2.27815733958243E-2</c:v>
                </c:pt>
                <c:pt idx="3824">
                  <c:v>-9.0086329253372496E-2</c:v>
                </c:pt>
                <c:pt idx="3825">
                  <c:v>-6.8785796247314401E-2</c:v>
                </c:pt>
                <c:pt idx="3826">
                  <c:v>-1.4537892446949899E-2</c:v>
                </c:pt>
                <c:pt idx="3827">
                  <c:v>0.13124985738463499</c:v>
                </c:pt>
                <c:pt idx="3828">
                  <c:v>4.0847471956180201E-2</c:v>
                </c:pt>
                <c:pt idx="3829">
                  <c:v>0.168661598571511</c:v>
                </c:pt>
                <c:pt idx="3830">
                  <c:v>-6.3469074433578895E-2</c:v>
                </c:pt>
                <c:pt idx="3831">
                  <c:v>-6.6843016974626607E-2</c:v>
                </c:pt>
                <c:pt idx="3832">
                  <c:v>-7.3900322108743297E-2</c:v>
                </c:pt>
                <c:pt idx="3833">
                  <c:v>-3.5026610351549997E-2</c:v>
                </c:pt>
                <c:pt idx="3834">
                  <c:v>-3.50422441275366E-2</c:v>
                </c:pt>
                <c:pt idx="3835">
                  <c:v>-8.7886398929199999E-2</c:v>
                </c:pt>
                <c:pt idx="3836">
                  <c:v>-7.3198003946707502E-2</c:v>
                </c:pt>
                <c:pt idx="3837">
                  <c:v>-0.102160648615547</c:v>
                </c:pt>
                <c:pt idx="3838">
                  <c:v>-8.2110860193688906E-2</c:v>
                </c:pt>
                <c:pt idx="3839">
                  <c:v>7.5674840978093599E-2</c:v>
                </c:pt>
                <c:pt idx="3840">
                  <c:v>9.4385844366691209E-3</c:v>
                </c:pt>
                <c:pt idx="3841">
                  <c:v>8.8045468809153399E-2</c:v>
                </c:pt>
                <c:pt idx="3842">
                  <c:v>-4.3188714559314598E-2</c:v>
                </c:pt>
                <c:pt idx="3843">
                  <c:v>-1.18426350151424E-2</c:v>
                </c:pt>
                <c:pt idx="3844">
                  <c:v>-5.3281711625912102E-2</c:v>
                </c:pt>
                <c:pt idx="3845">
                  <c:v>9.4264615300234701E-3</c:v>
                </c:pt>
                <c:pt idx="3846">
                  <c:v>2.9932042188499399E-2</c:v>
                </c:pt>
                <c:pt idx="3847">
                  <c:v>-4.72548957642704E-3</c:v>
                </c:pt>
                <c:pt idx="3848">
                  <c:v>-6.6773063433155103E-2</c:v>
                </c:pt>
                <c:pt idx="3849">
                  <c:v>6.1920274957659102E-2</c:v>
                </c:pt>
                <c:pt idx="3850">
                  <c:v>5.20930758795011E-2</c:v>
                </c:pt>
                <c:pt idx="3851">
                  <c:v>0.10587119667309</c:v>
                </c:pt>
                <c:pt idx="3852">
                  <c:v>4.6213564164722797E-2</c:v>
                </c:pt>
                <c:pt idx="3853">
                  <c:v>-9.4690044993052794E-2</c:v>
                </c:pt>
                <c:pt idx="3854">
                  <c:v>2.89056933544121E-2</c:v>
                </c:pt>
                <c:pt idx="3855">
                  <c:v>-1.1249517205231801E-2</c:v>
                </c:pt>
                <c:pt idx="3856">
                  <c:v>-3.49625519176033E-3</c:v>
                </c:pt>
                <c:pt idx="3857">
                  <c:v>-1.96658607541851E-2</c:v>
                </c:pt>
                <c:pt idx="3858">
                  <c:v>4.8064158979596698E-2</c:v>
                </c:pt>
                <c:pt idx="3859">
                  <c:v>-4.3247994337534098E-3</c:v>
                </c:pt>
                <c:pt idx="3860">
                  <c:v>5.8496746167185698E-2</c:v>
                </c:pt>
                <c:pt idx="3861">
                  <c:v>8.6478104318885602E-3</c:v>
                </c:pt>
                <c:pt idx="3862">
                  <c:v>-0.19337510625940299</c:v>
                </c:pt>
                <c:pt idx="3863">
                  <c:v>5.0468049714078598E-3</c:v>
                </c:pt>
                <c:pt idx="3864">
                  <c:v>-6.6782080702092003E-2</c:v>
                </c:pt>
                <c:pt idx="3865">
                  <c:v>-6.7528027680148206E-2</c:v>
                </c:pt>
                <c:pt idx="3866">
                  <c:v>0.178132890746765</c:v>
                </c:pt>
                <c:pt idx="3867">
                  <c:v>-5.2308955167262597E-2</c:v>
                </c:pt>
                <c:pt idx="3868">
                  <c:v>-2.0566728472474E-2</c:v>
                </c:pt>
                <c:pt idx="3869">
                  <c:v>3.1720657154430398E-2</c:v>
                </c:pt>
                <c:pt idx="3870">
                  <c:v>-8.0563842208360506E-2</c:v>
                </c:pt>
                <c:pt idx="3871">
                  <c:v>1.47217338082815E-2</c:v>
                </c:pt>
                <c:pt idx="3872">
                  <c:v>-3.7229096605909E-2</c:v>
                </c:pt>
                <c:pt idx="3873">
                  <c:v>-9.52554381589827E-2</c:v>
                </c:pt>
                <c:pt idx="3874">
                  <c:v>-9.5147463921465593E-3</c:v>
                </c:pt>
                <c:pt idx="3875">
                  <c:v>2.3201947946095199E-2</c:v>
                </c:pt>
                <c:pt idx="3876">
                  <c:v>1.8705949958189201E-2</c:v>
                </c:pt>
                <c:pt idx="3877">
                  <c:v>-2.9351851204231699E-2</c:v>
                </c:pt>
                <c:pt idx="3878">
                  <c:v>-5.3520183809236101E-2</c:v>
                </c:pt>
                <c:pt idx="3879">
                  <c:v>-2.2415790733809601E-2</c:v>
                </c:pt>
                <c:pt idx="3880">
                  <c:v>-3.9825540074756902E-2</c:v>
                </c:pt>
                <c:pt idx="3881">
                  <c:v>-5.4566501241875898E-2</c:v>
                </c:pt>
                <c:pt idx="3882">
                  <c:v>2.1121959996844599E-2</c:v>
                </c:pt>
                <c:pt idx="3883">
                  <c:v>-1.36146361812273E-2</c:v>
                </c:pt>
                <c:pt idx="3884">
                  <c:v>-1.6790497501538899E-2</c:v>
                </c:pt>
                <c:pt idx="3885">
                  <c:v>-7.0393612422484403E-2</c:v>
                </c:pt>
                <c:pt idx="3886">
                  <c:v>-1.23093419344285E-2</c:v>
                </c:pt>
                <c:pt idx="3887">
                  <c:v>-0.109649604025957</c:v>
                </c:pt>
                <c:pt idx="3888">
                  <c:v>-8.0355081101422393E-2</c:v>
                </c:pt>
                <c:pt idx="3889">
                  <c:v>-7.2773048088858898E-3</c:v>
                </c:pt>
                <c:pt idx="3890">
                  <c:v>-2.8624104375749599E-3</c:v>
                </c:pt>
                <c:pt idx="3891">
                  <c:v>-2.3379512717770699E-2</c:v>
                </c:pt>
                <c:pt idx="3892">
                  <c:v>1.23334351982223E-2</c:v>
                </c:pt>
                <c:pt idx="3893">
                  <c:v>0.110216179608422</c:v>
                </c:pt>
                <c:pt idx="3894">
                  <c:v>5.0204712839424702E-2</c:v>
                </c:pt>
                <c:pt idx="3895">
                  <c:v>-1.64999668654486E-2</c:v>
                </c:pt>
                <c:pt idx="3896">
                  <c:v>-3.2439082422228302E-2</c:v>
                </c:pt>
                <c:pt idx="3897">
                  <c:v>3.5829529162096002E-2</c:v>
                </c:pt>
                <c:pt idx="3898">
                  <c:v>-3.0469897313733601E-2</c:v>
                </c:pt>
                <c:pt idx="3899">
                  <c:v>-5.7326318181337002E-2</c:v>
                </c:pt>
                <c:pt idx="3900">
                  <c:v>-4.1624938120790503E-2</c:v>
                </c:pt>
                <c:pt idx="3901">
                  <c:v>1.78101004313591E-2</c:v>
                </c:pt>
                <c:pt idx="3902">
                  <c:v>-5.2659839099444397E-2</c:v>
                </c:pt>
                <c:pt idx="3903">
                  <c:v>-9.8554770444261294E-2</c:v>
                </c:pt>
                <c:pt idx="3904">
                  <c:v>-6.3838505566860895E-2</c:v>
                </c:pt>
                <c:pt idx="3905">
                  <c:v>2.7370645752702299E-2</c:v>
                </c:pt>
                <c:pt idx="3906">
                  <c:v>-2.5650737139786299E-3</c:v>
                </c:pt>
                <c:pt idx="3907">
                  <c:v>-3.4736281583802202E-2</c:v>
                </c:pt>
                <c:pt idx="3908">
                  <c:v>-9.5991705802208394E-2</c:v>
                </c:pt>
                <c:pt idx="3909">
                  <c:v>9.2476937830179295E-3</c:v>
                </c:pt>
                <c:pt idx="3910">
                  <c:v>-7.8041790358982501E-3</c:v>
                </c:pt>
                <c:pt idx="3911">
                  <c:v>-1.20255351829321E-2</c:v>
                </c:pt>
                <c:pt idx="3912">
                  <c:v>-4.12224354888098E-2</c:v>
                </c:pt>
                <c:pt idx="3913">
                  <c:v>-5.9095958777150202E-2</c:v>
                </c:pt>
                <c:pt idx="3914">
                  <c:v>-6.2069012131317401E-2</c:v>
                </c:pt>
                <c:pt idx="3915">
                  <c:v>-7.4002109316731804E-2</c:v>
                </c:pt>
                <c:pt idx="3916">
                  <c:v>-6.6079678792770699E-2</c:v>
                </c:pt>
                <c:pt idx="3917">
                  <c:v>8.5706690714774297E-2</c:v>
                </c:pt>
                <c:pt idx="3918">
                  <c:v>9.9796629262953296E-2</c:v>
                </c:pt>
                <c:pt idx="3919">
                  <c:v>-5.5981673454448697E-2</c:v>
                </c:pt>
                <c:pt idx="3920">
                  <c:v>4.7460738380866702E-2</c:v>
                </c:pt>
                <c:pt idx="3921">
                  <c:v>1.6735711648994601E-2</c:v>
                </c:pt>
                <c:pt idx="3922">
                  <c:v>-7.8400180439349904E-2</c:v>
                </c:pt>
                <c:pt idx="3923">
                  <c:v>1.8228246948606999E-2</c:v>
                </c:pt>
                <c:pt idx="3924">
                  <c:v>-3.1575537355831101E-2</c:v>
                </c:pt>
                <c:pt idx="3925">
                  <c:v>-3.5097398169201099E-2</c:v>
                </c:pt>
                <c:pt idx="3926">
                  <c:v>-2.6964905120821399E-2</c:v>
                </c:pt>
                <c:pt idx="3927">
                  <c:v>6.7265383538979203E-3</c:v>
                </c:pt>
                <c:pt idx="3928">
                  <c:v>-8.7908385312863893E-2</c:v>
                </c:pt>
                <c:pt idx="3929">
                  <c:v>-4.6264222401410003E-2</c:v>
                </c:pt>
                <c:pt idx="3930">
                  <c:v>9.5447726132910304E-2</c:v>
                </c:pt>
                <c:pt idx="3931">
                  <c:v>1.49279734899839E-2</c:v>
                </c:pt>
                <c:pt idx="3932">
                  <c:v>-4.8528156292900498E-2</c:v>
                </c:pt>
                <c:pt idx="3933">
                  <c:v>-4.6984327812749499E-2</c:v>
                </c:pt>
                <c:pt idx="3934">
                  <c:v>7.4017317826533494E-2</c:v>
                </c:pt>
                <c:pt idx="3935">
                  <c:v>-3.7618531645843903E-2</c:v>
                </c:pt>
                <c:pt idx="3936">
                  <c:v>-3.01761645303813E-2</c:v>
                </c:pt>
                <c:pt idx="3937">
                  <c:v>-7.3583862262128499E-2</c:v>
                </c:pt>
                <c:pt idx="3938">
                  <c:v>-1.8002389336570199E-2</c:v>
                </c:pt>
                <c:pt idx="3939">
                  <c:v>4.0789011797892599E-2</c:v>
                </c:pt>
                <c:pt idx="3940">
                  <c:v>-4.6424663471705999E-2</c:v>
                </c:pt>
                <c:pt idx="3941">
                  <c:v>-4.5742020274259297E-2</c:v>
                </c:pt>
                <c:pt idx="3942">
                  <c:v>-0.184662770362954</c:v>
                </c:pt>
                <c:pt idx="3943">
                  <c:v>-5.0592886163277E-2</c:v>
                </c:pt>
                <c:pt idx="3944">
                  <c:v>2.2010543472026401E-2</c:v>
                </c:pt>
                <c:pt idx="3945">
                  <c:v>3.4031606969269199E-2</c:v>
                </c:pt>
                <c:pt idx="3946">
                  <c:v>3.2243360191953001E-2</c:v>
                </c:pt>
                <c:pt idx="3947">
                  <c:v>-1.4146617315535801E-2</c:v>
                </c:pt>
                <c:pt idx="3948">
                  <c:v>3.1739555636799602E-2</c:v>
                </c:pt>
                <c:pt idx="3949">
                  <c:v>7.9489601115865192E-3</c:v>
                </c:pt>
                <c:pt idx="3950">
                  <c:v>-2.15693712557696E-2</c:v>
                </c:pt>
                <c:pt idx="3951">
                  <c:v>-2.78217829945628E-2</c:v>
                </c:pt>
                <c:pt idx="3952">
                  <c:v>-2.8109446507853499E-2</c:v>
                </c:pt>
                <c:pt idx="3953">
                  <c:v>-3.2748402034512097E-2</c:v>
                </c:pt>
                <c:pt idx="3954">
                  <c:v>-1.4904312691038899E-2</c:v>
                </c:pt>
                <c:pt idx="3955">
                  <c:v>-8.3993096601234996E-2</c:v>
                </c:pt>
                <c:pt idx="3956">
                  <c:v>-6.4012471228480194E-2</c:v>
                </c:pt>
                <c:pt idx="3957">
                  <c:v>-2.2389363416729102E-2</c:v>
                </c:pt>
                <c:pt idx="3958">
                  <c:v>8.2972551413029699E-2</c:v>
                </c:pt>
                <c:pt idx="3959">
                  <c:v>-5.7679093621585402E-2</c:v>
                </c:pt>
                <c:pt idx="3960">
                  <c:v>5.8545461741937602E-2</c:v>
                </c:pt>
                <c:pt idx="3961">
                  <c:v>-1.15077773702676E-2</c:v>
                </c:pt>
                <c:pt idx="3962">
                  <c:v>1.1688303076828901E-3</c:v>
                </c:pt>
                <c:pt idx="3963">
                  <c:v>-5.5625478080603599E-2</c:v>
                </c:pt>
                <c:pt idx="3964">
                  <c:v>0.109807617368142</c:v>
                </c:pt>
                <c:pt idx="3965">
                  <c:v>7.1805705999771E-2</c:v>
                </c:pt>
                <c:pt idx="3966">
                  <c:v>-7.3536969289190998E-2</c:v>
                </c:pt>
                <c:pt idx="3967">
                  <c:v>-5.5979626534352199E-2</c:v>
                </c:pt>
                <c:pt idx="3968">
                  <c:v>6.9306614540130002E-3</c:v>
                </c:pt>
                <c:pt idx="3969">
                  <c:v>8.0700411932066493E-2</c:v>
                </c:pt>
                <c:pt idx="3970">
                  <c:v>6.4620729858051895E-2</c:v>
                </c:pt>
                <c:pt idx="3971">
                  <c:v>7.0881940295402401E-2</c:v>
                </c:pt>
                <c:pt idx="3972">
                  <c:v>-5.17363690899675E-3</c:v>
                </c:pt>
                <c:pt idx="3973">
                  <c:v>-4.1670892444966703E-2</c:v>
                </c:pt>
                <c:pt idx="3974">
                  <c:v>0.107580431322248</c:v>
                </c:pt>
                <c:pt idx="3975">
                  <c:v>-9.8647210794409208E-3</c:v>
                </c:pt>
                <c:pt idx="3976">
                  <c:v>-3.25125154058101E-2</c:v>
                </c:pt>
                <c:pt idx="3977">
                  <c:v>7.6524061083303799E-2</c:v>
                </c:pt>
                <c:pt idx="3978">
                  <c:v>9.0208280162582505E-2</c:v>
                </c:pt>
                <c:pt idx="3979">
                  <c:v>-6.4298109581273799E-2</c:v>
                </c:pt>
                <c:pt idx="3980">
                  <c:v>8.4757117000675598E-3</c:v>
                </c:pt>
                <c:pt idx="3981">
                  <c:v>-5.5504080032584099E-2</c:v>
                </c:pt>
                <c:pt idx="3982">
                  <c:v>2.4502592289898901E-4</c:v>
                </c:pt>
                <c:pt idx="3983">
                  <c:v>-4.6711365088933497E-2</c:v>
                </c:pt>
                <c:pt idx="3984">
                  <c:v>-6.3397219100337104E-2</c:v>
                </c:pt>
                <c:pt idx="3985">
                  <c:v>-0.11600934153720199</c:v>
                </c:pt>
                <c:pt idx="3986">
                  <c:v>-2.4617595153084301E-2</c:v>
                </c:pt>
                <c:pt idx="3987">
                  <c:v>-1.06549065974182E-2</c:v>
                </c:pt>
                <c:pt idx="3988">
                  <c:v>4.7363012142786999E-3</c:v>
                </c:pt>
                <c:pt idx="3989">
                  <c:v>0.13502086286683901</c:v>
                </c:pt>
                <c:pt idx="3990">
                  <c:v>-0.138696445404561</c:v>
                </c:pt>
                <c:pt idx="3991">
                  <c:v>-7.1319584234323899E-2</c:v>
                </c:pt>
                <c:pt idx="3992">
                  <c:v>-8.7759325692180007E-2</c:v>
                </c:pt>
                <c:pt idx="3993">
                  <c:v>-1.1757439361135299E-3</c:v>
                </c:pt>
                <c:pt idx="3994">
                  <c:v>0.177546538731784</c:v>
                </c:pt>
                <c:pt idx="3995">
                  <c:v>-0.109076060729606</c:v>
                </c:pt>
                <c:pt idx="3996">
                  <c:v>4.8978765514219098E-2</c:v>
                </c:pt>
                <c:pt idx="3997">
                  <c:v>-0.114865712221628</c:v>
                </c:pt>
                <c:pt idx="3998">
                  <c:v>-1.5501145744751799E-2</c:v>
                </c:pt>
                <c:pt idx="3999">
                  <c:v>-5.0894100580210398E-2</c:v>
                </c:pt>
                <c:pt idx="4000">
                  <c:v>2.63496601521283E-2</c:v>
                </c:pt>
                <c:pt idx="4001">
                  <c:v>-4.4485233820701402E-2</c:v>
                </c:pt>
                <c:pt idx="4002">
                  <c:v>0.10157194302267999</c:v>
                </c:pt>
                <c:pt idx="4003">
                  <c:v>-3.7345885216013598E-2</c:v>
                </c:pt>
                <c:pt idx="4004">
                  <c:v>2.63778334434344E-2</c:v>
                </c:pt>
                <c:pt idx="4005">
                  <c:v>1.05152049643733E-2</c:v>
                </c:pt>
                <c:pt idx="4006">
                  <c:v>5.3350687666496199E-2</c:v>
                </c:pt>
                <c:pt idx="4007">
                  <c:v>7.4320624419973697E-2</c:v>
                </c:pt>
                <c:pt idx="4008">
                  <c:v>7.0575542927482403E-3</c:v>
                </c:pt>
                <c:pt idx="4009">
                  <c:v>-2.6086792184465E-2</c:v>
                </c:pt>
                <c:pt idx="4010">
                  <c:v>-8.6710255734243596E-2</c:v>
                </c:pt>
                <c:pt idx="4011">
                  <c:v>-1.8284233375451799E-2</c:v>
                </c:pt>
                <c:pt idx="4012">
                  <c:v>-5.8542260628792399E-2</c:v>
                </c:pt>
                <c:pt idx="4013">
                  <c:v>-3.3425922068653698E-2</c:v>
                </c:pt>
                <c:pt idx="4014">
                  <c:v>-8.0182064860411906E-2</c:v>
                </c:pt>
                <c:pt idx="4015">
                  <c:v>6.4605642009807297E-3</c:v>
                </c:pt>
                <c:pt idx="4016">
                  <c:v>-1.20364133862587E-2</c:v>
                </c:pt>
                <c:pt idx="4017">
                  <c:v>1.7821272459146401E-2</c:v>
                </c:pt>
                <c:pt idx="4018">
                  <c:v>2.2274200130223E-2</c:v>
                </c:pt>
                <c:pt idx="4019">
                  <c:v>-3.9872267870146402E-2</c:v>
                </c:pt>
                <c:pt idx="4020">
                  <c:v>3.4800969124842297E-2</c:v>
                </c:pt>
                <c:pt idx="4021">
                  <c:v>-2.5413916689056602E-2</c:v>
                </c:pt>
                <c:pt idx="4022">
                  <c:v>-8.9008544577378501E-2</c:v>
                </c:pt>
                <c:pt idx="4023">
                  <c:v>-6.8365332792862596E-2</c:v>
                </c:pt>
                <c:pt idx="4024">
                  <c:v>-4.6305141845961899E-2</c:v>
                </c:pt>
                <c:pt idx="4025">
                  <c:v>-1.97621530995207E-3</c:v>
                </c:pt>
                <c:pt idx="4026">
                  <c:v>-5.93025254736173E-2</c:v>
                </c:pt>
                <c:pt idx="4027">
                  <c:v>9.6638347864927504E-2</c:v>
                </c:pt>
                <c:pt idx="4028">
                  <c:v>-7.7875323663808296E-2</c:v>
                </c:pt>
                <c:pt idx="4029">
                  <c:v>0.13326414289960301</c:v>
                </c:pt>
                <c:pt idx="4030">
                  <c:v>-2.9438849278792902E-2</c:v>
                </c:pt>
                <c:pt idx="4031">
                  <c:v>-1.06326473176503E-2</c:v>
                </c:pt>
                <c:pt idx="4032">
                  <c:v>-6.2410609627249897E-2</c:v>
                </c:pt>
                <c:pt idx="4033">
                  <c:v>1.7223715290043601E-2</c:v>
                </c:pt>
                <c:pt idx="4034">
                  <c:v>-2.1961853549215399E-2</c:v>
                </c:pt>
                <c:pt idx="4035">
                  <c:v>-7.7192851174761002E-3</c:v>
                </c:pt>
                <c:pt idx="4036">
                  <c:v>2.5170741498023098E-2</c:v>
                </c:pt>
                <c:pt idx="4037">
                  <c:v>-5.1866072057653603E-2</c:v>
                </c:pt>
                <c:pt idx="4038">
                  <c:v>0.15699394993230201</c:v>
                </c:pt>
                <c:pt idx="4039">
                  <c:v>-5.8441744287027801E-2</c:v>
                </c:pt>
                <c:pt idx="4040">
                  <c:v>-6.8103831839916806E-2</c:v>
                </c:pt>
                <c:pt idx="4041">
                  <c:v>3.7993543304349203E-2</c:v>
                </c:pt>
                <c:pt idx="4042">
                  <c:v>-2.0572470043270601E-2</c:v>
                </c:pt>
                <c:pt idx="4043">
                  <c:v>-2.6252104971582899E-2</c:v>
                </c:pt>
                <c:pt idx="4044">
                  <c:v>3.7793549404049998E-2</c:v>
                </c:pt>
                <c:pt idx="4045">
                  <c:v>-9.3815174520164704E-2</c:v>
                </c:pt>
                <c:pt idx="4046">
                  <c:v>6.8614401176795098E-2</c:v>
                </c:pt>
                <c:pt idx="4047">
                  <c:v>7.0314073080476505E-2</c:v>
                </c:pt>
                <c:pt idx="4048">
                  <c:v>9.2644564369589205E-2</c:v>
                </c:pt>
                <c:pt idx="4049">
                  <c:v>-2.6953362602737799E-2</c:v>
                </c:pt>
                <c:pt idx="4050">
                  <c:v>-1.6563821549246099E-2</c:v>
                </c:pt>
                <c:pt idx="4051">
                  <c:v>5.94058166309104E-2</c:v>
                </c:pt>
                <c:pt idx="4052">
                  <c:v>8.9668579296029397E-3</c:v>
                </c:pt>
                <c:pt idx="4053">
                  <c:v>0.13507986807262101</c:v>
                </c:pt>
                <c:pt idx="4054">
                  <c:v>-3.1755594540960902E-4</c:v>
                </c:pt>
                <c:pt idx="4055">
                  <c:v>-8.8268487688063502E-2</c:v>
                </c:pt>
                <c:pt idx="4056">
                  <c:v>8.6231619536780695E-3</c:v>
                </c:pt>
                <c:pt idx="4057">
                  <c:v>-6.6000220559983405E-2</c:v>
                </c:pt>
                <c:pt idx="4058">
                  <c:v>-1.6775164762749199E-2</c:v>
                </c:pt>
                <c:pt idx="4059">
                  <c:v>4.9630785827314795E-4</c:v>
                </c:pt>
                <c:pt idx="4060">
                  <c:v>-5.1235341301329597E-2</c:v>
                </c:pt>
                <c:pt idx="4061">
                  <c:v>-7.5778771012044097E-2</c:v>
                </c:pt>
                <c:pt idx="4062">
                  <c:v>-8.4830550123242296E-2</c:v>
                </c:pt>
                <c:pt idx="4063">
                  <c:v>2.6031838959716499E-2</c:v>
                </c:pt>
                <c:pt idx="4064">
                  <c:v>-9.7875700662240397E-2</c:v>
                </c:pt>
                <c:pt idx="4065">
                  <c:v>-1.3475771264134E-2</c:v>
                </c:pt>
                <c:pt idx="4066">
                  <c:v>7.3269151498743995E-2</c:v>
                </c:pt>
                <c:pt idx="4067">
                  <c:v>-8.3126603561463994E-2</c:v>
                </c:pt>
                <c:pt idx="4068">
                  <c:v>4.4969396613820899E-3</c:v>
                </c:pt>
                <c:pt idx="4069">
                  <c:v>-1.9964902057465001E-2</c:v>
                </c:pt>
                <c:pt idx="4070">
                  <c:v>-5.2760512230168602E-2</c:v>
                </c:pt>
                <c:pt idx="4071">
                  <c:v>2.9859408039527601E-3</c:v>
                </c:pt>
                <c:pt idx="4072">
                  <c:v>-0.12845972043673901</c:v>
                </c:pt>
                <c:pt idx="4073">
                  <c:v>6.8883706675532799E-2</c:v>
                </c:pt>
                <c:pt idx="4074">
                  <c:v>4.9414464403511701E-2</c:v>
                </c:pt>
                <c:pt idx="4075">
                  <c:v>-1.46993849601911E-2</c:v>
                </c:pt>
                <c:pt idx="4076">
                  <c:v>1.2222845987107401E-2</c:v>
                </c:pt>
                <c:pt idx="4077">
                  <c:v>-2.73280032858167E-2</c:v>
                </c:pt>
                <c:pt idx="4078">
                  <c:v>4.6200780120781999E-2</c:v>
                </c:pt>
                <c:pt idx="4079">
                  <c:v>-0.103856183489002</c:v>
                </c:pt>
                <c:pt idx="4080">
                  <c:v>1.05898854262199E-2</c:v>
                </c:pt>
                <c:pt idx="4081">
                  <c:v>-8.3357429103963404E-2</c:v>
                </c:pt>
                <c:pt idx="4082">
                  <c:v>-5.0911334553546801E-2</c:v>
                </c:pt>
                <c:pt idx="4083">
                  <c:v>3.3007715037926197E-2</c:v>
                </c:pt>
                <c:pt idx="4084">
                  <c:v>3.9055604245437098E-3</c:v>
                </c:pt>
                <c:pt idx="4085">
                  <c:v>3.4548997060377402E-2</c:v>
                </c:pt>
                <c:pt idx="4086">
                  <c:v>-1.47542903515703E-2</c:v>
                </c:pt>
                <c:pt idx="4087">
                  <c:v>-6.7163706597616696E-2</c:v>
                </c:pt>
                <c:pt idx="4088">
                  <c:v>7.2227574370012704E-2</c:v>
                </c:pt>
                <c:pt idx="4089">
                  <c:v>6.8223704157033702E-2</c:v>
                </c:pt>
                <c:pt idx="4090">
                  <c:v>-6.5080651325527802E-2</c:v>
                </c:pt>
                <c:pt idx="4091">
                  <c:v>7.8250774451208593E-2</c:v>
                </c:pt>
                <c:pt idx="4092">
                  <c:v>-6.21764636590783E-2</c:v>
                </c:pt>
                <c:pt idx="4093">
                  <c:v>-4.7955895035349798E-2</c:v>
                </c:pt>
                <c:pt idx="4094">
                  <c:v>-5.0095374467782797E-2</c:v>
                </c:pt>
                <c:pt idx="4095">
                  <c:v>3.3260419938149398E-2</c:v>
                </c:pt>
                <c:pt idx="4096">
                  <c:v>4.21476895448425E-2</c:v>
                </c:pt>
                <c:pt idx="4097">
                  <c:v>-2.4751899536272302E-2</c:v>
                </c:pt>
                <c:pt idx="4098">
                  <c:v>-3.9387506819012999E-2</c:v>
                </c:pt>
                <c:pt idx="4099">
                  <c:v>3.10239833620507E-3</c:v>
                </c:pt>
                <c:pt idx="4100">
                  <c:v>1.8289667996541002E-2</c:v>
                </c:pt>
                <c:pt idx="4101">
                  <c:v>9.2064254082171906E-2</c:v>
                </c:pt>
                <c:pt idx="4102">
                  <c:v>9.7144138329841007E-2</c:v>
                </c:pt>
                <c:pt idx="4103">
                  <c:v>-9.7590752726079102E-2</c:v>
                </c:pt>
                <c:pt idx="4104">
                  <c:v>4.9711327088362003E-3</c:v>
                </c:pt>
                <c:pt idx="4105">
                  <c:v>8.2926192131615995E-4</c:v>
                </c:pt>
                <c:pt idx="4106">
                  <c:v>8.6607375985874296E-3</c:v>
                </c:pt>
                <c:pt idx="4107">
                  <c:v>-0.112511060908088</c:v>
                </c:pt>
                <c:pt idx="4108">
                  <c:v>3.7341437592459698E-2</c:v>
                </c:pt>
                <c:pt idx="4109">
                  <c:v>-1.6771570721935799E-2</c:v>
                </c:pt>
                <c:pt idx="4110">
                  <c:v>6.6495511397808293E-2</c:v>
                </c:pt>
                <c:pt idx="4111">
                  <c:v>-0.16904514237830201</c:v>
                </c:pt>
                <c:pt idx="4112">
                  <c:v>5.6999666318998402E-2</c:v>
                </c:pt>
                <c:pt idx="4113">
                  <c:v>-3.6631045496428698E-2</c:v>
                </c:pt>
                <c:pt idx="4114">
                  <c:v>2.6592045413932099E-2</c:v>
                </c:pt>
                <c:pt idx="4115">
                  <c:v>3.9024018056777798E-2</c:v>
                </c:pt>
                <c:pt idx="4116">
                  <c:v>-2.4952454779810999E-2</c:v>
                </c:pt>
                <c:pt idx="4117">
                  <c:v>-6.7101901865691496E-2</c:v>
                </c:pt>
                <c:pt idx="4118">
                  <c:v>4.7649001989257499E-2</c:v>
                </c:pt>
                <c:pt idx="4119">
                  <c:v>-5.0963100144378402E-2</c:v>
                </c:pt>
                <c:pt idx="4120">
                  <c:v>-2.3376487475776898E-2</c:v>
                </c:pt>
                <c:pt idx="4121">
                  <c:v>-0.11251981127102401</c:v>
                </c:pt>
                <c:pt idx="4122">
                  <c:v>-1.2784734291445299E-2</c:v>
                </c:pt>
                <c:pt idx="4123">
                  <c:v>-2.2151225486440201E-2</c:v>
                </c:pt>
                <c:pt idx="4124">
                  <c:v>9.8011864048054995E-2</c:v>
                </c:pt>
                <c:pt idx="4125">
                  <c:v>-2.81069280239752E-2</c:v>
                </c:pt>
                <c:pt idx="4126">
                  <c:v>3.7201952715844498E-2</c:v>
                </c:pt>
                <c:pt idx="4127">
                  <c:v>8.7632217125163295E-2</c:v>
                </c:pt>
                <c:pt idx="4128">
                  <c:v>4.1440002256591099E-2</c:v>
                </c:pt>
                <c:pt idx="4129">
                  <c:v>0.18690857055674401</c:v>
                </c:pt>
                <c:pt idx="4130">
                  <c:v>0.13801002105322999</c:v>
                </c:pt>
                <c:pt idx="4131">
                  <c:v>4.4004727565822001E-2</c:v>
                </c:pt>
                <c:pt idx="4132">
                  <c:v>-3.9604353498375197E-2</c:v>
                </c:pt>
                <c:pt idx="4133">
                  <c:v>-1.2430105963871599E-2</c:v>
                </c:pt>
                <c:pt idx="4134">
                  <c:v>6.82575407061385E-2</c:v>
                </c:pt>
                <c:pt idx="4135">
                  <c:v>0.28210757087370403</c:v>
                </c:pt>
                <c:pt idx="4136">
                  <c:v>-6.4474008967116497E-2</c:v>
                </c:pt>
                <c:pt idx="4137">
                  <c:v>-3.8062261734754799E-3</c:v>
                </c:pt>
                <c:pt idx="4138">
                  <c:v>-5.2782991364215298E-2</c:v>
                </c:pt>
                <c:pt idx="4139">
                  <c:v>3.5939191712587998E-2</c:v>
                </c:pt>
                <c:pt idx="4140">
                  <c:v>-4.5042737894243998E-2</c:v>
                </c:pt>
                <c:pt idx="4141">
                  <c:v>3.1623387401404899E-3</c:v>
                </c:pt>
                <c:pt idx="4142">
                  <c:v>-4.52369937066592E-2</c:v>
                </c:pt>
                <c:pt idx="4143">
                  <c:v>-0.114901828580368</c:v>
                </c:pt>
                <c:pt idx="4144">
                  <c:v>-1.9658369103686901E-2</c:v>
                </c:pt>
                <c:pt idx="4145">
                  <c:v>-3.7113504391841801E-2</c:v>
                </c:pt>
                <c:pt idx="4146">
                  <c:v>-2.3747175151415299E-2</c:v>
                </c:pt>
                <c:pt idx="4147">
                  <c:v>3.81607269082593E-2</c:v>
                </c:pt>
                <c:pt idx="4148">
                  <c:v>4.2124919975370802E-2</c:v>
                </c:pt>
                <c:pt idx="4149">
                  <c:v>3.4273451360538901E-2</c:v>
                </c:pt>
                <c:pt idx="4150">
                  <c:v>-1.33675008756082E-2</c:v>
                </c:pt>
                <c:pt idx="4151">
                  <c:v>6.28470585811121E-2</c:v>
                </c:pt>
                <c:pt idx="4152">
                  <c:v>-4.1226878899802699E-3</c:v>
                </c:pt>
                <c:pt idx="4153">
                  <c:v>-6.21061483244238E-2</c:v>
                </c:pt>
                <c:pt idx="4154">
                  <c:v>-2.93509824561058E-2</c:v>
                </c:pt>
                <c:pt idx="4155">
                  <c:v>-4.6185999240262503E-2</c:v>
                </c:pt>
                <c:pt idx="4156">
                  <c:v>-9.2694226539659794E-2</c:v>
                </c:pt>
                <c:pt idx="4157">
                  <c:v>1.37834222455915E-2</c:v>
                </c:pt>
                <c:pt idx="4158">
                  <c:v>-9.9488451592866206E-2</c:v>
                </c:pt>
                <c:pt idx="4159">
                  <c:v>-2.65972511660824E-2</c:v>
                </c:pt>
                <c:pt idx="4160">
                  <c:v>-4.1637052706588101E-2</c:v>
                </c:pt>
                <c:pt idx="4161">
                  <c:v>-5.4739577834466103E-3</c:v>
                </c:pt>
                <c:pt idx="4162">
                  <c:v>8.1978139321894794E-2</c:v>
                </c:pt>
                <c:pt idx="4163">
                  <c:v>-1.8130329326842401E-2</c:v>
                </c:pt>
                <c:pt idx="4164">
                  <c:v>-1.4331796856091599E-2</c:v>
                </c:pt>
                <c:pt idx="4165">
                  <c:v>8.4217293282085506E-2</c:v>
                </c:pt>
                <c:pt idx="4166">
                  <c:v>-2.4715079825838E-2</c:v>
                </c:pt>
                <c:pt idx="4167">
                  <c:v>-9.6363753357391793E-2</c:v>
                </c:pt>
                <c:pt idx="4168">
                  <c:v>1.9239620241090299E-2</c:v>
                </c:pt>
                <c:pt idx="4169">
                  <c:v>-4.0518184400744901E-2</c:v>
                </c:pt>
                <c:pt idx="4170">
                  <c:v>4.8989301700981302E-3</c:v>
                </c:pt>
                <c:pt idx="4171">
                  <c:v>3.5744582590115899E-3</c:v>
                </c:pt>
                <c:pt idx="4172">
                  <c:v>6.4172496754212993E-2</c:v>
                </c:pt>
                <c:pt idx="4173">
                  <c:v>-4.09600501631378E-2</c:v>
                </c:pt>
                <c:pt idx="4174">
                  <c:v>8.9908879776095907E-2</c:v>
                </c:pt>
                <c:pt idx="4175">
                  <c:v>-8.9573452663439704E-2</c:v>
                </c:pt>
                <c:pt idx="4176">
                  <c:v>2.74401875428598E-3</c:v>
                </c:pt>
                <c:pt idx="4177">
                  <c:v>-6.5370798895246607E-2</c:v>
                </c:pt>
                <c:pt idx="4178">
                  <c:v>-4.7975770747585002E-2</c:v>
                </c:pt>
                <c:pt idx="4179">
                  <c:v>-5.1216168488514797E-2</c:v>
                </c:pt>
                <c:pt idx="4180">
                  <c:v>-1.7201302315742201E-2</c:v>
                </c:pt>
                <c:pt idx="4181">
                  <c:v>-5.5585751544404302E-2</c:v>
                </c:pt>
                <c:pt idx="4182">
                  <c:v>1.7751944334888099E-2</c:v>
                </c:pt>
                <c:pt idx="4183">
                  <c:v>-9.8598222166702804E-2</c:v>
                </c:pt>
                <c:pt idx="4184">
                  <c:v>-4.9950823938983598E-2</c:v>
                </c:pt>
                <c:pt idx="4185">
                  <c:v>-1.47418171791003E-3</c:v>
                </c:pt>
                <c:pt idx="4186">
                  <c:v>8.8063979736688197E-2</c:v>
                </c:pt>
                <c:pt idx="4187">
                  <c:v>-3.3330955941378797E-2</c:v>
                </c:pt>
                <c:pt idx="4188">
                  <c:v>1.41813225376985E-2</c:v>
                </c:pt>
                <c:pt idx="4189">
                  <c:v>3.1264510288034203E-2</c:v>
                </c:pt>
                <c:pt idx="4190">
                  <c:v>-0.122166041330161</c:v>
                </c:pt>
                <c:pt idx="4191">
                  <c:v>-5.1702140938676396E-3</c:v>
                </c:pt>
                <c:pt idx="4192">
                  <c:v>-5.8862515164444899E-2</c:v>
                </c:pt>
                <c:pt idx="4193">
                  <c:v>6.0720287248203801E-3</c:v>
                </c:pt>
                <c:pt idx="4194">
                  <c:v>-0.117270609340378</c:v>
                </c:pt>
                <c:pt idx="4195">
                  <c:v>-2.49728184054021E-3</c:v>
                </c:pt>
                <c:pt idx="4196">
                  <c:v>-3.2535749486123998E-2</c:v>
                </c:pt>
                <c:pt idx="4197">
                  <c:v>0.11967885797625499</c:v>
                </c:pt>
                <c:pt idx="4198">
                  <c:v>-8.5803313088677093E-3</c:v>
                </c:pt>
                <c:pt idx="4199">
                  <c:v>-7.6818614800961499E-2</c:v>
                </c:pt>
                <c:pt idx="4200">
                  <c:v>-3.74277153416935E-2</c:v>
                </c:pt>
                <c:pt idx="4201">
                  <c:v>-1.52282074763272E-2</c:v>
                </c:pt>
                <c:pt idx="4202">
                  <c:v>-9.3522105765185201E-2</c:v>
                </c:pt>
                <c:pt idx="4203">
                  <c:v>-2.04581364419552E-2</c:v>
                </c:pt>
                <c:pt idx="4204">
                  <c:v>-6.1478720768389998E-2</c:v>
                </c:pt>
                <c:pt idx="4205">
                  <c:v>-2.4707865762035701E-2</c:v>
                </c:pt>
                <c:pt idx="4206">
                  <c:v>4.9150808418790597E-2</c:v>
                </c:pt>
                <c:pt idx="4207">
                  <c:v>-5.8721671570248497E-2</c:v>
                </c:pt>
                <c:pt idx="4208">
                  <c:v>6.5850026800918102E-2</c:v>
                </c:pt>
                <c:pt idx="4209">
                  <c:v>-5.0324899293423498E-3</c:v>
                </c:pt>
                <c:pt idx="4210">
                  <c:v>8.4398630201648395E-2</c:v>
                </c:pt>
                <c:pt idx="4211">
                  <c:v>-9.7604746838104699E-3</c:v>
                </c:pt>
                <c:pt idx="4212">
                  <c:v>-2.0314098158957301E-2</c:v>
                </c:pt>
                <c:pt idx="4213">
                  <c:v>2.7218962469285998E-2</c:v>
                </c:pt>
                <c:pt idx="4214">
                  <c:v>-4.6860751367958598E-3</c:v>
                </c:pt>
                <c:pt idx="4215">
                  <c:v>-5.6833124540478499E-3</c:v>
                </c:pt>
                <c:pt idx="4216">
                  <c:v>-4.9897266312592101E-2</c:v>
                </c:pt>
                <c:pt idx="4217">
                  <c:v>9.1251362806055197E-2</c:v>
                </c:pt>
                <c:pt idx="4218">
                  <c:v>-0.11985029514993099</c:v>
                </c:pt>
                <c:pt idx="4219">
                  <c:v>0.12634219067104699</c:v>
                </c:pt>
                <c:pt idx="4220">
                  <c:v>4.0728812316174902E-2</c:v>
                </c:pt>
                <c:pt idx="4221">
                  <c:v>-4.24727995937371E-2</c:v>
                </c:pt>
                <c:pt idx="4222">
                  <c:v>1.2948369573353E-2</c:v>
                </c:pt>
                <c:pt idx="4223">
                  <c:v>0.122548975665974</c:v>
                </c:pt>
                <c:pt idx="4224">
                  <c:v>-5.1736529317974303E-2</c:v>
                </c:pt>
                <c:pt idx="4225">
                  <c:v>2.0609475595961199E-2</c:v>
                </c:pt>
                <c:pt idx="4226">
                  <c:v>-2.4711926336365798E-2</c:v>
                </c:pt>
                <c:pt idx="4227">
                  <c:v>-5.4171789506843197E-2</c:v>
                </c:pt>
                <c:pt idx="4228">
                  <c:v>-1.5805574329294601E-2</c:v>
                </c:pt>
                <c:pt idx="4229">
                  <c:v>-2.2763647658189601E-2</c:v>
                </c:pt>
                <c:pt idx="4230">
                  <c:v>-8.5618398946105706E-2</c:v>
                </c:pt>
                <c:pt idx="4231">
                  <c:v>-1.5021185212427599E-2</c:v>
                </c:pt>
                <c:pt idx="4232">
                  <c:v>-6.4620809072909693E-2</c:v>
                </c:pt>
                <c:pt idx="4233">
                  <c:v>9.0205191832843905E-3</c:v>
                </c:pt>
                <c:pt idx="4234">
                  <c:v>-7.4726161951820899E-2</c:v>
                </c:pt>
                <c:pt idx="4235">
                  <c:v>9.9436940862318601E-4</c:v>
                </c:pt>
                <c:pt idx="4236">
                  <c:v>2.2387497341558298E-3</c:v>
                </c:pt>
                <c:pt idx="4237">
                  <c:v>-3.85366850757691E-2</c:v>
                </c:pt>
                <c:pt idx="4238">
                  <c:v>-9.8035550504453894E-3</c:v>
                </c:pt>
                <c:pt idx="4239">
                  <c:v>-3.73291489294241E-2</c:v>
                </c:pt>
                <c:pt idx="4240">
                  <c:v>3.7539691499319801E-2</c:v>
                </c:pt>
                <c:pt idx="4241">
                  <c:v>0.24440236109393801</c:v>
                </c:pt>
                <c:pt idx="4242">
                  <c:v>2.22854605725686E-2</c:v>
                </c:pt>
                <c:pt idx="4243">
                  <c:v>-9.41173206020611E-2</c:v>
                </c:pt>
                <c:pt idx="4244">
                  <c:v>-4.1728748861076199E-2</c:v>
                </c:pt>
                <c:pt idx="4245">
                  <c:v>1.64066199922264E-3</c:v>
                </c:pt>
                <c:pt idx="4246">
                  <c:v>-6.4673188199678003E-2</c:v>
                </c:pt>
                <c:pt idx="4247">
                  <c:v>-8.0155577564738706E-2</c:v>
                </c:pt>
                <c:pt idx="4248">
                  <c:v>-4.0505308033177201E-2</c:v>
                </c:pt>
                <c:pt idx="4249">
                  <c:v>-4.1960414224443597E-2</c:v>
                </c:pt>
                <c:pt idx="4250">
                  <c:v>6.1799122621648602E-3</c:v>
                </c:pt>
                <c:pt idx="4251">
                  <c:v>2.2655031461210801E-2</c:v>
                </c:pt>
                <c:pt idx="4252">
                  <c:v>-1.3067731610236799E-2</c:v>
                </c:pt>
                <c:pt idx="4253">
                  <c:v>-5.2924650635814502E-2</c:v>
                </c:pt>
                <c:pt idx="4254">
                  <c:v>-8.8444155586342901E-2</c:v>
                </c:pt>
                <c:pt idx="4255">
                  <c:v>-4.2265436383410702E-2</c:v>
                </c:pt>
                <c:pt idx="4256">
                  <c:v>2.6052111150276499E-2</c:v>
                </c:pt>
                <c:pt idx="4257">
                  <c:v>-1.6054128630069699E-2</c:v>
                </c:pt>
                <c:pt idx="4258">
                  <c:v>-0.124060718194306</c:v>
                </c:pt>
                <c:pt idx="4259">
                  <c:v>6.92876301906509E-5</c:v>
                </c:pt>
                <c:pt idx="4260">
                  <c:v>-7.9925259315691805E-2</c:v>
                </c:pt>
                <c:pt idx="4261">
                  <c:v>4.4879762711174102E-2</c:v>
                </c:pt>
                <c:pt idx="4262">
                  <c:v>2.2524049665015901E-3</c:v>
                </c:pt>
                <c:pt idx="4263">
                  <c:v>-6.8935605250866096E-3</c:v>
                </c:pt>
                <c:pt idx="4264">
                  <c:v>-3.1797265932965502E-2</c:v>
                </c:pt>
                <c:pt idx="4265">
                  <c:v>0.152004007994132</c:v>
                </c:pt>
                <c:pt idx="4266">
                  <c:v>0.14050582236985901</c:v>
                </c:pt>
                <c:pt idx="4267">
                  <c:v>-2.1004797804039299E-2</c:v>
                </c:pt>
                <c:pt idx="4268">
                  <c:v>1.12189321512979E-2</c:v>
                </c:pt>
                <c:pt idx="4269">
                  <c:v>2.8615331708585299E-2</c:v>
                </c:pt>
                <c:pt idx="4270">
                  <c:v>-3.6444710829751002E-2</c:v>
                </c:pt>
                <c:pt idx="4271">
                  <c:v>-0.15041727546368699</c:v>
                </c:pt>
                <c:pt idx="4272">
                  <c:v>0.16022395679562301</c:v>
                </c:pt>
                <c:pt idx="4273">
                  <c:v>-3.6802326916078001E-2</c:v>
                </c:pt>
                <c:pt idx="4274">
                  <c:v>-4.0324388299275399E-2</c:v>
                </c:pt>
                <c:pt idx="4275">
                  <c:v>-1.7849507810787198E-2</c:v>
                </c:pt>
                <c:pt idx="4276">
                  <c:v>-4.7091116054184902E-2</c:v>
                </c:pt>
                <c:pt idx="4277">
                  <c:v>4.6354232317332503E-2</c:v>
                </c:pt>
                <c:pt idx="4278">
                  <c:v>-6.2081281197009702E-2</c:v>
                </c:pt>
                <c:pt idx="4279">
                  <c:v>-4.3828371079743397E-2</c:v>
                </c:pt>
                <c:pt idx="4280">
                  <c:v>-3.4638718395360299E-2</c:v>
                </c:pt>
                <c:pt idx="4281">
                  <c:v>2.4983184692158201E-2</c:v>
                </c:pt>
                <c:pt idx="4282">
                  <c:v>-5.40400668838927E-2</c:v>
                </c:pt>
                <c:pt idx="4283">
                  <c:v>-4.9198447850089103E-2</c:v>
                </c:pt>
                <c:pt idx="4284">
                  <c:v>-0.12213261729335299</c:v>
                </c:pt>
                <c:pt idx="4285">
                  <c:v>-3.1317403084334401E-2</c:v>
                </c:pt>
                <c:pt idx="4286">
                  <c:v>5.2109260163709897E-2</c:v>
                </c:pt>
                <c:pt idx="4287">
                  <c:v>6.6696466003746098E-3</c:v>
                </c:pt>
                <c:pt idx="4288">
                  <c:v>2.7324988601585599E-2</c:v>
                </c:pt>
                <c:pt idx="4289">
                  <c:v>9.1320659594197606E-2</c:v>
                </c:pt>
                <c:pt idx="4290">
                  <c:v>5.5326879432622697E-2</c:v>
                </c:pt>
                <c:pt idx="4291">
                  <c:v>-6.6888532047337398E-2</c:v>
                </c:pt>
                <c:pt idx="4292">
                  <c:v>-4.5301160144666702E-2</c:v>
                </c:pt>
                <c:pt idx="4293">
                  <c:v>-2.8325996214570999E-2</c:v>
                </c:pt>
                <c:pt idx="4294">
                  <c:v>4.81147920838128E-2</c:v>
                </c:pt>
                <c:pt idx="4295">
                  <c:v>-4.2911548209525002E-2</c:v>
                </c:pt>
                <c:pt idx="4296">
                  <c:v>-1.9180223623115101E-2</c:v>
                </c:pt>
                <c:pt idx="4297">
                  <c:v>-2.2731321989345701E-2</c:v>
                </c:pt>
                <c:pt idx="4298">
                  <c:v>-3.4181819200217199E-2</c:v>
                </c:pt>
                <c:pt idx="4299">
                  <c:v>-2.12801800103701E-2</c:v>
                </c:pt>
                <c:pt idx="4300">
                  <c:v>4.9299476302899797E-2</c:v>
                </c:pt>
                <c:pt idx="4301">
                  <c:v>4.4806358923808402E-2</c:v>
                </c:pt>
                <c:pt idx="4302">
                  <c:v>-1.6110700468476399E-2</c:v>
                </c:pt>
                <c:pt idx="4303">
                  <c:v>2.3206065311716099E-2</c:v>
                </c:pt>
                <c:pt idx="4304">
                  <c:v>3.6278519672965401E-2</c:v>
                </c:pt>
                <c:pt idx="4305">
                  <c:v>-3.5044626932824799E-2</c:v>
                </c:pt>
                <c:pt idx="4306">
                  <c:v>5.6128954670242601E-3</c:v>
                </c:pt>
                <c:pt idx="4307">
                  <c:v>-5.6607585448041703E-2</c:v>
                </c:pt>
                <c:pt idx="4308">
                  <c:v>-2.7174080332475401E-2</c:v>
                </c:pt>
                <c:pt idx="4309">
                  <c:v>-2.4219425241638799E-2</c:v>
                </c:pt>
                <c:pt idx="4310">
                  <c:v>-2.1325091916297701E-3</c:v>
                </c:pt>
                <c:pt idx="4311">
                  <c:v>5.3454552361921898E-2</c:v>
                </c:pt>
                <c:pt idx="4312">
                  <c:v>-1.4592401848321199E-2</c:v>
                </c:pt>
                <c:pt idx="4313">
                  <c:v>-7.0490667315302097E-2</c:v>
                </c:pt>
                <c:pt idx="4314">
                  <c:v>-5.1011118923688599E-2</c:v>
                </c:pt>
                <c:pt idx="4315">
                  <c:v>-1.06078034892381E-2</c:v>
                </c:pt>
                <c:pt idx="4316">
                  <c:v>4.4441048859243701E-2</c:v>
                </c:pt>
                <c:pt idx="4317">
                  <c:v>-9.8513289762822295E-2</c:v>
                </c:pt>
                <c:pt idx="4318">
                  <c:v>-9.6268208691451904E-2</c:v>
                </c:pt>
                <c:pt idx="4319">
                  <c:v>-8.2460622729954899E-2</c:v>
                </c:pt>
                <c:pt idx="4320">
                  <c:v>-0.43339185528948798</c:v>
                </c:pt>
                <c:pt idx="4321">
                  <c:v>-3.4156323102972203E-2</c:v>
                </c:pt>
                <c:pt idx="4322">
                  <c:v>-8.4439337939827802E-2</c:v>
                </c:pt>
                <c:pt idx="4323">
                  <c:v>-6.6130083454396505E-4</c:v>
                </c:pt>
                <c:pt idx="4324">
                  <c:v>2.3461032102253501E-2</c:v>
                </c:pt>
                <c:pt idx="4325">
                  <c:v>-6.2834528177408103E-2</c:v>
                </c:pt>
                <c:pt idx="4326">
                  <c:v>-1.7896532986603701E-2</c:v>
                </c:pt>
                <c:pt idx="4327">
                  <c:v>5.2220818189052699E-3</c:v>
                </c:pt>
                <c:pt idx="4328">
                  <c:v>-3.7384901540002097E-2</c:v>
                </c:pt>
                <c:pt idx="4329">
                  <c:v>-3.75353223067574E-2</c:v>
                </c:pt>
                <c:pt idx="4330">
                  <c:v>-2.4316366272234499E-3</c:v>
                </c:pt>
                <c:pt idx="4331">
                  <c:v>7.4161838523100002E-2</c:v>
                </c:pt>
                <c:pt idx="4332">
                  <c:v>-6.7557601405500406E-2</c:v>
                </c:pt>
                <c:pt idx="4333">
                  <c:v>0.15411533739324501</c:v>
                </c:pt>
                <c:pt idx="4334">
                  <c:v>-1.26245174526476E-2</c:v>
                </c:pt>
                <c:pt idx="4335">
                  <c:v>7.2018830304700507E-2</c:v>
                </c:pt>
                <c:pt idx="4336">
                  <c:v>6.5333351765625394E-2</c:v>
                </c:pt>
                <c:pt idx="4337">
                  <c:v>3.3947418642883398E-3</c:v>
                </c:pt>
                <c:pt idx="4338">
                  <c:v>6.7990937605850704E-2</c:v>
                </c:pt>
                <c:pt idx="4339">
                  <c:v>-5.8600609899847299E-2</c:v>
                </c:pt>
                <c:pt idx="4340">
                  <c:v>3.9479524385900099E-2</c:v>
                </c:pt>
                <c:pt idx="4341">
                  <c:v>0.17287645026432299</c:v>
                </c:pt>
                <c:pt idx="4342">
                  <c:v>9.2867501631019395E-2</c:v>
                </c:pt>
                <c:pt idx="4343">
                  <c:v>-2.2814417869723201E-3</c:v>
                </c:pt>
                <c:pt idx="4344">
                  <c:v>-0.10597097205343101</c:v>
                </c:pt>
                <c:pt idx="4345">
                  <c:v>6.0086495509197299E-2</c:v>
                </c:pt>
                <c:pt idx="4346">
                  <c:v>0.18003183105345699</c:v>
                </c:pt>
                <c:pt idx="4347">
                  <c:v>0.137988105491503</c:v>
                </c:pt>
                <c:pt idx="4348">
                  <c:v>1.4522762012855E-2</c:v>
                </c:pt>
                <c:pt idx="4349">
                  <c:v>-2.38824755492173E-2</c:v>
                </c:pt>
                <c:pt idx="4350">
                  <c:v>3.7726908922536502E-2</c:v>
                </c:pt>
                <c:pt idx="4351">
                  <c:v>-6.3946032940895804E-3</c:v>
                </c:pt>
                <c:pt idx="4352">
                  <c:v>-7.2235236068500797E-2</c:v>
                </c:pt>
                <c:pt idx="4353">
                  <c:v>-3.7050106754133297E-2</c:v>
                </c:pt>
                <c:pt idx="4354">
                  <c:v>2.04930313034151E-2</c:v>
                </c:pt>
                <c:pt idx="4355">
                  <c:v>-1.7846701162819799E-2</c:v>
                </c:pt>
                <c:pt idx="4356">
                  <c:v>-1.8400607226717498E-2</c:v>
                </c:pt>
                <c:pt idx="4357">
                  <c:v>-2.7695134403055401E-2</c:v>
                </c:pt>
                <c:pt idx="4358">
                  <c:v>1.7441117475399899E-2</c:v>
                </c:pt>
                <c:pt idx="4359">
                  <c:v>7.7033400033273303E-2</c:v>
                </c:pt>
                <c:pt idx="4360">
                  <c:v>5.4778357795122197E-2</c:v>
                </c:pt>
                <c:pt idx="4361">
                  <c:v>-8.7207426665713697E-2</c:v>
                </c:pt>
                <c:pt idx="4362">
                  <c:v>-3.24182724999309E-2</c:v>
                </c:pt>
                <c:pt idx="4363">
                  <c:v>-9.7856926519295201E-2</c:v>
                </c:pt>
                <c:pt idx="4364">
                  <c:v>-9.4905177821655001E-2</c:v>
                </c:pt>
                <c:pt idx="4365">
                  <c:v>6.9956923425672293E-2</c:v>
                </c:pt>
                <c:pt idx="4366">
                  <c:v>0.11332600806314699</c:v>
                </c:pt>
                <c:pt idx="4367">
                  <c:v>-0.40765242882342501</c:v>
                </c:pt>
                <c:pt idx="4368">
                  <c:v>-5.9269147681389397E-2</c:v>
                </c:pt>
                <c:pt idx="4369">
                  <c:v>2.52561216671854E-3</c:v>
                </c:pt>
                <c:pt idx="4370">
                  <c:v>1.0068936390745801E-2</c:v>
                </c:pt>
                <c:pt idx="4371">
                  <c:v>2.5739942405683901E-2</c:v>
                </c:pt>
                <c:pt idx="4372">
                  <c:v>-3.3673404998443103E-2</c:v>
                </c:pt>
                <c:pt idx="4373">
                  <c:v>4.8392839257453503E-2</c:v>
                </c:pt>
                <c:pt idx="4374">
                  <c:v>3.1745169834517001E-2</c:v>
                </c:pt>
                <c:pt idx="4375">
                  <c:v>-1.50300769533498E-2</c:v>
                </c:pt>
                <c:pt idx="4376">
                  <c:v>4.1077379430953798E-3</c:v>
                </c:pt>
                <c:pt idx="4377">
                  <c:v>7.4847363738232503E-2</c:v>
                </c:pt>
                <c:pt idx="4378">
                  <c:v>-3.7870721716831E-2</c:v>
                </c:pt>
                <c:pt idx="4379">
                  <c:v>-7.0394930795052005E-2</c:v>
                </c:pt>
                <c:pt idx="4380">
                  <c:v>-2.3361615817087501E-2</c:v>
                </c:pt>
                <c:pt idx="4381">
                  <c:v>3.3186667851363302E-2</c:v>
                </c:pt>
                <c:pt idx="4382">
                  <c:v>-1.1567434573871401E-3</c:v>
                </c:pt>
                <c:pt idx="4383">
                  <c:v>3.0502626821116201E-2</c:v>
                </c:pt>
                <c:pt idx="4384">
                  <c:v>-3.8140662667926199E-2</c:v>
                </c:pt>
                <c:pt idx="4385">
                  <c:v>0.103813600382064</c:v>
                </c:pt>
                <c:pt idx="4386">
                  <c:v>3.6571437765486402E-2</c:v>
                </c:pt>
                <c:pt idx="4387">
                  <c:v>4.6882080205697299E-2</c:v>
                </c:pt>
                <c:pt idx="4388">
                  <c:v>-2.6267541101853802E-2</c:v>
                </c:pt>
                <c:pt idx="4389">
                  <c:v>1.6481381740810298E-2</c:v>
                </c:pt>
                <c:pt idx="4390">
                  <c:v>8.4188447891864193E-2</c:v>
                </c:pt>
                <c:pt idx="4391">
                  <c:v>-5.6798172664714201E-2</c:v>
                </c:pt>
                <c:pt idx="4392">
                  <c:v>-8.4608626665789693E-2</c:v>
                </c:pt>
                <c:pt idx="4393">
                  <c:v>2.4344552784274501E-2</c:v>
                </c:pt>
                <c:pt idx="4394">
                  <c:v>5.2286092890394499E-3</c:v>
                </c:pt>
                <c:pt idx="4395">
                  <c:v>-7.6170640038854195E-2</c:v>
                </c:pt>
                <c:pt idx="4396">
                  <c:v>0.227881155535964</c:v>
                </c:pt>
                <c:pt idx="4397">
                  <c:v>-5.5193756430187903E-2</c:v>
                </c:pt>
                <c:pt idx="4398">
                  <c:v>3.7222326461148598E-2</c:v>
                </c:pt>
                <c:pt idx="4399">
                  <c:v>2.56562240557923E-2</c:v>
                </c:pt>
                <c:pt idx="4400">
                  <c:v>-5.7698372989796597E-2</c:v>
                </c:pt>
                <c:pt idx="4401">
                  <c:v>-0.15717860466508901</c:v>
                </c:pt>
                <c:pt idx="4402">
                  <c:v>-2.7042404348303101E-2</c:v>
                </c:pt>
                <c:pt idx="4403">
                  <c:v>-3.45757803100772E-2</c:v>
                </c:pt>
                <c:pt idx="4404">
                  <c:v>8.4261916417229799E-2</c:v>
                </c:pt>
                <c:pt idx="4405">
                  <c:v>-0.108842589493268</c:v>
                </c:pt>
                <c:pt idx="4406">
                  <c:v>4.3834965088576497E-2</c:v>
                </c:pt>
                <c:pt idx="4407">
                  <c:v>-6.4915381501495298E-2</c:v>
                </c:pt>
                <c:pt idx="4408">
                  <c:v>8.3205779774893109E-3</c:v>
                </c:pt>
                <c:pt idx="4409">
                  <c:v>3.4027948404987497E-2</c:v>
                </c:pt>
                <c:pt idx="4410">
                  <c:v>-3.087616400152E-2</c:v>
                </c:pt>
                <c:pt idx="4411">
                  <c:v>0.22639752282542999</c:v>
                </c:pt>
                <c:pt idx="4412">
                  <c:v>-5.0358300272717003E-2</c:v>
                </c:pt>
                <c:pt idx="4413">
                  <c:v>-1.48736573497121E-2</c:v>
                </c:pt>
                <c:pt idx="4414">
                  <c:v>-3.6557322579724903E-2</c:v>
                </c:pt>
                <c:pt idx="4415">
                  <c:v>-7.1397192934181702E-2</c:v>
                </c:pt>
                <c:pt idx="4416">
                  <c:v>-0.113616774556173</c:v>
                </c:pt>
                <c:pt idx="4417">
                  <c:v>-2.84564817155246E-2</c:v>
                </c:pt>
                <c:pt idx="4418">
                  <c:v>-6.0062455755135198E-2</c:v>
                </c:pt>
                <c:pt idx="4419">
                  <c:v>0.18080609869108599</c:v>
                </c:pt>
                <c:pt idx="4420">
                  <c:v>0.112658094902823</c:v>
                </c:pt>
                <c:pt idx="4421">
                  <c:v>2.2021225317641498E-2</c:v>
                </c:pt>
                <c:pt idx="4422">
                  <c:v>1.7675581599681E-3</c:v>
                </c:pt>
                <c:pt idx="4423">
                  <c:v>3.4082309885989502E-2</c:v>
                </c:pt>
                <c:pt idx="4424">
                  <c:v>-6.9197978097248498E-3</c:v>
                </c:pt>
                <c:pt idx="4425">
                  <c:v>4.5248680953330997E-2</c:v>
                </c:pt>
                <c:pt idx="4426">
                  <c:v>-6.9837840673193902E-2</c:v>
                </c:pt>
                <c:pt idx="4427">
                  <c:v>2.6068555065276802E-2</c:v>
                </c:pt>
                <c:pt idx="4428">
                  <c:v>-2.8093616801555799E-2</c:v>
                </c:pt>
                <c:pt idx="4429">
                  <c:v>5.5058465094912599E-2</c:v>
                </c:pt>
                <c:pt idx="4430">
                  <c:v>-3.9608577487411097E-2</c:v>
                </c:pt>
                <c:pt idx="4431">
                  <c:v>6.9839751299238806E-2</c:v>
                </c:pt>
                <c:pt idx="4432">
                  <c:v>-1.37430517846671E-2</c:v>
                </c:pt>
                <c:pt idx="4433">
                  <c:v>-0.12763991113451501</c:v>
                </c:pt>
                <c:pt idx="4434">
                  <c:v>-7.7834869032777504E-2</c:v>
                </c:pt>
                <c:pt idx="4435">
                  <c:v>4.4425113502253297E-2</c:v>
                </c:pt>
                <c:pt idx="4436">
                  <c:v>-6.3030693426004994E-2</c:v>
                </c:pt>
                <c:pt idx="4437">
                  <c:v>-8.2134547255980003E-2</c:v>
                </c:pt>
                <c:pt idx="4438">
                  <c:v>-3.70016521478123E-2</c:v>
                </c:pt>
                <c:pt idx="4439">
                  <c:v>0.15144013801533199</c:v>
                </c:pt>
                <c:pt idx="4440">
                  <c:v>5.3405382097986703E-2</c:v>
                </c:pt>
                <c:pt idx="4441">
                  <c:v>-5.8129687785092102E-2</c:v>
                </c:pt>
                <c:pt idx="4442">
                  <c:v>-2.74453201639142E-2</c:v>
                </c:pt>
                <c:pt idx="4443">
                  <c:v>0.100495739867075</c:v>
                </c:pt>
                <c:pt idx="4444">
                  <c:v>3.09192666517841E-2</c:v>
                </c:pt>
                <c:pt idx="4445">
                  <c:v>6.1168259905875801E-2</c:v>
                </c:pt>
                <c:pt idx="4446">
                  <c:v>1.8738695978939301E-2</c:v>
                </c:pt>
                <c:pt idx="4447">
                  <c:v>4.0255918863776302E-2</c:v>
                </c:pt>
                <c:pt idx="4448">
                  <c:v>0.23332439911278799</c:v>
                </c:pt>
                <c:pt idx="4449">
                  <c:v>1.12749887872905E-2</c:v>
                </c:pt>
                <c:pt idx="4450">
                  <c:v>0.112674166674558</c:v>
                </c:pt>
                <c:pt idx="4451">
                  <c:v>-3.05786065922087E-2</c:v>
                </c:pt>
                <c:pt idx="4452">
                  <c:v>2.4445825893542098E-3</c:v>
                </c:pt>
                <c:pt idx="4453">
                  <c:v>-4.8586907573297602E-2</c:v>
                </c:pt>
                <c:pt idx="4454">
                  <c:v>-9.8176370573106006E-2</c:v>
                </c:pt>
                <c:pt idx="4455">
                  <c:v>-3.7631154396721399E-2</c:v>
                </c:pt>
                <c:pt idx="4456">
                  <c:v>-8.3097938717770603E-2</c:v>
                </c:pt>
                <c:pt idx="4457">
                  <c:v>2.3899321202081901E-2</c:v>
                </c:pt>
                <c:pt idx="4458">
                  <c:v>3.8087525200386302E-2</c:v>
                </c:pt>
                <c:pt idx="4459">
                  <c:v>-2.4073695901573301E-2</c:v>
                </c:pt>
                <c:pt idx="4460">
                  <c:v>5.1968954282794598E-2</c:v>
                </c:pt>
                <c:pt idx="4461">
                  <c:v>-5.4725229808156001E-2</c:v>
                </c:pt>
                <c:pt idx="4462">
                  <c:v>-3.55091397432954E-2</c:v>
                </c:pt>
                <c:pt idx="4463">
                  <c:v>-1.1034607521146701E-2</c:v>
                </c:pt>
                <c:pt idx="4464">
                  <c:v>-0.118214569714421</c:v>
                </c:pt>
                <c:pt idx="4465">
                  <c:v>1.0687328514990199E-2</c:v>
                </c:pt>
                <c:pt idx="4466">
                  <c:v>-4.99940675088393E-2</c:v>
                </c:pt>
                <c:pt idx="4467">
                  <c:v>5.2002086397467701E-2</c:v>
                </c:pt>
                <c:pt idx="4468">
                  <c:v>9.8071074803165501E-2</c:v>
                </c:pt>
                <c:pt idx="4469">
                  <c:v>-9.2061434984392704E-2</c:v>
                </c:pt>
                <c:pt idx="4470">
                  <c:v>-5.7028183672269299E-2</c:v>
                </c:pt>
                <c:pt idx="4471">
                  <c:v>-9.5404999668966504E-3</c:v>
                </c:pt>
                <c:pt idx="4472">
                  <c:v>0.14664586509434799</c:v>
                </c:pt>
                <c:pt idx="4473">
                  <c:v>4.1879425346814401E-2</c:v>
                </c:pt>
                <c:pt idx="4474">
                  <c:v>4.6693114170706096E-3</c:v>
                </c:pt>
                <c:pt idx="4475">
                  <c:v>-6.06285342310109E-4</c:v>
                </c:pt>
                <c:pt idx="4476">
                  <c:v>-3.3611051144668599E-2</c:v>
                </c:pt>
                <c:pt idx="4477">
                  <c:v>-7.2360068731337698E-2</c:v>
                </c:pt>
                <c:pt idx="4478">
                  <c:v>8.0069274350786507E-2</c:v>
                </c:pt>
                <c:pt idx="4479">
                  <c:v>-7.2422414423309406E-2</c:v>
                </c:pt>
                <c:pt idx="4480">
                  <c:v>-6.0661084493690801E-2</c:v>
                </c:pt>
                <c:pt idx="4481">
                  <c:v>-0.131867381718901</c:v>
                </c:pt>
                <c:pt idx="4482">
                  <c:v>0.108387919919001</c:v>
                </c:pt>
                <c:pt idx="4483">
                  <c:v>-1.25648926169193E-2</c:v>
                </c:pt>
                <c:pt idx="4484">
                  <c:v>0.103731524394853</c:v>
                </c:pt>
                <c:pt idx="4485">
                  <c:v>-4.8763131607347403E-2</c:v>
                </c:pt>
                <c:pt idx="4486">
                  <c:v>-9.9924819943176105E-2</c:v>
                </c:pt>
                <c:pt idx="4487">
                  <c:v>3.3173443605787299E-2</c:v>
                </c:pt>
                <c:pt idx="4488">
                  <c:v>0.10419112803780101</c:v>
                </c:pt>
                <c:pt idx="4489">
                  <c:v>2.3795382577684002E-2</c:v>
                </c:pt>
                <c:pt idx="4490">
                  <c:v>2.3065726501223498E-2</c:v>
                </c:pt>
                <c:pt idx="4491">
                  <c:v>-1.8044145000160099E-2</c:v>
                </c:pt>
                <c:pt idx="4492">
                  <c:v>9.2900189556353006E-3</c:v>
                </c:pt>
                <c:pt idx="4493">
                  <c:v>-1.2474672937189599E-2</c:v>
                </c:pt>
                <c:pt idx="4494">
                  <c:v>-9.0289173337163603E-2</c:v>
                </c:pt>
                <c:pt idx="4495">
                  <c:v>-2.44989095097203E-3</c:v>
                </c:pt>
                <c:pt idx="4496">
                  <c:v>-1.8834172811961199E-2</c:v>
                </c:pt>
                <c:pt idx="4497">
                  <c:v>-3.9756349175533501E-2</c:v>
                </c:pt>
                <c:pt idx="4498">
                  <c:v>-3.2550210013865502E-2</c:v>
                </c:pt>
                <c:pt idx="4499">
                  <c:v>-4.4999357901021497E-2</c:v>
                </c:pt>
                <c:pt idx="4500">
                  <c:v>-2.4097453106657299E-2</c:v>
                </c:pt>
                <c:pt idx="4501">
                  <c:v>2.6363348792466799E-2</c:v>
                </c:pt>
                <c:pt idx="4502">
                  <c:v>3.6256983410525301E-2</c:v>
                </c:pt>
                <c:pt idx="4503">
                  <c:v>-4.8636740482237402E-3</c:v>
                </c:pt>
                <c:pt idx="4504">
                  <c:v>9.0932360129230005E-3</c:v>
                </c:pt>
                <c:pt idx="4505">
                  <c:v>7.6375785793533005E-2</c:v>
                </c:pt>
                <c:pt idx="4506">
                  <c:v>6.1437129212852597E-2</c:v>
                </c:pt>
                <c:pt idx="4507">
                  <c:v>-4.38245016627654E-2</c:v>
                </c:pt>
                <c:pt idx="4508">
                  <c:v>0.112742731881809</c:v>
                </c:pt>
                <c:pt idx="4509">
                  <c:v>-7.7951645764555294E-2</c:v>
                </c:pt>
                <c:pt idx="4510">
                  <c:v>5.14733963789284E-2</c:v>
                </c:pt>
                <c:pt idx="4511">
                  <c:v>7.7625975728983203E-3</c:v>
                </c:pt>
                <c:pt idx="4512">
                  <c:v>-5.4005435184005399E-2</c:v>
                </c:pt>
                <c:pt idx="4513">
                  <c:v>-0.105259342647823</c:v>
                </c:pt>
                <c:pt idx="4514">
                  <c:v>-0.20247548246133601</c:v>
                </c:pt>
                <c:pt idx="4515">
                  <c:v>-2.8612973301642701E-3</c:v>
                </c:pt>
                <c:pt idx="4516">
                  <c:v>-2.6971387406335999E-2</c:v>
                </c:pt>
                <c:pt idx="4517">
                  <c:v>5.0034078633232497E-2</c:v>
                </c:pt>
                <c:pt idx="4518">
                  <c:v>-6.5625163357693403E-2</c:v>
                </c:pt>
                <c:pt idx="4519">
                  <c:v>-3.5186744249698698E-2</c:v>
                </c:pt>
                <c:pt idx="4520">
                  <c:v>6.8650323437288399E-2</c:v>
                </c:pt>
                <c:pt idx="4521">
                  <c:v>-9.7906662414576601E-2</c:v>
                </c:pt>
                <c:pt idx="4522">
                  <c:v>-6.14260463686866E-2</c:v>
                </c:pt>
                <c:pt idx="4523">
                  <c:v>-5.4898986275987702E-2</c:v>
                </c:pt>
                <c:pt idx="4524">
                  <c:v>-8.5508698668847999E-2</c:v>
                </c:pt>
                <c:pt idx="4525">
                  <c:v>-8.3420151768629894E-2</c:v>
                </c:pt>
                <c:pt idx="4526">
                  <c:v>-4.4607570426471498E-3</c:v>
                </c:pt>
                <c:pt idx="4527">
                  <c:v>5.8199274896652199E-2</c:v>
                </c:pt>
                <c:pt idx="4528">
                  <c:v>0.13984743263851501</c:v>
                </c:pt>
                <c:pt idx="4529">
                  <c:v>3.3621296355091701E-2</c:v>
                </c:pt>
                <c:pt idx="4530">
                  <c:v>0.31233632017343499</c:v>
                </c:pt>
                <c:pt idx="4531">
                  <c:v>6.4601548252096699E-2</c:v>
                </c:pt>
                <c:pt idx="4532">
                  <c:v>-4.0028421255646797E-3</c:v>
                </c:pt>
                <c:pt idx="4533">
                  <c:v>4.1321887720029003E-2</c:v>
                </c:pt>
                <c:pt idx="4534">
                  <c:v>6.0759810100096297E-2</c:v>
                </c:pt>
                <c:pt idx="4535">
                  <c:v>-2.40274283366873E-2</c:v>
                </c:pt>
                <c:pt idx="4536">
                  <c:v>-4.4696103222608301E-2</c:v>
                </c:pt>
                <c:pt idx="4537">
                  <c:v>-3.00590560772394E-2</c:v>
                </c:pt>
                <c:pt idx="4538">
                  <c:v>0.23755075773081799</c:v>
                </c:pt>
                <c:pt idx="4539">
                  <c:v>0.12281900278535</c:v>
                </c:pt>
                <c:pt idx="4540">
                  <c:v>-4.7831597940728401E-2</c:v>
                </c:pt>
                <c:pt idx="4541">
                  <c:v>0.121109959943595</c:v>
                </c:pt>
                <c:pt idx="4542">
                  <c:v>-3.8331792689749698E-3</c:v>
                </c:pt>
                <c:pt idx="4543">
                  <c:v>-5.28115114231014E-2</c:v>
                </c:pt>
                <c:pt idx="4544">
                  <c:v>6.9122849938700898E-3</c:v>
                </c:pt>
                <c:pt idx="4545">
                  <c:v>-9.9308539982038396E-2</c:v>
                </c:pt>
                <c:pt idx="4546">
                  <c:v>-1.40627352549494E-2</c:v>
                </c:pt>
                <c:pt idx="4547">
                  <c:v>2.66967622295518E-2</c:v>
                </c:pt>
                <c:pt idx="4548">
                  <c:v>9.5202235006777193E-3</c:v>
                </c:pt>
                <c:pt idx="4549">
                  <c:v>-3.8487534018787399E-2</c:v>
                </c:pt>
                <c:pt idx="4550">
                  <c:v>5.4311411715293197E-2</c:v>
                </c:pt>
                <c:pt idx="4551">
                  <c:v>-1.9894704061783799E-2</c:v>
                </c:pt>
                <c:pt idx="4552">
                  <c:v>-3.9142469970602903E-2</c:v>
                </c:pt>
                <c:pt idx="4553">
                  <c:v>-8.2249475114306997E-2</c:v>
                </c:pt>
                <c:pt idx="4554">
                  <c:v>2.8777474776174601E-2</c:v>
                </c:pt>
                <c:pt idx="4555">
                  <c:v>-5.4626965176686901E-2</c:v>
                </c:pt>
                <c:pt idx="4556">
                  <c:v>8.0755888998936598E-2</c:v>
                </c:pt>
                <c:pt idx="4557">
                  <c:v>-4.0121186020244601E-2</c:v>
                </c:pt>
                <c:pt idx="4558">
                  <c:v>5.0089058930928403E-2</c:v>
                </c:pt>
                <c:pt idx="4559">
                  <c:v>-3.1301171316569801E-2</c:v>
                </c:pt>
                <c:pt idx="4560">
                  <c:v>-1.52731493106018E-3</c:v>
                </c:pt>
                <c:pt idx="4561">
                  <c:v>4.9986585057966201E-2</c:v>
                </c:pt>
                <c:pt idx="4562">
                  <c:v>3.3303046068662703E-2</c:v>
                </c:pt>
                <c:pt idx="4563">
                  <c:v>-9.7612831490530502E-2</c:v>
                </c:pt>
                <c:pt idx="4564">
                  <c:v>3.5183032534873399E-2</c:v>
                </c:pt>
                <c:pt idx="4565">
                  <c:v>-3.2072398414701601E-2</c:v>
                </c:pt>
                <c:pt idx="4566">
                  <c:v>4.7388673214858699E-2</c:v>
                </c:pt>
                <c:pt idx="4567">
                  <c:v>0.23226919549289199</c:v>
                </c:pt>
                <c:pt idx="4568">
                  <c:v>1.9977801521987401E-2</c:v>
                </c:pt>
                <c:pt idx="4569">
                  <c:v>-1.1815038796201299E-2</c:v>
                </c:pt>
                <c:pt idx="4570">
                  <c:v>7.9871217454668297E-2</c:v>
                </c:pt>
                <c:pt idx="4571">
                  <c:v>4.1034874330326203E-2</c:v>
                </c:pt>
                <c:pt idx="4572">
                  <c:v>-9.3403295814784605E-3</c:v>
                </c:pt>
                <c:pt idx="4573">
                  <c:v>0.12243068264752301</c:v>
                </c:pt>
                <c:pt idx="4574">
                  <c:v>9.2869874976170094E-2</c:v>
                </c:pt>
                <c:pt idx="4575">
                  <c:v>-8.9930916516924406E-2</c:v>
                </c:pt>
                <c:pt idx="4576">
                  <c:v>-7.7455296582298799E-2</c:v>
                </c:pt>
                <c:pt idx="4577">
                  <c:v>6.6020582437566602E-2</c:v>
                </c:pt>
                <c:pt idx="4578">
                  <c:v>3.7902675691648298E-2</c:v>
                </c:pt>
                <c:pt idx="4579">
                  <c:v>0.12543897439747501</c:v>
                </c:pt>
                <c:pt idx="4580">
                  <c:v>-4.0413580035319398E-2</c:v>
                </c:pt>
                <c:pt idx="4581">
                  <c:v>-7.3249414157013207E-2</c:v>
                </c:pt>
                <c:pt idx="4582">
                  <c:v>1.9311128266214599E-2</c:v>
                </c:pt>
                <c:pt idx="4583">
                  <c:v>-8.4445919857040905E-2</c:v>
                </c:pt>
                <c:pt idx="4584">
                  <c:v>-0.22412944932766399</c:v>
                </c:pt>
                <c:pt idx="4585">
                  <c:v>-6.5891891444024103E-2</c:v>
                </c:pt>
                <c:pt idx="4586">
                  <c:v>2.3670744969086499E-2</c:v>
                </c:pt>
                <c:pt idx="4587">
                  <c:v>-0.118727969168653</c:v>
                </c:pt>
                <c:pt idx="4588">
                  <c:v>1.4259006297994099E-2</c:v>
                </c:pt>
                <c:pt idx="4589">
                  <c:v>0.111023843350497</c:v>
                </c:pt>
                <c:pt idx="4590">
                  <c:v>1.61888344605732E-3</c:v>
                </c:pt>
                <c:pt idx="4591">
                  <c:v>-9.7653380916868898E-2</c:v>
                </c:pt>
                <c:pt idx="4592">
                  <c:v>-9.1703005878454896E-2</c:v>
                </c:pt>
                <c:pt idx="4593">
                  <c:v>-1.2466068864250199E-2</c:v>
                </c:pt>
                <c:pt idx="4594">
                  <c:v>4.31908316394711E-2</c:v>
                </c:pt>
                <c:pt idx="4595">
                  <c:v>-8.2346403177364594E-2</c:v>
                </c:pt>
                <c:pt idx="4596">
                  <c:v>-8.3613963920014606E-2</c:v>
                </c:pt>
                <c:pt idx="4597">
                  <c:v>2.1838409398187201E-3</c:v>
                </c:pt>
                <c:pt idx="4598">
                  <c:v>1.78613619247141E-2</c:v>
                </c:pt>
                <c:pt idx="4599">
                  <c:v>4.2336811543611602E-2</c:v>
                </c:pt>
                <c:pt idx="4600">
                  <c:v>-3.1469776435387502E-2</c:v>
                </c:pt>
                <c:pt idx="4601">
                  <c:v>-4.9810458762004302E-2</c:v>
                </c:pt>
                <c:pt idx="4602">
                  <c:v>2.7709016656825E-2</c:v>
                </c:pt>
                <c:pt idx="4603">
                  <c:v>3.1068547057051501E-2</c:v>
                </c:pt>
                <c:pt idx="4604">
                  <c:v>3.04230283402003E-2</c:v>
                </c:pt>
                <c:pt idx="4605">
                  <c:v>-0.12647973748466201</c:v>
                </c:pt>
                <c:pt idx="4606">
                  <c:v>-7.7202296598081005E-2</c:v>
                </c:pt>
                <c:pt idx="4607">
                  <c:v>-4.4230655501324101E-2</c:v>
                </c:pt>
                <c:pt idx="4608">
                  <c:v>4.1908851427930202E-2</c:v>
                </c:pt>
                <c:pt idx="4609">
                  <c:v>-1.7741020753032199E-2</c:v>
                </c:pt>
                <c:pt idx="4610">
                  <c:v>5.8993374001664399E-2</c:v>
                </c:pt>
                <c:pt idx="4611">
                  <c:v>2.7581636650071899E-2</c:v>
                </c:pt>
                <c:pt idx="4612">
                  <c:v>-7.8466080900104096E-2</c:v>
                </c:pt>
                <c:pt idx="4613">
                  <c:v>-0.103599386791364</c:v>
                </c:pt>
                <c:pt idx="4614">
                  <c:v>-7.5331660370040701E-2</c:v>
                </c:pt>
                <c:pt idx="4615">
                  <c:v>-2.3494049822870601E-2</c:v>
                </c:pt>
                <c:pt idx="4616">
                  <c:v>0.114049917903355</c:v>
                </c:pt>
                <c:pt idx="4617">
                  <c:v>-4.32430893272127E-2</c:v>
                </c:pt>
                <c:pt idx="4618">
                  <c:v>-3.6981020654516299E-2</c:v>
                </c:pt>
                <c:pt idx="4619">
                  <c:v>3.6647572349414403E-2</c:v>
                </c:pt>
                <c:pt idx="4620">
                  <c:v>0.13357686932114801</c:v>
                </c:pt>
                <c:pt idx="4621">
                  <c:v>1.79724374777113E-3</c:v>
                </c:pt>
                <c:pt idx="4622">
                  <c:v>1.55922335006826E-2</c:v>
                </c:pt>
                <c:pt idx="4623">
                  <c:v>2.06838921268515E-2</c:v>
                </c:pt>
                <c:pt idx="4624">
                  <c:v>0.14928285388479301</c:v>
                </c:pt>
                <c:pt idx="4625">
                  <c:v>-4.8188157200394599E-2</c:v>
                </c:pt>
                <c:pt idx="4626">
                  <c:v>4.7602138406849001E-2</c:v>
                </c:pt>
                <c:pt idx="4627">
                  <c:v>-3.4509738384359799E-2</c:v>
                </c:pt>
                <c:pt idx="4628">
                  <c:v>-3.15315081286522E-2</c:v>
                </c:pt>
                <c:pt idx="4629">
                  <c:v>-3.4609408035449499E-2</c:v>
                </c:pt>
                <c:pt idx="4630">
                  <c:v>0.31023688026306501</c:v>
                </c:pt>
                <c:pt idx="4631">
                  <c:v>-2.3269203815273101E-2</c:v>
                </c:pt>
                <c:pt idx="4632">
                  <c:v>2.7310420006315901E-2</c:v>
                </c:pt>
                <c:pt idx="4633">
                  <c:v>-1.4381171153283699E-3</c:v>
                </c:pt>
                <c:pt idx="4634">
                  <c:v>-5.39966376979946E-2</c:v>
                </c:pt>
                <c:pt idx="4635">
                  <c:v>-7.0550417722905906E-2</c:v>
                </c:pt>
                <c:pt idx="4636">
                  <c:v>6.5145205838212497E-2</c:v>
                </c:pt>
                <c:pt idx="4637">
                  <c:v>6.7236356325636806E-2</c:v>
                </c:pt>
                <c:pt idx="4638">
                  <c:v>-0.10502642768531301</c:v>
                </c:pt>
                <c:pt idx="4639">
                  <c:v>0.13812246469706599</c:v>
                </c:pt>
                <c:pt idx="4640">
                  <c:v>-9.9735492507858403E-2</c:v>
                </c:pt>
                <c:pt idx="4641">
                  <c:v>-1.8624140235988101E-2</c:v>
                </c:pt>
                <c:pt idx="4642">
                  <c:v>3.9135296532565499E-2</c:v>
                </c:pt>
                <c:pt idx="4643">
                  <c:v>-1.7065389394703701E-3</c:v>
                </c:pt>
                <c:pt idx="4644">
                  <c:v>3.65435508116185E-3</c:v>
                </c:pt>
                <c:pt idx="4645">
                  <c:v>1.7796938765295402E-2</c:v>
                </c:pt>
                <c:pt idx="4646">
                  <c:v>-6.1090593777393599E-2</c:v>
                </c:pt>
                <c:pt idx="4647">
                  <c:v>7.0661315315020595E-2</c:v>
                </c:pt>
                <c:pt idx="4648">
                  <c:v>-8.6460500086591494E-2</c:v>
                </c:pt>
                <c:pt idx="4649">
                  <c:v>-9.9750578354298E-2</c:v>
                </c:pt>
                <c:pt idx="4650">
                  <c:v>4.6641356475527499E-3</c:v>
                </c:pt>
                <c:pt idx="4651">
                  <c:v>-6.2571521349216397E-2</c:v>
                </c:pt>
                <c:pt idx="4652">
                  <c:v>-0.120378714459368</c:v>
                </c:pt>
                <c:pt idx="4653">
                  <c:v>0.129547120221155</c:v>
                </c:pt>
                <c:pt idx="4654">
                  <c:v>3.0366541547952201E-2</c:v>
                </c:pt>
                <c:pt idx="4655">
                  <c:v>-1.87238432749126E-2</c:v>
                </c:pt>
                <c:pt idx="4656">
                  <c:v>1.4823677639848E-3</c:v>
                </c:pt>
                <c:pt idx="4657">
                  <c:v>-4.0890522194799502E-2</c:v>
                </c:pt>
                <c:pt idx="4658">
                  <c:v>5.71851739279996E-2</c:v>
                </c:pt>
                <c:pt idx="4659">
                  <c:v>-9.0796789489830908E-3</c:v>
                </c:pt>
                <c:pt idx="4660">
                  <c:v>-1.8039953203342E-2</c:v>
                </c:pt>
                <c:pt idx="4661">
                  <c:v>-5.8627303469386903E-2</c:v>
                </c:pt>
                <c:pt idx="4662">
                  <c:v>-2.71240350247508E-2</c:v>
                </c:pt>
                <c:pt idx="4663">
                  <c:v>-2.5908612180900001E-2</c:v>
                </c:pt>
                <c:pt idx="4664">
                  <c:v>-2.3879785930444299E-2</c:v>
                </c:pt>
                <c:pt idx="4665">
                  <c:v>5.1123000571026402E-2</c:v>
                </c:pt>
                <c:pt idx="4666">
                  <c:v>-0.13794583192190901</c:v>
                </c:pt>
                <c:pt idx="4667">
                  <c:v>6.04467736655128E-2</c:v>
                </c:pt>
                <c:pt idx="4668">
                  <c:v>2.7332533954940201E-3</c:v>
                </c:pt>
                <c:pt idx="4669">
                  <c:v>-0.104109181667274</c:v>
                </c:pt>
                <c:pt idx="4670">
                  <c:v>-6.7468532488149394E-2</c:v>
                </c:pt>
                <c:pt idx="4671">
                  <c:v>-7.0841434460939795E-2</c:v>
                </c:pt>
                <c:pt idx="4672">
                  <c:v>1.08796658659127E-3</c:v>
                </c:pt>
                <c:pt idx="4673">
                  <c:v>-3.6947252133971999E-3</c:v>
                </c:pt>
                <c:pt idx="4674">
                  <c:v>-4.5219696258924601E-2</c:v>
                </c:pt>
                <c:pt idx="4675">
                  <c:v>-5.1838914139599603E-2</c:v>
                </c:pt>
                <c:pt idx="4676">
                  <c:v>4.2213422251375497E-2</c:v>
                </c:pt>
                <c:pt idx="4677">
                  <c:v>-4.8690420852511601E-2</c:v>
                </c:pt>
                <c:pt idx="4678">
                  <c:v>-2.0460469859529002E-3</c:v>
                </c:pt>
                <c:pt idx="4679">
                  <c:v>-1.3902281585709299E-3</c:v>
                </c:pt>
                <c:pt idx="4680">
                  <c:v>-5.9309463848142799E-2</c:v>
                </c:pt>
                <c:pt idx="4681">
                  <c:v>2.3317555899091701E-2</c:v>
                </c:pt>
                <c:pt idx="4682">
                  <c:v>4.02841101264668E-2</c:v>
                </c:pt>
                <c:pt idx="4683">
                  <c:v>-6.1378915885886599E-2</c:v>
                </c:pt>
                <c:pt idx="4684">
                  <c:v>7.9682222781784204E-2</c:v>
                </c:pt>
                <c:pt idx="4685">
                  <c:v>5.3719269726763698E-2</c:v>
                </c:pt>
                <c:pt idx="4686">
                  <c:v>-2.0693322007755199E-2</c:v>
                </c:pt>
                <c:pt idx="4687">
                  <c:v>3.8362366125984898E-2</c:v>
                </c:pt>
                <c:pt idx="4688">
                  <c:v>-5.85921393049649E-3</c:v>
                </c:pt>
                <c:pt idx="4689">
                  <c:v>-3.2036532643440201E-3</c:v>
                </c:pt>
                <c:pt idx="4690">
                  <c:v>3.4012067995881502E-2</c:v>
                </c:pt>
                <c:pt idx="4691">
                  <c:v>-4.2471999015698501E-2</c:v>
                </c:pt>
                <c:pt idx="4692">
                  <c:v>-8.0112083060123004E-2</c:v>
                </c:pt>
                <c:pt idx="4693">
                  <c:v>-5.4054378063490602E-2</c:v>
                </c:pt>
                <c:pt idx="4694">
                  <c:v>7.4004548518678001E-3</c:v>
                </c:pt>
                <c:pt idx="4695">
                  <c:v>-9.2904023728478599E-2</c:v>
                </c:pt>
                <c:pt idx="4696">
                  <c:v>-1.00651635994318E-2</c:v>
                </c:pt>
                <c:pt idx="4697">
                  <c:v>-7.9212305968980906E-2</c:v>
                </c:pt>
                <c:pt idx="4698">
                  <c:v>-5.66328187154879E-2</c:v>
                </c:pt>
                <c:pt idx="4699">
                  <c:v>-1.85425102593255E-2</c:v>
                </c:pt>
                <c:pt idx="4700">
                  <c:v>-0.118647515701908</c:v>
                </c:pt>
                <c:pt idx="4701">
                  <c:v>-1.32835762286003E-2</c:v>
                </c:pt>
                <c:pt idx="4702">
                  <c:v>-0.101956931131545</c:v>
                </c:pt>
                <c:pt idx="4703">
                  <c:v>-3.2014351179367601E-2</c:v>
                </c:pt>
                <c:pt idx="4704">
                  <c:v>3.7655847277141802E-2</c:v>
                </c:pt>
                <c:pt idx="4705">
                  <c:v>5.6030897800885902E-2</c:v>
                </c:pt>
                <c:pt idx="4706">
                  <c:v>3.0927885125549E-2</c:v>
                </c:pt>
                <c:pt idx="4707">
                  <c:v>-3.6939766123956601E-2</c:v>
                </c:pt>
                <c:pt idx="4708">
                  <c:v>-0.128324141224716</c:v>
                </c:pt>
                <c:pt idx="4709">
                  <c:v>-4.0307756982936198E-2</c:v>
                </c:pt>
                <c:pt idx="4710">
                  <c:v>-4.62650574489833E-2</c:v>
                </c:pt>
                <c:pt idx="4711">
                  <c:v>4.0675726323161E-2</c:v>
                </c:pt>
                <c:pt idx="4712">
                  <c:v>3.4368812730509297E-2</c:v>
                </c:pt>
                <c:pt idx="4713">
                  <c:v>-3.0759029182422501E-2</c:v>
                </c:pt>
                <c:pt idx="4714">
                  <c:v>4.7484814645748899E-2</c:v>
                </c:pt>
                <c:pt idx="4715">
                  <c:v>-5.1239300172547998E-2</c:v>
                </c:pt>
                <c:pt idx="4716">
                  <c:v>-5.0030742331227201E-2</c:v>
                </c:pt>
                <c:pt idx="4717">
                  <c:v>5.37922551524153E-2</c:v>
                </c:pt>
                <c:pt idx="4718">
                  <c:v>-5.5837774764292199E-2</c:v>
                </c:pt>
                <c:pt idx="4719">
                  <c:v>-5.6132193687749202E-2</c:v>
                </c:pt>
                <c:pt idx="4720">
                  <c:v>3.5614653349035998E-2</c:v>
                </c:pt>
                <c:pt idx="4721">
                  <c:v>-0.15710465719030101</c:v>
                </c:pt>
                <c:pt idx="4722">
                  <c:v>2.5497631203434099E-2</c:v>
                </c:pt>
                <c:pt idx="4723">
                  <c:v>7.3592274786062006E-2</c:v>
                </c:pt>
                <c:pt idx="4724">
                  <c:v>0.17195912587937601</c:v>
                </c:pt>
                <c:pt idx="4725">
                  <c:v>2.7812614927559501E-2</c:v>
                </c:pt>
                <c:pt idx="4726">
                  <c:v>-8.2994679303328503E-2</c:v>
                </c:pt>
                <c:pt idx="4727">
                  <c:v>-6.0555513516630903E-2</c:v>
                </c:pt>
                <c:pt idx="4728">
                  <c:v>-9.1488433907138705E-2</c:v>
                </c:pt>
                <c:pt idx="4729">
                  <c:v>-1.9447067416919601E-2</c:v>
                </c:pt>
                <c:pt idx="4730">
                  <c:v>-7.0856659735603095E-2</c:v>
                </c:pt>
                <c:pt idx="4731">
                  <c:v>0.114817420399962</c:v>
                </c:pt>
                <c:pt idx="4732">
                  <c:v>1.5520603617661201E-2</c:v>
                </c:pt>
                <c:pt idx="4733">
                  <c:v>-8.2720454133924398E-2</c:v>
                </c:pt>
                <c:pt idx="4734">
                  <c:v>0.160601139208225</c:v>
                </c:pt>
                <c:pt idx="4735">
                  <c:v>-0.10572401121045299</c:v>
                </c:pt>
                <c:pt idx="4736">
                  <c:v>-4.3919719856040401E-2</c:v>
                </c:pt>
                <c:pt idx="4737">
                  <c:v>5.6729833421354002E-4</c:v>
                </c:pt>
                <c:pt idx="4738">
                  <c:v>7.6815712020996702E-3</c:v>
                </c:pt>
                <c:pt idx="4739">
                  <c:v>-5.0700681332822101E-2</c:v>
                </c:pt>
                <c:pt idx="4740">
                  <c:v>9.0076228714099892E-3</c:v>
                </c:pt>
                <c:pt idx="4741">
                  <c:v>-1.22772073558437E-2</c:v>
                </c:pt>
                <c:pt idx="4742">
                  <c:v>-5.3128734151099997E-2</c:v>
                </c:pt>
                <c:pt idx="4743">
                  <c:v>-0.14308795611533101</c:v>
                </c:pt>
                <c:pt idx="4744">
                  <c:v>6.7158127975849496E-2</c:v>
                </c:pt>
                <c:pt idx="4745">
                  <c:v>4.3456894190162701E-2</c:v>
                </c:pt>
                <c:pt idx="4746">
                  <c:v>-2.67101087872961E-2</c:v>
                </c:pt>
                <c:pt idx="4747">
                  <c:v>2.2249077222008799E-2</c:v>
                </c:pt>
                <c:pt idx="4748">
                  <c:v>-1.4693208028194101E-2</c:v>
                </c:pt>
                <c:pt idx="4749">
                  <c:v>8.6767935004981894E-2</c:v>
                </c:pt>
                <c:pt idx="4750">
                  <c:v>3.4638959208887599E-2</c:v>
                </c:pt>
                <c:pt idx="4751">
                  <c:v>3.1566808519323301E-2</c:v>
                </c:pt>
                <c:pt idx="4752">
                  <c:v>-7.9785723537497705E-3</c:v>
                </c:pt>
                <c:pt idx="4753">
                  <c:v>-0.243617379929259</c:v>
                </c:pt>
                <c:pt idx="4754">
                  <c:v>0.15242022724774601</c:v>
                </c:pt>
                <c:pt idx="4755">
                  <c:v>-4.7008711910827103E-2</c:v>
                </c:pt>
                <c:pt idx="4756">
                  <c:v>-6.12469860920122E-2</c:v>
                </c:pt>
                <c:pt idx="4757">
                  <c:v>1.05551000458739E-2</c:v>
                </c:pt>
                <c:pt idx="4758">
                  <c:v>-7.2251752237004804E-3</c:v>
                </c:pt>
                <c:pt idx="4759">
                  <c:v>-5.6992776990099102E-2</c:v>
                </c:pt>
                <c:pt idx="4760">
                  <c:v>-1.8771585842173099E-2</c:v>
                </c:pt>
                <c:pt idx="4761">
                  <c:v>0.180002391769643</c:v>
                </c:pt>
                <c:pt idx="4762">
                  <c:v>-4.1845006793875199E-2</c:v>
                </c:pt>
                <c:pt idx="4763">
                  <c:v>-6.0717047504494897E-3</c:v>
                </c:pt>
                <c:pt idx="4764">
                  <c:v>3.4416821265389301E-2</c:v>
                </c:pt>
                <c:pt idx="4765">
                  <c:v>-2.4516689507493101E-2</c:v>
                </c:pt>
                <c:pt idx="4766">
                  <c:v>-0.114650386105385</c:v>
                </c:pt>
                <c:pt idx="4767">
                  <c:v>-4.5648869015297897E-2</c:v>
                </c:pt>
                <c:pt idx="4768">
                  <c:v>4.7318962129400802E-2</c:v>
                </c:pt>
                <c:pt idx="4769">
                  <c:v>-0.123264465552064</c:v>
                </c:pt>
                <c:pt idx="4770">
                  <c:v>7.2026973746053699E-2</c:v>
                </c:pt>
                <c:pt idx="4771">
                  <c:v>2.17055426843E-2</c:v>
                </c:pt>
                <c:pt idx="4772">
                  <c:v>-3.2183064106501298E-2</c:v>
                </c:pt>
                <c:pt idx="4773">
                  <c:v>5.8204720252144097E-3</c:v>
                </c:pt>
                <c:pt idx="4774">
                  <c:v>7.0552111971546899E-2</c:v>
                </c:pt>
                <c:pt idx="4775">
                  <c:v>-7.3537007592170398E-2</c:v>
                </c:pt>
                <c:pt idx="4776">
                  <c:v>-1.61368148426444E-3</c:v>
                </c:pt>
                <c:pt idx="4777">
                  <c:v>-3.6199095719968703E-2</c:v>
                </c:pt>
                <c:pt idx="4778">
                  <c:v>-0.105264625656126</c:v>
                </c:pt>
                <c:pt idx="4779">
                  <c:v>-0.13582792338471</c:v>
                </c:pt>
                <c:pt idx="4780">
                  <c:v>-2.3687409890372099E-2</c:v>
                </c:pt>
                <c:pt idx="4781">
                  <c:v>-2.00894275268482E-2</c:v>
                </c:pt>
                <c:pt idx="4782">
                  <c:v>3.2494608106480499E-2</c:v>
                </c:pt>
                <c:pt idx="4783">
                  <c:v>-8.2699306376877502E-2</c:v>
                </c:pt>
                <c:pt idx="4784">
                  <c:v>3.4804835268847298E-2</c:v>
                </c:pt>
                <c:pt idx="4785">
                  <c:v>-9.9864726105828097E-2</c:v>
                </c:pt>
                <c:pt idx="4786">
                  <c:v>-1.3269314437629E-2</c:v>
                </c:pt>
                <c:pt idx="4787">
                  <c:v>-4.2590367775280101E-2</c:v>
                </c:pt>
                <c:pt idx="4788">
                  <c:v>-1.87083627069695E-2</c:v>
                </c:pt>
                <c:pt idx="4789">
                  <c:v>8.8824819479169596E-3</c:v>
                </c:pt>
                <c:pt idx="4790">
                  <c:v>-7.7969733345817404E-4</c:v>
                </c:pt>
                <c:pt idx="4791">
                  <c:v>0.70255145290673104</c:v>
                </c:pt>
                <c:pt idx="4792">
                  <c:v>-1.5876164729659699E-2</c:v>
                </c:pt>
                <c:pt idx="4793">
                  <c:v>-5.2834124125249503E-3</c:v>
                </c:pt>
                <c:pt idx="4794">
                  <c:v>1.9112192806342201E-2</c:v>
                </c:pt>
                <c:pt idx="4795">
                  <c:v>-5.9672634864457799E-2</c:v>
                </c:pt>
                <c:pt idx="4796">
                  <c:v>-3.26659718850664E-3</c:v>
                </c:pt>
                <c:pt idx="4797">
                  <c:v>7.96378947515715E-2</c:v>
                </c:pt>
                <c:pt idx="4798">
                  <c:v>5.1745420454923703E-2</c:v>
                </c:pt>
                <c:pt idx="4799">
                  <c:v>2.5519846310171301E-2</c:v>
                </c:pt>
                <c:pt idx="4800">
                  <c:v>-6.5158015020786705E-2</c:v>
                </c:pt>
                <c:pt idx="4801">
                  <c:v>-3.4879073899617197E-2</c:v>
                </c:pt>
                <c:pt idx="4802">
                  <c:v>-8.0373824595145697E-3</c:v>
                </c:pt>
                <c:pt idx="4803">
                  <c:v>9.81832219947361E-2</c:v>
                </c:pt>
                <c:pt idx="4804">
                  <c:v>-4.2494735994102598E-2</c:v>
                </c:pt>
                <c:pt idx="4805">
                  <c:v>-2.2438415858227999E-2</c:v>
                </c:pt>
                <c:pt idx="4806">
                  <c:v>-7.5673208139482598E-2</c:v>
                </c:pt>
                <c:pt idx="4807">
                  <c:v>-1.6621705390838001E-3</c:v>
                </c:pt>
                <c:pt idx="4808">
                  <c:v>-0.12294071017161801</c:v>
                </c:pt>
                <c:pt idx="4809">
                  <c:v>0.27532099553552503</c:v>
                </c:pt>
                <c:pt idx="4810">
                  <c:v>1.5812830751506201E-2</c:v>
                </c:pt>
                <c:pt idx="4811">
                  <c:v>1.7629758429578101E-2</c:v>
                </c:pt>
                <c:pt idx="4812">
                  <c:v>4.3620494625141497E-2</c:v>
                </c:pt>
                <c:pt idx="4813">
                  <c:v>8.3876419149922804E-2</c:v>
                </c:pt>
                <c:pt idx="4814">
                  <c:v>0.12055043550526701</c:v>
                </c:pt>
                <c:pt idx="4815">
                  <c:v>-8.8589514604061406E-2</c:v>
                </c:pt>
                <c:pt idx="4816">
                  <c:v>-3.1131978110770401E-2</c:v>
                </c:pt>
                <c:pt idx="4817">
                  <c:v>-0.118948683498489</c:v>
                </c:pt>
                <c:pt idx="4818">
                  <c:v>-7.0654671617190495E-2</c:v>
                </c:pt>
                <c:pt idx="4819">
                  <c:v>4.5544287314053897E-2</c:v>
                </c:pt>
                <c:pt idx="4820">
                  <c:v>-3.2610719335787401E-2</c:v>
                </c:pt>
                <c:pt idx="4821">
                  <c:v>5.78125572446364E-3</c:v>
                </c:pt>
                <c:pt idx="4822">
                  <c:v>-4.3689795070442898E-2</c:v>
                </c:pt>
                <c:pt idx="4823">
                  <c:v>-0.16558644608858999</c:v>
                </c:pt>
                <c:pt idx="4824">
                  <c:v>-6.6290151359973806E-2</c:v>
                </c:pt>
                <c:pt idx="4825">
                  <c:v>3.6956389217092302E-2</c:v>
                </c:pt>
                <c:pt idx="4826">
                  <c:v>-6.2003814755104102E-2</c:v>
                </c:pt>
                <c:pt idx="4827">
                  <c:v>-0.102301131815405</c:v>
                </c:pt>
                <c:pt idx="4828">
                  <c:v>1.05533538816829E-2</c:v>
                </c:pt>
                <c:pt idx="4829">
                  <c:v>-3.6031147330879399E-3</c:v>
                </c:pt>
                <c:pt idx="4830">
                  <c:v>-0.123506114646043</c:v>
                </c:pt>
                <c:pt idx="4831">
                  <c:v>6.3522593318180207E-2</c:v>
                </c:pt>
                <c:pt idx="4832">
                  <c:v>-0.117346010087057</c:v>
                </c:pt>
                <c:pt idx="4833">
                  <c:v>1.2095138230862701E-2</c:v>
                </c:pt>
                <c:pt idx="4834">
                  <c:v>7.4043992958188198E-2</c:v>
                </c:pt>
                <c:pt idx="4835">
                  <c:v>6.0423112989179899E-2</c:v>
                </c:pt>
                <c:pt idx="4836">
                  <c:v>-3.07214378171849E-2</c:v>
                </c:pt>
                <c:pt idx="4837">
                  <c:v>-7.40894279284081E-2</c:v>
                </c:pt>
                <c:pt idx="4838">
                  <c:v>0.104899318387021</c:v>
                </c:pt>
                <c:pt idx="4839">
                  <c:v>-0.14435705599261001</c:v>
                </c:pt>
                <c:pt idx="4840">
                  <c:v>-7.6967072916942506E-2</c:v>
                </c:pt>
                <c:pt idx="4841">
                  <c:v>4.6506178421561899E-2</c:v>
                </c:pt>
                <c:pt idx="4842">
                  <c:v>-2.46561706748443E-2</c:v>
                </c:pt>
                <c:pt idx="4843">
                  <c:v>8.7395920880932301E-2</c:v>
                </c:pt>
                <c:pt idx="4844">
                  <c:v>2.0364891766519101E-2</c:v>
                </c:pt>
                <c:pt idx="4845">
                  <c:v>-1.66639985834038E-2</c:v>
                </c:pt>
                <c:pt idx="4846">
                  <c:v>-6.2085539462852801E-4</c:v>
                </c:pt>
                <c:pt idx="4847">
                  <c:v>-4.3717472837383503E-2</c:v>
                </c:pt>
                <c:pt idx="4848">
                  <c:v>-2.0001543274793799E-2</c:v>
                </c:pt>
                <c:pt idx="4849">
                  <c:v>-2.5769774054183799E-2</c:v>
                </c:pt>
                <c:pt idx="4850">
                  <c:v>-0.104404969331825</c:v>
                </c:pt>
                <c:pt idx="4851">
                  <c:v>4.5079590315380003E-2</c:v>
                </c:pt>
                <c:pt idx="4852">
                  <c:v>1.61663197717541E-2</c:v>
                </c:pt>
                <c:pt idx="4853">
                  <c:v>0.103096426398177</c:v>
                </c:pt>
                <c:pt idx="4854">
                  <c:v>-6.0344042136902601E-2</c:v>
                </c:pt>
                <c:pt idx="4855">
                  <c:v>3.0162317298225699E-3</c:v>
                </c:pt>
                <c:pt idx="4856">
                  <c:v>2.0363490108652901E-2</c:v>
                </c:pt>
                <c:pt idx="4857">
                  <c:v>7.1622862267612497E-2</c:v>
                </c:pt>
                <c:pt idx="4858">
                  <c:v>0.188706406659568</c:v>
                </c:pt>
                <c:pt idx="4859">
                  <c:v>4.7276137335748203E-2</c:v>
                </c:pt>
                <c:pt idx="4860">
                  <c:v>-3.0488735444851801E-2</c:v>
                </c:pt>
                <c:pt idx="4861">
                  <c:v>-1.7598045308664802E-2</c:v>
                </c:pt>
                <c:pt idx="4862">
                  <c:v>-3.32072979597937E-2</c:v>
                </c:pt>
                <c:pt idx="4863">
                  <c:v>5.0295683474166401E-2</c:v>
                </c:pt>
                <c:pt idx="4864">
                  <c:v>0.11418407001037401</c:v>
                </c:pt>
                <c:pt idx="4865">
                  <c:v>-4.4860456236551501E-2</c:v>
                </c:pt>
                <c:pt idx="4866">
                  <c:v>2.0343596244480001E-2</c:v>
                </c:pt>
                <c:pt idx="4867">
                  <c:v>-3.2675174300949003E-2</c:v>
                </c:pt>
                <c:pt idx="4868">
                  <c:v>3.4511228422220902E-2</c:v>
                </c:pt>
                <c:pt idx="4869">
                  <c:v>1.65059230847149E-2</c:v>
                </c:pt>
                <c:pt idx="4870">
                  <c:v>-0.13420778030219299</c:v>
                </c:pt>
                <c:pt idx="4871">
                  <c:v>-5.6726415945770499E-2</c:v>
                </c:pt>
                <c:pt idx="4872">
                  <c:v>8.8743579103658394E-3</c:v>
                </c:pt>
                <c:pt idx="4873">
                  <c:v>-2.0000276112019901E-2</c:v>
                </c:pt>
                <c:pt idx="4874">
                  <c:v>0.131591890064786</c:v>
                </c:pt>
                <c:pt idx="4875">
                  <c:v>2.5986182281070701E-2</c:v>
                </c:pt>
                <c:pt idx="4876">
                  <c:v>1.03578287203856E-2</c:v>
                </c:pt>
                <c:pt idx="4877">
                  <c:v>7.4079731266371199E-2</c:v>
                </c:pt>
                <c:pt idx="4878">
                  <c:v>4.1313364285279902E-2</c:v>
                </c:pt>
                <c:pt idx="4879">
                  <c:v>2.29020563646909E-2</c:v>
                </c:pt>
                <c:pt idx="4880">
                  <c:v>1.2193951838731299E-2</c:v>
                </c:pt>
                <c:pt idx="4881">
                  <c:v>-3.4396813029147202E-3</c:v>
                </c:pt>
                <c:pt idx="4882">
                  <c:v>-2.11852013818561E-2</c:v>
                </c:pt>
                <c:pt idx="4883">
                  <c:v>-4.15156662701772E-2</c:v>
                </c:pt>
                <c:pt idx="4884">
                  <c:v>6.9724183180982294E-2</c:v>
                </c:pt>
                <c:pt idx="4885">
                  <c:v>-0.106083227328808</c:v>
                </c:pt>
                <c:pt idx="4886">
                  <c:v>0.14204479094554001</c:v>
                </c:pt>
                <c:pt idx="4887">
                  <c:v>-4.6177489404879398E-3</c:v>
                </c:pt>
                <c:pt idx="4888">
                  <c:v>7.1726423645105605E-2</c:v>
                </c:pt>
                <c:pt idx="4889">
                  <c:v>-8.5814755483726302E-2</c:v>
                </c:pt>
                <c:pt idx="4890">
                  <c:v>-3.1657763451436297E-2</c:v>
                </c:pt>
                <c:pt idx="4891">
                  <c:v>4.9311806464135799E-2</c:v>
                </c:pt>
                <c:pt idx="4892">
                  <c:v>1.7942331492149001E-2</c:v>
                </c:pt>
                <c:pt idx="4893">
                  <c:v>-1.72723648977486E-2</c:v>
                </c:pt>
                <c:pt idx="4894">
                  <c:v>-2.4463056320758601E-2</c:v>
                </c:pt>
                <c:pt idx="4895">
                  <c:v>0.114186790676002</c:v>
                </c:pt>
                <c:pt idx="4896">
                  <c:v>1.0098475501720799E-2</c:v>
                </c:pt>
                <c:pt idx="4897">
                  <c:v>-3.9362337968020397E-2</c:v>
                </c:pt>
                <c:pt idx="4898">
                  <c:v>-1.1977189108995E-2</c:v>
                </c:pt>
                <c:pt idx="4899">
                  <c:v>8.2439341665143204E-2</c:v>
                </c:pt>
                <c:pt idx="4900">
                  <c:v>0.11286325199494</c:v>
                </c:pt>
                <c:pt idx="4901">
                  <c:v>0.13501264700750201</c:v>
                </c:pt>
                <c:pt idx="4902">
                  <c:v>8.4517489552648997E-2</c:v>
                </c:pt>
                <c:pt idx="4903">
                  <c:v>-8.3771535526481394E-2</c:v>
                </c:pt>
                <c:pt idx="4904">
                  <c:v>3.4869203818899103E-2</c:v>
                </c:pt>
                <c:pt idx="4905">
                  <c:v>-2.97817959761639E-2</c:v>
                </c:pt>
                <c:pt idx="4906">
                  <c:v>2.6944009182742E-2</c:v>
                </c:pt>
                <c:pt idx="4907">
                  <c:v>-2.8481948382968799E-2</c:v>
                </c:pt>
                <c:pt idx="4908">
                  <c:v>2.0759672960034298E-2</c:v>
                </c:pt>
                <c:pt idx="4909">
                  <c:v>5.8979471794947003E-2</c:v>
                </c:pt>
                <c:pt idx="4910">
                  <c:v>-0.12503176388828099</c:v>
                </c:pt>
                <c:pt idx="4911">
                  <c:v>4.4036993733255897E-2</c:v>
                </c:pt>
                <c:pt idx="4912">
                  <c:v>5.1712909867885203E-2</c:v>
                </c:pt>
                <c:pt idx="4913">
                  <c:v>6.3457611795042695E-2</c:v>
                </c:pt>
                <c:pt idx="4914">
                  <c:v>2.02117152676351E-2</c:v>
                </c:pt>
                <c:pt idx="4915">
                  <c:v>-4.5561790800816099E-2</c:v>
                </c:pt>
                <c:pt idx="4916">
                  <c:v>-0.10579446643036</c:v>
                </c:pt>
                <c:pt idx="4917">
                  <c:v>5.6979649943576398E-2</c:v>
                </c:pt>
                <c:pt idx="4918">
                  <c:v>-2.2077709572684501E-2</c:v>
                </c:pt>
                <c:pt idx="4919">
                  <c:v>4.1758839010643803E-3</c:v>
                </c:pt>
                <c:pt idx="4920">
                  <c:v>-2.1365197536774801E-2</c:v>
                </c:pt>
                <c:pt idx="4921">
                  <c:v>3.97649585347679E-2</c:v>
                </c:pt>
                <c:pt idx="4922">
                  <c:v>1.17477074329901E-2</c:v>
                </c:pt>
                <c:pt idx="4923">
                  <c:v>1.4832906688422301E-4</c:v>
                </c:pt>
                <c:pt idx="4924">
                  <c:v>-2.4777786538743699E-2</c:v>
                </c:pt>
                <c:pt idx="4925">
                  <c:v>-0.150939704413562</c:v>
                </c:pt>
                <c:pt idx="4926">
                  <c:v>-3.74542857515303E-2</c:v>
                </c:pt>
                <c:pt idx="4927">
                  <c:v>-1.0341371399339201E-2</c:v>
                </c:pt>
                <c:pt idx="4928">
                  <c:v>-2.86390800781753E-2</c:v>
                </c:pt>
                <c:pt idx="4929">
                  <c:v>-0.15882889955764401</c:v>
                </c:pt>
                <c:pt idx="4930">
                  <c:v>-0.12497389955815</c:v>
                </c:pt>
                <c:pt idx="4931">
                  <c:v>-1.01762041486051E-2</c:v>
                </c:pt>
                <c:pt idx="4932">
                  <c:v>-2.93164561178187E-2</c:v>
                </c:pt>
                <c:pt idx="4933">
                  <c:v>0.13389428004008799</c:v>
                </c:pt>
                <c:pt idx="4934">
                  <c:v>-6.85364682410778E-2</c:v>
                </c:pt>
                <c:pt idx="4935">
                  <c:v>-4.40302096373735E-3</c:v>
                </c:pt>
                <c:pt idx="4936">
                  <c:v>-4.4664879486842501E-2</c:v>
                </c:pt>
                <c:pt idx="4937">
                  <c:v>7.0538344227520297E-2</c:v>
                </c:pt>
                <c:pt idx="4938">
                  <c:v>-1.95714979924668E-2</c:v>
                </c:pt>
                <c:pt idx="4939">
                  <c:v>-3.67547482454844E-2</c:v>
                </c:pt>
                <c:pt idx="4940">
                  <c:v>5.1695254224570802E-2</c:v>
                </c:pt>
                <c:pt idx="4941">
                  <c:v>2.39850047619816E-2</c:v>
                </c:pt>
                <c:pt idx="4942">
                  <c:v>9.7142765486028196E-2</c:v>
                </c:pt>
                <c:pt idx="4943">
                  <c:v>9.2056164480940304E-3</c:v>
                </c:pt>
                <c:pt idx="4944">
                  <c:v>9.9403306117970699E-2</c:v>
                </c:pt>
                <c:pt idx="4945">
                  <c:v>6.4728780892592E-2</c:v>
                </c:pt>
                <c:pt idx="4946">
                  <c:v>3.1825207736636302E-2</c:v>
                </c:pt>
                <c:pt idx="4947">
                  <c:v>4.4459906773373498E-2</c:v>
                </c:pt>
                <c:pt idx="4948">
                  <c:v>-4.4238851561919597E-2</c:v>
                </c:pt>
                <c:pt idx="4949">
                  <c:v>-2.5657822098665399E-2</c:v>
                </c:pt>
                <c:pt idx="4950">
                  <c:v>-6.3117780640213903E-3</c:v>
                </c:pt>
                <c:pt idx="4951">
                  <c:v>3.0907052356536902E-2</c:v>
                </c:pt>
                <c:pt idx="4952">
                  <c:v>3.31547066535265E-4</c:v>
                </c:pt>
                <c:pt idx="4953">
                  <c:v>8.4809875710423199E-2</c:v>
                </c:pt>
                <c:pt idx="4954">
                  <c:v>1.7576283359886698E-2</c:v>
                </c:pt>
                <c:pt idx="4955">
                  <c:v>-0.26014080629743902</c:v>
                </c:pt>
                <c:pt idx="4956">
                  <c:v>-0.15690391899765599</c:v>
                </c:pt>
                <c:pt idx="4957">
                  <c:v>-2.2319447122103299E-2</c:v>
                </c:pt>
                <c:pt idx="4958">
                  <c:v>2.3586042927138201E-2</c:v>
                </c:pt>
                <c:pt idx="4959">
                  <c:v>0.114951344647705</c:v>
                </c:pt>
                <c:pt idx="4960">
                  <c:v>-4.6092142181796802E-2</c:v>
                </c:pt>
                <c:pt idx="4961">
                  <c:v>6.97126762458566E-2</c:v>
                </c:pt>
                <c:pt idx="4962">
                  <c:v>-1.6405141752409601E-2</c:v>
                </c:pt>
                <c:pt idx="4963">
                  <c:v>-3.09446959585307E-2</c:v>
                </c:pt>
                <c:pt idx="4964">
                  <c:v>-9.7688887809526101E-2</c:v>
                </c:pt>
                <c:pt idx="4965">
                  <c:v>-9.2064164370917495E-2</c:v>
                </c:pt>
                <c:pt idx="4966">
                  <c:v>1.5908025520809901E-2</c:v>
                </c:pt>
                <c:pt idx="4967">
                  <c:v>-2.415948333255E-2</c:v>
                </c:pt>
                <c:pt idx="4968">
                  <c:v>5.0001627635419203E-2</c:v>
                </c:pt>
                <c:pt idx="4969">
                  <c:v>-1.9623950198108801E-2</c:v>
                </c:pt>
                <c:pt idx="4970">
                  <c:v>-6.2270607709710803E-2</c:v>
                </c:pt>
                <c:pt idx="4971">
                  <c:v>-0.12795518768998801</c:v>
                </c:pt>
                <c:pt idx="4972">
                  <c:v>-0.130829038418983</c:v>
                </c:pt>
                <c:pt idx="4973">
                  <c:v>-2.58181209775783E-2</c:v>
                </c:pt>
                <c:pt idx="4974">
                  <c:v>-5.1929577924498801E-2</c:v>
                </c:pt>
                <c:pt idx="4975">
                  <c:v>-1.0163279780101699E-2</c:v>
                </c:pt>
                <c:pt idx="4976">
                  <c:v>4.6255366159068799E-2</c:v>
                </c:pt>
                <c:pt idx="4977">
                  <c:v>3.0027806866659301E-2</c:v>
                </c:pt>
                <c:pt idx="4978">
                  <c:v>-7.2748832019238194E-2</c:v>
                </c:pt>
                <c:pt idx="4979">
                  <c:v>3.9971424416097398E-2</c:v>
                </c:pt>
                <c:pt idx="4980">
                  <c:v>1.25132743016811E-2</c:v>
                </c:pt>
                <c:pt idx="4981">
                  <c:v>-0.109177266917317</c:v>
                </c:pt>
                <c:pt idx="4982">
                  <c:v>-6.2542027825514004E-2</c:v>
                </c:pt>
                <c:pt idx="4983">
                  <c:v>9.4232643119837298E-2</c:v>
                </c:pt>
                <c:pt idx="4984">
                  <c:v>-5.7597975545418997E-2</c:v>
                </c:pt>
                <c:pt idx="4985">
                  <c:v>-8.43601573056851E-3</c:v>
                </c:pt>
                <c:pt idx="4986">
                  <c:v>-5.8705696646369702E-2</c:v>
                </c:pt>
                <c:pt idx="4987">
                  <c:v>-7.9883743743607696E-2</c:v>
                </c:pt>
                <c:pt idx="4988">
                  <c:v>-2.59852815280457E-2</c:v>
                </c:pt>
                <c:pt idx="4989">
                  <c:v>0.12526135023042401</c:v>
                </c:pt>
                <c:pt idx="4990">
                  <c:v>-0.113120587177622</c:v>
                </c:pt>
                <c:pt idx="4991">
                  <c:v>-9.5677024760820295E-2</c:v>
                </c:pt>
                <c:pt idx="4992">
                  <c:v>-0.10327986261770999</c:v>
                </c:pt>
                <c:pt idx="4993">
                  <c:v>-4.1673502476416303E-2</c:v>
                </c:pt>
                <c:pt idx="4994">
                  <c:v>2.1987221489938601E-2</c:v>
                </c:pt>
                <c:pt idx="4995">
                  <c:v>-1.91821628633955E-2</c:v>
                </c:pt>
                <c:pt idx="4996">
                  <c:v>-0.113294776954597</c:v>
                </c:pt>
                <c:pt idx="4997">
                  <c:v>-2.61645551841738E-2</c:v>
                </c:pt>
                <c:pt idx="4998">
                  <c:v>-8.63213040443611E-2</c:v>
                </c:pt>
                <c:pt idx="4999">
                  <c:v>1.33576786397374E-2</c:v>
                </c:pt>
                <c:pt idx="5000">
                  <c:v>0.16953878325961999</c:v>
                </c:pt>
                <c:pt idx="5001">
                  <c:v>-0.14594588582138401</c:v>
                </c:pt>
                <c:pt idx="5002">
                  <c:v>2.58420002181836E-2</c:v>
                </c:pt>
                <c:pt idx="5003">
                  <c:v>3.14845520231E-3</c:v>
                </c:pt>
                <c:pt idx="5004">
                  <c:v>-5.0816335324369397E-2</c:v>
                </c:pt>
                <c:pt idx="5005">
                  <c:v>-1.03194625902461E-2</c:v>
                </c:pt>
                <c:pt idx="5006">
                  <c:v>-3.02265185568933E-2</c:v>
                </c:pt>
                <c:pt idx="5007">
                  <c:v>2.6622384144617199E-2</c:v>
                </c:pt>
                <c:pt idx="5008">
                  <c:v>8.8471906912390708E-3</c:v>
                </c:pt>
                <c:pt idx="5009">
                  <c:v>5.9173724102889097E-2</c:v>
                </c:pt>
                <c:pt idx="5010">
                  <c:v>4.2059334677934303E-2</c:v>
                </c:pt>
                <c:pt idx="5011">
                  <c:v>-9.3638874362364205E-2</c:v>
                </c:pt>
                <c:pt idx="5012">
                  <c:v>-7.8904929280142297E-2</c:v>
                </c:pt>
                <c:pt idx="5013">
                  <c:v>-8.1976836207477505E-2</c:v>
                </c:pt>
                <c:pt idx="5014">
                  <c:v>-0.16983482103949199</c:v>
                </c:pt>
                <c:pt idx="5015">
                  <c:v>2.77767467864267E-2</c:v>
                </c:pt>
                <c:pt idx="5016">
                  <c:v>0.16858924782961199</c:v>
                </c:pt>
                <c:pt idx="5017">
                  <c:v>-5.7341920454122799E-2</c:v>
                </c:pt>
                <c:pt idx="5018">
                  <c:v>-3.2158483264183198E-2</c:v>
                </c:pt>
                <c:pt idx="5019">
                  <c:v>6.4047473498600696E-2</c:v>
                </c:pt>
                <c:pt idx="5020">
                  <c:v>9.2122549929959205E-2</c:v>
                </c:pt>
                <c:pt idx="5021">
                  <c:v>4.6229817586423701E-2</c:v>
                </c:pt>
                <c:pt idx="5022">
                  <c:v>-4.35465703768934E-3</c:v>
                </c:pt>
                <c:pt idx="5023">
                  <c:v>-5.50449591258904E-2</c:v>
                </c:pt>
                <c:pt idx="5024">
                  <c:v>-6.20707492230776E-2</c:v>
                </c:pt>
                <c:pt idx="5025">
                  <c:v>-0.12042801143891101</c:v>
                </c:pt>
                <c:pt idx="5026">
                  <c:v>-4.36850848505363E-2</c:v>
                </c:pt>
                <c:pt idx="5027">
                  <c:v>-2.7585762887500898E-3</c:v>
                </c:pt>
                <c:pt idx="5028">
                  <c:v>-0.12802917837084901</c:v>
                </c:pt>
                <c:pt idx="5029">
                  <c:v>-5.1298985164594399E-2</c:v>
                </c:pt>
                <c:pt idx="5030">
                  <c:v>-7.8428175208704196E-2</c:v>
                </c:pt>
                <c:pt idx="5031">
                  <c:v>-2.4501721647745899E-2</c:v>
                </c:pt>
                <c:pt idx="5032">
                  <c:v>5.5371648925254903E-2</c:v>
                </c:pt>
                <c:pt idx="5033">
                  <c:v>-0.15730218428225901</c:v>
                </c:pt>
                <c:pt idx="5034">
                  <c:v>5.33587932071189E-2</c:v>
                </c:pt>
                <c:pt idx="5035">
                  <c:v>-6.7752494124636797E-2</c:v>
                </c:pt>
                <c:pt idx="5036">
                  <c:v>-7.6112212714702903E-3</c:v>
                </c:pt>
                <c:pt idx="5037">
                  <c:v>-2.6018720310806199E-2</c:v>
                </c:pt>
                <c:pt idx="5038">
                  <c:v>-1.9536497011252998E-2</c:v>
                </c:pt>
                <c:pt idx="5039">
                  <c:v>2.5718197711679401E-2</c:v>
                </c:pt>
                <c:pt idx="5040">
                  <c:v>-3.8877617476065197E-2</c:v>
                </c:pt>
                <c:pt idx="5041">
                  <c:v>-7.1927124114776794E-2</c:v>
                </c:pt>
                <c:pt idx="5042">
                  <c:v>3.1029862859366399E-2</c:v>
                </c:pt>
                <c:pt idx="5043">
                  <c:v>-0.17862858538232701</c:v>
                </c:pt>
                <c:pt idx="5044">
                  <c:v>8.3847445157466893E-2</c:v>
                </c:pt>
                <c:pt idx="5045">
                  <c:v>-8.9390556663901499E-2</c:v>
                </c:pt>
                <c:pt idx="5046">
                  <c:v>-1.34364980813784E-2</c:v>
                </c:pt>
                <c:pt idx="5047">
                  <c:v>-6.2245166137051597E-2</c:v>
                </c:pt>
                <c:pt idx="5048">
                  <c:v>-3.09724469020978E-2</c:v>
                </c:pt>
                <c:pt idx="5049">
                  <c:v>-2.5790506777426898E-2</c:v>
                </c:pt>
                <c:pt idx="5050">
                  <c:v>1.3436205078219699E-2</c:v>
                </c:pt>
                <c:pt idx="5051">
                  <c:v>-1.48094511608159E-2</c:v>
                </c:pt>
                <c:pt idx="5052">
                  <c:v>-7.2279287575622894E-2</c:v>
                </c:pt>
                <c:pt idx="5053">
                  <c:v>6.2935939418337306E-2</c:v>
                </c:pt>
                <c:pt idx="5054">
                  <c:v>4.16010180729698E-2</c:v>
                </c:pt>
                <c:pt idx="5055">
                  <c:v>1.3599414160133E-2</c:v>
                </c:pt>
                <c:pt idx="5056">
                  <c:v>2.5838398924715701E-4</c:v>
                </c:pt>
                <c:pt idx="5057">
                  <c:v>-0.10152101703024</c:v>
                </c:pt>
                <c:pt idx="5058">
                  <c:v>4.89830623286256E-2</c:v>
                </c:pt>
                <c:pt idx="5059">
                  <c:v>3.1964138280207201E-2</c:v>
                </c:pt>
                <c:pt idx="5060">
                  <c:v>3.9098097896417299E-4</c:v>
                </c:pt>
                <c:pt idx="5061">
                  <c:v>-2.1779877960269398E-2</c:v>
                </c:pt>
                <c:pt idx="5062">
                  <c:v>-3.4019086063153701E-2</c:v>
                </c:pt>
                <c:pt idx="5063">
                  <c:v>8.8990606206831302E-2</c:v>
                </c:pt>
                <c:pt idx="5064">
                  <c:v>-0.20650573531811101</c:v>
                </c:pt>
                <c:pt idx="5065">
                  <c:v>-6.9761591503600506E-2</c:v>
                </c:pt>
                <c:pt idx="5066">
                  <c:v>-3.9285898968363299E-2</c:v>
                </c:pt>
                <c:pt idx="5067">
                  <c:v>-5.5514515738839698E-2</c:v>
                </c:pt>
                <c:pt idx="5068">
                  <c:v>7.2432624114000498E-3</c:v>
                </c:pt>
                <c:pt idx="5069">
                  <c:v>-4.5035545685204098E-2</c:v>
                </c:pt>
                <c:pt idx="5070">
                  <c:v>-1.81799764385104E-3</c:v>
                </c:pt>
                <c:pt idx="5071">
                  <c:v>-5.1561148041400003E-2</c:v>
                </c:pt>
                <c:pt idx="5072">
                  <c:v>5.3409451810238401E-2</c:v>
                </c:pt>
                <c:pt idx="5073">
                  <c:v>-4.6060928957905901E-2</c:v>
                </c:pt>
                <c:pt idx="5074">
                  <c:v>4.4395800782171903E-2</c:v>
                </c:pt>
                <c:pt idx="5075">
                  <c:v>-8.1913771613821004E-2</c:v>
                </c:pt>
                <c:pt idx="5076">
                  <c:v>-8.0125971164981102E-2</c:v>
                </c:pt>
                <c:pt idx="5077">
                  <c:v>-4.81509505037723E-2</c:v>
                </c:pt>
                <c:pt idx="5078">
                  <c:v>-1.1272972138902699E-2</c:v>
                </c:pt>
                <c:pt idx="5079">
                  <c:v>1.2179055477902901E-2</c:v>
                </c:pt>
                <c:pt idx="5080">
                  <c:v>2.0301631389536098E-2</c:v>
                </c:pt>
                <c:pt idx="5081">
                  <c:v>3.23602274953423E-2</c:v>
                </c:pt>
                <c:pt idx="5082">
                  <c:v>-6.9970473957437399E-2</c:v>
                </c:pt>
                <c:pt idx="5083">
                  <c:v>-2.41447666450707E-2</c:v>
                </c:pt>
                <c:pt idx="5084">
                  <c:v>-4.6558435501408403E-2</c:v>
                </c:pt>
                <c:pt idx="5085">
                  <c:v>1.03655876190176E-2</c:v>
                </c:pt>
                <c:pt idx="5086">
                  <c:v>3.2946428667188797E-2</c:v>
                </c:pt>
                <c:pt idx="5087">
                  <c:v>0.148524684065552</c:v>
                </c:pt>
                <c:pt idx="5088">
                  <c:v>-3.2908719255465797E-2</c:v>
                </c:pt>
                <c:pt idx="5089">
                  <c:v>-1.84847529677237E-2</c:v>
                </c:pt>
                <c:pt idx="5090">
                  <c:v>-3.40917465393051E-2</c:v>
                </c:pt>
                <c:pt idx="5091">
                  <c:v>-1.52538426800053E-3</c:v>
                </c:pt>
                <c:pt idx="5092">
                  <c:v>2.89468758748441E-2</c:v>
                </c:pt>
                <c:pt idx="5093">
                  <c:v>-4.73140764381332E-2</c:v>
                </c:pt>
                <c:pt idx="5094">
                  <c:v>-1.9142503417407801E-2</c:v>
                </c:pt>
                <c:pt idx="5095">
                  <c:v>3.4711492222426997E-2</c:v>
                </c:pt>
                <c:pt idx="5096">
                  <c:v>-8.9889798629005906E-3</c:v>
                </c:pt>
                <c:pt idx="5097">
                  <c:v>3.0650868912635701E-2</c:v>
                </c:pt>
                <c:pt idx="5098">
                  <c:v>-4.9587847350411003E-2</c:v>
                </c:pt>
                <c:pt idx="5099">
                  <c:v>3.9411077161620497E-2</c:v>
                </c:pt>
                <c:pt idx="5100">
                  <c:v>4.3561462519582199E-2</c:v>
                </c:pt>
                <c:pt idx="5101">
                  <c:v>0.145819978248517</c:v>
                </c:pt>
                <c:pt idx="5102">
                  <c:v>-3.3045980976869099E-3</c:v>
                </c:pt>
                <c:pt idx="5103">
                  <c:v>-6.1018742945329104E-3</c:v>
                </c:pt>
                <c:pt idx="5104">
                  <c:v>-7.4506331089559702E-2</c:v>
                </c:pt>
                <c:pt idx="5105">
                  <c:v>-5.2024197105498403E-2</c:v>
                </c:pt>
                <c:pt idx="5106">
                  <c:v>-3.2041613653977E-3</c:v>
                </c:pt>
                <c:pt idx="5107">
                  <c:v>1.38332808892008E-2</c:v>
                </c:pt>
                <c:pt idx="5108">
                  <c:v>-2.6823477826694001E-3</c:v>
                </c:pt>
                <c:pt idx="5109">
                  <c:v>7.8645387301398806E-2</c:v>
                </c:pt>
                <c:pt idx="5110">
                  <c:v>-6.8029772284567996E-2</c:v>
                </c:pt>
                <c:pt idx="5111">
                  <c:v>-0.10046907287281</c:v>
                </c:pt>
                <c:pt idx="5112">
                  <c:v>-7.0410920801062798E-3</c:v>
                </c:pt>
                <c:pt idx="5113">
                  <c:v>-3.8138097581366999E-2</c:v>
                </c:pt>
                <c:pt idx="5114">
                  <c:v>-3.1520794157180503E-2</c:v>
                </c:pt>
                <c:pt idx="5115">
                  <c:v>1.31514287371663E-2</c:v>
                </c:pt>
                <c:pt idx="5116">
                  <c:v>3.7220111701348202E-3</c:v>
                </c:pt>
                <c:pt idx="5117">
                  <c:v>-7.6552403552452297E-2</c:v>
                </c:pt>
                <c:pt idx="5118">
                  <c:v>-8.7736687500655997E-2</c:v>
                </c:pt>
                <c:pt idx="5119">
                  <c:v>-5.18283835166891E-2</c:v>
                </c:pt>
                <c:pt idx="5120">
                  <c:v>0.12596214144724399</c:v>
                </c:pt>
                <c:pt idx="5121">
                  <c:v>8.2644873640651505E-3</c:v>
                </c:pt>
                <c:pt idx="5122">
                  <c:v>1.3648806851822601E-3</c:v>
                </c:pt>
                <c:pt idx="5123">
                  <c:v>5.1894245287067903E-2</c:v>
                </c:pt>
                <c:pt idx="5124">
                  <c:v>-2.9848537696042701E-2</c:v>
                </c:pt>
                <c:pt idx="5125">
                  <c:v>-8.0279807461201003E-3</c:v>
                </c:pt>
                <c:pt idx="5126">
                  <c:v>6.6204832567672497E-2</c:v>
                </c:pt>
                <c:pt idx="5127">
                  <c:v>-2.86188580622708E-2</c:v>
                </c:pt>
                <c:pt idx="5128">
                  <c:v>-3.5802958673060402E-2</c:v>
                </c:pt>
                <c:pt idx="5129">
                  <c:v>3.7708205400492502E-2</c:v>
                </c:pt>
                <c:pt idx="5130">
                  <c:v>3.2135997761939102E-2</c:v>
                </c:pt>
                <c:pt idx="5131">
                  <c:v>-7.5698140727537194E-2</c:v>
                </c:pt>
                <c:pt idx="5132">
                  <c:v>-5.5668264247527702E-2</c:v>
                </c:pt>
                <c:pt idx="5133">
                  <c:v>-4.1641897716073302E-2</c:v>
                </c:pt>
                <c:pt idx="5134">
                  <c:v>-1.8838795979636601E-4</c:v>
                </c:pt>
                <c:pt idx="5135">
                  <c:v>7.5047410635424E-2</c:v>
                </c:pt>
                <c:pt idx="5136">
                  <c:v>4.6776541611193601E-2</c:v>
                </c:pt>
                <c:pt idx="5137">
                  <c:v>3.8530633440597498E-2</c:v>
                </c:pt>
                <c:pt idx="5138">
                  <c:v>-1.6069613479441399E-3</c:v>
                </c:pt>
                <c:pt idx="5139">
                  <c:v>8.2508567255297594E-2</c:v>
                </c:pt>
                <c:pt idx="5140">
                  <c:v>2.6398054145302802E-2</c:v>
                </c:pt>
                <c:pt idx="5141">
                  <c:v>-0.185716876664133</c:v>
                </c:pt>
                <c:pt idx="5142">
                  <c:v>-3.8377666594689303E-2</c:v>
                </c:pt>
                <c:pt idx="5143">
                  <c:v>4.3607681327045199E-2</c:v>
                </c:pt>
                <c:pt idx="5144">
                  <c:v>-3.0641528210821001E-2</c:v>
                </c:pt>
                <c:pt idx="5145">
                  <c:v>2.71904545982533E-2</c:v>
                </c:pt>
                <c:pt idx="5146">
                  <c:v>-9.1267636939662097E-2</c:v>
                </c:pt>
                <c:pt idx="5147">
                  <c:v>-7.7647185401930094E-2</c:v>
                </c:pt>
                <c:pt idx="5148">
                  <c:v>6.0861395062242502E-2</c:v>
                </c:pt>
                <c:pt idx="5149">
                  <c:v>7.4212893718006406E-2</c:v>
                </c:pt>
                <c:pt idx="5150">
                  <c:v>6.6690237870732402E-2</c:v>
                </c:pt>
                <c:pt idx="5151">
                  <c:v>1.56759572939222E-2</c:v>
                </c:pt>
                <c:pt idx="5152">
                  <c:v>4.5447584252595902E-2</c:v>
                </c:pt>
                <c:pt idx="5153">
                  <c:v>3.5763286432158203E-2</c:v>
                </c:pt>
                <c:pt idx="5154">
                  <c:v>0.10003056285759999</c:v>
                </c:pt>
                <c:pt idx="5155">
                  <c:v>-8.6693052760268494E-2</c:v>
                </c:pt>
                <c:pt idx="5156">
                  <c:v>5.38504039809427E-2</c:v>
                </c:pt>
                <c:pt idx="5157">
                  <c:v>-2.8343596198645599E-2</c:v>
                </c:pt>
                <c:pt idx="5158">
                  <c:v>3.4221283696163098E-2</c:v>
                </c:pt>
                <c:pt idx="5159">
                  <c:v>-1.44508635142975E-2</c:v>
                </c:pt>
                <c:pt idx="5160">
                  <c:v>-3.7832221318940797E-2</c:v>
                </c:pt>
                <c:pt idx="5161">
                  <c:v>-5.78099345965137E-2</c:v>
                </c:pt>
                <c:pt idx="5162">
                  <c:v>9.0585956025152306E-2</c:v>
                </c:pt>
                <c:pt idx="5163">
                  <c:v>-5.31680267087511E-2</c:v>
                </c:pt>
                <c:pt idx="5164">
                  <c:v>-7.95382388656867E-2</c:v>
                </c:pt>
                <c:pt idx="5165">
                  <c:v>-8.6011770261089603E-3</c:v>
                </c:pt>
                <c:pt idx="5166">
                  <c:v>-1.55627249134769E-2</c:v>
                </c:pt>
                <c:pt idx="5167">
                  <c:v>-5.0224779030807E-2</c:v>
                </c:pt>
                <c:pt idx="5168">
                  <c:v>7.6214418598253203E-2</c:v>
                </c:pt>
                <c:pt idx="5169">
                  <c:v>-3.8256837544627898E-3</c:v>
                </c:pt>
                <c:pt idx="5170">
                  <c:v>9.9807251669150596E-2</c:v>
                </c:pt>
                <c:pt idx="5171">
                  <c:v>-5.6741942067763097E-2</c:v>
                </c:pt>
                <c:pt idx="5172">
                  <c:v>0.10183454898974099</c:v>
                </c:pt>
                <c:pt idx="5173">
                  <c:v>1.6017477282567E-2</c:v>
                </c:pt>
                <c:pt idx="5174">
                  <c:v>3.7527848035418601E-2</c:v>
                </c:pt>
                <c:pt idx="5175">
                  <c:v>5.8163579466909497E-2</c:v>
                </c:pt>
                <c:pt idx="5176">
                  <c:v>0.16058943318337199</c:v>
                </c:pt>
                <c:pt idx="5177">
                  <c:v>-5.54325697304376E-2</c:v>
                </c:pt>
                <c:pt idx="5178">
                  <c:v>-3.7882465029938701E-2</c:v>
                </c:pt>
                <c:pt idx="5179">
                  <c:v>-1.19317419886436E-2</c:v>
                </c:pt>
                <c:pt idx="5180">
                  <c:v>2.6843932094697799E-2</c:v>
                </c:pt>
                <c:pt idx="5181">
                  <c:v>-9.3014492175743896E-2</c:v>
                </c:pt>
                <c:pt idx="5182">
                  <c:v>-6.5602888370023899E-2</c:v>
                </c:pt>
                <c:pt idx="5183">
                  <c:v>1.8119026929858801E-2</c:v>
                </c:pt>
                <c:pt idx="5184">
                  <c:v>0.113547424327662</c:v>
                </c:pt>
                <c:pt idx="5185">
                  <c:v>6.4406790092652599E-3</c:v>
                </c:pt>
                <c:pt idx="5186">
                  <c:v>-1.03190964087414E-2</c:v>
                </c:pt>
                <c:pt idx="5187">
                  <c:v>0.21603791739029399</c:v>
                </c:pt>
                <c:pt idx="5188">
                  <c:v>0.24841449399678101</c:v>
                </c:pt>
                <c:pt idx="5189">
                  <c:v>7.8875651117953402E-2</c:v>
                </c:pt>
                <c:pt idx="5190">
                  <c:v>-7.40441501988265E-2</c:v>
                </c:pt>
                <c:pt idx="5191">
                  <c:v>3.8337738043209099E-2</c:v>
                </c:pt>
                <c:pt idx="5192">
                  <c:v>-6.1540075031310003E-2</c:v>
                </c:pt>
                <c:pt idx="5193">
                  <c:v>9.1950092690228594E-2</c:v>
                </c:pt>
                <c:pt idx="5194">
                  <c:v>-0.141697849921393</c:v>
                </c:pt>
                <c:pt idx="5195">
                  <c:v>0.180680067911998</c:v>
                </c:pt>
                <c:pt idx="5196">
                  <c:v>-3.60442987386334E-2</c:v>
                </c:pt>
                <c:pt idx="5197">
                  <c:v>-0.11339572913860101</c:v>
                </c:pt>
                <c:pt idx="5198">
                  <c:v>-0.15213989491253499</c:v>
                </c:pt>
                <c:pt idx="5199">
                  <c:v>-5.0825439546498402E-2</c:v>
                </c:pt>
                <c:pt idx="5200">
                  <c:v>5.6335607710893E-2</c:v>
                </c:pt>
                <c:pt idx="5201">
                  <c:v>2.7900074132043398E-3</c:v>
                </c:pt>
                <c:pt idx="5202">
                  <c:v>1.9406036354660601E-2</c:v>
                </c:pt>
                <c:pt idx="5203">
                  <c:v>0.167586731015852</c:v>
                </c:pt>
                <c:pt idx="5204">
                  <c:v>-4.6057322443403798E-2</c:v>
                </c:pt>
                <c:pt idx="5205">
                  <c:v>0.119953521183791</c:v>
                </c:pt>
                <c:pt idx="5206">
                  <c:v>-3.9406883152857102E-3</c:v>
                </c:pt>
                <c:pt idx="5207">
                  <c:v>-8.0870575910904699E-2</c:v>
                </c:pt>
                <c:pt idx="5208">
                  <c:v>7.9941584403718999E-2</c:v>
                </c:pt>
                <c:pt idx="5209">
                  <c:v>-5.2258279153778502E-2</c:v>
                </c:pt>
                <c:pt idx="5210">
                  <c:v>1.8331475687266299E-2</c:v>
                </c:pt>
                <c:pt idx="5211">
                  <c:v>8.5445213637580508E-3</c:v>
                </c:pt>
                <c:pt idx="5212">
                  <c:v>8.1479362046036605E-2</c:v>
                </c:pt>
                <c:pt idx="5213">
                  <c:v>-8.0211935952591198E-2</c:v>
                </c:pt>
                <c:pt idx="5214">
                  <c:v>-7.9262342331657201E-2</c:v>
                </c:pt>
                <c:pt idx="5215">
                  <c:v>-0.115044560367749</c:v>
                </c:pt>
                <c:pt idx="5216">
                  <c:v>6.20576810499553E-2</c:v>
                </c:pt>
                <c:pt idx="5217">
                  <c:v>-3.7980537586159699E-2</c:v>
                </c:pt>
                <c:pt idx="5218">
                  <c:v>0.18586986030172101</c:v>
                </c:pt>
                <c:pt idx="5219">
                  <c:v>7.3077116768900802E-2</c:v>
                </c:pt>
                <c:pt idx="5220">
                  <c:v>9.5855250529526301E-2</c:v>
                </c:pt>
                <c:pt idx="5221">
                  <c:v>-4.2549878130873998E-2</c:v>
                </c:pt>
                <c:pt idx="5222">
                  <c:v>0.116585272033214</c:v>
                </c:pt>
                <c:pt idx="5223">
                  <c:v>-4.0581770109984197E-3</c:v>
                </c:pt>
                <c:pt idx="5224">
                  <c:v>-4.5015079143924601E-2</c:v>
                </c:pt>
                <c:pt idx="5225">
                  <c:v>-4.8647899876702802E-2</c:v>
                </c:pt>
                <c:pt idx="5226">
                  <c:v>-7.6673882507805003E-4</c:v>
                </c:pt>
                <c:pt idx="5227">
                  <c:v>8.0904975859159095E-2</c:v>
                </c:pt>
                <c:pt idx="5228">
                  <c:v>2.28988064371363E-2</c:v>
                </c:pt>
                <c:pt idx="5229">
                  <c:v>-0.121298310054889</c:v>
                </c:pt>
                <c:pt idx="5230">
                  <c:v>-5.7705993936149703E-2</c:v>
                </c:pt>
                <c:pt idx="5231">
                  <c:v>-7.6447391730001299E-2</c:v>
                </c:pt>
                <c:pt idx="5232">
                  <c:v>4.18282054276942E-2</c:v>
                </c:pt>
                <c:pt idx="5233">
                  <c:v>-8.2202628837771699E-2</c:v>
                </c:pt>
                <c:pt idx="5234">
                  <c:v>0.13759402539264201</c:v>
                </c:pt>
                <c:pt idx="5235">
                  <c:v>-5.02153354683346E-2</c:v>
                </c:pt>
                <c:pt idx="5236">
                  <c:v>-3.3577638487169097E-2</c:v>
                </c:pt>
                <c:pt idx="5237">
                  <c:v>1.0608863359974101E-2</c:v>
                </c:pt>
                <c:pt idx="5238">
                  <c:v>-8.5098564918641095E-2</c:v>
                </c:pt>
                <c:pt idx="5239">
                  <c:v>8.9631014353450701E-3</c:v>
                </c:pt>
                <c:pt idx="5240">
                  <c:v>-5.99215433705877E-2</c:v>
                </c:pt>
                <c:pt idx="5241">
                  <c:v>1.5596214591088399E-2</c:v>
                </c:pt>
                <c:pt idx="5242">
                  <c:v>-3.05997188377338E-2</c:v>
                </c:pt>
                <c:pt idx="5243">
                  <c:v>9.9480864686709598E-3</c:v>
                </c:pt>
                <c:pt idx="5244">
                  <c:v>-1.5699897719405199E-2</c:v>
                </c:pt>
                <c:pt idx="5245">
                  <c:v>-4.1797596485702498E-2</c:v>
                </c:pt>
                <c:pt idx="5246">
                  <c:v>-0.12793271667706399</c:v>
                </c:pt>
                <c:pt idx="5247">
                  <c:v>6.7771231242522503E-2</c:v>
                </c:pt>
                <c:pt idx="5248">
                  <c:v>8.3520306395599597E-2</c:v>
                </c:pt>
                <c:pt idx="5249">
                  <c:v>-6.7361548790720399E-2</c:v>
                </c:pt>
                <c:pt idx="5250">
                  <c:v>-1.4114534441953101E-2</c:v>
                </c:pt>
                <c:pt idx="5251">
                  <c:v>7.3773276011275301E-3</c:v>
                </c:pt>
                <c:pt idx="5252">
                  <c:v>-0.16179350214334101</c:v>
                </c:pt>
                <c:pt idx="5253">
                  <c:v>-5.7402908221614098E-2</c:v>
                </c:pt>
                <c:pt idx="5254">
                  <c:v>-6.8303111649190604E-2</c:v>
                </c:pt>
                <c:pt idx="5255">
                  <c:v>6.0612457726005403E-2</c:v>
                </c:pt>
                <c:pt idx="5256">
                  <c:v>0.123479301774611</c:v>
                </c:pt>
                <c:pt idx="5257">
                  <c:v>1.10418732500728E-2</c:v>
                </c:pt>
                <c:pt idx="5258">
                  <c:v>-2.0511811302363001E-2</c:v>
                </c:pt>
                <c:pt idx="5259">
                  <c:v>-4.8057575385727497E-2</c:v>
                </c:pt>
                <c:pt idx="5260">
                  <c:v>7.75386925649713E-3</c:v>
                </c:pt>
                <c:pt idx="5261">
                  <c:v>-5.5739436175339399E-2</c:v>
                </c:pt>
                <c:pt idx="5262">
                  <c:v>-0.10403702444485</c:v>
                </c:pt>
                <c:pt idx="5263">
                  <c:v>-3.3474311762758703E-2</c:v>
                </c:pt>
                <c:pt idx="5264">
                  <c:v>8.3377101240846394E-2</c:v>
                </c:pt>
                <c:pt idx="5265">
                  <c:v>-1.61040133852959E-2</c:v>
                </c:pt>
                <c:pt idx="5266">
                  <c:v>3.4889053154923702E-2</c:v>
                </c:pt>
                <c:pt idx="5267">
                  <c:v>-7.1328110073612699E-2</c:v>
                </c:pt>
                <c:pt idx="5268">
                  <c:v>2.9404108516644101E-2</c:v>
                </c:pt>
                <c:pt idx="5269">
                  <c:v>-9.6470096066434002E-2</c:v>
                </c:pt>
                <c:pt idx="5270">
                  <c:v>7.5592575055383202E-3</c:v>
                </c:pt>
                <c:pt idx="5271">
                  <c:v>3.6870619044240299E-2</c:v>
                </c:pt>
                <c:pt idx="5272">
                  <c:v>4.86592877481851E-3</c:v>
                </c:pt>
                <c:pt idx="5273">
                  <c:v>-7.0357879790778496E-2</c:v>
                </c:pt>
                <c:pt idx="5274">
                  <c:v>-2.4916428350669801E-3</c:v>
                </c:pt>
                <c:pt idx="5275">
                  <c:v>-0.105264908573636</c:v>
                </c:pt>
                <c:pt idx="5276">
                  <c:v>2.4315609740329001E-2</c:v>
                </c:pt>
                <c:pt idx="5277">
                  <c:v>4.9877199715748298E-2</c:v>
                </c:pt>
                <c:pt idx="5278">
                  <c:v>-3.2664419887683302E-2</c:v>
                </c:pt>
                <c:pt idx="5279">
                  <c:v>4.3265289426504001E-3</c:v>
                </c:pt>
                <c:pt idx="5280">
                  <c:v>-3.9787250045475502E-2</c:v>
                </c:pt>
                <c:pt idx="5281">
                  <c:v>-2.6317488417477702E-3</c:v>
                </c:pt>
                <c:pt idx="5282">
                  <c:v>-2.2369301277908701E-2</c:v>
                </c:pt>
                <c:pt idx="5283">
                  <c:v>-1.5643542615801E-2</c:v>
                </c:pt>
                <c:pt idx="5284">
                  <c:v>5.3108015651583997E-2</c:v>
                </c:pt>
                <c:pt idx="5285">
                  <c:v>2.23490537750415E-2</c:v>
                </c:pt>
                <c:pt idx="5286">
                  <c:v>-3.3854026498597797E-2</c:v>
                </c:pt>
                <c:pt idx="5287">
                  <c:v>-1.6887654810711999E-2</c:v>
                </c:pt>
                <c:pt idx="5288">
                  <c:v>-6.4062996841913701E-3</c:v>
                </c:pt>
                <c:pt idx="5289">
                  <c:v>-9.5076326420649296E-2</c:v>
                </c:pt>
                <c:pt idx="5290">
                  <c:v>-7.0940990749068797E-3</c:v>
                </c:pt>
                <c:pt idx="5291">
                  <c:v>-3.7787930414577203E-2</c:v>
                </c:pt>
                <c:pt idx="5292">
                  <c:v>3.1735453083969703E-2</c:v>
                </c:pt>
                <c:pt idx="5293">
                  <c:v>7.1103190600513996E-2</c:v>
                </c:pt>
                <c:pt idx="5294">
                  <c:v>-2.2574422309223699E-2</c:v>
                </c:pt>
                <c:pt idx="5295">
                  <c:v>4.9271820131124001E-2</c:v>
                </c:pt>
                <c:pt idx="5296">
                  <c:v>-2.4929196307473599E-2</c:v>
                </c:pt>
                <c:pt idx="5297">
                  <c:v>4.7816622285244699E-2</c:v>
                </c:pt>
                <c:pt idx="5298">
                  <c:v>-3.3335993044941503E-2</c:v>
                </c:pt>
                <c:pt idx="5299">
                  <c:v>1.8260271782755098E-2</c:v>
                </c:pt>
                <c:pt idx="5300">
                  <c:v>-8.1401398546843105E-3</c:v>
                </c:pt>
                <c:pt idx="5301">
                  <c:v>2.32217474297505E-2</c:v>
                </c:pt>
                <c:pt idx="5302">
                  <c:v>-3.0014162351406502E-2</c:v>
                </c:pt>
                <c:pt idx="5303">
                  <c:v>-0.12947542213664101</c:v>
                </c:pt>
                <c:pt idx="5304">
                  <c:v>-0.111508886993008</c:v>
                </c:pt>
                <c:pt idx="5305">
                  <c:v>-9.8510371299097302E-2</c:v>
                </c:pt>
                <c:pt idx="5306">
                  <c:v>-8.1293882937476507E-3</c:v>
                </c:pt>
                <c:pt idx="5307">
                  <c:v>4.0501955903315498E-2</c:v>
                </c:pt>
                <c:pt idx="5308">
                  <c:v>-5.9419364175485399E-2</c:v>
                </c:pt>
                <c:pt idx="5309">
                  <c:v>-1.12716615679345E-2</c:v>
                </c:pt>
                <c:pt idx="5310">
                  <c:v>-9.3879544833646005E-3</c:v>
                </c:pt>
                <c:pt idx="5311">
                  <c:v>-2.7222732313587602E-3</c:v>
                </c:pt>
                <c:pt idx="5312">
                  <c:v>8.3116934245275303E-2</c:v>
                </c:pt>
                <c:pt idx="5313">
                  <c:v>6.8355047649339098E-2</c:v>
                </c:pt>
                <c:pt idx="5314">
                  <c:v>-6.3536392269180703E-2</c:v>
                </c:pt>
                <c:pt idx="5315">
                  <c:v>-8.9028161828967903E-2</c:v>
                </c:pt>
                <c:pt idx="5316">
                  <c:v>9.8481471750950806E-3</c:v>
                </c:pt>
                <c:pt idx="5317">
                  <c:v>-9.2571897657364802E-2</c:v>
                </c:pt>
                <c:pt idx="5318">
                  <c:v>-9.7198218701717701E-2</c:v>
                </c:pt>
                <c:pt idx="5319">
                  <c:v>7.7287207213947396E-3</c:v>
                </c:pt>
                <c:pt idx="5320">
                  <c:v>0.12665816281171799</c:v>
                </c:pt>
                <c:pt idx="5321">
                  <c:v>-4.7999012227740501E-2</c:v>
                </c:pt>
                <c:pt idx="5322">
                  <c:v>-2.7894866662078001E-2</c:v>
                </c:pt>
                <c:pt idx="5323">
                  <c:v>2.5580648700150199E-2</c:v>
                </c:pt>
                <c:pt idx="5324">
                  <c:v>9.6148352034282097E-2</c:v>
                </c:pt>
                <c:pt idx="5325">
                  <c:v>7.9997756343419504E-2</c:v>
                </c:pt>
                <c:pt idx="5326">
                  <c:v>-1.0757476423149699E-2</c:v>
                </c:pt>
                <c:pt idx="5327">
                  <c:v>-1.59618076247297E-2</c:v>
                </c:pt>
                <c:pt idx="5328">
                  <c:v>-0.193396467384957</c:v>
                </c:pt>
                <c:pt idx="5329">
                  <c:v>5.9543645004157299E-2</c:v>
                </c:pt>
                <c:pt idx="5330">
                  <c:v>7.4964954662886094E-2</c:v>
                </c:pt>
                <c:pt idx="5331">
                  <c:v>3.79625941013799E-2</c:v>
                </c:pt>
                <c:pt idx="5332">
                  <c:v>0.14143818245114001</c:v>
                </c:pt>
                <c:pt idx="5333">
                  <c:v>-6.1627564638229201E-2</c:v>
                </c:pt>
                <c:pt idx="5334">
                  <c:v>-5.1720344579742103E-2</c:v>
                </c:pt>
                <c:pt idx="5335">
                  <c:v>-0.203222314070683</c:v>
                </c:pt>
                <c:pt idx="5336">
                  <c:v>-7.0331150217644897E-2</c:v>
                </c:pt>
                <c:pt idx="5337">
                  <c:v>1.4739683652306801E-2</c:v>
                </c:pt>
                <c:pt idx="5338">
                  <c:v>-0.12947940597030499</c:v>
                </c:pt>
                <c:pt idx="5339">
                  <c:v>-3.74655680440803E-2</c:v>
                </c:pt>
                <c:pt idx="5340">
                  <c:v>-2.2351295144850299E-2</c:v>
                </c:pt>
                <c:pt idx="5341">
                  <c:v>0.115335191826966</c:v>
                </c:pt>
                <c:pt idx="5342">
                  <c:v>5.8467930505504001E-2</c:v>
                </c:pt>
                <c:pt idx="5343">
                  <c:v>-0.102093790440843</c:v>
                </c:pt>
                <c:pt idx="5344">
                  <c:v>5.9204215740567903E-2</c:v>
                </c:pt>
                <c:pt idx="5345">
                  <c:v>-3.5426125651795801E-2</c:v>
                </c:pt>
                <c:pt idx="5346">
                  <c:v>-0.123206832847995</c:v>
                </c:pt>
                <c:pt idx="5347">
                  <c:v>-9.4935643872745806E-2</c:v>
                </c:pt>
                <c:pt idx="5348">
                  <c:v>9.8980776271087506E-2</c:v>
                </c:pt>
                <c:pt idx="5349">
                  <c:v>0.102980076868982</c:v>
                </c:pt>
                <c:pt idx="5350">
                  <c:v>9.0266772164614706E-2</c:v>
                </c:pt>
                <c:pt idx="5351">
                  <c:v>-5.6148117292432097E-2</c:v>
                </c:pt>
                <c:pt idx="5352">
                  <c:v>5.2803447005715001E-2</c:v>
                </c:pt>
                <c:pt idx="5353">
                  <c:v>3.4461201069365899E-2</c:v>
                </c:pt>
                <c:pt idx="5354">
                  <c:v>1.12793514991409E-2</c:v>
                </c:pt>
                <c:pt idx="5355">
                  <c:v>-4.7230998893200003E-2</c:v>
                </c:pt>
                <c:pt idx="5356">
                  <c:v>4.3197229491184402E-2</c:v>
                </c:pt>
                <c:pt idx="5357">
                  <c:v>4.5497321644810497E-2</c:v>
                </c:pt>
                <c:pt idx="5358">
                  <c:v>-5.0585045223839699E-2</c:v>
                </c:pt>
                <c:pt idx="5359">
                  <c:v>-0.131405214630469</c:v>
                </c:pt>
                <c:pt idx="5360">
                  <c:v>1.7737180961905401E-2</c:v>
                </c:pt>
                <c:pt idx="5361">
                  <c:v>2.6578958970161701E-2</c:v>
                </c:pt>
                <c:pt idx="5362">
                  <c:v>5.9856022930834897E-2</c:v>
                </c:pt>
                <c:pt idx="5363">
                  <c:v>3.2803741375014198E-2</c:v>
                </c:pt>
                <c:pt idx="5364">
                  <c:v>6.3735945523903902E-3</c:v>
                </c:pt>
                <c:pt idx="5365">
                  <c:v>4.1031711904586203E-2</c:v>
                </c:pt>
                <c:pt idx="5366">
                  <c:v>-5.1444763682653204E-3</c:v>
                </c:pt>
                <c:pt idx="5367">
                  <c:v>-8.9469717424426803E-2</c:v>
                </c:pt>
                <c:pt idx="5368">
                  <c:v>-7.0627419726935897E-2</c:v>
                </c:pt>
                <c:pt idx="5369">
                  <c:v>-1.2769933783264501E-2</c:v>
                </c:pt>
                <c:pt idx="5370">
                  <c:v>-4.4657617284051397E-2</c:v>
                </c:pt>
                <c:pt idx="5371">
                  <c:v>-4.8122593571298103E-3</c:v>
                </c:pt>
                <c:pt idx="5372">
                  <c:v>4.0734647903924802E-2</c:v>
                </c:pt>
                <c:pt idx="5373">
                  <c:v>2.87173971336925E-2</c:v>
                </c:pt>
                <c:pt idx="5374">
                  <c:v>-4.9076306987079703E-2</c:v>
                </c:pt>
                <c:pt idx="5375">
                  <c:v>2.7388922337078001E-2</c:v>
                </c:pt>
                <c:pt idx="5376">
                  <c:v>-3.1240925778501301E-2</c:v>
                </c:pt>
                <c:pt idx="5377">
                  <c:v>-5.2801462545344797E-2</c:v>
                </c:pt>
                <c:pt idx="5378">
                  <c:v>-2.07226729013179E-2</c:v>
                </c:pt>
                <c:pt idx="5379">
                  <c:v>3.9120988507649598E-2</c:v>
                </c:pt>
                <c:pt idx="5380">
                  <c:v>4.1035100131608701E-2</c:v>
                </c:pt>
                <c:pt idx="5381">
                  <c:v>-4.0987846036433196E-3</c:v>
                </c:pt>
                <c:pt idx="5382">
                  <c:v>-4.7845606725973197E-2</c:v>
                </c:pt>
                <c:pt idx="5383">
                  <c:v>6.7896263510149896E-3</c:v>
                </c:pt>
                <c:pt idx="5384">
                  <c:v>0.159728612027179</c:v>
                </c:pt>
                <c:pt idx="5385">
                  <c:v>1.6977983125077099E-4</c:v>
                </c:pt>
                <c:pt idx="5386">
                  <c:v>9.7954868775096002E-2</c:v>
                </c:pt>
                <c:pt idx="5387">
                  <c:v>-4.7113144810693598E-2</c:v>
                </c:pt>
                <c:pt idx="5388">
                  <c:v>-8.3318898449523907E-2</c:v>
                </c:pt>
                <c:pt idx="5389">
                  <c:v>-1.2192658933321001E-2</c:v>
                </c:pt>
                <c:pt idx="5390">
                  <c:v>-9.7399720287763003E-3</c:v>
                </c:pt>
                <c:pt idx="5391">
                  <c:v>6.97366943928968E-2</c:v>
                </c:pt>
                <c:pt idx="5392">
                  <c:v>-2.3003505530922999E-3</c:v>
                </c:pt>
                <c:pt idx="5393">
                  <c:v>-7.8510072637589801E-3</c:v>
                </c:pt>
                <c:pt idx="5394">
                  <c:v>-3.8388614430207503E-2</c:v>
                </c:pt>
                <c:pt idx="5395">
                  <c:v>-6.1489018343783303E-3</c:v>
                </c:pt>
                <c:pt idx="5396">
                  <c:v>-3.9064192705553502E-2</c:v>
                </c:pt>
                <c:pt idx="5397">
                  <c:v>-5.9979889248205999E-2</c:v>
                </c:pt>
                <c:pt idx="5398">
                  <c:v>1.50287959711548E-2</c:v>
                </c:pt>
                <c:pt idx="5399">
                  <c:v>1.30591347706881E-2</c:v>
                </c:pt>
                <c:pt idx="5400">
                  <c:v>4.73910048113853E-2</c:v>
                </c:pt>
                <c:pt idx="5401">
                  <c:v>7.3175077467153597E-3</c:v>
                </c:pt>
                <c:pt idx="5402">
                  <c:v>-6.8137162601046505E-2</c:v>
                </c:pt>
                <c:pt idx="5403">
                  <c:v>-0.19095389622810699</c:v>
                </c:pt>
                <c:pt idx="5404">
                  <c:v>1.43820635326479E-2</c:v>
                </c:pt>
                <c:pt idx="5405">
                  <c:v>-0.112455575957084</c:v>
                </c:pt>
                <c:pt idx="5406">
                  <c:v>-3.8674536640162002E-2</c:v>
                </c:pt>
                <c:pt idx="5407">
                  <c:v>9.8846750920078094E-2</c:v>
                </c:pt>
                <c:pt idx="5408">
                  <c:v>-5.4617064765725601E-2</c:v>
                </c:pt>
                <c:pt idx="5409">
                  <c:v>-6.45216184515673E-2</c:v>
                </c:pt>
                <c:pt idx="5410">
                  <c:v>-2.2164388007554999E-3</c:v>
                </c:pt>
                <c:pt idx="5411">
                  <c:v>4.0415048131140302E-2</c:v>
                </c:pt>
                <c:pt idx="5412">
                  <c:v>7.9434664675548397E-2</c:v>
                </c:pt>
                <c:pt idx="5413">
                  <c:v>3.5391403814544198E-2</c:v>
                </c:pt>
                <c:pt idx="5414">
                  <c:v>-0.20904961182403101</c:v>
                </c:pt>
                <c:pt idx="5415">
                  <c:v>3.4681860753837099E-2</c:v>
                </c:pt>
                <c:pt idx="5416">
                  <c:v>-7.0291291035486494E-2</c:v>
                </c:pt>
                <c:pt idx="5417">
                  <c:v>9.3884659783151705E-2</c:v>
                </c:pt>
                <c:pt idx="5418">
                  <c:v>2.9089882104631901E-2</c:v>
                </c:pt>
                <c:pt idx="5419">
                  <c:v>-2.90724358079304E-2</c:v>
                </c:pt>
                <c:pt idx="5420">
                  <c:v>1.30911988305513E-2</c:v>
                </c:pt>
                <c:pt idx="5421">
                  <c:v>-0.21621725696187</c:v>
                </c:pt>
                <c:pt idx="5422">
                  <c:v>0.11175214648538601</c:v>
                </c:pt>
                <c:pt idx="5423">
                  <c:v>2.5524159925103302E-3</c:v>
                </c:pt>
                <c:pt idx="5424">
                  <c:v>1.2876617882658301E-2</c:v>
                </c:pt>
                <c:pt idx="5425">
                  <c:v>0.11529630124777</c:v>
                </c:pt>
                <c:pt idx="5426">
                  <c:v>3.5103113149395101E-3</c:v>
                </c:pt>
                <c:pt idx="5427">
                  <c:v>5.0535435429964998E-2</c:v>
                </c:pt>
                <c:pt idx="5428">
                  <c:v>-3.2256664093845103E-2</c:v>
                </c:pt>
                <c:pt idx="5429">
                  <c:v>1.07150829132614E-2</c:v>
                </c:pt>
                <c:pt idx="5430">
                  <c:v>-6.2178800961207002E-2</c:v>
                </c:pt>
                <c:pt idx="5431">
                  <c:v>-8.0036046030523195E-2</c:v>
                </c:pt>
                <c:pt idx="5432">
                  <c:v>2.2075102133722001E-2</c:v>
                </c:pt>
                <c:pt idx="5433">
                  <c:v>-6.2475456597812999E-2</c:v>
                </c:pt>
                <c:pt idx="5434">
                  <c:v>-4.10500649003449E-2</c:v>
                </c:pt>
                <c:pt idx="5435">
                  <c:v>-6.0343923916526897E-2</c:v>
                </c:pt>
                <c:pt idx="5436">
                  <c:v>-1.1431243149357499E-2</c:v>
                </c:pt>
                <c:pt idx="5437">
                  <c:v>3.4939424390833203E-2</c:v>
                </c:pt>
                <c:pt idx="5438">
                  <c:v>6.2680235688512597E-3</c:v>
                </c:pt>
                <c:pt idx="5439">
                  <c:v>2.90865151354796E-2</c:v>
                </c:pt>
                <c:pt idx="5440">
                  <c:v>-5.4072977405281702E-3</c:v>
                </c:pt>
                <c:pt idx="5441">
                  <c:v>-2.0076740255097598E-2</c:v>
                </c:pt>
                <c:pt idx="5442">
                  <c:v>-0.11452887125439</c:v>
                </c:pt>
                <c:pt idx="5443">
                  <c:v>-5.0916974005799497E-2</c:v>
                </c:pt>
                <c:pt idx="5444">
                  <c:v>0.568163859837575</c:v>
                </c:pt>
                <c:pt idx="5445">
                  <c:v>-3.8295931531501501E-2</c:v>
                </c:pt>
                <c:pt idx="5446">
                  <c:v>6.4670310501958803E-2</c:v>
                </c:pt>
                <c:pt idx="5447">
                  <c:v>-7.8298978720559007E-2</c:v>
                </c:pt>
                <c:pt idx="5448">
                  <c:v>5.7488519547277397E-3</c:v>
                </c:pt>
                <c:pt idx="5449">
                  <c:v>-8.3711512714064202E-3</c:v>
                </c:pt>
                <c:pt idx="5450">
                  <c:v>-2.31588422343725E-2</c:v>
                </c:pt>
                <c:pt idx="5451">
                  <c:v>-4.83001325424324E-2</c:v>
                </c:pt>
                <c:pt idx="5452">
                  <c:v>-5.7123484619936001E-2</c:v>
                </c:pt>
                <c:pt idx="5453">
                  <c:v>-6.2942464372501797E-2</c:v>
                </c:pt>
                <c:pt idx="5454">
                  <c:v>2.10520613634229E-2</c:v>
                </c:pt>
                <c:pt idx="5455">
                  <c:v>-6.3830753894235301E-2</c:v>
                </c:pt>
                <c:pt idx="5456">
                  <c:v>-7.8777255413132102E-2</c:v>
                </c:pt>
                <c:pt idx="5457">
                  <c:v>-9.1413205055964397E-2</c:v>
                </c:pt>
                <c:pt idx="5458">
                  <c:v>-0.21117303023242801</c:v>
                </c:pt>
                <c:pt idx="5459">
                  <c:v>1.6759195097068701E-2</c:v>
                </c:pt>
                <c:pt idx="5460">
                  <c:v>-5.7608457524276298E-2</c:v>
                </c:pt>
                <c:pt idx="5461">
                  <c:v>0.100512988542226</c:v>
                </c:pt>
                <c:pt idx="5462">
                  <c:v>1.8032618888071301E-2</c:v>
                </c:pt>
                <c:pt idx="5463">
                  <c:v>2.0477156966801E-2</c:v>
                </c:pt>
                <c:pt idx="5464">
                  <c:v>-5.6274137997377197E-2</c:v>
                </c:pt>
                <c:pt idx="5465">
                  <c:v>-2.9803650486440101E-2</c:v>
                </c:pt>
                <c:pt idx="5466">
                  <c:v>7.3911516035954306E-2</c:v>
                </c:pt>
                <c:pt idx="5467">
                  <c:v>3.9960928937722101E-2</c:v>
                </c:pt>
                <c:pt idx="5468">
                  <c:v>4.1178839870665796E-3</c:v>
                </c:pt>
                <c:pt idx="5469">
                  <c:v>2.4533295790981E-2</c:v>
                </c:pt>
                <c:pt idx="5470">
                  <c:v>1.9479698311275901E-2</c:v>
                </c:pt>
                <c:pt idx="5471">
                  <c:v>-5.6562488521680401E-2</c:v>
                </c:pt>
                <c:pt idx="5472">
                  <c:v>4.64856557396853E-2</c:v>
                </c:pt>
                <c:pt idx="5473">
                  <c:v>6.8396354011363195E-2</c:v>
                </c:pt>
                <c:pt idx="5474">
                  <c:v>8.8623739926489992E-3</c:v>
                </c:pt>
                <c:pt idx="5475">
                  <c:v>0.139396099277278</c:v>
                </c:pt>
                <c:pt idx="5476">
                  <c:v>-0.18617493417658099</c:v>
                </c:pt>
                <c:pt idx="5477">
                  <c:v>2.5166289859681599E-3</c:v>
                </c:pt>
                <c:pt idx="5478">
                  <c:v>-0.123621047257591</c:v>
                </c:pt>
                <c:pt idx="5479">
                  <c:v>5.5126571337120303E-2</c:v>
                </c:pt>
                <c:pt idx="5480">
                  <c:v>5.0865417116494199E-2</c:v>
                </c:pt>
                <c:pt idx="5481">
                  <c:v>-0.109421966666345</c:v>
                </c:pt>
                <c:pt idx="5482">
                  <c:v>8.9401412238017605E-2</c:v>
                </c:pt>
                <c:pt idx="5483">
                  <c:v>3.9840605053225203E-2</c:v>
                </c:pt>
                <c:pt idx="5484">
                  <c:v>9.9870470791047997E-3</c:v>
                </c:pt>
                <c:pt idx="5485">
                  <c:v>-3.2171345368148301E-2</c:v>
                </c:pt>
                <c:pt idx="5486">
                  <c:v>1.91486616591625E-2</c:v>
                </c:pt>
                <c:pt idx="5487">
                  <c:v>-3.15042327664301E-2</c:v>
                </c:pt>
                <c:pt idx="5488">
                  <c:v>-5.84027727411707E-2</c:v>
                </c:pt>
                <c:pt idx="5489">
                  <c:v>-8.97298591544331E-2</c:v>
                </c:pt>
                <c:pt idx="5490">
                  <c:v>-9.4725568422449904E-2</c:v>
                </c:pt>
                <c:pt idx="5491">
                  <c:v>3.9181166343036401E-3</c:v>
                </c:pt>
                <c:pt idx="5492">
                  <c:v>-8.1509319004260006E-2</c:v>
                </c:pt>
                <c:pt idx="5493">
                  <c:v>-8.6605908125713796E-2</c:v>
                </c:pt>
                <c:pt idx="5494">
                  <c:v>-5.9100785854399297E-2</c:v>
                </c:pt>
                <c:pt idx="5495">
                  <c:v>-7.0999189504039606E-2</c:v>
                </c:pt>
                <c:pt idx="5496">
                  <c:v>-7.1874909210277907E-2</c:v>
                </c:pt>
                <c:pt idx="5497">
                  <c:v>-6.9208750070038697E-2</c:v>
                </c:pt>
                <c:pt idx="5498">
                  <c:v>2.0473045753093701E-2</c:v>
                </c:pt>
                <c:pt idx="5499">
                  <c:v>-2.6239234383725201E-2</c:v>
                </c:pt>
                <c:pt idx="5500">
                  <c:v>5.5874154504821603E-2</c:v>
                </c:pt>
                <c:pt idx="5501">
                  <c:v>-6.8599988875215302E-3</c:v>
                </c:pt>
                <c:pt idx="5502">
                  <c:v>2.4624272464061299E-2</c:v>
                </c:pt>
                <c:pt idx="5503">
                  <c:v>-1.1022694589577499E-2</c:v>
                </c:pt>
                <c:pt idx="5504">
                  <c:v>-4.1721447731675597E-2</c:v>
                </c:pt>
                <c:pt idx="5505">
                  <c:v>0.16969623513085499</c:v>
                </c:pt>
                <c:pt idx="5506">
                  <c:v>0.197123855366794</c:v>
                </c:pt>
                <c:pt idx="5507">
                  <c:v>2.9348644569688899E-3</c:v>
                </c:pt>
                <c:pt idx="5508">
                  <c:v>-6.77167288738003E-2</c:v>
                </c:pt>
                <c:pt idx="5509">
                  <c:v>-9.1402382802634498E-3</c:v>
                </c:pt>
                <c:pt idx="5510">
                  <c:v>-5.0661717122372898E-2</c:v>
                </c:pt>
                <c:pt idx="5511">
                  <c:v>-6.8451922800098999E-2</c:v>
                </c:pt>
                <c:pt idx="5512">
                  <c:v>-1.2619858616789201E-2</c:v>
                </c:pt>
                <c:pt idx="5513">
                  <c:v>-4.4077514512739703E-2</c:v>
                </c:pt>
                <c:pt idx="5514">
                  <c:v>-2.26539808299169E-2</c:v>
                </c:pt>
                <c:pt idx="5515">
                  <c:v>-4.8367037535384398E-2</c:v>
                </c:pt>
                <c:pt idx="5516">
                  <c:v>-0.104750654915269</c:v>
                </c:pt>
                <c:pt idx="5517">
                  <c:v>2.53583758346352E-2</c:v>
                </c:pt>
                <c:pt idx="5518">
                  <c:v>-5.75831109897154E-2</c:v>
                </c:pt>
                <c:pt idx="5519">
                  <c:v>3.31875673735125E-2</c:v>
                </c:pt>
                <c:pt idx="5520">
                  <c:v>-9.8088489438745305E-2</c:v>
                </c:pt>
                <c:pt idx="5521">
                  <c:v>6.4498229705129098E-2</c:v>
                </c:pt>
                <c:pt idx="5522">
                  <c:v>-0.13315608909514301</c:v>
                </c:pt>
                <c:pt idx="5523">
                  <c:v>8.3890032145941297E-3</c:v>
                </c:pt>
                <c:pt idx="5524">
                  <c:v>2.9094044451194501E-2</c:v>
                </c:pt>
                <c:pt idx="5525">
                  <c:v>2.8187298421825002E-2</c:v>
                </c:pt>
                <c:pt idx="5526">
                  <c:v>-1.20285531955728E-2</c:v>
                </c:pt>
                <c:pt idx="5527">
                  <c:v>5.6776701346535702E-2</c:v>
                </c:pt>
                <c:pt idx="5528">
                  <c:v>-2.8190485682765502E-2</c:v>
                </c:pt>
                <c:pt idx="5529">
                  <c:v>9.9279319458949203E-2</c:v>
                </c:pt>
                <c:pt idx="5530">
                  <c:v>-2.9999055543805199E-2</c:v>
                </c:pt>
                <c:pt idx="5531">
                  <c:v>-4.95793464283176E-2</c:v>
                </c:pt>
                <c:pt idx="5532">
                  <c:v>-3.9362543921774899E-2</c:v>
                </c:pt>
                <c:pt idx="5533">
                  <c:v>6.9444191179383302E-2</c:v>
                </c:pt>
                <c:pt idx="5534">
                  <c:v>0.290375979465201</c:v>
                </c:pt>
                <c:pt idx="5535">
                  <c:v>-0.15388158715007899</c:v>
                </c:pt>
                <c:pt idx="5536">
                  <c:v>3.1602931803279298E-2</c:v>
                </c:pt>
                <c:pt idx="5537">
                  <c:v>-7.6584329654772396E-2</c:v>
                </c:pt>
                <c:pt idx="5538">
                  <c:v>8.8979381632820598E-2</c:v>
                </c:pt>
                <c:pt idx="5539">
                  <c:v>-7.4723056484113898E-2</c:v>
                </c:pt>
                <c:pt idx="5540">
                  <c:v>-3.5875781513007098E-2</c:v>
                </c:pt>
                <c:pt idx="5541">
                  <c:v>2.2053257791280399E-2</c:v>
                </c:pt>
                <c:pt idx="5542">
                  <c:v>-8.82469938782382E-3</c:v>
                </c:pt>
                <c:pt idx="5543">
                  <c:v>-7.7303493275494795E-2</c:v>
                </c:pt>
                <c:pt idx="5544">
                  <c:v>-7.92087411026801E-2</c:v>
                </c:pt>
                <c:pt idx="5545">
                  <c:v>6.6186030282070304E-2</c:v>
                </c:pt>
                <c:pt idx="5546">
                  <c:v>2.9621599426242502E-2</c:v>
                </c:pt>
                <c:pt idx="5547">
                  <c:v>0.126896691415639</c:v>
                </c:pt>
                <c:pt idx="5548">
                  <c:v>-0.103310283546123</c:v>
                </c:pt>
                <c:pt idx="5549">
                  <c:v>5.03545846651718E-2</c:v>
                </c:pt>
                <c:pt idx="5550">
                  <c:v>-4.1258541690572401E-2</c:v>
                </c:pt>
                <c:pt idx="5551">
                  <c:v>5.3019542971160398E-2</c:v>
                </c:pt>
                <c:pt idx="5552">
                  <c:v>4.1154073629059901E-2</c:v>
                </c:pt>
                <c:pt idx="5553">
                  <c:v>-2.9825639281971999E-2</c:v>
                </c:pt>
                <c:pt idx="5554">
                  <c:v>-4.3063516573749199E-4</c:v>
                </c:pt>
                <c:pt idx="5555">
                  <c:v>-4.1022591085344999E-2</c:v>
                </c:pt>
                <c:pt idx="5556">
                  <c:v>-1.18454580744611E-2</c:v>
                </c:pt>
                <c:pt idx="5557">
                  <c:v>4.8141567614238497E-2</c:v>
                </c:pt>
                <c:pt idx="5558">
                  <c:v>3.6614877116965899E-2</c:v>
                </c:pt>
                <c:pt idx="5559">
                  <c:v>-0.105291256964522</c:v>
                </c:pt>
                <c:pt idx="5560">
                  <c:v>-1.09483385493743E-2</c:v>
                </c:pt>
                <c:pt idx="5561">
                  <c:v>-4.0107871773926697E-2</c:v>
                </c:pt>
                <c:pt idx="5562">
                  <c:v>-8.6526141483531702E-2</c:v>
                </c:pt>
                <c:pt idx="5563">
                  <c:v>-5.1690081974649998E-2</c:v>
                </c:pt>
                <c:pt idx="5564">
                  <c:v>7.8527430632708395E-2</c:v>
                </c:pt>
                <c:pt idx="5565">
                  <c:v>-4.85767694848089E-2</c:v>
                </c:pt>
                <c:pt idx="5566">
                  <c:v>-1.02254289540005E-2</c:v>
                </c:pt>
                <c:pt idx="5567">
                  <c:v>1.1377596688801899E-2</c:v>
                </c:pt>
                <c:pt idx="5568">
                  <c:v>9.0526929805784001E-2</c:v>
                </c:pt>
                <c:pt idx="5569">
                  <c:v>-6.9138702270485899E-3</c:v>
                </c:pt>
                <c:pt idx="5570">
                  <c:v>-6.4260726571116998E-3</c:v>
                </c:pt>
                <c:pt idx="5571">
                  <c:v>0.16246044214966501</c:v>
                </c:pt>
                <c:pt idx="5572">
                  <c:v>1.5373528893435099E-2</c:v>
                </c:pt>
                <c:pt idx="5573">
                  <c:v>-3.46437016448835E-2</c:v>
                </c:pt>
                <c:pt idx="5574">
                  <c:v>-0.13740892901339899</c:v>
                </c:pt>
                <c:pt idx="5575">
                  <c:v>-3.7595803855108301E-2</c:v>
                </c:pt>
                <c:pt idx="5576">
                  <c:v>-2.4994029511259602E-2</c:v>
                </c:pt>
                <c:pt idx="5577">
                  <c:v>4.7099514883997898E-2</c:v>
                </c:pt>
                <c:pt idx="5578">
                  <c:v>-3.8976692366867699E-3</c:v>
                </c:pt>
                <c:pt idx="5579">
                  <c:v>9.5915208836530007E-3</c:v>
                </c:pt>
                <c:pt idx="5580">
                  <c:v>1.30358034093154E-2</c:v>
                </c:pt>
                <c:pt idx="5581">
                  <c:v>7.5855682730875201E-2</c:v>
                </c:pt>
                <c:pt idx="5582">
                  <c:v>4.9864207873381999E-2</c:v>
                </c:pt>
                <c:pt idx="5583">
                  <c:v>-1.43969894003417E-2</c:v>
                </c:pt>
                <c:pt idx="5584">
                  <c:v>2.0125780729555801E-2</c:v>
                </c:pt>
                <c:pt idx="5585">
                  <c:v>9.2071700029398698E-2</c:v>
                </c:pt>
                <c:pt idx="5586">
                  <c:v>-4.5771368332821402E-2</c:v>
                </c:pt>
                <c:pt idx="5587">
                  <c:v>6.3660780764619701E-2</c:v>
                </c:pt>
                <c:pt idx="5588">
                  <c:v>2.1187056745512599E-2</c:v>
                </c:pt>
                <c:pt idx="5589">
                  <c:v>9.0638659012795705E-2</c:v>
                </c:pt>
                <c:pt idx="5590">
                  <c:v>-8.8110036403404202E-2</c:v>
                </c:pt>
                <c:pt idx="5591">
                  <c:v>6.3600031453817402E-2</c:v>
                </c:pt>
                <c:pt idx="5592">
                  <c:v>-8.7264074212824602E-2</c:v>
                </c:pt>
                <c:pt idx="5593">
                  <c:v>-0.14121430082992201</c:v>
                </c:pt>
                <c:pt idx="5594">
                  <c:v>-8.7895959821183006E-2</c:v>
                </c:pt>
                <c:pt idx="5595">
                  <c:v>-0.17033374177423</c:v>
                </c:pt>
                <c:pt idx="5596">
                  <c:v>-7.3390644662480603E-2</c:v>
                </c:pt>
                <c:pt idx="5597">
                  <c:v>4.3459076378050902E-2</c:v>
                </c:pt>
                <c:pt idx="5598">
                  <c:v>3.6924825278263497E-2</c:v>
                </c:pt>
                <c:pt idx="5599">
                  <c:v>-2.1672278942758399E-2</c:v>
                </c:pt>
                <c:pt idx="5600">
                  <c:v>-7.8088192397054904E-2</c:v>
                </c:pt>
                <c:pt idx="5601">
                  <c:v>-0.11877624129297901</c:v>
                </c:pt>
                <c:pt idx="5602">
                  <c:v>-3.7808609102896202E-3</c:v>
                </c:pt>
                <c:pt idx="5603">
                  <c:v>-8.3234183944554702E-2</c:v>
                </c:pt>
                <c:pt idx="5604">
                  <c:v>-0.145489521841004</c:v>
                </c:pt>
                <c:pt idx="5605">
                  <c:v>-1.2127187327370901E-2</c:v>
                </c:pt>
                <c:pt idx="5606">
                  <c:v>-3.3114004340140099E-2</c:v>
                </c:pt>
                <c:pt idx="5607">
                  <c:v>2.8143760385287198E-2</c:v>
                </c:pt>
                <c:pt idx="5608">
                  <c:v>-3.8678544118392999E-2</c:v>
                </c:pt>
                <c:pt idx="5609">
                  <c:v>-8.9311276092276497E-3</c:v>
                </c:pt>
                <c:pt idx="5610">
                  <c:v>-6.9685739715517905E-2</c:v>
                </c:pt>
                <c:pt idx="5611">
                  <c:v>-3.1292512012799797E-2</c:v>
                </c:pt>
                <c:pt idx="5612">
                  <c:v>2.31783286272433E-2</c:v>
                </c:pt>
                <c:pt idx="5613">
                  <c:v>-0.106288022875487</c:v>
                </c:pt>
                <c:pt idx="5614">
                  <c:v>-8.6720405355220201E-2</c:v>
                </c:pt>
                <c:pt idx="5615">
                  <c:v>-2.8270973424558799E-2</c:v>
                </c:pt>
                <c:pt idx="5616">
                  <c:v>-9.1980770756835598E-2</c:v>
                </c:pt>
                <c:pt idx="5617">
                  <c:v>-4.1374879367372898E-3</c:v>
                </c:pt>
                <c:pt idx="5618">
                  <c:v>-0.15814117638789699</c:v>
                </c:pt>
                <c:pt idx="5619">
                  <c:v>-6.4035819456617696E-2</c:v>
                </c:pt>
                <c:pt idx="5620">
                  <c:v>-2.1840753806650098E-2</c:v>
                </c:pt>
                <c:pt idx="5621">
                  <c:v>1.2947621890279299E-2</c:v>
                </c:pt>
                <c:pt idx="5622">
                  <c:v>0.146280627552373</c:v>
                </c:pt>
                <c:pt idx="5623">
                  <c:v>1.9034297555776E-2</c:v>
                </c:pt>
                <c:pt idx="5624">
                  <c:v>1.46766235014377E-2</c:v>
                </c:pt>
                <c:pt idx="5625">
                  <c:v>-0.15632778864032101</c:v>
                </c:pt>
                <c:pt idx="5626">
                  <c:v>-4.23779786304452E-2</c:v>
                </c:pt>
                <c:pt idx="5627">
                  <c:v>1.6044057608700001E-2</c:v>
                </c:pt>
                <c:pt idx="5628">
                  <c:v>5.53031427737238E-3</c:v>
                </c:pt>
                <c:pt idx="5629">
                  <c:v>-5.8657294594984997E-2</c:v>
                </c:pt>
                <c:pt idx="5630">
                  <c:v>9.1881547737612507E-2</c:v>
                </c:pt>
                <c:pt idx="5631">
                  <c:v>-4.1444077274658903E-2</c:v>
                </c:pt>
                <c:pt idx="5632">
                  <c:v>2.64912527625683E-2</c:v>
                </c:pt>
                <c:pt idx="5633">
                  <c:v>-8.9718456845094594E-2</c:v>
                </c:pt>
                <c:pt idx="5634">
                  <c:v>6.5618429539339801E-2</c:v>
                </c:pt>
                <c:pt idx="5635">
                  <c:v>-8.4816167634507202E-3</c:v>
                </c:pt>
                <c:pt idx="5636">
                  <c:v>-7.1348957872636697E-3</c:v>
                </c:pt>
                <c:pt idx="5637">
                  <c:v>3.13214073987211E-3</c:v>
                </c:pt>
                <c:pt idx="5638">
                  <c:v>-0.19337655539665799</c:v>
                </c:pt>
                <c:pt idx="5639">
                  <c:v>-1.7626047562401E-2</c:v>
                </c:pt>
                <c:pt idx="5640">
                  <c:v>-6.1529032417784197E-3</c:v>
                </c:pt>
                <c:pt idx="5641">
                  <c:v>5.9622271234587701E-2</c:v>
                </c:pt>
                <c:pt idx="5642">
                  <c:v>3.1231095586115899E-2</c:v>
                </c:pt>
                <c:pt idx="5643">
                  <c:v>0.103211523807379</c:v>
                </c:pt>
                <c:pt idx="5644">
                  <c:v>3.6596470979407797E-2</c:v>
                </c:pt>
                <c:pt idx="5645">
                  <c:v>-8.1513486285714101E-2</c:v>
                </c:pt>
                <c:pt idx="5646">
                  <c:v>0.146555133375601</c:v>
                </c:pt>
                <c:pt idx="5647">
                  <c:v>1.67795546434268E-2</c:v>
                </c:pt>
                <c:pt idx="5648">
                  <c:v>-6.6606349327637204E-2</c:v>
                </c:pt>
                <c:pt idx="5649">
                  <c:v>9.7509323017437293E-3</c:v>
                </c:pt>
                <c:pt idx="5650">
                  <c:v>-9.7096098698678204E-2</c:v>
                </c:pt>
                <c:pt idx="5651">
                  <c:v>1.2239200417157601E-2</c:v>
                </c:pt>
                <c:pt idx="5652">
                  <c:v>3.21956865060073E-2</c:v>
                </c:pt>
                <c:pt idx="5653">
                  <c:v>-2.5395095989705602E-2</c:v>
                </c:pt>
                <c:pt idx="5654">
                  <c:v>7.9104653422102295E-2</c:v>
                </c:pt>
                <c:pt idx="5655">
                  <c:v>2.3967526960372999E-2</c:v>
                </c:pt>
                <c:pt idx="5656">
                  <c:v>2.7781152858694601E-2</c:v>
                </c:pt>
                <c:pt idx="5657">
                  <c:v>6.7895109550644202E-3</c:v>
                </c:pt>
                <c:pt idx="5658">
                  <c:v>-0.12477833388849</c:v>
                </c:pt>
                <c:pt idx="5659">
                  <c:v>-7.9991820500469907E-2</c:v>
                </c:pt>
                <c:pt idx="5660">
                  <c:v>-3.1577274021675997E-2</c:v>
                </c:pt>
                <c:pt idx="5661">
                  <c:v>-4.1138499851760997E-2</c:v>
                </c:pt>
                <c:pt idx="5662">
                  <c:v>0.16192496501162101</c:v>
                </c:pt>
                <c:pt idx="5663">
                  <c:v>-1.9421503432757201E-2</c:v>
                </c:pt>
                <c:pt idx="5664">
                  <c:v>-1.86636950179953E-3</c:v>
                </c:pt>
                <c:pt idx="5665">
                  <c:v>2.8213206202194901E-2</c:v>
                </c:pt>
                <c:pt idx="5666">
                  <c:v>4.9754272650943702E-3</c:v>
                </c:pt>
                <c:pt idx="5667">
                  <c:v>-1.33844088073545E-2</c:v>
                </c:pt>
                <c:pt idx="5668">
                  <c:v>6.1457507391093499E-2</c:v>
                </c:pt>
                <c:pt idx="5669">
                  <c:v>2.6364065002006502E-2</c:v>
                </c:pt>
                <c:pt idx="5670">
                  <c:v>-2.17651940610901E-2</c:v>
                </c:pt>
                <c:pt idx="5671">
                  <c:v>-2.3719444623241201E-2</c:v>
                </c:pt>
                <c:pt idx="5672">
                  <c:v>4.9833892708856603E-2</c:v>
                </c:pt>
                <c:pt idx="5673">
                  <c:v>3.15420594965303E-2</c:v>
                </c:pt>
                <c:pt idx="5674">
                  <c:v>7.9958248394519593E-2</c:v>
                </c:pt>
                <c:pt idx="5675">
                  <c:v>-7.88580010698849E-2</c:v>
                </c:pt>
                <c:pt idx="5676">
                  <c:v>1.8391540351451002E-2</c:v>
                </c:pt>
                <c:pt idx="5677">
                  <c:v>0.125287695999305</c:v>
                </c:pt>
                <c:pt idx="5678">
                  <c:v>-7.0387856422012604E-2</c:v>
                </c:pt>
                <c:pt idx="5679">
                  <c:v>0.112460303502393</c:v>
                </c:pt>
                <c:pt idx="5680">
                  <c:v>5.9315638793167501E-2</c:v>
                </c:pt>
                <c:pt idx="5681">
                  <c:v>-3.8748113418122003E-2</c:v>
                </c:pt>
                <c:pt idx="5682">
                  <c:v>3.3103342589351202E-3</c:v>
                </c:pt>
                <c:pt idx="5683">
                  <c:v>-0.11715101926740699</c:v>
                </c:pt>
                <c:pt idx="5684">
                  <c:v>0.15348681394898001</c:v>
                </c:pt>
                <c:pt idx="5685">
                  <c:v>-6.9431470663615394E-2</c:v>
                </c:pt>
                <c:pt idx="5686">
                  <c:v>-6.9158266737179702E-2</c:v>
                </c:pt>
                <c:pt idx="5687">
                  <c:v>-2.1490965130952101E-2</c:v>
                </c:pt>
                <c:pt idx="5688">
                  <c:v>6.95441699230415E-3</c:v>
                </c:pt>
                <c:pt idx="5689">
                  <c:v>-0.15590382340063699</c:v>
                </c:pt>
                <c:pt idx="5690">
                  <c:v>4.2777360583210501E-3</c:v>
                </c:pt>
                <c:pt idx="5691">
                  <c:v>-9.2978198412708907E-2</c:v>
                </c:pt>
                <c:pt idx="5692">
                  <c:v>-1.4296847256366299E-2</c:v>
                </c:pt>
                <c:pt idx="5693">
                  <c:v>2.2998032796365898E-2</c:v>
                </c:pt>
                <c:pt idx="5694">
                  <c:v>-6.1175362591214401E-2</c:v>
                </c:pt>
                <c:pt idx="5695">
                  <c:v>6.2472316501427404E-4</c:v>
                </c:pt>
                <c:pt idx="5696">
                  <c:v>6.4264300335208802E-2</c:v>
                </c:pt>
                <c:pt idx="5697">
                  <c:v>4.1348174274690001E-2</c:v>
                </c:pt>
                <c:pt idx="5698">
                  <c:v>2.8958845256915399E-2</c:v>
                </c:pt>
                <c:pt idx="5699">
                  <c:v>-3.00259799192917E-2</c:v>
                </c:pt>
                <c:pt idx="5700">
                  <c:v>-9.6650402863191195E-2</c:v>
                </c:pt>
                <c:pt idx="5701">
                  <c:v>-2.7910510151314401E-2</c:v>
                </c:pt>
                <c:pt idx="5702">
                  <c:v>-0.103323705812746</c:v>
                </c:pt>
                <c:pt idx="5703">
                  <c:v>1.50016176769077E-2</c:v>
                </c:pt>
                <c:pt idx="5704">
                  <c:v>-8.37472622796742E-3</c:v>
                </c:pt>
                <c:pt idx="5705">
                  <c:v>-8.0132709430689193E-3</c:v>
                </c:pt>
                <c:pt idx="5706">
                  <c:v>-4.98518818875704E-2</c:v>
                </c:pt>
                <c:pt idx="5707">
                  <c:v>4.3968523062183403E-3</c:v>
                </c:pt>
                <c:pt idx="5708">
                  <c:v>-4.2543874266680604E-3</c:v>
                </c:pt>
                <c:pt idx="5709">
                  <c:v>2.9945571948307E-2</c:v>
                </c:pt>
                <c:pt idx="5710">
                  <c:v>-0.16138629827467599</c:v>
                </c:pt>
                <c:pt idx="5711">
                  <c:v>-0.10238498675211</c:v>
                </c:pt>
                <c:pt idx="5712">
                  <c:v>-5.3087189568845595E-4</c:v>
                </c:pt>
                <c:pt idx="5713">
                  <c:v>-6.9187521122577395E-2</c:v>
                </c:pt>
                <c:pt idx="5714">
                  <c:v>-0.106502158602561</c:v>
                </c:pt>
                <c:pt idx="5715">
                  <c:v>1.0846280211172401E-2</c:v>
                </c:pt>
                <c:pt idx="5716">
                  <c:v>-1.8846441286138198E-2</c:v>
                </c:pt>
                <c:pt idx="5717">
                  <c:v>3.0299657075206099E-2</c:v>
                </c:pt>
                <c:pt idx="5718">
                  <c:v>-8.3499086800050498E-2</c:v>
                </c:pt>
                <c:pt idx="5719">
                  <c:v>6.4600257050790894E-2</c:v>
                </c:pt>
                <c:pt idx="5720">
                  <c:v>-0.13753646467203501</c:v>
                </c:pt>
                <c:pt idx="5721">
                  <c:v>2.9056499705840001E-2</c:v>
                </c:pt>
                <c:pt idx="5722">
                  <c:v>-2.5257085002653699E-2</c:v>
                </c:pt>
                <c:pt idx="5723">
                  <c:v>-1.48354090756566E-2</c:v>
                </c:pt>
                <c:pt idx="5724">
                  <c:v>-5.9130142308798199E-2</c:v>
                </c:pt>
                <c:pt idx="5725">
                  <c:v>-2.36935303378045E-2</c:v>
                </c:pt>
                <c:pt idx="5726">
                  <c:v>7.55778396249909E-2</c:v>
                </c:pt>
                <c:pt idx="5727">
                  <c:v>1.0887410962499001E-2</c:v>
                </c:pt>
                <c:pt idx="5728">
                  <c:v>7.1022442925470705E-2</c:v>
                </c:pt>
                <c:pt idx="5729">
                  <c:v>0.25746436266285999</c:v>
                </c:pt>
                <c:pt idx="5730">
                  <c:v>7.0465453735543804E-2</c:v>
                </c:pt>
                <c:pt idx="5731">
                  <c:v>-2.92325808627023E-2</c:v>
                </c:pt>
                <c:pt idx="5732">
                  <c:v>-7.1530852414018603E-2</c:v>
                </c:pt>
                <c:pt idx="5733">
                  <c:v>6.4935794317866793E-2</c:v>
                </c:pt>
                <c:pt idx="5734">
                  <c:v>-8.6808469861647808E-3</c:v>
                </c:pt>
                <c:pt idx="5735">
                  <c:v>-8.6946528931328301E-2</c:v>
                </c:pt>
                <c:pt idx="5736">
                  <c:v>-7.1818120778724306E-2</c:v>
                </c:pt>
                <c:pt idx="5737">
                  <c:v>-1.3454877410516101E-2</c:v>
                </c:pt>
                <c:pt idx="5738">
                  <c:v>-2.0627759878735202E-3</c:v>
                </c:pt>
                <c:pt idx="5739">
                  <c:v>-0.105826748469367</c:v>
                </c:pt>
                <c:pt idx="5740">
                  <c:v>-1.6997398824756299E-3</c:v>
                </c:pt>
                <c:pt idx="5741">
                  <c:v>6.2812952783337594E-2</c:v>
                </c:pt>
                <c:pt idx="5742">
                  <c:v>5.4983203134422197E-2</c:v>
                </c:pt>
                <c:pt idx="5743">
                  <c:v>-5.9674412217378701E-2</c:v>
                </c:pt>
                <c:pt idx="5744">
                  <c:v>2.9176243146855199E-2</c:v>
                </c:pt>
                <c:pt idx="5745">
                  <c:v>-6.2991924643353195E-2</c:v>
                </c:pt>
                <c:pt idx="5746">
                  <c:v>0.130581864439622</c:v>
                </c:pt>
                <c:pt idx="5747">
                  <c:v>-6.2019890427734502E-2</c:v>
                </c:pt>
                <c:pt idx="5748">
                  <c:v>-2.80279819912677E-2</c:v>
                </c:pt>
                <c:pt idx="5749">
                  <c:v>3.0075489177584701E-2</c:v>
                </c:pt>
                <c:pt idx="5750">
                  <c:v>0.12706843772754001</c:v>
                </c:pt>
                <c:pt idx="5751">
                  <c:v>2.9298214714653902E-2</c:v>
                </c:pt>
                <c:pt idx="5752">
                  <c:v>-0.17951271303050101</c:v>
                </c:pt>
                <c:pt idx="5753">
                  <c:v>-4.2446485297792998E-2</c:v>
                </c:pt>
                <c:pt idx="5754">
                  <c:v>2.2716622331730999E-2</c:v>
                </c:pt>
                <c:pt idx="5755">
                  <c:v>4.5533300537035103E-2</c:v>
                </c:pt>
                <c:pt idx="5756">
                  <c:v>7.9629203559918899E-2</c:v>
                </c:pt>
                <c:pt idx="5757">
                  <c:v>-6.4101354830335702E-2</c:v>
                </c:pt>
                <c:pt idx="5758">
                  <c:v>2.6153083135476199E-3</c:v>
                </c:pt>
                <c:pt idx="5759">
                  <c:v>1.7335093931757601E-2</c:v>
                </c:pt>
                <c:pt idx="5760">
                  <c:v>8.6815740414456499E-2</c:v>
                </c:pt>
                <c:pt idx="5761">
                  <c:v>-0.105506338592796</c:v>
                </c:pt>
                <c:pt idx="5762">
                  <c:v>-1.17602811000186E-2</c:v>
                </c:pt>
                <c:pt idx="5763">
                  <c:v>6.2085391338921898E-3</c:v>
                </c:pt>
                <c:pt idx="5764">
                  <c:v>8.9557959069427498E-2</c:v>
                </c:pt>
                <c:pt idx="5765">
                  <c:v>5.0179012733577701E-2</c:v>
                </c:pt>
                <c:pt idx="5766">
                  <c:v>-3.54967152841335E-2</c:v>
                </c:pt>
                <c:pt idx="5767">
                  <c:v>-8.2405601840861195E-2</c:v>
                </c:pt>
                <c:pt idx="5768">
                  <c:v>-4.8892808213150098E-2</c:v>
                </c:pt>
                <c:pt idx="5769">
                  <c:v>5.2905101476509002E-2</c:v>
                </c:pt>
                <c:pt idx="5770">
                  <c:v>-0.126716833765113</c:v>
                </c:pt>
                <c:pt idx="5771">
                  <c:v>0.12688337159181801</c:v>
                </c:pt>
                <c:pt idx="5772">
                  <c:v>-5.0926140328709103E-2</c:v>
                </c:pt>
                <c:pt idx="5773">
                  <c:v>-2.0863934375491101E-2</c:v>
                </c:pt>
                <c:pt idx="5774">
                  <c:v>7.1759001321844096E-2</c:v>
                </c:pt>
                <c:pt idx="5775">
                  <c:v>-5.8332495303426803E-2</c:v>
                </c:pt>
                <c:pt idx="5776">
                  <c:v>-3.9200853941805398E-2</c:v>
                </c:pt>
                <c:pt idx="5777">
                  <c:v>3.0581568407362699E-2</c:v>
                </c:pt>
                <c:pt idx="5778">
                  <c:v>-6.7495996794148597E-2</c:v>
                </c:pt>
                <c:pt idx="5779">
                  <c:v>-1.38217957042395E-2</c:v>
                </c:pt>
                <c:pt idx="5780">
                  <c:v>-4.8880523072272197E-2</c:v>
                </c:pt>
                <c:pt idx="5781">
                  <c:v>8.2951720428455999E-2</c:v>
                </c:pt>
                <c:pt idx="5782">
                  <c:v>4.74910029716646E-2</c:v>
                </c:pt>
                <c:pt idx="5783">
                  <c:v>-2.2628025483842702E-2</c:v>
                </c:pt>
                <c:pt idx="5784">
                  <c:v>0.28953725110301798</c:v>
                </c:pt>
                <c:pt idx="5785">
                  <c:v>-1.1038934229468101E-4</c:v>
                </c:pt>
                <c:pt idx="5786">
                  <c:v>0.130460625166788</c:v>
                </c:pt>
                <c:pt idx="5787">
                  <c:v>-0.16506986668615201</c:v>
                </c:pt>
                <c:pt idx="5788">
                  <c:v>4.9694494274652903E-2</c:v>
                </c:pt>
                <c:pt idx="5789">
                  <c:v>-3.8677784511269103E-2</c:v>
                </c:pt>
                <c:pt idx="5790">
                  <c:v>-9.4873653312471398E-2</c:v>
                </c:pt>
                <c:pt idx="5791">
                  <c:v>-9.3238721116263107E-2</c:v>
                </c:pt>
                <c:pt idx="5792">
                  <c:v>-2.1368705330622201E-2</c:v>
                </c:pt>
                <c:pt idx="5793">
                  <c:v>3.0449375169363999E-2</c:v>
                </c:pt>
                <c:pt idx="5794">
                  <c:v>-9.0305562094565403E-2</c:v>
                </c:pt>
                <c:pt idx="5795">
                  <c:v>2.5884252045414301E-2</c:v>
                </c:pt>
                <c:pt idx="5796">
                  <c:v>8.5276907827357598E-2</c:v>
                </c:pt>
                <c:pt idx="5797">
                  <c:v>-4.5050441725082102E-2</c:v>
                </c:pt>
                <c:pt idx="5798">
                  <c:v>-4.1139034834753098E-2</c:v>
                </c:pt>
                <c:pt idx="5799">
                  <c:v>4.1337160940237497E-2</c:v>
                </c:pt>
                <c:pt idx="5800">
                  <c:v>1.9122214952599099E-2</c:v>
                </c:pt>
                <c:pt idx="5801">
                  <c:v>-2.51787914716139E-2</c:v>
                </c:pt>
                <c:pt idx="5802">
                  <c:v>-2.5240389219408899E-2</c:v>
                </c:pt>
                <c:pt idx="5803">
                  <c:v>-9.1030655873542102E-2</c:v>
                </c:pt>
                <c:pt idx="5804">
                  <c:v>0.121283429321145</c:v>
                </c:pt>
                <c:pt idx="5805">
                  <c:v>-8.2402727767238601E-2</c:v>
                </c:pt>
                <c:pt idx="5806">
                  <c:v>-2.73780295615502E-2</c:v>
                </c:pt>
                <c:pt idx="5807">
                  <c:v>0.13061497387319901</c:v>
                </c:pt>
                <c:pt idx="5808">
                  <c:v>0.105558552093189</c:v>
                </c:pt>
                <c:pt idx="5809">
                  <c:v>3.6476923356692802E-2</c:v>
                </c:pt>
                <c:pt idx="5810">
                  <c:v>7.6291092858840101E-2</c:v>
                </c:pt>
                <c:pt idx="5811">
                  <c:v>-4.0280463850761398E-3</c:v>
                </c:pt>
                <c:pt idx="5812">
                  <c:v>-0.16221321927681501</c:v>
                </c:pt>
                <c:pt idx="5813">
                  <c:v>-2.30980144181414E-2</c:v>
                </c:pt>
                <c:pt idx="5814">
                  <c:v>-3.4446799501912699E-2</c:v>
                </c:pt>
                <c:pt idx="5815">
                  <c:v>6.5676061399352101E-2</c:v>
                </c:pt>
                <c:pt idx="5816">
                  <c:v>-2.0663481016074001E-2</c:v>
                </c:pt>
                <c:pt idx="5817">
                  <c:v>1.5551244922981799E-2</c:v>
                </c:pt>
                <c:pt idx="5818">
                  <c:v>-0.14623034409913499</c:v>
                </c:pt>
                <c:pt idx="5819">
                  <c:v>-6.9253270373965697E-2</c:v>
                </c:pt>
                <c:pt idx="5820">
                  <c:v>3.3710479449933201E-4</c:v>
                </c:pt>
                <c:pt idx="5821">
                  <c:v>7.7827669336008E-3</c:v>
                </c:pt>
                <c:pt idx="5822">
                  <c:v>1.52270620022215E-2</c:v>
                </c:pt>
                <c:pt idx="5823">
                  <c:v>-2.12592054141147E-4</c:v>
                </c:pt>
                <c:pt idx="5824">
                  <c:v>-8.7071852507040901E-2</c:v>
                </c:pt>
                <c:pt idx="5825">
                  <c:v>-9.0143128572055496E-3</c:v>
                </c:pt>
                <c:pt idx="5826">
                  <c:v>-6.8905535156640801E-2</c:v>
                </c:pt>
                <c:pt idx="5827">
                  <c:v>-5.7115357928869202E-2</c:v>
                </c:pt>
                <c:pt idx="5828">
                  <c:v>-0.116454755855408</c:v>
                </c:pt>
                <c:pt idx="5829">
                  <c:v>-4.30125920450894E-2</c:v>
                </c:pt>
                <c:pt idx="5830">
                  <c:v>3.8641644173652297E-2</c:v>
                </c:pt>
                <c:pt idx="5831">
                  <c:v>-0.16624673062236001</c:v>
                </c:pt>
                <c:pt idx="5832">
                  <c:v>1.5897886749232999E-2</c:v>
                </c:pt>
                <c:pt idx="5833">
                  <c:v>4.9221437309663302E-2</c:v>
                </c:pt>
                <c:pt idx="5834">
                  <c:v>-6.5944224763549997E-3</c:v>
                </c:pt>
                <c:pt idx="5835">
                  <c:v>-6.3464281273329703E-2</c:v>
                </c:pt>
                <c:pt idx="5836">
                  <c:v>-7.6462849971568894E-2</c:v>
                </c:pt>
                <c:pt idx="5837">
                  <c:v>8.9392212601211399E-2</c:v>
                </c:pt>
                <c:pt idx="5838">
                  <c:v>-6.6622580421172195E-2</c:v>
                </c:pt>
                <c:pt idx="5839">
                  <c:v>-8.8245312848518304E-2</c:v>
                </c:pt>
                <c:pt idx="5840">
                  <c:v>0.109257998035886</c:v>
                </c:pt>
                <c:pt idx="5841">
                  <c:v>6.8907422454349096E-2</c:v>
                </c:pt>
                <c:pt idx="5842">
                  <c:v>-1.8913241931799399E-2</c:v>
                </c:pt>
                <c:pt idx="5843">
                  <c:v>-5.78644071481005E-3</c:v>
                </c:pt>
                <c:pt idx="5844">
                  <c:v>-0.29560639111085801</c:v>
                </c:pt>
                <c:pt idx="5845">
                  <c:v>-9.6216835347159496E-2</c:v>
                </c:pt>
                <c:pt idx="5846">
                  <c:v>-0.13195912203246099</c:v>
                </c:pt>
                <c:pt idx="5847">
                  <c:v>-7.2715323266501194E-2</c:v>
                </c:pt>
                <c:pt idx="5848">
                  <c:v>4.1331211210496703E-2</c:v>
                </c:pt>
                <c:pt idx="5849">
                  <c:v>-0.12329901591669599</c:v>
                </c:pt>
                <c:pt idx="5850">
                  <c:v>5.4601269820312701E-2</c:v>
                </c:pt>
                <c:pt idx="5851">
                  <c:v>1.5937921075309398E-2</c:v>
                </c:pt>
                <c:pt idx="5852">
                  <c:v>-3.0601204765381401E-2</c:v>
                </c:pt>
                <c:pt idx="5853">
                  <c:v>2.2174780010729499E-2</c:v>
                </c:pt>
                <c:pt idx="5854">
                  <c:v>-6.0964593716501099E-2</c:v>
                </c:pt>
                <c:pt idx="5855">
                  <c:v>-2.13721534788451E-2</c:v>
                </c:pt>
                <c:pt idx="5856">
                  <c:v>-6.1246957961442298E-2</c:v>
                </c:pt>
                <c:pt idx="5857">
                  <c:v>0.142913077250688</c:v>
                </c:pt>
                <c:pt idx="5858">
                  <c:v>5.0979509210682403E-3</c:v>
                </c:pt>
                <c:pt idx="5859">
                  <c:v>-0.15404138176586199</c:v>
                </c:pt>
                <c:pt idx="5860">
                  <c:v>2.95795745630789E-2</c:v>
                </c:pt>
                <c:pt idx="5861">
                  <c:v>-0.117551990727221</c:v>
                </c:pt>
                <c:pt idx="5862">
                  <c:v>0.13930667188269699</c:v>
                </c:pt>
                <c:pt idx="5863">
                  <c:v>0.28759615288741702</c:v>
                </c:pt>
                <c:pt idx="5864">
                  <c:v>-0.21290186293859201</c:v>
                </c:pt>
                <c:pt idx="5865">
                  <c:v>4.7591990672582803E-2</c:v>
                </c:pt>
                <c:pt idx="5866">
                  <c:v>4.4572922875094199E-2</c:v>
                </c:pt>
                <c:pt idx="5867">
                  <c:v>-0.103237115279773</c:v>
                </c:pt>
                <c:pt idx="5868">
                  <c:v>1.9556265322791901E-2</c:v>
                </c:pt>
                <c:pt idx="5869">
                  <c:v>-7.0654693089671206E-2</c:v>
                </c:pt>
                <c:pt idx="5870">
                  <c:v>3.7059615799022602E-2</c:v>
                </c:pt>
                <c:pt idx="5871">
                  <c:v>-4.0175864664501397E-2</c:v>
                </c:pt>
                <c:pt idx="5872">
                  <c:v>-3.06455890086124E-2</c:v>
                </c:pt>
                <c:pt idx="5873">
                  <c:v>-0.10470678383456</c:v>
                </c:pt>
                <c:pt idx="5874">
                  <c:v>3.3326422932685097E-2</c:v>
                </c:pt>
                <c:pt idx="5875">
                  <c:v>-8.3809677134215804E-2</c:v>
                </c:pt>
                <c:pt idx="5876">
                  <c:v>3.1550499585192099E-2</c:v>
                </c:pt>
                <c:pt idx="5877">
                  <c:v>-6.49978707364696E-3</c:v>
                </c:pt>
                <c:pt idx="5878">
                  <c:v>-9.2864664844105604E-2</c:v>
                </c:pt>
                <c:pt idx="5879">
                  <c:v>-7.8870900662503907E-2</c:v>
                </c:pt>
                <c:pt idx="5880">
                  <c:v>-0.124729659428235</c:v>
                </c:pt>
                <c:pt idx="5881">
                  <c:v>3.4260753709747703E-2</c:v>
                </c:pt>
                <c:pt idx="5882">
                  <c:v>8.76641269881695E-3</c:v>
                </c:pt>
                <c:pt idx="5883">
                  <c:v>-0.38814683821964902</c:v>
                </c:pt>
                <c:pt idx="5884">
                  <c:v>-6.2624170318393596E-2</c:v>
                </c:pt>
                <c:pt idx="5885">
                  <c:v>0.192396703258885</c:v>
                </c:pt>
                <c:pt idx="5886">
                  <c:v>-0.14492677258905801</c:v>
                </c:pt>
                <c:pt idx="5887">
                  <c:v>2.2970582478353499E-2</c:v>
                </c:pt>
                <c:pt idx="5888">
                  <c:v>-0.15421555309989901</c:v>
                </c:pt>
                <c:pt idx="5889">
                  <c:v>0.54007681833375498</c:v>
                </c:pt>
                <c:pt idx="5890">
                  <c:v>-6.1677779765810598E-2</c:v>
                </c:pt>
                <c:pt idx="5891">
                  <c:v>1.26377584196202E-3</c:v>
                </c:pt>
                <c:pt idx="5892">
                  <c:v>6.7876880549897906E-2</c:v>
                </c:pt>
                <c:pt idx="5893">
                  <c:v>8.2803625396053293E-2</c:v>
                </c:pt>
                <c:pt idx="5894">
                  <c:v>-6.7768056654525594E-2</c:v>
                </c:pt>
                <c:pt idx="5895">
                  <c:v>9.6186601650426695E-2</c:v>
                </c:pt>
                <c:pt idx="5896">
                  <c:v>0.17847355835984899</c:v>
                </c:pt>
                <c:pt idx="5897">
                  <c:v>-3.64328563981582E-2</c:v>
                </c:pt>
                <c:pt idx="5898">
                  <c:v>5.3605066477491201E-3</c:v>
                </c:pt>
                <c:pt idx="5899">
                  <c:v>1.1620930890321899E-2</c:v>
                </c:pt>
                <c:pt idx="5900">
                  <c:v>-0.163983332286257</c:v>
                </c:pt>
                <c:pt idx="5901">
                  <c:v>-7.0237006132120194E-2</c:v>
                </c:pt>
                <c:pt idx="5902">
                  <c:v>7.6035250502828299E-3</c:v>
                </c:pt>
                <c:pt idx="5903">
                  <c:v>3.1712042059055499E-3</c:v>
                </c:pt>
                <c:pt idx="5904">
                  <c:v>-0.102621035554936</c:v>
                </c:pt>
                <c:pt idx="5905">
                  <c:v>6.0391263128654102E-2</c:v>
                </c:pt>
                <c:pt idx="5906">
                  <c:v>0.15813295700252999</c:v>
                </c:pt>
                <c:pt idx="5907">
                  <c:v>-2.93878204380515E-2</c:v>
                </c:pt>
                <c:pt idx="5908">
                  <c:v>-6.5875152985920907E-2</c:v>
                </c:pt>
                <c:pt idx="5909">
                  <c:v>8.5935395761636002E-3</c:v>
                </c:pt>
                <c:pt idx="5910">
                  <c:v>-5.5470568928244597E-2</c:v>
                </c:pt>
                <c:pt idx="5911">
                  <c:v>-0.10206133553994599</c:v>
                </c:pt>
                <c:pt idx="5912">
                  <c:v>-4.5357454747877703E-2</c:v>
                </c:pt>
                <c:pt idx="5913">
                  <c:v>-6.1129641720283297E-2</c:v>
                </c:pt>
                <c:pt idx="5914">
                  <c:v>3.3185714714026197E-2</c:v>
                </c:pt>
                <c:pt idx="5915">
                  <c:v>3.9594133515049798E-2</c:v>
                </c:pt>
                <c:pt idx="5916">
                  <c:v>-6.5846167498371203E-2</c:v>
                </c:pt>
                <c:pt idx="5917">
                  <c:v>-4.4193847078742202E-2</c:v>
                </c:pt>
                <c:pt idx="5918">
                  <c:v>4.6339103564490003E-2</c:v>
                </c:pt>
                <c:pt idx="5919">
                  <c:v>-0.162771235853572</c:v>
                </c:pt>
                <c:pt idx="5920">
                  <c:v>-6.1257126648928101E-2</c:v>
                </c:pt>
                <c:pt idx="5921">
                  <c:v>-5.3935804646196003E-2</c:v>
                </c:pt>
                <c:pt idx="5922">
                  <c:v>2.1977978600159698E-2</c:v>
                </c:pt>
                <c:pt idx="5923">
                  <c:v>0.15026355537653499</c:v>
                </c:pt>
                <c:pt idx="5924">
                  <c:v>7.0006140765805497E-2</c:v>
                </c:pt>
                <c:pt idx="5925">
                  <c:v>3.7494681241135197E-2</c:v>
                </c:pt>
                <c:pt idx="5926">
                  <c:v>-9.3698096928944694E-2</c:v>
                </c:pt>
                <c:pt idx="5927">
                  <c:v>-4.17964054979292E-2</c:v>
                </c:pt>
                <c:pt idx="5928">
                  <c:v>-0.106386943251406</c:v>
                </c:pt>
                <c:pt idx="5929">
                  <c:v>0.14985414253045401</c:v>
                </c:pt>
                <c:pt idx="5930">
                  <c:v>-3.5435547169868201E-2</c:v>
                </c:pt>
                <c:pt idx="5931">
                  <c:v>-0.15568127227067499</c:v>
                </c:pt>
                <c:pt idx="5932">
                  <c:v>-4.7679382994041397E-2</c:v>
                </c:pt>
                <c:pt idx="5933">
                  <c:v>-2.5048720651637001E-2</c:v>
                </c:pt>
                <c:pt idx="5934">
                  <c:v>5.8733409728652E-2</c:v>
                </c:pt>
                <c:pt idx="5935">
                  <c:v>-0.104742427324813</c:v>
                </c:pt>
                <c:pt idx="5936">
                  <c:v>-0.13808556926678101</c:v>
                </c:pt>
                <c:pt idx="5937">
                  <c:v>9.9629519088768603E-2</c:v>
                </c:pt>
                <c:pt idx="5938">
                  <c:v>4.5086493024158798E-2</c:v>
                </c:pt>
                <c:pt idx="5939">
                  <c:v>-7.2819500241919896E-2</c:v>
                </c:pt>
                <c:pt idx="5940">
                  <c:v>-8.2453733467245299E-2</c:v>
                </c:pt>
                <c:pt idx="5941">
                  <c:v>-0.133047767320531</c:v>
                </c:pt>
                <c:pt idx="5942">
                  <c:v>2.67320139405571E-2</c:v>
                </c:pt>
                <c:pt idx="5943">
                  <c:v>-0.118578743111554</c:v>
                </c:pt>
                <c:pt idx="5944">
                  <c:v>5.5811212517983003E-2</c:v>
                </c:pt>
                <c:pt idx="5945">
                  <c:v>6.7365228883355499E-2</c:v>
                </c:pt>
                <c:pt idx="5946">
                  <c:v>-2.4989686902168601E-2</c:v>
                </c:pt>
                <c:pt idx="5947">
                  <c:v>-9.61044256270744E-2</c:v>
                </c:pt>
                <c:pt idx="5948">
                  <c:v>-2.6009268108460899E-2</c:v>
                </c:pt>
                <c:pt idx="5949">
                  <c:v>8.0817418045162608E-3</c:v>
                </c:pt>
                <c:pt idx="5950">
                  <c:v>4.2715709558477102E-2</c:v>
                </c:pt>
                <c:pt idx="5951">
                  <c:v>1.9755933341414799E-2</c:v>
                </c:pt>
                <c:pt idx="5952">
                  <c:v>-0.1326052837342</c:v>
                </c:pt>
                <c:pt idx="5953">
                  <c:v>0.25792604295432497</c:v>
                </c:pt>
                <c:pt idx="5954">
                  <c:v>-0.16021226826316001</c:v>
                </c:pt>
                <c:pt idx="5955">
                  <c:v>4.5888935803872301E-2</c:v>
                </c:pt>
                <c:pt idx="5956">
                  <c:v>8.0885582845039203E-2</c:v>
                </c:pt>
                <c:pt idx="5957">
                  <c:v>7.1180412083540603E-2</c:v>
                </c:pt>
                <c:pt idx="5958">
                  <c:v>0.11136458845731199</c:v>
                </c:pt>
                <c:pt idx="5959">
                  <c:v>-0.10830155832713199</c:v>
                </c:pt>
                <c:pt idx="5960">
                  <c:v>4.9333979679986803E-2</c:v>
                </c:pt>
                <c:pt idx="5961">
                  <c:v>2.85354405342177E-2</c:v>
                </c:pt>
                <c:pt idx="5962">
                  <c:v>4.3007909117684498E-2</c:v>
                </c:pt>
                <c:pt idx="5963">
                  <c:v>-6.5415669277324895E-2</c:v>
                </c:pt>
                <c:pt idx="5964">
                  <c:v>0.132070445514819</c:v>
                </c:pt>
                <c:pt idx="5965">
                  <c:v>-1.8804230799845299E-2</c:v>
                </c:pt>
                <c:pt idx="5966">
                  <c:v>-1.28530102966504E-2</c:v>
                </c:pt>
                <c:pt idx="5967">
                  <c:v>2.11404419446009E-2</c:v>
                </c:pt>
                <c:pt idx="5968">
                  <c:v>-9.7356379291065706E-2</c:v>
                </c:pt>
                <c:pt idx="5969">
                  <c:v>-0.328005737990339</c:v>
                </c:pt>
                <c:pt idx="5970">
                  <c:v>7.3350035305525196E-2</c:v>
                </c:pt>
                <c:pt idx="5971">
                  <c:v>-6.3065167674280595E-2</c:v>
                </c:pt>
                <c:pt idx="5972">
                  <c:v>-6.8419229806423204E-2</c:v>
                </c:pt>
                <c:pt idx="5973">
                  <c:v>-1.7051784188605999E-2</c:v>
                </c:pt>
                <c:pt idx="5974">
                  <c:v>-1.7501589666524701E-2</c:v>
                </c:pt>
                <c:pt idx="5975">
                  <c:v>3.2084600896276099E-4</c:v>
                </c:pt>
                <c:pt idx="5976">
                  <c:v>-1.64989009961758E-4</c:v>
                </c:pt>
                <c:pt idx="5977">
                  <c:v>0.15551386033213699</c:v>
                </c:pt>
                <c:pt idx="5978">
                  <c:v>-6.3334123376016294E-2</c:v>
                </c:pt>
                <c:pt idx="5979">
                  <c:v>5.7453568379655102E-2</c:v>
                </c:pt>
                <c:pt idx="5980">
                  <c:v>0.22926789513304499</c:v>
                </c:pt>
                <c:pt idx="5981">
                  <c:v>-0.1072225699576</c:v>
                </c:pt>
                <c:pt idx="5982">
                  <c:v>-0.19349908304913399</c:v>
                </c:pt>
                <c:pt idx="5983">
                  <c:v>-9.8177804510520994E-2</c:v>
                </c:pt>
                <c:pt idx="5984">
                  <c:v>-3.6088077158965802E-2</c:v>
                </c:pt>
                <c:pt idx="5985">
                  <c:v>-6.4376455098713601E-3</c:v>
                </c:pt>
                <c:pt idx="5986">
                  <c:v>-0.107031824701092</c:v>
                </c:pt>
                <c:pt idx="5987">
                  <c:v>-3.46552915216733E-2</c:v>
                </c:pt>
                <c:pt idx="5988">
                  <c:v>-2.4316624188482901E-3</c:v>
                </c:pt>
                <c:pt idx="5989">
                  <c:v>-0.13708854607304</c:v>
                </c:pt>
                <c:pt idx="5990">
                  <c:v>7.0109413991096006E-2</c:v>
                </c:pt>
                <c:pt idx="5991">
                  <c:v>-7.0446177593026099E-2</c:v>
                </c:pt>
                <c:pt idx="5992">
                  <c:v>-7.7931524494761803E-2</c:v>
                </c:pt>
                <c:pt idx="5993">
                  <c:v>2.5311083722197501E-2</c:v>
                </c:pt>
                <c:pt idx="5994">
                  <c:v>4.1476947022908398E-2</c:v>
                </c:pt>
                <c:pt idx="5995">
                  <c:v>-0.14119100326947501</c:v>
                </c:pt>
                <c:pt idx="5996">
                  <c:v>5.9337033933645401E-2</c:v>
                </c:pt>
                <c:pt idx="5997">
                  <c:v>6.1600175919095598E-2</c:v>
                </c:pt>
                <c:pt idx="5998">
                  <c:v>-0.13563099168732001</c:v>
                </c:pt>
                <c:pt idx="5999">
                  <c:v>7.9664835611701804E-2</c:v>
                </c:pt>
                <c:pt idx="6000">
                  <c:v>4.6005811252216602E-2</c:v>
                </c:pt>
                <c:pt idx="6001">
                  <c:v>5.00525876501179E-2</c:v>
                </c:pt>
                <c:pt idx="6002">
                  <c:v>0.128601864724671</c:v>
                </c:pt>
                <c:pt idx="6003">
                  <c:v>2.9436398975893702E-2</c:v>
                </c:pt>
                <c:pt idx="6004">
                  <c:v>-4.5002738289070102E-2</c:v>
                </c:pt>
                <c:pt idx="6005">
                  <c:v>-2.9738180931324201E-2</c:v>
                </c:pt>
                <c:pt idx="6006">
                  <c:v>-0.130990042695735</c:v>
                </c:pt>
                <c:pt idx="6007">
                  <c:v>0.25726575308261102</c:v>
                </c:pt>
                <c:pt idx="6008">
                  <c:v>1.0848086393238501E-2</c:v>
                </c:pt>
                <c:pt idx="6009">
                  <c:v>0.105212198006394</c:v>
                </c:pt>
                <c:pt idx="6010">
                  <c:v>0.183267353835326</c:v>
                </c:pt>
                <c:pt idx="6011">
                  <c:v>0.10953366322970701</c:v>
                </c:pt>
                <c:pt idx="6012">
                  <c:v>-9.4373714762955502E-2</c:v>
                </c:pt>
                <c:pt idx="6013">
                  <c:v>2.9146755317496401E-2</c:v>
                </c:pt>
                <c:pt idx="6014">
                  <c:v>0.130432267772949</c:v>
                </c:pt>
                <c:pt idx="6015">
                  <c:v>-3.4194756503271001E-2</c:v>
                </c:pt>
                <c:pt idx="6016">
                  <c:v>-9.78223722324012E-2</c:v>
                </c:pt>
                <c:pt idx="6017">
                  <c:v>-9.9031015401397596E-2</c:v>
                </c:pt>
                <c:pt idx="6018">
                  <c:v>-4.2415559800179602E-3</c:v>
                </c:pt>
                <c:pt idx="6019">
                  <c:v>1.24378315689224E-2</c:v>
                </c:pt>
                <c:pt idx="6020">
                  <c:v>6.6793141938823894E-2</c:v>
                </c:pt>
                <c:pt idx="6021">
                  <c:v>-6.8324507984983504E-2</c:v>
                </c:pt>
                <c:pt idx="6022">
                  <c:v>-0.197196188643009</c:v>
                </c:pt>
                <c:pt idx="6023">
                  <c:v>0.169430646513231</c:v>
                </c:pt>
                <c:pt idx="6024">
                  <c:v>2.3875253102363402E-2</c:v>
                </c:pt>
                <c:pt idx="6025">
                  <c:v>-7.2871410608193798E-2</c:v>
                </c:pt>
                <c:pt idx="6026">
                  <c:v>-0.14100929830005501</c:v>
                </c:pt>
                <c:pt idx="6027">
                  <c:v>-1.47304654241891E-2</c:v>
                </c:pt>
                <c:pt idx="6028">
                  <c:v>-2.7477215769271101E-2</c:v>
                </c:pt>
                <c:pt idx="6029">
                  <c:v>4.58391767350248E-2</c:v>
                </c:pt>
                <c:pt idx="6030">
                  <c:v>4.3975493740177299E-2</c:v>
                </c:pt>
                <c:pt idx="6031">
                  <c:v>-0.22726344232645701</c:v>
                </c:pt>
                <c:pt idx="6032">
                  <c:v>2.0938778880430501E-2</c:v>
                </c:pt>
                <c:pt idx="6033">
                  <c:v>0.21342476595946699</c:v>
                </c:pt>
                <c:pt idx="6034">
                  <c:v>-1.93550252572674E-2</c:v>
                </c:pt>
                <c:pt idx="6035">
                  <c:v>-0.125106698739608</c:v>
                </c:pt>
                <c:pt idx="6036">
                  <c:v>-1.7347510692196099E-2</c:v>
                </c:pt>
                <c:pt idx="6037">
                  <c:v>-7.7988092745467696E-2</c:v>
                </c:pt>
                <c:pt idx="6038">
                  <c:v>-3.9827853041175303E-2</c:v>
                </c:pt>
                <c:pt idx="6039">
                  <c:v>3.8611413045310301E-2</c:v>
                </c:pt>
                <c:pt idx="6040">
                  <c:v>4.0583140204788003E-2</c:v>
                </c:pt>
                <c:pt idx="6041">
                  <c:v>1.15083567281458E-2</c:v>
                </c:pt>
                <c:pt idx="6042">
                  <c:v>7.7652789713846797E-3</c:v>
                </c:pt>
                <c:pt idx="6043">
                  <c:v>-0.10190084937268901</c:v>
                </c:pt>
                <c:pt idx="6044">
                  <c:v>-0.101001601901448</c:v>
                </c:pt>
                <c:pt idx="6045">
                  <c:v>-4.7883819285516403E-2</c:v>
                </c:pt>
                <c:pt idx="6046">
                  <c:v>-6.7009306798127E-3</c:v>
                </c:pt>
                <c:pt idx="6047">
                  <c:v>-9.3465425361857896E-2</c:v>
                </c:pt>
                <c:pt idx="6048">
                  <c:v>0.16899368760785799</c:v>
                </c:pt>
                <c:pt idx="6049">
                  <c:v>0.107292052738651</c:v>
                </c:pt>
                <c:pt idx="6050">
                  <c:v>-3.17021207214019E-3</c:v>
                </c:pt>
                <c:pt idx="6051">
                  <c:v>-6.5966809844420396E-2</c:v>
                </c:pt>
                <c:pt idx="6052">
                  <c:v>-7.6567330395163502E-2</c:v>
                </c:pt>
                <c:pt idx="6053">
                  <c:v>-2.1584572259893499E-2</c:v>
                </c:pt>
                <c:pt idx="6054">
                  <c:v>-4.00256872842739E-2</c:v>
                </c:pt>
                <c:pt idx="6055">
                  <c:v>2.06807300921312E-2</c:v>
                </c:pt>
                <c:pt idx="6056">
                  <c:v>0.18031262845669899</c:v>
                </c:pt>
                <c:pt idx="6057">
                  <c:v>-8.9612375098567107E-2</c:v>
                </c:pt>
                <c:pt idx="6058">
                  <c:v>-5.6421459856562897E-2</c:v>
                </c:pt>
                <c:pt idx="6059">
                  <c:v>-4.9871074815417398E-3</c:v>
                </c:pt>
                <c:pt idx="6060">
                  <c:v>-5.56634847263986E-2</c:v>
                </c:pt>
                <c:pt idx="6061">
                  <c:v>3.6104171458402098E-2</c:v>
                </c:pt>
                <c:pt idx="6062">
                  <c:v>-0.12781508468323399</c:v>
                </c:pt>
                <c:pt idx="6063">
                  <c:v>4.5244836564899398E-3</c:v>
                </c:pt>
                <c:pt idx="6064">
                  <c:v>-1.62008380057008E-2</c:v>
                </c:pt>
                <c:pt idx="6065">
                  <c:v>-0.101557003543136</c:v>
                </c:pt>
                <c:pt idx="6066">
                  <c:v>2.90139200048634E-2</c:v>
                </c:pt>
                <c:pt idx="6067">
                  <c:v>-0.13174928536390901</c:v>
                </c:pt>
                <c:pt idx="6068">
                  <c:v>-3.22561017833767E-3</c:v>
                </c:pt>
                <c:pt idx="6069">
                  <c:v>-3.5542684485617003E-2</c:v>
                </c:pt>
                <c:pt idx="6070">
                  <c:v>-2.7950399201549701E-2</c:v>
                </c:pt>
                <c:pt idx="6071">
                  <c:v>-6.7986039979492903E-3</c:v>
                </c:pt>
                <c:pt idx="6072">
                  <c:v>5.0313907945673399E-2</c:v>
                </c:pt>
                <c:pt idx="6073">
                  <c:v>-0.10753474286364301</c:v>
                </c:pt>
                <c:pt idx="6074">
                  <c:v>-0.108428689477495</c:v>
                </c:pt>
                <c:pt idx="6075">
                  <c:v>-6.1868185220782301E-2</c:v>
                </c:pt>
                <c:pt idx="6076">
                  <c:v>-0.39899272932968899</c:v>
                </c:pt>
                <c:pt idx="6077">
                  <c:v>4.0744875785926601E-2</c:v>
                </c:pt>
                <c:pt idx="6078">
                  <c:v>-3.0121875070490099E-2</c:v>
                </c:pt>
                <c:pt idx="6079">
                  <c:v>-1.22609562245675E-2</c:v>
                </c:pt>
                <c:pt idx="6080">
                  <c:v>1.5223554431676301E-2</c:v>
                </c:pt>
                <c:pt idx="6081">
                  <c:v>-9.3010819667888697E-2</c:v>
                </c:pt>
                <c:pt idx="6082">
                  <c:v>7.43407577684847E-2</c:v>
                </c:pt>
                <c:pt idx="6083">
                  <c:v>-7.6121433747337305E-2</c:v>
                </c:pt>
                <c:pt idx="6084">
                  <c:v>-0.178676594691973</c:v>
                </c:pt>
                <c:pt idx="6085">
                  <c:v>-1.51351413241896E-2</c:v>
                </c:pt>
                <c:pt idx="6086">
                  <c:v>-1.08836380579893E-2</c:v>
                </c:pt>
                <c:pt idx="6087">
                  <c:v>2.6466350065262201E-2</c:v>
                </c:pt>
                <c:pt idx="6088">
                  <c:v>-0.22102747383608101</c:v>
                </c:pt>
                <c:pt idx="6089">
                  <c:v>2.9988672295043099E-2</c:v>
                </c:pt>
                <c:pt idx="6090">
                  <c:v>-1.05935890759827E-2</c:v>
                </c:pt>
                <c:pt idx="6091">
                  <c:v>-5.1665183343011699E-2</c:v>
                </c:pt>
                <c:pt idx="6092">
                  <c:v>1.09668231670828E-2</c:v>
                </c:pt>
                <c:pt idx="6093">
                  <c:v>-6.1178045757572803E-2</c:v>
                </c:pt>
                <c:pt idx="6094">
                  <c:v>0.103763416131966</c:v>
                </c:pt>
                <c:pt idx="6095">
                  <c:v>8.8256311327873094E-2</c:v>
                </c:pt>
                <c:pt idx="6096">
                  <c:v>-1.8899350660961801E-2</c:v>
                </c:pt>
                <c:pt idx="6097">
                  <c:v>-2.9070244731967999E-2</c:v>
                </c:pt>
                <c:pt idx="6098">
                  <c:v>-0.187663243180754</c:v>
                </c:pt>
                <c:pt idx="6099">
                  <c:v>9.0656950189214505E-2</c:v>
                </c:pt>
                <c:pt idx="6100">
                  <c:v>3.4293860661173299E-2</c:v>
                </c:pt>
                <c:pt idx="6101">
                  <c:v>-8.2580983666467503E-2</c:v>
                </c:pt>
                <c:pt idx="6102">
                  <c:v>1.9036402827461E-2</c:v>
                </c:pt>
                <c:pt idx="6103">
                  <c:v>0.103190158805921</c:v>
                </c:pt>
                <c:pt idx="6104">
                  <c:v>2.1828217141281098E-2</c:v>
                </c:pt>
                <c:pt idx="6105">
                  <c:v>2.16668009287719E-2</c:v>
                </c:pt>
                <c:pt idx="6106">
                  <c:v>-4.5069509650733003E-2</c:v>
                </c:pt>
                <c:pt idx="6107">
                  <c:v>2.36057127246019E-2</c:v>
                </c:pt>
                <c:pt idx="6108">
                  <c:v>-1.8557423028120499E-2</c:v>
                </c:pt>
                <c:pt idx="6109">
                  <c:v>0.12822516888643801</c:v>
                </c:pt>
                <c:pt idx="6110">
                  <c:v>6.2887348045857799E-2</c:v>
                </c:pt>
                <c:pt idx="6111">
                  <c:v>-8.7494223100232901E-2</c:v>
                </c:pt>
                <c:pt idx="6112">
                  <c:v>5.1841594160272599E-2</c:v>
                </c:pt>
                <c:pt idx="6113">
                  <c:v>2.2793272165361401E-2</c:v>
                </c:pt>
                <c:pt idx="6114">
                  <c:v>-3.4271055893668703E-2</c:v>
                </c:pt>
                <c:pt idx="6115">
                  <c:v>-0.125160777890268</c:v>
                </c:pt>
                <c:pt idx="6116">
                  <c:v>-3.2296484397464E-2</c:v>
                </c:pt>
                <c:pt idx="6117">
                  <c:v>-0.12283843711572801</c:v>
                </c:pt>
                <c:pt idx="6118">
                  <c:v>-7.7820907957333305E-2</c:v>
                </c:pt>
                <c:pt idx="6119">
                  <c:v>0.101647716408458</c:v>
                </c:pt>
                <c:pt idx="6120">
                  <c:v>9.3556882800855893E-3</c:v>
                </c:pt>
                <c:pt idx="6121">
                  <c:v>-3.5823864657254803E-2</c:v>
                </c:pt>
                <c:pt idx="6122">
                  <c:v>4.1371613790312602E-2</c:v>
                </c:pt>
                <c:pt idx="6123">
                  <c:v>-0.16843270138895899</c:v>
                </c:pt>
                <c:pt idx="6124">
                  <c:v>4.0805901010072497E-2</c:v>
                </c:pt>
                <c:pt idx="6125">
                  <c:v>-0.11400624707257601</c:v>
                </c:pt>
                <c:pt idx="6126">
                  <c:v>-1.64274967582401E-3</c:v>
                </c:pt>
                <c:pt idx="6127">
                  <c:v>-9.1444746664688398E-3</c:v>
                </c:pt>
                <c:pt idx="6128">
                  <c:v>-0.189970480733471</c:v>
                </c:pt>
                <c:pt idx="6129">
                  <c:v>-0.16237270437407</c:v>
                </c:pt>
                <c:pt idx="6130">
                  <c:v>-2.1788612381747001E-2</c:v>
                </c:pt>
                <c:pt idx="6131">
                  <c:v>5.1800852329754399E-2</c:v>
                </c:pt>
                <c:pt idx="6132">
                  <c:v>1.9940554782271699E-3</c:v>
                </c:pt>
                <c:pt idx="6133">
                  <c:v>-0.167810790545139</c:v>
                </c:pt>
                <c:pt idx="6134">
                  <c:v>5.9218048717069004E-3</c:v>
                </c:pt>
                <c:pt idx="6135">
                  <c:v>1.7656695903967901E-2</c:v>
                </c:pt>
                <c:pt idx="6136">
                  <c:v>-2.44727904029567E-2</c:v>
                </c:pt>
                <c:pt idx="6137">
                  <c:v>-2.6062694943122199E-2</c:v>
                </c:pt>
                <c:pt idx="6138">
                  <c:v>0.21587810711503699</c:v>
                </c:pt>
                <c:pt idx="6139">
                  <c:v>-3.0597922187710399E-2</c:v>
                </c:pt>
                <c:pt idx="6140">
                  <c:v>-6.4432801781970604E-3</c:v>
                </c:pt>
                <c:pt idx="6141">
                  <c:v>-0.13431488204313499</c:v>
                </c:pt>
                <c:pt idx="6142">
                  <c:v>3.0736896349390402E-2</c:v>
                </c:pt>
                <c:pt idx="6143">
                  <c:v>-2.04418626302161E-2</c:v>
                </c:pt>
                <c:pt idx="6144">
                  <c:v>-4.4180580901398897E-2</c:v>
                </c:pt>
                <c:pt idx="6145">
                  <c:v>1.9194174130296601E-2</c:v>
                </c:pt>
                <c:pt idx="6146">
                  <c:v>-6.8032851917243106E-2</c:v>
                </c:pt>
                <c:pt idx="6147">
                  <c:v>5.9142692586290999E-2</c:v>
                </c:pt>
                <c:pt idx="6148">
                  <c:v>0.183327339875301</c:v>
                </c:pt>
                <c:pt idx="6149">
                  <c:v>-2.19990291117922E-2</c:v>
                </c:pt>
                <c:pt idx="6150">
                  <c:v>0.107847412883574</c:v>
                </c:pt>
                <c:pt idx="6151">
                  <c:v>-0.169132664169135</c:v>
                </c:pt>
                <c:pt idx="6152">
                  <c:v>-9.7165993811581003E-2</c:v>
                </c:pt>
                <c:pt idx="6153">
                  <c:v>4.4032449734148198E-3</c:v>
                </c:pt>
                <c:pt idx="6154">
                  <c:v>-3.4518543874424899E-2</c:v>
                </c:pt>
                <c:pt idx="6155">
                  <c:v>-5.5582168092513498E-2</c:v>
                </c:pt>
                <c:pt idx="6156">
                  <c:v>-0.19150699050022099</c:v>
                </c:pt>
                <c:pt idx="6157">
                  <c:v>0.110543098213067</c:v>
                </c:pt>
                <c:pt idx="6158">
                  <c:v>-0.17285310594903</c:v>
                </c:pt>
                <c:pt idx="6159">
                  <c:v>-1.2755337850318699E-3</c:v>
                </c:pt>
                <c:pt idx="6160">
                  <c:v>-0.130830296844066</c:v>
                </c:pt>
                <c:pt idx="6161">
                  <c:v>-0.18661674388079799</c:v>
                </c:pt>
                <c:pt idx="6162">
                  <c:v>-6.4780202732020301E-2</c:v>
                </c:pt>
                <c:pt idx="6163">
                  <c:v>-7.6421277258495998E-2</c:v>
                </c:pt>
                <c:pt idx="6164">
                  <c:v>-4.6028836933542597E-3</c:v>
                </c:pt>
                <c:pt idx="6165">
                  <c:v>-0.207072852373717</c:v>
                </c:pt>
                <c:pt idx="6166">
                  <c:v>-9.0422420398087205E-2</c:v>
                </c:pt>
                <c:pt idx="6167">
                  <c:v>-8.1535147791651497E-2</c:v>
                </c:pt>
                <c:pt idx="6168">
                  <c:v>-0.12125194218869401</c:v>
                </c:pt>
                <c:pt idx="6169">
                  <c:v>1.32658789182392E-2</c:v>
                </c:pt>
                <c:pt idx="6170">
                  <c:v>1.9741234173442201E-2</c:v>
                </c:pt>
                <c:pt idx="6171">
                  <c:v>-6.1426329717898298E-2</c:v>
                </c:pt>
                <c:pt idx="6172">
                  <c:v>-6.0006067955075799E-2</c:v>
                </c:pt>
                <c:pt idx="6173">
                  <c:v>-7.9529093055415806E-2</c:v>
                </c:pt>
                <c:pt idx="6174">
                  <c:v>-1.2684635318596999E-2</c:v>
                </c:pt>
                <c:pt idx="6175">
                  <c:v>-8.6867480130779398E-2</c:v>
                </c:pt>
                <c:pt idx="6176">
                  <c:v>-4.5095246776419601E-2</c:v>
                </c:pt>
                <c:pt idx="6177">
                  <c:v>0.124697909110538</c:v>
                </c:pt>
                <c:pt idx="6178">
                  <c:v>-6.0944884322348798E-2</c:v>
                </c:pt>
                <c:pt idx="6179">
                  <c:v>5.3988128191567099E-2</c:v>
                </c:pt>
                <c:pt idx="6180">
                  <c:v>-9.8978282245758997E-2</c:v>
                </c:pt>
                <c:pt idx="6181">
                  <c:v>3.6227504298360601E-2</c:v>
                </c:pt>
                <c:pt idx="6182">
                  <c:v>-0.121458279100436</c:v>
                </c:pt>
                <c:pt idx="6183">
                  <c:v>8.7652144098160398E-2</c:v>
                </c:pt>
                <c:pt idx="6184">
                  <c:v>2.0200309837394001E-2</c:v>
                </c:pt>
                <c:pt idx="6185">
                  <c:v>0.173676747719438</c:v>
                </c:pt>
                <c:pt idx="6186">
                  <c:v>-0.12346755948478801</c:v>
                </c:pt>
                <c:pt idx="6187">
                  <c:v>2.7304044341424701E-2</c:v>
                </c:pt>
                <c:pt idx="6188">
                  <c:v>0.11612501708015401</c:v>
                </c:pt>
                <c:pt idx="6189">
                  <c:v>-6.6178801113791999E-2</c:v>
                </c:pt>
                <c:pt idx="6190">
                  <c:v>4.8719983997154999E-2</c:v>
                </c:pt>
                <c:pt idx="6191">
                  <c:v>-2.6936462733118598E-2</c:v>
                </c:pt>
                <c:pt idx="6192">
                  <c:v>-3.5771873132951298E-2</c:v>
                </c:pt>
                <c:pt idx="6193">
                  <c:v>4.3917054467099703E-2</c:v>
                </c:pt>
                <c:pt idx="6194">
                  <c:v>8.0778033595602303E-2</c:v>
                </c:pt>
                <c:pt idx="6195">
                  <c:v>-2.82956837185546E-2</c:v>
                </c:pt>
                <c:pt idx="6196">
                  <c:v>-0.161585773810415</c:v>
                </c:pt>
                <c:pt idx="6197">
                  <c:v>-4.0831688241168798E-2</c:v>
                </c:pt>
                <c:pt idx="6198">
                  <c:v>4.5305899561451897E-3</c:v>
                </c:pt>
                <c:pt idx="6199">
                  <c:v>9.2020492417451499E-2</c:v>
                </c:pt>
                <c:pt idx="6200">
                  <c:v>5.6026384593132597E-2</c:v>
                </c:pt>
                <c:pt idx="6201">
                  <c:v>-6.8485340536699205E-2</c:v>
                </c:pt>
                <c:pt idx="6202">
                  <c:v>-2.0649386329202098E-2</c:v>
                </c:pt>
                <c:pt idx="6203">
                  <c:v>-0.11852230974085901</c:v>
                </c:pt>
                <c:pt idx="6204">
                  <c:v>-0.12534988340744699</c:v>
                </c:pt>
                <c:pt idx="6205">
                  <c:v>-0.10893131340762401</c:v>
                </c:pt>
                <c:pt idx="6206">
                  <c:v>1.4233332743649499E-2</c:v>
                </c:pt>
                <c:pt idx="6207">
                  <c:v>-8.6593118949228803E-2</c:v>
                </c:pt>
                <c:pt idx="6208">
                  <c:v>-5.9042630823800098E-3</c:v>
                </c:pt>
                <c:pt idx="6209">
                  <c:v>-0.105985459104923</c:v>
                </c:pt>
                <c:pt idx="6210">
                  <c:v>7.6297321455626801E-2</c:v>
                </c:pt>
                <c:pt idx="6211">
                  <c:v>-0.16116891340141001</c:v>
                </c:pt>
                <c:pt idx="6212">
                  <c:v>3.2865728596032498E-2</c:v>
                </c:pt>
                <c:pt idx="6213">
                  <c:v>5.4830814826214401E-3</c:v>
                </c:pt>
                <c:pt idx="6214">
                  <c:v>-2.9085419861199401E-2</c:v>
                </c:pt>
                <c:pt idx="6215">
                  <c:v>-4.8048810118082499E-2</c:v>
                </c:pt>
                <c:pt idx="6216">
                  <c:v>-6.4619412170729099E-2</c:v>
                </c:pt>
                <c:pt idx="6217">
                  <c:v>-7.5747938924886097E-3</c:v>
                </c:pt>
                <c:pt idx="6218">
                  <c:v>-9.9966864612194506E-2</c:v>
                </c:pt>
                <c:pt idx="6219">
                  <c:v>1.0073541812264599E-2</c:v>
                </c:pt>
                <c:pt idx="6220">
                  <c:v>4.5854262459515703E-2</c:v>
                </c:pt>
                <c:pt idx="6221">
                  <c:v>7.1388591221852593E-2</c:v>
                </c:pt>
                <c:pt idx="6222">
                  <c:v>-5.2780279401004798E-2</c:v>
                </c:pt>
                <c:pt idx="6223">
                  <c:v>-1.36608791344734E-2</c:v>
                </c:pt>
                <c:pt idx="6224">
                  <c:v>-9.5266298905932495E-2</c:v>
                </c:pt>
                <c:pt idx="6225">
                  <c:v>-7.5604487005230994E-2</c:v>
                </c:pt>
                <c:pt idx="6226">
                  <c:v>-7.0998261410454497E-2</c:v>
                </c:pt>
                <c:pt idx="6227">
                  <c:v>-7.5520416545122898E-2</c:v>
                </c:pt>
                <c:pt idx="6228">
                  <c:v>9.7780687242146093E-3</c:v>
                </c:pt>
                <c:pt idx="6229">
                  <c:v>6.0484409878617001E-2</c:v>
                </c:pt>
                <c:pt idx="6230">
                  <c:v>-1.8895852730819802E-2</c:v>
                </c:pt>
                <c:pt idx="6231">
                  <c:v>-7.6426778712551005E-2</c:v>
                </c:pt>
                <c:pt idx="6232">
                  <c:v>4.01193922314977E-2</c:v>
                </c:pt>
                <c:pt idx="6233">
                  <c:v>2.9119829356021799E-2</c:v>
                </c:pt>
                <c:pt idx="6234">
                  <c:v>9.0235069833941098E-2</c:v>
                </c:pt>
                <c:pt idx="6235">
                  <c:v>-0.13848524336384399</c:v>
                </c:pt>
                <c:pt idx="6236">
                  <c:v>-0.163741155309611</c:v>
                </c:pt>
                <c:pt idx="6237">
                  <c:v>8.2262472488633206E-2</c:v>
                </c:pt>
                <c:pt idx="6238">
                  <c:v>3.8223709382535297E-2</c:v>
                </c:pt>
                <c:pt idx="6239">
                  <c:v>-9.6306845158994597E-2</c:v>
                </c:pt>
                <c:pt idx="6240">
                  <c:v>-0.178538750918669</c:v>
                </c:pt>
                <c:pt idx="6241">
                  <c:v>-0.21172112707961899</c:v>
                </c:pt>
                <c:pt idx="6242">
                  <c:v>-7.1773626154878506E-2</c:v>
                </c:pt>
                <c:pt idx="6243">
                  <c:v>2.2902960005994899E-3</c:v>
                </c:pt>
                <c:pt idx="6244">
                  <c:v>-6.1361764142684898E-2</c:v>
                </c:pt>
                <c:pt idx="6245">
                  <c:v>-7.7628193381361399E-2</c:v>
                </c:pt>
                <c:pt idx="6246">
                  <c:v>-4.87593844267131E-3</c:v>
                </c:pt>
                <c:pt idx="6247">
                  <c:v>-4.2538164657811399E-2</c:v>
                </c:pt>
                <c:pt idx="6248">
                  <c:v>-0.12280658130328601</c:v>
                </c:pt>
                <c:pt idx="6249">
                  <c:v>7.4736147836361497E-2</c:v>
                </c:pt>
                <c:pt idx="6250">
                  <c:v>-7.1947103265353404E-2</c:v>
                </c:pt>
                <c:pt idx="6251">
                  <c:v>2.7793359145247699E-2</c:v>
                </c:pt>
                <c:pt idx="6252">
                  <c:v>-3.1146961981223201E-2</c:v>
                </c:pt>
                <c:pt idx="6253">
                  <c:v>-3.49275507917799E-2</c:v>
                </c:pt>
                <c:pt idx="6254">
                  <c:v>-2.28750363603041E-2</c:v>
                </c:pt>
                <c:pt idx="6255">
                  <c:v>-0.138058015905792</c:v>
                </c:pt>
                <c:pt idx="6256">
                  <c:v>-0.14201367539531901</c:v>
                </c:pt>
                <c:pt idx="6257">
                  <c:v>0.122892841490973</c:v>
                </c:pt>
                <c:pt idx="6258">
                  <c:v>9.6990795980501907E-2</c:v>
                </c:pt>
                <c:pt idx="6259">
                  <c:v>1.4538639391935801E-2</c:v>
                </c:pt>
                <c:pt idx="6260">
                  <c:v>-0.11572833445351501</c:v>
                </c:pt>
                <c:pt idx="6261">
                  <c:v>-5.4237734466840798E-2</c:v>
                </c:pt>
                <c:pt idx="6262">
                  <c:v>-5.3207211591744602E-2</c:v>
                </c:pt>
                <c:pt idx="6263">
                  <c:v>4.3760523265630603E-2</c:v>
                </c:pt>
                <c:pt idx="6264">
                  <c:v>-1.4585071967364799E-2</c:v>
                </c:pt>
                <c:pt idx="6265">
                  <c:v>0.22857165977594801</c:v>
                </c:pt>
                <c:pt idx="6266">
                  <c:v>4.4755351771549101E-2</c:v>
                </c:pt>
                <c:pt idx="6267">
                  <c:v>-5.6509538065442101E-2</c:v>
                </c:pt>
                <c:pt idx="6268">
                  <c:v>3.9297154293879401E-2</c:v>
                </c:pt>
                <c:pt idx="6269">
                  <c:v>-9.2497254555324204E-2</c:v>
                </c:pt>
                <c:pt idx="6270">
                  <c:v>0.10500905465405699</c:v>
                </c:pt>
                <c:pt idx="6271">
                  <c:v>1.5011552970935999E-2</c:v>
                </c:pt>
                <c:pt idx="6272">
                  <c:v>-0.12825552980870999</c:v>
                </c:pt>
                <c:pt idx="6273">
                  <c:v>4.3462980585529998E-2</c:v>
                </c:pt>
                <c:pt idx="6274">
                  <c:v>0.30128539693635698</c:v>
                </c:pt>
                <c:pt idx="6275">
                  <c:v>-0.11147516497792299</c:v>
                </c:pt>
                <c:pt idx="6276">
                  <c:v>-2.9170512568326101E-2</c:v>
                </c:pt>
                <c:pt idx="6277">
                  <c:v>-3.0486381653550301E-2</c:v>
                </c:pt>
                <c:pt idx="6278">
                  <c:v>-6.2230465722613801E-2</c:v>
                </c:pt>
                <c:pt idx="6279">
                  <c:v>7.6100645851660403E-2</c:v>
                </c:pt>
                <c:pt idx="6280">
                  <c:v>3.3078334602628899E-2</c:v>
                </c:pt>
                <c:pt idx="6281">
                  <c:v>4.5168000804795702E-2</c:v>
                </c:pt>
                <c:pt idx="6282">
                  <c:v>0.23365770496124999</c:v>
                </c:pt>
                <c:pt idx="6283">
                  <c:v>1.26139690296014E-2</c:v>
                </c:pt>
                <c:pt idx="6284">
                  <c:v>-8.0852201475734003E-3</c:v>
                </c:pt>
                <c:pt idx="6285">
                  <c:v>-0.14408674618567499</c:v>
                </c:pt>
                <c:pt idx="6286">
                  <c:v>-1.9867931645500801E-2</c:v>
                </c:pt>
                <c:pt idx="6287">
                  <c:v>-9.4189509034315194E-2</c:v>
                </c:pt>
                <c:pt idx="6288">
                  <c:v>3.6698667519885902E-2</c:v>
                </c:pt>
                <c:pt idx="6289">
                  <c:v>-0.212529741028749</c:v>
                </c:pt>
                <c:pt idx="6290">
                  <c:v>-4.7343783530511302E-2</c:v>
                </c:pt>
                <c:pt idx="6291">
                  <c:v>0.147934469399746</c:v>
                </c:pt>
                <c:pt idx="6292">
                  <c:v>-6.9781341659563595E-2</c:v>
                </c:pt>
                <c:pt idx="6293">
                  <c:v>5.0160970294917298E-2</c:v>
                </c:pt>
                <c:pt idx="6294">
                  <c:v>9.5612456013290298E-2</c:v>
                </c:pt>
                <c:pt idx="6295">
                  <c:v>6.2074085291423699E-2</c:v>
                </c:pt>
                <c:pt idx="6296">
                  <c:v>-7.0467544233047796E-2</c:v>
                </c:pt>
                <c:pt idx="6297">
                  <c:v>-1.7076776388136299E-2</c:v>
                </c:pt>
                <c:pt idx="6298">
                  <c:v>8.2006572912796099E-3</c:v>
                </c:pt>
                <c:pt idx="6299">
                  <c:v>-0.12082089644737599</c:v>
                </c:pt>
                <c:pt idx="6300">
                  <c:v>2.3085893558629799E-3</c:v>
                </c:pt>
                <c:pt idx="6301">
                  <c:v>-6.2769678061243006E-2</c:v>
                </c:pt>
                <c:pt idx="6302">
                  <c:v>3.1778686451453098E-2</c:v>
                </c:pt>
                <c:pt idx="6303">
                  <c:v>4.5991753695343397E-2</c:v>
                </c:pt>
                <c:pt idx="6304">
                  <c:v>-6.2981479324180994E-2</c:v>
                </c:pt>
                <c:pt idx="6305">
                  <c:v>-1.9740247276915899E-2</c:v>
                </c:pt>
                <c:pt idx="6306">
                  <c:v>0.117986740636323</c:v>
                </c:pt>
                <c:pt idx="6307">
                  <c:v>5.58873866677621E-2</c:v>
                </c:pt>
                <c:pt idx="6308">
                  <c:v>9.3580116205405503E-2</c:v>
                </c:pt>
                <c:pt idx="6309">
                  <c:v>-9.5445745277314295E-2</c:v>
                </c:pt>
                <c:pt idx="6310">
                  <c:v>-5.0651512924366301E-2</c:v>
                </c:pt>
                <c:pt idx="6311">
                  <c:v>6.1639393740175998E-2</c:v>
                </c:pt>
                <c:pt idx="6312">
                  <c:v>-0.213850064349969</c:v>
                </c:pt>
                <c:pt idx="6313">
                  <c:v>1.41686072661331E-2</c:v>
                </c:pt>
                <c:pt idx="6314">
                  <c:v>4.0330948193285601E-2</c:v>
                </c:pt>
                <c:pt idx="6315">
                  <c:v>0.145319980676862</c:v>
                </c:pt>
                <c:pt idx="6316">
                  <c:v>-6.20359024623598E-2</c:v>
                </c:pt>
                <c:pt idx="6317">
                  <c:v>4.4502564799670602E-2</c:v>
                </c:pt>
                <c:pt idx="6318">
                  <c:v>-0.19667183498878099</c:v>
                </c:pt>
                <c:pt idx="6319">
                  <c:v>-0.12601817713675301</c:v>
                </c:pt>
                <c:pt idx="6320">
                  <c:v>-8.2051301391095101E-3</c:v>
                </c:pt>
                <c:pt idx="6321">
                  <c:v>-5.86992097527652E-2</c:v>
                </c:pt>
                <c:pt idx="6322">
                  <c:v>-1.8786599243368202E-2</c:v>
                </c:pt>
                <c:pt idx="6323">
                  <c:v>-0.15420933784011601</c:v>
                </c:pt>
                <c:pt idx="6324">
                  <c:v>6.2804062427513699E-2</c:v>
                </c:pt>
                <c:pt idx="6325">
                  <c:v>4.7251712313300899E-4</c:v>
                </c:pt>
                <c:pt idx="6326">
                  <c:v>7.4558379072957601E-3</c:v>
                </c:pt>
                <c:pt idx="6327">
                  <c:v>9.0929723017254105E-2</c:v>
                </c:pt>
                <c:pt idx="6328">
                  <c:v>3.3849430829015099E-2</c:v>
                </c:pt>
                <c:pt idx="6329">
                  <c:v>-5.7917190243191599E-2</c:v>
                </c:pt>
                <c:pt idx="6330">
                  <c:v>5.9822212580452401E-2</c:v>
                </c:pt>
                <c:pt idx="6331">
                  <c:v>0.106991465854349</c:v>
                </c:pt>
                <c:pt idx="6332">
                  <c:v>-0.12418073758770801</c:v>
                </c:pt>
                <c:pt idx="6333">
                  <c:v>7.0466077961775397E-2</c:v>
                </c:pt>
                <c:pt idx="6334">
                  <c:v>0.46322557946457699</c:v>
                </c:pt>
                <c:pt idx="6335">
                  <c:v>-8.9886965665279206E-2</c:v>
                </c:pt>
                <c:pt idx="6336">
                  <c:v>2.8052671901448001E-2</c:v>
                </c:pt>
                <c:pt idx="6337">
                  <c:v>-8.28412954324413E-2</c:v>
                </c:pt>
                <c:pt idx="6338">
                  <c:v>1.8070170148173598E-2</c:v>
                </c:pt>
                <c:pt idx="6339">
                  <c:v>-6.0220714864489502E-2</c:v>
                </c:pt>
                <c:pt idx="6340">
                  <c:v>0.15650555430176499</c:v>
                </c:pt>
                <c:pt idx="6341">
                  <c:v>-0.197496048895316</c:v>
                </c:pt>
                <c:pt idx="6342">
                  <c:v>-4.6641434039127502E-2</c:v>
                </c:pt>
                <c:pt idx="6343">
                  <c:v>-4.8888472548493503E-2</c:v>
                </c:pt>
                <c:pt idx="6344">
                  <c:v>-0.10099402307770999</c:v>
                </c:pt>
                <c:pt idx="6345">
                  <c:v>-0.100539973780227</c:v>
                </c:pt>
                <c:pt idx="6346">
                  <c:v>0.205694483894447</c:v>
                </c:pt>
                <c:pt idx="6347">
                  <c:v>5.6539280136351303E-2</c:v>
                </c:pt>
                <c:pt idx="6348">
                  <c:v>-0.116654667225294</c:v>
                </c:pt>
                <c:pt idx="6349">
                  <c:v>7.5751796715780806E-2</c:v>
                </c:pt>
                <c:pt idx="6350">
                  <c:v>-5.4209801240356903E-2</c:v>
                </c:pt>
                <c:pt idx="6351">
                  <c:v>3.1031742084824301E-2</c:v>
                </c:pt>
                <c:pt idx="6352">
                  <c:v>-0.21980598882131</c:v>
                </c:pt>
                <c:pt idx="6353">
                  <c:v>-4.9665992116526801E-2</c:v>
                </c:pt>
                <c:pt idx="6354">
                  <c:v>0.10403891858523601</c:v>
                </c:pt>
                <c:pt idx="6355">
                  <c:v>3.2366894492943402E-2</c:v>
                </c:pt>
                <c:pt idx="6356">
                  <c:v>-0.146984531477585</c:v>
                </c:pt>
                <c:pt idx="6357">
                  <c:v>-3.2236107389844698E-2</c:v>
                </c:pt>
                <c:pt idx="6358">
                  <c:v>6.5675997227603297E-2</c:v>
                </c:pt>
                <c:pt idx="6359">
                  <c:v>0.14999772857499</c:v>
                </c:pt>
                <c:pt idx="6360">
                  <c:v>-3.5859679586676102E-2</c:v>
                </c:pt>
                <c:pt idx="6361">
                  <c:v>-2.33467488129495E-2</c:v>
                </c:pt>
                <c:pt idx="6362">
                  <c:v>-0.15565764286192699</c:v>
                </c:pt>
                <c:pt idx="6363">
                  <c:v>-6.24786494253637E-2</c:v>
                </c:pt>
                <c:pt idx="6364">
                  <c:v>-0.28028322123195298</c:v>
                </c:pt>
                <c:pt idx="6365">
                  <c:v>-7.03544987347344E-2</c:v>
                </c:pt>
                <c:pt idx="6366">
                  <c:v>-9.9170292446269001E-2</c:v>
                </c:pt>
                <c:pt idx="6367">
                  <c:v>-0.34284251667763699</c:v>
                </c:pt>
                <c:pt idx="6368">
                  <c:v>6.7863858787442097E-2</c:v>
                </c:pt>
                <c:pt idx="6369">
                  <c:v>-2.4210228720908101E-2</c:v>
                </c:pt>
                <c:pt idx="6370">
                  <c:v>4.5338873819318302E-3</c:v>
                </c:pt>
                <c:pt idx="6371">
                  <c:v>-1.9187303699335499E-2</c:v>
                </c:pt>
                <c:pt idx="6372">
                  <c:v>7.5922675612078494E-2</c:v>
                </c:pt>
                <c:pt idx="6373">
                  <c:v>-8.0093909636470798E-2</c:v>
                </c:pt>
                <c:pt idx="6374">
                  <c:v>0.13461852238555799</c:v>
                </c:pt>
                <c:pt idx="6375">
                  <c:v>1.85716374131202E-2</c:v>
                </c:pt>
                <c:pt idx="6376">
                  <c:v>-9.4126096151439007E-2</c:v>
                </c:pt>
                <c:pt idx="6377">
                  <c:v>1.6668728746056499E-2</c:v>
                </c:pt>
                <c:pt idx="6378">
                  <c:v>-0.28730638382772899</c:v>
                </c:pt>
                <c:pt idx="6379">
                  <c:v>3.8670817242745202E-2</c:v>
                </c:pt>
                <c:pt idx="6380">
                  <c:v>-8.1435112814602899E-3</c:v>
                </c:pt>
                <c:pt idx="6381">
                  <c:v>-0.14104437139655701</c:v>
                </c:pt>
                <c:pt idx="6382">
                  <c:v>0.12251993729210001</c:v>
                </c:pt>
                <c:pt idx="6383">
                  <c:v>4.6490977048279099E-2</c:v>
                </c:pt>
                <c:pt idx="6384">
                  <c:v>5.4639808636606398E-2</c:v>
                </c:pt>
                <c:pt idx="6385">
                  <c:v>0.118786148702058</c:v>
                </c:pt>
                <c:pt idx="6386">
                  <c:v>-1.1373871096485501E-2</c:v>
                </c:pt>
                <c:pt idx="6387">
                  <c:v>-7.3142245727037605E-2</c:v>
                </c:pt>
                <c:pt idx="6388">
                  <c:v>-4.2378155156339602E-2</c:v>
                </c:pt>
                <c:pt idx="6389">
                  <c:v>2.3612371315557799E-2</c:v>
                </c:pt>
                <c:pt idx="6390">
                  <c:v>-8.2861406156178301E-3</c:v>
                </c:pt>
                <c:pt idx="6391">
                  <c:v>1.8350612770348999E-2</c:v>
                </c:pt>
                <c:pt idx="6392">
                  <c:v>-6.6955421764383502E-2</c:v>
                </c:pt>
                <c:pt idx="6393">
                  <c:v>-4.8260340865813801E-2</c:v>
                </c:pt>
                <c:pt idx="6394">
                  <c:v>-2.2085324010985698E-2</c:v>
                </c:pt>
                <c:pt idx="6395">
                  <c:v>-0.104138262392224</c:v>
                </c:pt>
                <c:pt idx="6396">
                  <c:v>4.9564122004133203E-2</c:v>
                </c:pt>
                <c:pt idx="6397">
                  <c:v>-8.5893351401281806E-2</c:v>
                </c:pt>
                <c:pt idx="6398">
                  <c:v>-6.7105811398063195E-2</c:v>
                </c:pt>
                <c:pt idx="6399">
                  <c:v>-0.126021924204054</c:v>
                </c:pt>
                <c:pt idx="6400">
                  <c:v>5.37127458752229E-2</c:v>
                </c:pt>
                <c:pt idx="6401">
                  <c:v>-1.1619604293515299E-2</c:v>
                </c:pt>
                <c:pt idx="6402">
                  <c:v>-1.4377686318788999E-2</c:v>
                </c:pt>
                <c:pt idx="6403">
                  <c:v>-9.2375560009196903E-2</c:v>
                </c:pt>
                <c:pt idx="6404">
                  <c:v>-5.7033614246543997E-2</c:v>
                </c:pt>
                <c:pt idx="6405">
                  <c:v>-6.23443068324692E-2</c:v>
                </c:pt>
                <c:pt idx="6406">
                  <c:v>-8.9598870453918303E-2</c:v>
                </c:pt>
                <c:pt idx="6407">
                  <c:v>0.17980545936667</c:v>
                </c:pt>
                <c:pt idx="6408">
                  <c:v>-0.133278936446176</c:v>
                </c:pt>
                <c:pt idx="6409">
                  <c:v>7.3141350644628594E-2</c:v>
                </c:pt>
                <c:pt idx="6410">
                  <c:v>-2.30646551504483E-2</c:v>
                </c:pt>
                <c:pt idx="6411">
                  <c:v>3.8931141048041497E-2</c:v>
                </c:pt>
                <c:pt idx="6412">
                  <c:v>-5.0321243588770798E-2</c:v>
                </c:pt>
                <c:pt idx="6413">
                  <c:v>0.43080239595195502</c:v>
                </c:pt>
                <c:pt idx="6414">
                  <c:v>1.8184932743041698E-2</c:v>
                </c:pt>
                <c:pt idx="6415">
                  <c:v>-0.128608439681377</c:v>
                </c:pt>
                <c:pt idx="6416">
                  <c:v>0.13127362366092399</c:v>
                </c:pt>
                <c:pt idx="6417">
                  <c:v>-1.9462755789287901E-2</c:v>
                </c:pt>
                <c:pt idx="6418">
                  <c:v>0.150321395456538</c:v>
                </c:pt>
                <c:pt idx="6419">
                  <c:v>-0.232977536299208</c:v>
                </c:pt>
                <c:pt idx="6420">
                  <c:v>6.4154806252528104E-2</c:v>
                </c:pt>
                <c:pt idx="6421">
                  <c:v>0.129251326687497</c:v>
                </c:pt>
                <c:pt idx="6422">
                  <c:v>9.1018073783385695E-2</c:v>
                </c:pt>
                <c:pt idx="6423">
                  <c:v>-5.2133764971166001E-2</c:v>
                </c:pt>
                <c:pt idx="6424">
                  <c:v>-0.20055690199984599</c:v>
                </c:pt>
                <c:pt idx="6425">
                  <c:v>0.11373045522000901</c:v>
                </c:pt>
                <c:pt idx="6426">
                  <c:v>0.102258480347879</c:v>
                </c:pt>
                <c:pt idx="6427">
                  <c:v>-0.115645396277076</c:v>
                </c:pt>
                <c:pt idx="6428">
                  <c:v>-7.1292229902670798E-2</c:v>
                </c:pt>
                <c:pt idx="6429">
                  <c:v>-0.106348121597423</c:v>
                </c:pt>
                <c:pt idx="6430">
                  <c:v>1.8351020855843302E-2</c:v>
                </c:pt>
                <c:pt idx="6431">
                  <c:v>-3.9177612891913703E-2</c:v>
                </c:pt>
                <c:pt idx="6432">
                  <c:v>-5.2524967923162102E-4</c:v>
                </c:pt>
                <c:pt idx="6433">
                  <c:v>-0.16557088755937899</c:v>
                </c:pt>
                <c:pt idx="6434">
                  <c:v>2.7990840648351799E-2</c:v>
                </c:pt>
                <c:pt idx="6435">
                  <c:v>5.7689410066878999E-2</c:v>
                </c:pt>
                <c:pt idx="6436">
                  <c:v>-8.1291960265425595E-2</c:v>
                </c:pt>
                <c:pt idx="6437">
                  <c:v>-5.3132514436882196E-3</c:v>
                </c:pt>
                <c:pt idx="6438">
                  <c:v>-5.9709074585530403E-2</c:v>
                </c:pt>
                <c:pt idx="6439">
                  <c:v>-0.18970584793862699</c:v>
                </c:pt>
                <c:pt idx="6440">
                  <c:v>1.18993630230086E-2</c:v>
                </c:pt>
                <c:pt idx="6441">
                  <c:v>0.40199629030673401</c:v>
                </c:pt>
                <c:pt idx="6442">
                  <c:v>0.14317324523779601</c:v>
                </c:pt>
                <c:pt idx="6443">
                  <c:v>0.172563834343229</c:v>
                </c:pt>
                <c:pt idx="6444">
                  <c:v>3.6823506261693998E-3</c:v>
                </c:pt>
                <c:pt idx="6445">
                  <c:v>-6.51370082293381E-2</c:v>
                </c:pt>
                <c:pt idx="6446">
                  <c:v>2.5596742300145098E-2</c:v>
                </c:pt>
                <c:pt idx="6447">
                  <c:v>-5.4894418525077697E-2</c:v>
                </c:pt>
                <c:pt idx="6448">
                  <c:v>5.8478030624576703E-2</c:v>
                </c:pt>
                <c:pt idx="6449">
                  <c:v>1.5359835076585801E-2</c:v>
                </c:pt>
                <c:pt idx="6450">
                  <c:v>-0.10839370599980799</c:v>
                </c:pt>
                <c:pt idx="6451">
                  <c:v>0.15575300968731701</c:v>
                </c:pt>
                <c:pt idx="6452">
                  <c:v>-0.13317913399210701</c:v>
                </c:pt>
                <c:pt idx="6453">
                  <c:v>5.57227254298285E-2</c:v>
                </c:pt>
                <c:pt idx="6454">
                  <c:v>-1.30754757586695E-2</c:v>
                </c:pt>
                <c:pt idx="6455">
                  <c:v>-1.18704600719344E-3</c:v>
                </c:pt>
                <c:pt idx="6456">
                  <c:v>-7.6367745016189495E-2</c:v>
                </c:pt>
                <c:pt idx="6457">
                  <c:v>-0.12787640651538501</c:v>
                </c:pt>
                <c:pt idx="6458">
                  <c:v>4.4972177446006803E-2</c:v>
                </c:pt>
                <c:pt idx="6459">
                  <c:v>-2.3695594690050101E-2</c:v>
                </c:pt>
                <c:pt idx="6460">
                  <c:v>-5.3860123292883699E-3</c:v>
                </c:pt>
                <c:pt idx="6461">
                  <c:v>-8.1357879930393104E-2</c:v>
                </c:pt>
                <c:pt idx="6462">
                  <c:v>-0.130055750510191</c:v>
                </c:pt>
                <c:pt idx="6463">
                  <c:v>4.0285065126742098E-2</c:v>
                </c:pt>
                <c:pt idx="6464">
                  <c:v>9.3130138172346805E-2</c:v>
                </c:pt>
                <c:pt idx="6465">
                  <c:v>-4.0999452686622598E-2</c:v>
                </c:pt>
                <c:pt idx="6466">
                  <c:v>-0.13427318119159701</c:v>
                </c:pt>
                <c:pt idx="6467">
                  <c:v>1.18110011323216E-2</c:v>
                </c:pt>
                <c:pt idx="6468">
                  <c:v>0.35103008667373797</c:v>
                </c:pt>
                <c:pt idx="6469">
                  <c:v>-0.15348719567232999</c:v>
                </c:pt>
                <c:pt idx="6470">
                  <c:v>-0.204424031760223</c:v>
                </c:pt>
                <c:pt idx="6471">
                  <c:v>-6.6681225103453201E-2</c:v>
                </c:pt>
                <c:pt idx="6472">
                  <c:v>-5.9020025261524701E-4</c:v>
                </c:pt>
                <c:pt idx="6473">
                  <c:v>-1.2490956315719601E-2</c:v>
                </c:pt>
                <c:pt idx="6474">
                  <c:v>0.13691994162639201</c:v>
                </c:pt>
                <c:pt idx="6475">
                  <c:v>-5.5741575452479701E-2</c:v>
                </c:pt>
                <c:pt idx="6476">
                  <c:v>0.119443261928196</c:v>
                </c:pt>
                <c:pt idx="6477">
                  <c:v>-0.28230771938298499</c:v>
                </c:pt>
                <c:pt idx="6478">
                  <c:v>-5.0913051867398799E-2</c:v>
                </c:pt>
                <c:pt idx="6479">
                  <c:v>-0.188209341338409</c:v>
                </c:pt>
                <c:pt idx="6480">
                  <c:v>-0.15582113492017399</c:v>
                </c:pt>
                <c:pt idx="6481">
                  <c:v>0.541062936940368</c:v>
                </c:pt>
                <c:pt idx="6482">
                  <c:v>-4.1828765133542098E-2</c:v>
                </c:pt>
                <c:pt idx="6483">
                  <c:v>-0.17776817518166099</c:v>
                </c:pt>
                <c:pt idx="6484">
                  <c:v>-4.7058300634612103E-2</c:v>
                </c:pt>
                <c:pt idx="6485">
                  <c:v>-4.7553446200956799E-2</c:v>
                </c:pt>
                <c:pt idx="6486">
                  <c:v>-0.19214163611855301</c:v>
                </c:pt>
                <c:pt idx="6487">
                  <c:v>1.03713669376448E-2</c:v>
                </c:pt>
                <c:pt idx="6488">
                  <c:v>2.8000127937933598E-2</c:v>
                </c:pt>
                <c:pt idx="6489">
                  <c:v>-0.27955381228647602</c:v>
                </c:pt>
                <c:pt idx="6490">
                  <c:v>-3.1256353498320302E-2</c:v>
                </c:pt>
                <c:pt idx="6491">
                  <c:v>-4.9309183038536403E-2</c:v>
                </c:pt>
                <c:pt idx="6492">
                  <c:v>0.216650693344731</c:v>
                </c:pt>
                <c:pt idx="6493">
                  <c:v>-0.116788615833379</c:v>
                </c:pt>
                <c:pt idx="6494">
                  <c:v>-4.1334435164599399E-2</c:v>
                </c:pt>
                <c:pt idx="6495">
                  <c:v>7.34671491930321E-2</c:v>
                </c:pt>
                <c:pt idx="6496">
                  <c:v>-0.22578281340800099</c:v>
                </c:pt>
                <c:pt idx="6497">
                  <c:v>-0.107814200285389</c:v>
                </c:pt>
                <c:pt idx="6498">
                  <c:v>-0.21577055291800701</c:v>
                </c:pt>
                <c:pt idx="6499">
                  <c:v>0.118529733661735</c:v>
                </c:pt>
                <c:pt idx="6500">
                  <c:v>-0.22740696984664099</c:v>
                </c:pt>
                <c:pt idx="6501">
                  <c:v>-0.147447451137313</c:v>
                </c:pt>
                <c:pt idx="6502">
                  <c:v>-0.13107145906845999</c:v>
                </c:pt>
                <c:pt idx="6503">
                  <c:v>-0.27251457623160102</c:v>
                </c:pt>
                <c:pt idx="6504">
                  <c:v>5.81536789481545E-2</c:v>
                </c:pt>
                <c:pt idx="6505">
                  <c:v>-4.19696107296854E-2</c:v>
                </c:pt>
                <c:pt idx="6506">
                  <c:v>-0.10944427322860199</c:v>
                </c:pt>
                <c:pt idx="6507">
                  <c:v>-6.9084863295881996E-2</c:v>
                </c:pt>
                <c:pt idx="6508">
                  <c:v>-0.31807261936466102</c:v>
                </c:pt>
                <c:pt idx="6509">
                  <c:v>-4.6376586494337103E-2</c:v>
                </c:pt>
                <c:pt idx="6510">
                  <c:v>-7.5774506265664995E-2</c:v>
                </c:pt>
                <c:pt idx="6511">
                  <c:v>-7.8704222881089705E-2</c:v>
                </c:pt>
                <c:pt idx="6512">
                  <c:v>-3.7585957710984302E-2</c:v>
                </c:pt>
                <c:pt idx="6513">
                  <c:v>-9.8862328970377597E-2</c:v>
                </c:pt>
                <c:pt idx="6514">
                  <c:v>-5.0519657380882599E-2</c:v>
                </c:pt>
                <c:pt idx="6515">
                  <c:v>-0.162056111728273</c:v>
                </c:pt>
                <c:pt idx="6516">
                  <c:v>-0.230161668199164</c:v>
                </c:pt>
                <c:pt idx="6517">
                  <c:v>-0.13686490943966401</c:v>
                </c:pt>
                <c:pt idx="6518">
                  <c:v>-0.27400685059778801</c:v>
                </c:pt>
                <c:pt idx="6519">
                  <c:v>-4.0644557535598501E-2</c:v>
                </c:pt>
                <c:pt idx="6520">
                  <c:v>-1.0852131304527101E-2</c:v>
                </c:pt>
                <c:pt idx="6521">
                  <c:v>4.3279075619683E-2</c:v>
                </c:pt>
                <c:pt idx="6522">
                  <c:v>-3.6657468055222998E-2</c:v>
                </c:pt>
                <c:pt idx="6523">
                  <c:v>-3.3415421797355002E-2</c:v>
                </c:pt>
                <c:pt idx="6524">
                  <c:v>8.7158066926460401E-2</c:v>
                </c:pt>
                <c:pt idx="6525">
                  <c:v>-1.5732318402851501E-2</c:v>
                </c:pt>
                <c:pt idx="6526">
                  <c:v>-5.6392107481666003E-2</c:v>
                </c:pt>
                <c:pt idx="6527">
                  <c:v>3.6592235999307797E-2</c:v>
                </c:pt>
                <c:pt idx="6528">
                  <c:v>-0.107895637020966</c:v>
                </c:pt>
                <c:pt idx="6529">
                  <c:v>-0.16685677194099099</c:v>
                </c:pt>
                <c:pt idx="6530">
                  <c:v>0.109471698885255</c:v>
                </c:pt>
                <c:pt idx="6531">
                  <c:v>-0.221776260312461</c:v>
                </c:pt>
                <c:pt idx="6532">
                  <c:v>-0.35380035865861298</c:v>
                </c:pt>
                <c:pt idx="6533">
                  <c:v>6.8831742060130999E-2</c:v>
                </c:pt>
                <c:pt idx="6534">
                  <c:v>-0.20711548400902699</c:v>
                </c:pt>
                <c:pt idx="6535">
                  <c:v>1.64280945832509E-2</c:v>
                </c:pt>
                <c:pt idx="6536">
                  <c:v>0.122839593921042</c:v>
                </c:pt>
                <c:pt idx="6537">
                  <c:v>-0.30765171516277001</c:v>
                </c:pt>
                <c:pt idx="6538">
                  <c:v>-7.4023753661237798E-2</c:v>
                </c:pt>
                <c:pt idx="6539">
                  <c:v>-0.20161458783713601</c:v>
                </c:pt>
                <c:pt idx="6540">
                  <c:v>0.149755607357174</c:v>
                </c:pt>
                <c:pt idx="6541">
                  <c:v>-0.26834211249680001</c:v>
                </c:pt>
                <c:pt idx="6542">
                  <c:v>-6.1650821579306098E-2</c:v>
                </c:pt>
                <c:pt idx="6543">
                  <c:v>0.277171313839643</c:v>
                </c:pt>
                <c:pt idx="6544">
                  <c:v>-2.8899826741615599E-2</c:v>
                </c:pt>
                <c:pt idx="6545">
                  <c:v>-0.36135591683305501</c:v>
                </c:pt>
                <c:pt idx="6546">
                  <c:v>-0.16151257073622999</c:v>
                </c:pt>
                <c:pt idx="6547">
                  <c:v>-5.3364363662839601E-2</c:v>
                </c:pt>
                <c:pt idx="6548">
                  <c:v>0.26129744082523998</c:v>
                </c:pt>
                <c:pt idx="6549">
                  <c:v>-5.0658145610388103E-2</c:v>
                </c:pt>
                <c:pt idx="6550">
                  <c:v>2.1944194760281199E-2</c:v>
                </c:pt>
                <c:pt idx="6551">
                  <c:v>4.9332057709007102E-2</c:v>
                </c:pt>
                <c:pt idx="6552">
                  <c:v>-0.106455021214197</c:v>
                </c:pt>
                <c:pt idx="6553">
                  <c:v>-0.105614645703698</c:v>
                </c:pt>
                <c:pt idx="6554">
                  <c:v>8.2421238812679896E-3</c:v>
                </c:pt>
                <c:pt idx="6555">
                  <c:v>-0.248540235692289</c:v>
                </c:pt>
                <c:pt idx="6556">
                  <c:v>-0.20004789821878799</c:v>
                </c:pt>
                <c:pt idx="6557">
                  <c:v>5.84972708425724E-3</c:v>
                </c:pt>
                <c:pt idx="6558">
                  <c:v>-0.26545935250872299</c:v>
                </c:pt>
                <c:pt idx="6559">
                  <c:v>-1.4882500542873E-2</c:v>
                </c:pt>
                <c:pt idx="6560">
                  <c:v>7.3520678941067202E-2</c:v>
                </c:pt>
                <c:pt idx="6561">
                  <c:v>1.15249149991676E-2</c:v>
                </c:pt>
                <c:pt idx="6562">
                  <c:v>-4.5054479679364198E-2</c:v>
                </c:pt>
                <c:pt idx="6563">
                  <c:v>-8.3823118145165392E-3</c:v>
                </c:pt>
                <c:pt idx="6564">
                  <c:v>0.181865616406792</c:v>
                </c:pt>
                <c:pt idx="6565">
                  <c:v>0.103836975836757</c:v>
                </c:pt>
                <c:pt idx="6566">
                  <c:v>-4.21275924183524E-2</c:v>
                </c:pt>
                <c:pt idx="6567">
                  <c:v>4.6008252380776299E-2</c:v>
                </c:pt>
                <c:pt idx="6568">
                  <c:v>-0.24874352129314101</c:v>
                </c:pt>
                <c:pt idx="6569">
                  <c:v>2.2148744590893402E-2</c:v>
                </c:pt>
                <c:pt idx="6570">
                  <c:v>5.3061640127285002E-2</c:v>
                </c:pt>
                <c:pt idx="6571">
                  <c:v>-0.13605262483834701</c:v>
                </c:pt>
                <c:pt idx="6572">
                  <c:v>4.2742734026066202E-2</c:v>
                </c:pt>
                <c:pt idx="6573">
                  <c:v>-7.2327030262993502E-2</c:v>
                </c:pt>
                <c:pt idx="6574">
                  <c:v>-0.26793335741222801</c:v>
                </c:pt>
                <c:pt idx="6575">
                  <c:v>0.101595220894993</c:v>
                </c:pt>
                <c:pt idx="6576">
                  <c:v>-0.110955648000166</c:v>
                </c:pt>
                <c:pt idx="6577">
                  <c:v>8.1504801821783907E-2</c:v>
                </c:pt>
                <c:pt idx="6578">
                  <c:v>-0.35081186674259301</c:v>
                </c:pt>
                <c:pt idx="6579">
                  <c:v>0.113691506556028</c:v>
                </c:pt>
                <c:pt idx="6580">
                  <c:v>-0.110674739983375</c:v>
                </c:pt>
                <c:pt idx="6581">
                  <c:v>-0.23809027314581999</c:v>
                </c:pt>
                <c:pt idx="6582">
                  <c:v>-6.2656945069912595E-2</c:v>
                </c:pt>
                <c:pt idx="6583">
                  <c:v>-0.13462432092198601</c:v>
                </c:pt>
                <c:pt idx="6584">
                  <c:v>-1.14336124600491E-2</c:v>
                </c:pt>
                <c:pt idx="6585">
                  <c:v>3.9285267938344902E-3</c:v>
                </c:pt>
                <c:pt idx="6586">
                  <c:v>-0.282257387352842</c:v>
                </c:pt>
                <c:pt idx="6587">
                  <c:v>-0.26858617379587801</c:v>
                </c:pt>
                <c:pt idx="6588">
                  <c:v>-0.24890855932142</c:v>
                </c:pt>
                <c:pt idx="6589">
                  <c:v>0.19716883648019801</c:v>
                </c:pt>
                <c:pt idx="6590">
                  <c:v>-0.103198097358093</c:v>
                </c:pt>
                <c:pt idx="6591">
                  <c:v>0.19245434771742301</c:v>
                </c:pt>
                <c:pt idx="6592">
                  <c:v>0.17823637089286101</c:v>
                </c:pt>
                <c:pt idx="6593">
                  <c:v>0.113025436734889</c:v>
                </c:pt>
                <c:pt idx="6594">
                  <c:v>-3.9066013889716998E-2</c:v>
                </c:pt>
                <c:pt idx="6595">
                  <c:v>0.26850116714809802</c:v>
                </c:pt>
                <c:pt idx="6596">
                  <c:v>0.11580150658328001</c:v>
                </c:pt>
                <c:pt idx="6597">
                  <c:v>-0.21622253936064001</c:v>
                </c:pt>
                <c:pt idx="6598">
                  <c:v>-6.9259092488456603E-2</c:v>
                </c:pt>
                <c:pt idx="6599">
                  <c:v>-0.39680862340605799</c:v>
                </c:pt>
                <c:pt idx="6600">
                  <c:v>-0.20982781735263001</c:v>
                </c:pt>
                <c:pt idx="6601">
                  <c:v>-0.13760673472343199</c:v>
                </c:pt>
                <c:pt idx="6602">
                  <c:v>-6.0941439251390499E-2</c:v>
                </c:pt>
                <c:pt idx="6603">
                  <c:v>-7.7133690163141602E-2</c:v>
                </c:pt>
                <c:pt idx="6604">
                  <c:v>0.146122939235002</c:v>
                </c:pt>
                <c:pt idx="6605">
                  <c:v>-0.105034758456361</c:v>
                </c:pt>
                <c:pt idx="6606">
                  <c:v>-0.306325193183135</c:v>
                </c:pt>
                <c:pt idx="6607">
                  <c:v>-0.58493511198258996</c:v>
                </c:pt>
                <c:pt idx="6608">
                  <c:v>-0.174091585936546</c:v>
                </c:pt>
                <c:pt idx="6609">
                  <c:v>-0.18410702941485799</c:v>
                </c:pt>
                <c:pt idx="6610">
                  <c:v>-0.206236035350394</c:v>
                </c:pt>
                <c:pt idx="6611">
                  <c:v>7.0073163363181507E-2</c:v>
                </c:pt>
                <c:pt idx="6612">
                  <c:v>2.5458981829607399E-2</c:v>
                </c:pt>
                <c:pt idx="6613">
                  <c:v>-4.2259775693533896E-3</c:v>
                </c:pt>
                <c:pt idx="6614">
                  <c:v>0.26672885775152899</c:v>
                </c:pt>
                <c:pt idx="6615">
                  <c:v>8.1257219229018907E-2</c:v>
                </c:pt>
                <c:pt idx="6616">
                  <c:v>0.17419720872849101</c:v>
                </c:pt>
                <c:pt idx="6617">
                  <c:v>-9.4349475208359998E-2</c:v>
                </c:pt>
                <c:pt idx="6618">
                  <c:v>-8.9476557438238097E-2</c:v>
                </c:pt>
                <c:pt idx="6619">
                  <c:v>-8.1067721932072304E-2</c:v>
                </c:pt>
                <c:pt idx="6620">
                  <c:v>-0.29242979473348901</c:v>
                </c:pt>
                <c:pt idx="6621">
                  <c:v>-5.16513843922288E-2</c:v>
                </c:pt>
                <c:pt idx="6622">
                  <c:v>0.469207787525173</c:v>
                </c:pt>
                <c:pt idx="6623">
                  <c:v>-0.32094361313943298</c:v>
                </c:pt>
                <c:pt idx="6624">
                  <c:v>0.215462074460185</c:v>
                </c:pt>
                <c:pt idx="6625">
                  <c:v>-0.23027556773361799</c:v>
                </c:pt>
                <c:pt idx="6626">
                  <c:v>-4.14432535934397E-2</c:v>
                </c:pt>
                <c:pt idx="6627">
                  <c:v>4.0042297241866399E-2</c:v>
                </c:pt>
                <c:pt idx="6628">
                  <c:v>0.28988051777485602</c:v>
                </c:pt>
                <c:pt idx="6629">
                  <c:v>0.272819778658905</c:v>
                </c:pt>
                <c:pt idx="6630">
                  <c:v>2.2508323721472E-2</c:v>
                </c:pt>
                <c:pt idx="6631">
                  <c:v>-0.16861918684775001</c:v>
                </c:pt>
                <c:pt idx="6632">
                  <c:v>0.112464927112871</c:v>
                </c:pt>
                <c:pt idx="6633">
                  <c:v>-0.17290710731004699</c:v>
                </c:pt>
                <c:pt idx="6634">
                  <c:v>-0.28987692894698103</c:v>
                </c:pt>
                <c:pt idx="6635">
                  <c:v>-0.21851308662600899</c:v>
                </c:pt>
                <c:pt idx="6636">
                  <c:v>-0.17626536804981999</c:v>
                </c:pt>
                <c:pt idx="6637">
                  <c:v>0.43368327959372399</c:v>
                </c:pt>
                <c:pt idx="6638">
                  <c:v>-0.26039024001604399</c:v>
                </c:pt>
                <c:pt idx="6639">
                  <c:v>-1.49724378214859E-2</c:v>
                </c:pt>
                <c:pt idx="6640">
                  <c:v>6.8868497766389106E-2</c:v>
                </c:pt>
                <c:pt idx="6641">
                  <c:v>-0.27192950153371298</c:v>
                </c:pt>
                <c:pt idx="6642">
                  <c:v>-0.24495554276850201</c:v>
                </c:pt>
                <c:pt idx="6643">
                  <c:v>-0.58409674994431504</c:v>
                </c:pt>
                <c:pt idx="6644">
                  <c:v>-0.105871721402735</c:v>
                </c:pt>
                <c:pt idx="6645">
                  <c:v>-0.37887095600125698</c:v>
                </c:pt>
                <c:pt idx="6646">
                  <c:v>0.426148570162659</c:v>
                </c:pt>
              </c:numCache>
            </c:numRef>
          </c:xVal>
          <c:yVal>
            <c:numRef>
              <c:f>'CTE3-CTL'!$B$68:$B$6714</c:f>
              <c:numCache>
                <c:formatCode>General</c:formatCode>
                <c:ptCount val="6647"/>
                <c:pt idx="0">
                  <c:v>0.13456029884293891</c:v>
                </c:pt>
                <c:pt idx="1">
                  <c:v>5.1179054598244421E-2</c:v>
                </c:pt>
                <c:pt idx="2">
                  <c:v>1.2970110525335615E-2</c:v>
                </c:pt>
                <c:pt idx="3">
                  <c:v>1.9893640085060664E-2</c:v>
                </c:pt>
                <c:pt idx="4">
                  <c:v>0.2260226491791141</c:v>
                </c:pt>
                <c:pt idx="5">
                  <c:v>3.2207234618254449E-2</c:v>
                </c:pt>
                <c:pt idx="6">
                  <c:v>0.17018690944439524</c:v>
                </c:pt>
                <c:pt idx="7">
                  <c:v>7.910152730933015E-2</c:v>
                </c:pt>
                <c:pt idx="8">
                  <c:v>8.8725171751371956E-2</c:v>
                </c:pt>
                <c:pt idx="9">
                  <c:v>0.13867175683461899</c:v>
                </c:pt>
                <c:pt idx="10">
                  <c:v>0.27074301934615042</c:v>
                </c:pt>
                <c:pt idx="11">
                  <c:v>8.8813477308640545E-2</c:v>
                </c:pt>
                <c:pt idx="12">
                  <c:v>0.42451970871618805</c:v>
                </c:pt>
                <c:pt idx="13">
                  <c:v>0.11207725384093674</c:v>
                </c:pt>
                <c:pt idx="14">
                  <c:v>0.45188854623538854</c:v>
                </c:pt>
                <c:pt idx="15">
                  <c:v>0.95815945679882897</c:v>
                </c:pt>
                <c:pt idx="16">
                  <c:v>0.11116476885587961</c:v>
                </c:pt>
                <c:pt idx="17">
                  <c:v>8.6118462820138908E-2</c:v>
                </c:pt>
                <c:pt idx="18">
                  <c:v>5.2005134128738674E-2</c:v>
                </c:pt>
                <c:pt idx="19">
                  <c:v>6.3303355013116763E-2</c:v>
                </c:pt>
                <c:pt idx="20">
                  <c:v>4.456431267261618E-2</c:v>
                </c:pt>
                <c:pt idx="21">
                  <c:v>0.2667662899508883</c:v>
                </c:pt>
                <c:pt idx="22">
                  <c:v>0.38338957644218113</c:v>
                </c:pt>
                <c:pt idx="23">
                  <c:v>9.3147556299267895E-2</c:v>
                </c:pt>
                <c:pt idx="24">
                  <c:v>0.16069265481260955</c:v>
                </c:pt>
                <c:pt idx="25">
                  <c:v>1.0957321047166319E-3</c:v>
                </c:pt>
                <c:pt idx="26">
                  <c:v>5.5118166716726311E-5</c:v>
                </c:pt>
                <c:pt idx="27">
                  <c:v>0.25935509976767573</c:v>
                </c:pt>
                <c:pt idx="28">
                  <c:v>6.191429879858746E-2</c:v>
                </c:pt>
                <c:pt idx="29">
                  <c:v>1.3297610498629495E-4</c:v>
                </c:pt>
                <c:pt idx="30">
                  <c:v>2.2687250014478133E-3</c:v>
                </c:pt>
                <c:pt idx="31">
                  <c:v>1.252278647234362E-2</c:v>
                </c:pt>
                <c:pt idx="32">
                  <c:v>5.8463340887851586E-2</c:v>
                </c:pt>
                <c:pt idx="33">
                  <c:v>8.6778437547321129E-3</c:v>
                </c:pt>
                <c:pt idx="34">
                  <c:v>0.88719764826242775</c:v>
                </c:pt>
                <c:pt idx="35">
                  <c:v>0.15242902822432014</c:v>
                </c:pt>
                <c:pt idx="36">
                  <c:v>0.20693258844245357</c:v>
                </c:pt>
                <c:pt idx="37">
                  <c:v>4.3325110797439136E-3</c:v>
                </c:pt>
                <c:pt idx="38">
                  <c:v>2.3557747669014124E-7</c:v>
                </c:pt>
                <c:pt idx="39">
                  <c:v>0.16344417691254656</c:v>
                </c:pt>
                <c:pt idx="40">
                  <c:v>0.65187250915549844</c:v>
                </c:pt>
                <c:pt idx="41">
                  <c:v>0.30095475743742761</c:v>
                </c:pt>
                <c:pt idx="42">
                  <c:v>9.1559532499301542E-6</c:v>
                </c:pt>
                <c:pt idx="43">
                  <c:v>0.12835291591291267</c:v>
                </c:pt>
                <c:pt idx="44">
                  <c:v>8.5902244841724925E-3</c:v>
                </c:pt>
                <c:pt idx="45">
                  <c:v>8.9601560409983447E-2</c:v>
                </c:pt>
                <c:pt idx="46">
                  <c:v>0.1062525960690921</c:v>
                </c:pt>
                <c:pt idx="47">
                  <c:v>0.16287344019102215</c:v>
                </c:pt>
                <c:pt idx="48">
                  <c:v>3.5804251942631168E-3</c:v>
                </c:pt>
                <c:pt idx="49">
                  <c:v>5.1069167959441157E-5</c:v>
                </c:pt>
                <c:pt idx="50">
                  <c:v>3.5945790913569584E-5</c:v>
                </c:pt>
                <c:pt idx="51">
                  <c:v>6.4527453438523306E-7</c:v>
                </c:pt>
                <c:pt idx="52">
                  <c:v>3.7524073366574182E-3</c:v>
                </c:pt>
                <c:pt idx="53">
                  <c:v>0.3237024080439303</c:v>
                </c:pt>
                <c:pt idx="54">
                  <c:v>3.5894566630268666E-2</c:v>
                </c:pt>
                <c:pt idx="55">
                  <c:v>0.12621474115099907</c:v>
                </c:pt>
                <c:pt idx="56">
                  <c:v>8.7544397469661805E-2</c:v>
                </c:pt>
                <c:pt idx="57">
                  <c:v>3.4079462327478931E-2</c:v>
                </c:pt>
                <c:pt idx="58">
                  <c:v>5.801847805672361E-3</c:v>
                </c:pt>
                <c:pt idx="59">
                  <c:v>0.3454768233249399</c:v>
                </c:pt>
                <c:pt idx="60">
                  <c:v>4.8152201784971566E-2</c:v>
                </c:pt>
                <c:pt idx="61">
                  <c:v>0.1018062584422621</c:v>
                </c:pt>
                <c:pt idx="62">
                  <c:v>0.20456971783591996</c:v>
                </c:pt>
                <c:pt idx="63">
                  <c:v>0.55896770282738439</c:v>
                </c:pt>
                <c:pt idx="64">
                  <c:v>0.12550117968997546</c:v>
                </c:pt>
                <c:pt idx="65">
                  <c:v>0.30851132732971681</c:v>
                </c:pt>
                <c:pt idx="66">
                  <c:v>1.9686786695268889E-2</c:v>
                </c:pt>
                <c:pt idx="67">
                  <c:v>0.23134902378045477</c:v>
                </c:pt>
                <c:pt idx="68">
                  <c:v>0.55269059031703061</c:v>
                </c:pt>
                <c:pt idx="69">
                  <c:v>0.97041475137744926</c:v>
                </c:pt>
                <c:pt idx="70">
                  <c:v>8.3512427121810395E-2</c:v>
                </c:pt>
                <c:pt idx="71">
                  <c:v>9.9451258479988022E-2</c:v>
                </c:pt>
                <c:pt idx="72">
                  <c:v>1.9830967261059981E-2</c:v>
                </c:pt>
                <c:pt idx="73">
                  <c:v>7.1404902210940951E-2</c:v>
                </c:pt>
                <c:pt idx="74">
                  <c:v>0.19599263366690856</c:v>
                </c:pt>
                <c:pt idx="75">
                  <c:v>0.12288853216731026</c:v>
                </c:pt>
                <c:pt idx="76">
                  <c:v>7.1163121504099133E-3</c:v>
                </c:pt>
                <c:pt idx="77">
                  <c:v>0.24469041296759669</c:v>
                </c:pt>
                <c:pt idx="78">
                  <c:v>0.17116248088541047</c:v>
                </c:pt>
                <c:pt idx="79">
                  <c:v>0.2120858542615002</c:v>
                </c:pt>
                <c:pt idx="80">
                  <c:v>1.0179102714980175E-2</c:v>
                </c:pt>
                <c:pt idx="81">
                  <c:v>0.50673336325666951</c:v>
                </c:pt>
                <c:pt idx="82">
                  <c:v>4.536068580135801E-5</c:v>
                </c:pt>
                <c:pt idx="83">
                  <c:v>0.30884343082066984</c:v>
                </c:pt>
                <c:pt idx="84">
                  <c:v>1.1075819727712278E-3</c:v>
                </c:pt>
                <c:pt idx="85">
                  <c:v>0.46489359215172388</c:v>
                </c:pt>
                <c:pt idx="86">
                  <c:v>0.13963322336517162</c:v>
                </c:pt>
                <c:pt idx="87">
                  <c:v>0.16210256753152805</c:v>
                </c:pt>
                <c:pt idx="88">
                  <c:v>0.62119613515484817</c:v>
                </c:pt>
                <c:pt idx="89">
                  <c:v>0.22794377179018618</c:v>
                </c:pt>
                <c:pt idx="90">
                  <c:v>0.35507338345473499</c:v>
                </c:pt>
                <c:pt idx="91">
                  <c:v>3.454407152427743E-2</c:v>
                </c:pt>
                <c:pt idx="92">
                  <c:v>0</c:v>
                </c:pt>
                <c:pt idx="93">
                  <c:v>0.57797055253659835</c:v>
                </c:pt>
                <c:pt idx="94">
                  <c:v>0.20741695505547508</c:v>
                </c:pt>
                <c:pt idx="95">
                  <c:v>0.24896644742104451</c:v>
                </c:pt>
                <c:pt idx="96">
                  <c:v>0.44400255405134376</c:v>
                </c:pt>
                <c:pt idx="97">
                  <c:v>5.9009243918720056E-4</c:v>
                </c:pt>
                <c:pt idx="98">
                  <c:v>2.2054269886989622E-2</c:v>
                </c:pt>
                <c:pt idx="99">
                  <c:v>0.90487836991032333</c:v>
                </c:pt>
                <c:pt idx="100">
                  <c:v>0.89512767574064678</c:v>
                </c:pt>
                <c:pt idx="101">
                  <c:v>0.49353860462847932</c:v>
                </c:pt>
                <c:pt idx="102">
                  <c:v>0.16767565300368131</c:v>
                </c:pt>
                <c:pt idx="103">
                  <c:v>0.12330242223125308</c:v>
                </c:pt>
                <c:pt idx="104">
                  <c:v>0.12400483308511208</c:v>
                </c:pt>
                <c:pt idx="105">
                  <c:v>0.64694009949012798</c:v>
                </c:pt>
                <c:pt idx="106">
                  <c:v>2.1532468000721728E-12</c:v>
                </c:pt>
                <c:pt idx="107">
                  <c:v>0.13203527627887035</c:v>
                </c:pt>
                <c:pt idx="108">
                  <c:v>0.90023131635339138</c:v>
                </c:pt>
                <c:pt idx="109">
                  <c:v>0.93171187878034012</c:v>
                </c:pt>
                <c:pt idx="110">
                  <c:v>6.3539085954141028E-6</c:v>
                </c:pt>
                <c:pt idx="111">
                  <c:v>9.275319747902927E-2</c:v>
                </c:pt>
                <c:pt idx="112">
                  <c:v>3.6855555547187801E-5</c:v>
                </c:pt>
                <c:pt idx="113">
                  <c:v>0.68022010822036061</c:v>
                </c:pt>
                <c:pt idx="114">
                  <c:v>0</c:v>
                </c:pt>
                <c:pt idx="115">
                  <c:v>4.1127509657031533E-2</c:v>
                </c:pt>
                <c:pt idx="116">
                  <c:v>5.2651447113483511E-2</c:v>
                </c:pt>
                <c:pt idx="117">
                  <c:v>0.37912615731324839</c:v>
                </c:pt>
                <c:pt idx="118">
                  <c:v>0.41695457444333284</c:v>
                </c:pt>
                <c:pt idx="119">
                  <c:v>3.1754390295042072E-3</c:v>
                </c:pt>
                <c:pt idx="120">
                  <c:v>4.7572569939790976E-2</c:v>
                </c:pt>
                <c:pt idx="121">
                  <c:v>0.94195042300166332</c:v>
                </c:pt>
                <c:pt idx="122">
                  <c:v>3.187019974272582E-2</c:v>
                </c:pt>
                <c:pt idx="123">
                  <c:v>1.0653983614580111E-2</c:v>
                </c:pt>
                <c:pt idx="124">
                  <c:v>2.0883307556421392E-2</c:v>
                </c:pt>
                <c:pt idx="125">
                  <c:v>0.6776822234961839</c:v>
                </c:pt>
                <c:pt idx="126">
                  <c:v>1.6095405470072214E-2</c:v>
                </c:pt>
                <c:pt idx="127">
                  <c:v>3.4494076622257042E-3</c:v>
                </c:pt>
                <c:pt idx="128">
                  <c:v>1.5072414822984978E-2</c:v>
                </c:pt>
                <c:pt idx="129">
                  <c:v>1.7035568762651193E-2</c:v>
                </c:pt>
                <c:pt idx="130">
                  <c:v>0.58394692788431057</c:v>
                </c:pt>
                <c:pt idx="131">
                  <c:v>7.0056192642568405E-2</c:v>
                </c:pt>
                <c:pt idx="132">
                  <c:v>6.1388483091831547E-4</c:v>
                </c:pt>
                <c:pt idx="133">
                  <c:v>1.0845050315536302E-2</c:v>
                </c:pt>
                <c:pt idx="134">
                  <c:v>0.56778019409866176</c:v>
                </c:pt>
                <c:pt idx="135">
                  <c:v>4.466518099075336E-2</c:v>
                </c:pt>
                <c:pt idx="136">
                  <c:v>0.52365000598370282</c:v>
                </c:pt>
                <c:pt idx="137">
                  <c:v>0.62627987269842877</c:v>
                </c:pt>
                <c:pt idx="138">
                  <c:v>1.8321550439020218E-2</c:v>
                </c:pt>
                <c:pt idx="139">
                  <c:v>2.3183028735559016E-3</c:v>
                </c:pt>
                <c:pt idx="140">
                  <c:v>0</c:v>
                </c:pt>
                <c:pt idx="141">
                  <c:v>3.9511674003872484E-4</c:v>
                </c:pt>
                <c:pt idx="142">
                  <c:v>1.288005940984043</c:v>
                </c:pt>
                <c:pt idx="143">
                  <c:v>2.1667456446756404E-3</c:v>
                </c:pt>
                <c:pt idx="144">
                  <c:v>2.4041586958127447E-3</c:v>
                </c:pt>
                <c:pt idx="145">
                  <c:v>1.0456408652524283E-2</c:v>
                </c:pt>
                <c:pt idx="146">
                  <c:v>2.9805836103542322E-3</c:v>
                </c:pt>
                <c:pt idx="147">
                  <c:v>0.55248930042822741</c:v>
                </c:pt>
                <c:pt idx="148">
                  <c:v>1.2921987899421413E-3</c:v>
                </c:pt>
                <c:pt idx="149">
                  <c:v>1.7424099840674893E-3</c:v>
                </c:pt>
                <c:pt idx="150">
                  <c:v>2.2386175509394238E-5</c:v>
                </c:pt>
                <c:pt idx="151">
                  <c:v>2.0020223099739476E-3</c:v>
                </c:pt>
                <c:pt idx="152">
                  <c:v>1.6974680875023782E-7</c:v>
                </c:pt>
                <c:pt idx="153">
                  <c:v>0.45065027959647047</c:v>
                </c:pt>
                <c:pt idx="154">
                  <c:v>8.6742170580273706E-4</c:v>
                </c:pt>
                <c:pt idx="155">
                  <c:v>0.48206729759612821</c:v>
                </c:pt>
                <c:pt idx="156">
                  <c:v>0.11068145857065663</c:v>
                </c:pt>
                <c:pt idx="157">
                  <c:v>4.3743346880275029E-2</c:v>
                </c:pt>
                <c:pt idx="158">
                  <c:v>1.0996898515366524</c:v>
                </c:pt>
                <c:pt idx="159">
                  <c:v>0.54212936577315152</c:v>
                </c:pt>
                <c:pt idx="160">
                  <c:v>0.13278267893616319</c:v>
                </c:pt>
                <c:pt idx="161">
                  <c:v>7.6435646082981551E-6</c:v>
                </c:pt>
                <c:pt idx="162">
                  <c:v>1.0229847246714106E-3</c:v>
                </c:pt>
                <c:pt idx="163">
                  <c:v>0.64545451600340298</c:v>
                </c:pt>
                <c:pt idx="164">
                  <c:v>6.1772572267908395E-2</c:v>
                </c:pt>
                <c:pt idx="165">
                  <c:v>1.5816785386298268E-2</c:v>
                </c:pt>
                <c:pt idx="166">
                  <c:v>8.7195488016239095E-2</c:v>
                </c:pt>
                <c:pt idx="167">
                  <c:v>5.3835536218112623E-3</c:v>
                </c:pt>
                <c:pt idx="168">
                  <c:v>0.21701117028280992</c:v>
                </c:pt>
                <c:pt idx="169">
                  <c:v>4.3169305534477578E-2</c:v>
                </c:pt>
                <c:pt idx="170">
                  <c:v>6.2065660865233592E-4</c:v>
                </c:pt>
                <c:pt idx="171">
                  <c:v>0.75070080345993662</c:v>
                </c:pt>
                <c:pt idx="172">
                  <c:v>5.6408530316515112E-9</c:v>
                </c:pt>
                <c:pt idx="173">
                  <c:v>1.2416386109684887E-5</c:v>
                </c:pt>
                <c:pt idx="174">
                  <c:v>1.524473129756381E-2</c:v>
                </c:pt>
                <c:pt idx="175">
                  <c:v>0.35531166385068313</c:v>
                </c:pt>
                <c:pt idx="176">
                  <c:v>6.9129303026431376E-5</c:v>
                </c:pt>
                <c:pt idx="177">
                  <c:v>0.60632113880571725</c:v>
                </c:pt>
                <c:pt idx="178">
                  <c:v>1.0450484287263561E-8</c:v>
                </c:pt>
                <c:pt idx="179">
                  <c:v>1.6510800583249177E-2</c:v>
                </c:pt>
                <c:pt idx="180">
                  <c:v>0.27283854213980135</c:v>
                </c:pt>
                <c:pt idx="181">
                  <c:v>1.4867530788540811E-5</c:v>
                </c:pt>
                <c:pt idx="182">
                  <c:v>0.67559486590103091</c:v>
                </c:pt>
                <c:pt idx="183">
                  <c:v>0.35715644415242298</c:v>
                </c:pt>
                <c:pt idx="184">
                  <c:v>7.4000461880681351E-2</c:v>
                </c:pt>
                <c:pt idx="185">
                  <c:v>1.0437262922694721</c:v>
                </c:pt>
                <c:pt idx="186">
                  <c:v>0.78321519484179092</c:v>
                </c:pt>
                <c:pt idx="187">
                  <c:v>5.0228739617990945E-5</c:v>
                </c:pt>
                <c:pt idx="188">
                  <c:v>9.8084825441327548E-3</c:v>
                </c:pt>
                <c:pt idx="189">
                  <c:v>3.3200592767096957E-3</c:v>
                </c:pt>
                <c:pt idx="190">
                  <c:v>6.917415422153436E-3</c:v>
                </c:pt>
                <c:pt idx="191">
                  <c:v>3.3195573697030599E-2</c:v>
                </c:pt>
                <c:pt idx="192">
                  <c:v>1.2095839069627628E-10</c:v>
                </c:pt>
                <c:pt idx="193">
                  <c:v>2.3339011473590483E-3</c:v>
                </c:pt>
                <c:pt idx="194">
                  <c:v>1.1171156018677109E-8</c:v>
                </c:pt>
                <c:pt idx="195">
                  <c:v>0.40841361891048195</c:v>
                </c:pt>
                <c:pt idx="196">
                  <c:v>5.1780847314806241E-2</c:v>
                </c:pt>
                <c:pt idx="197">
                  <c:v>4.7712917464895511E-2</c:v>
                </c:pt>
                <c:pt idx="198">
                  <c:v>0.81323986038241525</c:v>
                </c:pt>
                <c:pt idx="199">
                  <c:v>0.10477320249467453</c:v>
                </c:pt>
                <c:pt idx="200">
                  <c:v>6.8728684163094486E-3</c:v>
                </c:pt>
                <c:pt idx="201">
                  <c:v>1.0525912970975119E-8</c:v>
                </c:pt>
                <c:pt idx="202">
                  <c:v>1.9000784595767314E-2</c:v>
                </c:pt>
                <c:pt idx="203">
                  <c:v>0.2265829734424227</c:v>
                </c:pt>
                <c:pt idx="204">
                  <c:v>2.3613875133527781E-6</c:v>
                </c:pt>
                <c:pt idx="205">
                  <c:v>0.21186685009110917</c:v>
                </c:pt>
                <c:pt idx="206">
                  <c:v>5.6762370714346339E-2</c:v>
                </c:pt>
                <c:pt idx="207">
                  <c:v>0.14596227806779322</c:v>
                </c:pt>
                <c:pt idx="208">
                  <c:v>4.300270114093202E-2</c:v>
                </c:pt>
                <c:pt idx="209">
                  <c:v>7.7244060912209506E-3</c:v>
                </c:pt>
                <c:pt idx="210">
                  <c:v>8.9932201258050543E-2</c:v>
                </c:pt>
                <c:pt idx="211">
                  <c:v>4.1831865618395991E-9</c:v>
                </c:pt>
                <c:pt idx="212">
                  <c:v>3.0911810152987011E-4</c:v>
                </c:pt>
                <c:pt idx="213">
                  <c:v>0.13491571586673171</c:v>
                </c:pt>
                <c:pt idx="214">
                  <c:v>7.6397399724348692E-3</c:v>
                </c:pt>
                <c:pt idx="215">
                  <c:v>2.3144080827951414E-3</c:v>
                </c:pt>
                <c:pt idx="216">
                  <c:v>2.2630032092515191E-6</c:v>
                </c:pt>
                <c:pt idx="217">
                  <c:v>0.12217170981345717</c:v>
                </c:pt>
                <c:pt idx="218">
                  <c:v>0.14757440356642915</c:v>
                </c:pt>
                <c:pt idx="219">
                  <c:v>0.62800948408761248</c:v>
                </c:pt>
                <c:pt idx="220">
                  <c:v>0.24641489733570296</c:v>
                </c:pt>
                <c:pt idx="221">
                  <c:v>5.0252572635990891E-5</c:v>
                </c:pt>
                <c:pt idx="222">
                  <c:v>2.8312467293489709E-3</c:v>
                </c:pt>
                <c:pt idx="223">
                  <c:v>3.5838021803489443E-6</c:v>
                </c:pt>
                <c:pt idx="224">
                  <c:v>8.8245673222394749E-4</c:v>
                </c:pt>
                <c:pt idx="225">
                  <c:v>4.2284453838783896E-2</c:v>
                </c:pt>
                <c:pt idx="226">
                  <c:v>0.21895004551591352</c:v>
                </c:pt>
                <c:pt idx="227">
                  <c:v>0.52647628008080638</c:v>
                </c:pt>
                <c:pt idx="228">
                  <c:v>1.7316877172234325E-2</c:v>
                </c:pt>
                <c:pt idx="229">
                  <c:v>1.3102654802870459E-11</c:v>
                </c:pt>
                <c:pt idx="230">
                  <c:v>1.1261735842686835</c:v>
                </c:pt>
                <c:pt idx="231">
                  <c:v>1.7809551294086256E-3</c:v>
                </c:pt>
                <c:pt idx="232">
                  <c:v>3.1101656274153445E-2</c:v>
                </c:pt>
                <c:pt idx="233">
                  <c:v>4.8889065675122791E-4</c:v>
                </c:pt>
                <c:pt idx="234">
                  <c:v>5.2160324736290565E-8</c:v>
                </c:pt>
                <c:pt idx="235">
                  <c:v>2.2213068203837051E-9</c:v>
                </c:pt>
                <c:pt idx="236">
                  <c:v>0.14607928185815749</c:v>
                </c:pt>
                <c:pt idx="237">
                  <c:v>1.8950932338481264E-2</c:v>
                </c:pt>
                <c:pt idx="238">
                  <c:v>1.7136130308153859E-3</c:v>
                </c:pt>
                <c:pt idx="239">
                  <c:v>9.7279984388947711E-3</c:v>
                </c:pt>
                <c:pt idx="240">
                  <c:v>2.0775399094806352E-4</c:v>
                </c:pt>
                <c:pt idx="241">
                  <c:v>1.8005470896661341E-8</c:v>
                </c:pt>
                <c:pt idx="242">
                  <c:v>2.1491126890490455E-2</c:v>
                </c:pt>
                <c:pt idx="243">
                  <c:v>0.18269846954919033</c:v>
                </c:pt>
                <c:pt idx="244">
                  <c:v>5.4998070264494769E-2</c:v>
                </c:pt>
                <c:pt idx="245">
                  <c:v>3.0959963053699835E-7</c:v>
                </c:pt>
                <c:pt idx="246">
                  <c:v>0.13863775147293797</c:v>
                </c:pt>
                <c:pt idx="247">
                  <c:v>3.1239420508255298E-3</c:v>
                </c:pt>
                <c:pt idx="248">
                  <c:v>5.2573691982976184E-3</c:v>
                </c:pt>
                <c:pt idx="249">
                  <c:v>1.7281552986029448E-3</c:v>
                </c:pt>
                <c:pt idx="250">
                  <c:v>0.1301798493423614</c:v>
                </c:pt>
                <c:pt idx="251">
                  <c:v>6.7604004579953384E-3</c:v>
                </c:pt>
                <c:pt idx="252">
                  <c:v>5.6721954211063165E-2</c:v>
                </c:pt>
                <c:pt idx="253">
                  <c:v>1.011080955231885E-10</c:v>
                </c:pt>
                <c:pt idx="254">
                  <c:v>9.3745722216870351E-5</c:v>
                </c:pt>
                <c:pt idx="255">
                  <c:v>0.54690577378111072</c:v>
                </c:pt>
                <c:pt idx="256">
                  <c:v>5.7961256852810748E-2</c:v>
                </c:pt>
                <c:pt idx="257">
                  <c:v>0.10655045516320208</c:v>
                </c:pt>
                <c:pt idx="258">
                  <c:v>4.4226334828319789E-3</c:v>
                </c:pt>
                <c:pt idx="259">
                  <c:v>1.4679108185355828E-2</c:v>
                </c:pt>
                <c:pt idx="260">
                  <c:v>1.4514502929344891E-3</c:v>
                </c:pt>
                <c:pt idx="261">
                  <c:v>1.948734278038764E-5</c:v>
                </c:pt>
                <c:pt idx="262">
                  <c:v>8.6979997186221486E-2</c:v>
                </c:pt>
                <c:pt idx="263">
                  <c:v>2.8953025725094914E-10</c:v>
                </c:pt>
                <c:pt idx="264">
                  <c:v>5.1507219455125174E-5</c:v>
                </c:pt>
                <c:pt idx="265">
                  <c:v>3.2788743008876811E-2</c:v>
                </c:pt>
                <c:pt idx="266">
                  <c:v>8.5920026272440645E-6</c:v>
                </c:pt>
                <c:pt idx="267">
                  <c:v>7.4947366519479276E-5</c:v>
                </c:pt>
                <c:pt idx="268">
                  <c:v>0.47001039464558608</c:v>
                </c:pt>
                <c:pt idx="269">
                  <c:v>3.6799555311496569E-2</c:v>
                </c:pt>
                <c:pt idx="270">
                  <c:v>0.13776747075418119</c:v>
                </c:pt>
                <c:pt idx="271">
                  <c:v>2.7746157340880845E-2</c:v>
                </c:pt>
                <c:pt idx="272">
                  <c:v>4.337683556634474E-8</c:v>
                </c:pt>
                <c:pt idx="273">
                  <c:v>2.2410871733438897E-3</c:v>
                </c:pt>
                <c:pt idx="274">
                  <c:v>5.9155732790484731E-4</c:v>
                </c:pt>
                <c:pt idx="275">
                  <c:v>1.9905727481739067E-5</c:v>
                </c:pt>
                <c:pt idx="276">
                  <c:v>8.2383322494898278E-4</c:v>
                </c:pt>
                <c:pt idx="277">
                  <c:v>7.1146188989284961E-7</c:v>
                </c:pt>
                <c:pt idx="278">
                  <c:v>6.63535687987354E-6</c:v>
                </c:pt>
                <c:pt idx="279">
                  <c:v>3.4082585100804886E-5</c:v>
                </c:pt>
                <c:pt idx="280">
                  <c:v>2.431324628523553E-2</c:v>
                </c:pt>
                <c:pt idx="281">
                  <c:v>7.2434664215559885E-3</c:v>
                </c:pt>
                <c:pt idx="282">
                  <c:v>5.0034475316320289E-6</c:v>
                </c:pt>
                <c:pt idx="283">
                  <c:v>1.5486184312383139E-2</c:v>
                </c:pt>
                <c:pt idx="284">
                  <c:v>9.5679881800695407E-2</c:v>
                </c:pt>
                <c:pt idx="285">
                  <c:v>4.418606822452617E-2</c:v>
                </c:pt>
                <c:pt idx="286">
                  <c:v>2.5249693691998424E-2</c:v>
                </c:pt>
                <c:pt idx="287">
                  <c:v>6.9924611778047279E-7</c:v>
                </c:pt>
                <c:pt idx="288">
                  <c:v>0.10650467634679905</c:v>
                </c:pt>
                <c:pt idx="289">
                  <c:v>0.21200523381967099</c:v>
                </c:pt>
                <c:pt idx="290">
                  <c:v>1.2602730716076751</c:v>
                </c:pt>
                <c:pt idx="291">
                  <c:v>0.12248469797797783</c:v>
                </c:pt>
                <c:pt idx="292">
                  <c:v>2.0160361922794696E-2</c:v>
                </c:pt>
                <c:pt idx="293">
                  <c:v>2.4516927742771343E-3</c:v>
                </c:pt>
                <c:pt idx="294">
                  <c:v>0.16394546579442904</c:v>
                </c:pt>
                <c:pt idx="295">
                  <c:v>5.7377699553638609E-4</c:v>
                </c:pt>
                <c:pt idx="296">
                  <c:v>0</c:v>
                </c:pt>
                <c:pt idx="297">
                  <c:v>4.5031768590006391E-2</c:v>
                </c:pt>
                <c:pt idx="298">
                  <c:v>0.28453731856609343</c:v>
                </c:pt>
                <c:pt idx="299">
                  <c:v>0.71876434018516699</c:v>
                </c:pt>
                <c:pt idx="300">
                  <c:v>5.3583496784991133E-4</c:v>
                </c:pt>
                <c:pt idx="301">
                  <c:v>5.6784700557828122E-5</c:v>
                </c:pt>
                <c:pt idx="302">
                  <c:v>0.41404381626161091</c:v>
                </c:pt>
                <c:pt idx="303">
                  <c:v>0.44969156862302939</c:v>
                </c:pt>
                <c:pt idx="304">
                  <c:v>3.8910496585163432E-3</c:v>
                </c:pt>
                <c:pt idx="305">
                  <c:v>3.7083667967785492E-5</c:v>
                </c:pt>
                <c:pt idx="306">
                  <c:v>7.438025436514863E-5</c:v>
                </c:pt>
                <c:pt idx="307">
                  <c:v>7.5152232612991973E-3</c:v>
                </c:pt>
                <c:pt idx="308">
                  <c:v>4.0498803454119506E-2</c:v>
                </c:pt>
                <c:pt idx="309">
                  <c:v>2.2287726806412321E-3</c:v>
                </c:pt>
                <c:pt idx="310">
                  <c:v>0.11744164681510133</c:v>
                </c:pt>
                <c:pt idx="311">
                  <c:v>0.12136149430697567</c:v>
                </c:pt>
                <c:pt idx="312">
                  <c:v>5.6060002089484929E-3</c:v>
                </c:pt>
                <c:pt idx="313">
                  <c:v>6.2580978088948913E-2</c:v>
                </c:pt>
                <c:pt idx="314">
                  <c:v>0.52245998386514414</c:v>
                </c:pt>
                <c:pt idx="315">
                  <c:v>0.50716289633228473</c:v>
                </c:pt>
                <c:pt idx="316">
                  <c:v>1.5834650036966092E-2</c:v>
                </c:pt>
                <c:pt idx="317">
                  <c:v>6.2122375946554325E-4</c:v>
                </c:pt>
                <c:pt idx="318">
                  <c:v>8.0082574459991566E-13</c:v>
                </c:pt>
                <c:pt idx="319">
                  <c:v>6.0930177175306579E-5</c:v>
                </c:pt>
                <c:pt idx="320">
                  <c:v>0.36532034467926083</c:v>
                </c:pt>
                <c:pt idx="321">
                  <c:v>1.5230080627443505E-2</c:v>
                </c:pt>
                <c:pt idx="322">
                  <c:v>2.6119674074324831E-4</c:v>
                </c:pt>
                <c:pt idx="323">
                  <c:v>9.0229540007606508E-5</c:v>
                </c:pt>
                <c:pt idx="324">
                  <c:v>0.19546294667669734</c:v>
                </c:pt>
                <c:pt idx="325">
                  <c:v>2.3422940656547909E-4</c:v>
                </c:pt>
                <c:pt idx="326">
                  <c:v>4.1185482719884375E-3</c:v>
                </c:pt>
                <c:pt idx="327">
                  <c:v>2.6896809364735156E-2</c:v>
                </c:pt>
                <c:pt idx="328">
                  <c:v>5.7420785100739023E-2</c:v>
                </c:pt>
                <c:pt idx="329">
                  <c:v>4.069398450070179E-4</c:v>
                </c:pt>
                <c:pt idx="330">
                  <c:v>1.4909157952012217E-4</c:v>
                </c:pt>
                <c:pt idx="331">
                  <c:v>0.16094645050023701</c:v>
                </c:pt>
                <c:pt idx="332">
                  <c:v>1.9202942545995234E-3</c:v>
                </c:pt>
                <c:pt idx="333">
                  <c:v>6.9613834700993287E-5</c:v>
                </c:pt>
                <c:pt idx="334">
                  <c:v>3.2416211164512459E-4</c:v>
                </c:pt>
                <c:pt idx="335">
                  <c:v>1.0753144545292764E-8</c:v>
                </c:pt>
                <c:pt idx="336">
                  <c:v>1.223894925827063E-4</c:v>
                </c:pt>
                <c:pt idx="337">
                  <c:v>3.7803424711776606E-3</c:v>
                </c:pt>
                <c:pt idx="338">
                  <c:v>3.4612711981017286E-2</c:v>
                </c:pt>
                <c:pt idx="339">
                  <c:v>0.19608684259840195</c:v>
                </c:pt>
                <c:pt idx="340">
                  <c:v>7.9089317170087984E-12</c:v>
                </c:pt>
                <c:pt idx="341">
                  <c:v>0.25469797769915048</c:v>
                </c:pt>
                <c:pt idx="342">
                  <c:v>1.9052246951949832E-3</c:v>
                </c:pt>
                <c:pt idx="343">
                  <c:v>8.6055932411434615E-4</c:v>
                </c:pt>
                <c:pt idx="344">
                  <c:v>6.7819848402077304E-2</c:v>
                </c:pt>
                <c:pt idx="345">
                  <c:v>3.1174482911536575E-5</c:v>
                </c:pt>
                <c:pt idx="346">
                  <c:v>1.3230422977082244E-3</c:v>
                </c:pt>
                <c:pt idx="347">
                  <c:v>0.18091614701708503</c:v>
                </c:pt>
                <c:pt idx="348">
                  <c:v>6.0846781995203152E-4</c:v>
                </c:pt>
                <c:pt idx="349">
                  <c:v>5.3379365632870421E-2</c:v>
                </c:pt>
                <c:pt idx="350">
                  <c:v>0.72923958031680924</c:v>
                </c:pt>
                <c:pt idx="351">
                  <c:v>0.16207481205756058</c:v>
                </c:pt>
                <c:pt idx="352">
                  <c:v>7.3223095663881868E-2</c:v>
                </c:pt>
                <c:pt idx="353">
                  <c:v>3.1905029996279624E-5</c:v>
                </c:pt>
                <c:pt idx="354">
                  <c:v>4.4123823401563244E-4</c:v>
                </c:pt>
                <c:pt idx="355">
                  <c:v>3.1456987307431836E-2</c:v>
                </c:pt>
                <c:pt idx="356">
                  <c:v>3.3640901186627646E-11</c:v>
                </c:pt>
                <c:pt idx="357">
                  <c:v>9.9155821300391835E-4</c:v>
                </c:pt>
                <c:pt idx="358">
                  <c:v>4.5486415477551014E-4</c:v>
                </c:pt>
                <c:pt idx="359">
                  <c:v>1.4096951178946853E-9</c:v>
                </c:pt>
                <c:pt idx="360">
                  <c:v>1.891248156838045E-5</c:v>
                </c:pt>
                <c:pt idx="361">
                  <c:v>5.6576419612536526E-4</c:v>
                </c:pt>
                <c:pt idx="362">
                  <c:v>0.19398677784752283</c:v>
                </c:pt>
                <c:pt idx="363">
                  <c:v>1.2216511749490915E-2</c:v>
                </c:pt>
                <c:pt idx="364">
                  <c:v>1.5499916770532756E-3</c:v>
                </c:pt>
                <c:pt idx="365">
                  <c:v>1.4236366388749511E-12</c:v>
                </c:pt>
                <c:pt idx="366">
                  <c:v>3.8797187429627102E-2</c:v>
                </c:pt>
                <c:pt idx="367">
                  <c:v>0.34518490611145947</c:v>
                </c:pt>
                <c:pt idx="368">
                  <c:v>9.4270282410852189E-4</c:v>
                </c:pt>
                <c:pt idx="369">
                  <c:v>4.8264308661878771E-3</c:v>
                </c:pt>
                <c:pt idx="370">
                  <c:v>5.1145201725296724E-6</c:v>
                </c:pt>
                <c:pt idx="371">
                  <c:v>2.4679386809379134E-2</c:v>
                </c:pt>
                <c:pt idx="372">
                  <c:v>1.1186173368383783</c:v>
                </c:pt>
                <c:pt idx="373">
                  <c:v>0.76963329453350149</c:v>
                </c:pt>
                <c:pt idx="374">
                  <c:v>1.0725736108389071E-3</c:v>
                </c:pt>
                <c:pt idx="375">
                  <c:v>3.0152183523875904E-2</c:v>
                </c:pt>
                <c:pt idx="376">
                  <c:v>8.1554143181865976E-2</c:v>
                </c:pt>
                <c:pt idx="377">
                  <c:v>1.1909413000533111E-2</c:v>
                </c:pt>
                <c:pt idx="378">
                  <c:v>8.8268126307736464E-2</c:v>
                </c:pt>
                <c:pt idx="379">
                  <c:v>3.1447765542825135E-2</c:v>
                </c:pt>
                <c:pt idx="380">
                  <c:v>0.34221725996748487</c:v>
                </c:pt>
                <c:pt idx="381">
                  <c:v>1.5368932867512123E-2</c:v>
                </c:pt>
                <c:pt idx="382">
                  <c:v>1.7946398977290962E-2</c:v>
                </c:pt>
                <c:pt idx="383">
                  <c:v>1.1170671055431073E-3</c:v>
                </c:pt>
                <c:pt idx="384">
                  <c:v>0.30098658689446994</c:v>
                </c:pt>
                <c:pt idx="385">
                  <c:v>0.62841021987017365</c:v>
                </c:pt>
                <c:pt idx="386">
                  <c:v>0</c:v>
                </c:pt>
                <c:pt idx="387">
                  <c:v>0.15070401204626055</c:v>
                </c:pt>
                <c:pt idx="388">
                  <c:v>0.61934501275418319</c:v>
                </c:pt>
                <c:pt idx="389">
                  <c:v>1.1352835745233527</c:v>
                </c:pt>
                <c:pt idx="390">
                  <c:v>0.19339058803115733</c:v>
                </c:pt>
                <c:pt idx="391">
                  <c:v>0.23803379279387524</c:v>
                </c:pt>
                <c:pt idx="392">
                  <c:v>2.869765828554197E-8</c:v>
                </c:pt>
                <c:pt idx="393">
                  <c:v>1.1943958678312817E-5</c:v>
                </c:pt>
                <c:pt idx="394">
                  <c:v>6.0624784013080732E-7</c:v>
                </c:pt>
                <c:pt idx="395">
                  <c:v>1.219608597550887E-4</c:v>
                </c:pt>
                <c:pt idx="396">
                  <c:v>1.8333609018939345E-4</c:v>
                </c:pt>
                <c:pt idx="397">
                  <c:v>2.0676137123095575E-3</c:v>
                </c:pt>
                <c:pt idx="398">
                  <c:v>0.42924886858013023</c:v>
                </c:pt>
                <c:pt idx="399">
                  <c:v>9.8155363612178678E-3</c:v>
                </c:pt>
                <c:pt idx="400">
                  <c:v>0.19524871550434614</c:v>
                </c:pt>
                <c:pt idx="401">
                  <c:v>0.16624988756226139</c:v>
                </c:pt>
                <c:pt idx="402">
                  <c:v>8.9520996517886333E-9</c:v>
                </c:pt>
                <c:pt idx="403">
                  <c:v>8.1446387222032287E-3</c:v>
                </c:pt>
                <c:pt idx="404">
                  <c:v>4.0621549247587525E-5</c:v>
                </c:pt>
                <c:pt idx="405">
                  <c:v>1.4609684912495084E-5</c:v>
                </c:pt>
                <c:pt idx="406">
                  <c:v>0.30237219108410107</c:v>
                </c:pt>
                <c:pt idx="407">
                  <c:v>1.2480656479039402E-4</c:v>
                </c:pt>
                <c:pt idx="408">
                  <c:v>1.4644751627211506E-2</c:v>
                </c:pt>
                <c:pt idx="409">
                  <c:v>2.5830811547472481E-6</c:v>
                </c:pt>
                <c:pt idx="410">
                  <c:v>0.7477842951948499</c:v>
                </c:pt>
                <c:pt idx="411">
                  <c:v>8.1421026445027578E-2</c:v>
                </c:pt>
                <c:pt idx="412">
                  <c:v>5.9698432356204109E-9</c:v>
                </c:pt>
                <c:pt idx="413">
                  <c:v>2.6913092689469779E-2</c:v>
                </c:pt>
                <c:pt idx="414">
                  <c:v>2.2467402361691655E-3</c:v>
                </c:pt>
                <c:pt idx="415">
                  <c:v>0.26057604144404739</c:v>
                </c:pt>
                <c:pt idx="416">
                  <c:v>5.3182942478481902E-5</c:v>
                </c:pt>
                <c:pt idx="417">
                  <c:v>2.6970346822611239E-2</c:v>
                </c:pt>
                <c:pt idx="418">
                  <c:v>7.1045320759246827E-2</c:v>
                </c:pt>
                <c:pt idx="419">
                  <c:v>3.1433404037815129E-5</c:v>
                </c:pt>
                <c:pt idx="420">
                  <c:v>1.3568664320268904E-6</c:v>
                </c:pt>
                <c:pt idx="421">
                  <c:v>0.74271672100487873</c:v>
                </c:pt>
                <c:pt idx="422">
                  <c:v>0.16867302384947372</c:v>
                </c:pt>
                <c:pt idx="423">
                  <c:v>1.581631043140918E-8</c:v>
                </c:pt>
                <c:pt idx="424">
                  <c:v>1.2912964204036283E-6</c:v>
                </c:pt>
                <c:pt idx="425">
                  <c:v>0.38038204650686103</c:v>
                </c:pt>
                <c:pt idx="426">
                  <c:v>6.2518916878184626E-3</c:v>
                </c:pt>
                <c:pt idx="427">
                  <c:v>4.4252865153105158E-5</c:v>
                </c:pt>
                <c:pt idx="428">
                  <c:v>2.1313640937195094E-2</c:v>
                </c:pt>
                <c:pt idx="429">
                  <c:v>7.9318202292315106E-6</c:v>
                </c:pt>
                <c:pt idx="430">
                  <c:v>4.9995991453692889E-11</c:v>
                </c:pt>
                <c:pt idx="431">
                  <c:v>1.1970161696453787</c:v>
                </c:pt>
                <c:pt idx="432">
                  <c:v>0.22226060708076553</c:v>
                </c:pt>
                <c:pt idx="433">
                  <c:v>6.0307143436082284E-5</c:v>
                </c:pt>
                <c:pt idx="434">
                  <c:v>2.6478172171882077E-5</c:v>
                </c:pt>
                <c:pt idx="435">
                  <c:v>1.0503659141123849E-2</c:v>
                </c:pt>
                <c:pt idx="436">
                  <c:v>2.3604414671886521E-6</c:v>
                </c:pt>
                <c:pt idx="437">
                  <c:v>1.0174063717612192E-3</c:v>
                </c:pt>
                <c:pt idx="438">
                  <c:v>1.4392606727242009E-10</c:v>
                </c:pt>
                <c:pt idx="439">
                  <c:v>6.6074298313420488E-2</c:v>
                </c:pt>
                <c:pt idx="440">
                  <c:v>4.7435168703746584E-4</c:v>
                </c:pt>
                <c:pt idx="441">
                  <c:v>5.9682904788656954E-2</c:v>
                </c:pt>
                <c:pt idx="442">
                  <c:v>8.9682962790094106E-2</c:v>
                </c:pt>
                <c:pt idx="443">
                  <c:v>7.2273177368136255E-9</c:v>
                </c:pt>
                <c:pt idx="444">
                  <c:v>1.814517041883828E-4</c:v>
                </c:pt>
                <c:pt idx="445">
                  <c:v>4.2626141174738866E-5</c:v>
                </c:pt>
                <c:pt idx="446">
                  <c:v>1.386153723521415E-5</c:v>
                </c:pt>
                <c:pt idx="447">
                  <c:v>1.7603344892260439E-3</c:v>
                </c:pt>
                <c:pt idx="448">
                  <c:v>2.0615308088422411E-2</c:v>
                </c:pt>
                <c:pt idx="449">
                  <c:v>0.4040201970311772</c:v>
                </c:pt>
                <c:pt idx="450">
                  <c:v>2.6754848001930486E-7</c:v>
                </c:pt>
                <c:pt idx="451">
                  <c:v>0.23644106361619996</c:v>
                </c:pt>
                <c:pt idx="452">
                  <c:v>0.1043803531568033</c:v>
                </c:pt>
                <c:pt idx="453">
                  <c:v>4.9910864268637246E-6</c:v>
                </c:pt>
                <c:pt idx="454">
                  <c:v>0.20013715591739431</c:v>
                </c:pt>
                <c:pt idx="455">
                  <c:v>0.55254919302874339</c:v>
                </c:pt>
                <c:pt idx="456">
                  <c:v>0.26164476860864461</c:v>
                </c:pt>
                <c:pt idx="457">
                  <c:v>0</c:v>
                </c:pt>
                <c:pt idx="458">
                  <c:v>1.7595991601439522E-6</c:v>
                </c:pt>
                <c:pt idx="459">
                  <c:v>2.8928995246823496E-3</c:v>
                </c:pt>
                <c:pt idx="460">
                  <c:v>3.8688558334828628E-2</c:v>
                </c:pt>
                <c:pt idx="461">
                  <c:v>2.8534449735321141E-13</c:v>
                </c:pt>
                <c:pt idx="462">
                  <c:v>5.8300364038431154E-2</c:v>
                </c:pt>
                <c:pt idx="463">
                  <c:v>1.0536047659100091E-3</c:v>
                </c:pt>
                <c:pt idx="464">
                  <c:v>0.18296669641584123</c:v>
                </c:pt>
                <c:pt idx="465">
                  <c:v>0.14940955857920266</c:v>
                </c:pt>
                <c:pt idx="466">
                  <c:v>7.6145197925080507E-6</c:v>
                </c:pt>
                <c:pt idx="467">
                  <c:v>1.1552160885590468E-12</c:v>
                </c:pt>
                <c:pt idx="468">
                  <c:v>0.12035695393428013</c:v>
                </c:pt>
                <c:pt idx="469">
                  <c:v>9.9965851863860505E-2</c:v>
                </c:pt>
                <c:pt idx="470">
                  <c:v>0.43873889127699189</c:v>
                </c:pt>
                <c:pt idx="471">
                  <c:v>0.15068490419841216</c:v>
                </c:pt>
                <c:pt idx="472">
                  <c:v>2.9936301481533194E-2</c:v>
                </c:pt>
                <c:pt idx="473">
                  <c:v>4.7757990832250297E-2</c:v>
                </c:pt>
                <c:pt idx="474">
                  <c:v>6.0838604306119912E-2</c:v>
                </c:pt>
                <c:pt idx="475">
                  <c:v>5.9687181688990197E-2</c:v>
                </c:pt>
                <c:pt idx="476">
                  <c:v>6.9413305105389521E-9</c:v>
                </c:pt>
                <c:pt idx="477">
                  <c:v>0.13620816417755618</c:v>
                </c:pt>
                <c:pt idx="478">
                  <c:v>4.1471230953606969E-2</c:v>
                </c:pt>
                <c:pt idx="479">
                  <c:v>2.0233104450477248E-3</c:v>
                </c:pt>
                <c:pt idx="480">
                  <c:v>2.0628731885299872E-2</c:v>
                </c:pt>
                <c:pt idx="481">
                  <c:v>0.35602053946507001</c:v>
                </c:pt>
                <c:pt idx="482">
                  <c:v>0.3125909710796777</c:v>
                </c:pt>
                <c:pt idx="483">
                  <c:v>0.44040582461490702</c:v>
                </c:pt>
                <c:pt idx="484">
                  <c:v>7.5773501401924775E-3</c:v>
                </c:pt>
                <c:pt idx="485">
                  <c:v>3.9594016105821735E-7</c:v>
                </c:pt>
                <c:pt idx="486">
                  <c:v>5.3199622802657635E-5</c:v>
                </c:pt>
                <c:pt idx="487">
                  <c:v>4.0008544136651237E-3</c:v>
                </c:pt>
                <c:pt idx="488">
                  <c:v>4.1110603725563386E-7</c:v>
                </c:pt>
                <c:pt idx="489">
                  <c:v>0.13890579237416323</c:v>
                </c:pt>
                <c:pt idx="490">
                  <c:v>0.13941617317260238</c:v>
                </c:pt>
                <c:pt idx="491">
                  <c:v>1.4778105949614569E-2</c:v>
                </c:pt>
                <c:pt idx="492">
                  <c:v>0.55456140430102818</c:v>
                </c:pt>
                <c:pt idx="493">
                  <c:v>5.9074568283172736E-2</c:v>
                </c:pt>
                <c:pt idx="494">
                  <c:v>1.0806883558887248E-5</c:v>
                </c:pt>
                <c:pt idx="495">
                  <c:v>2.4210544255065088E-4</c:v>
                </c:pt>
                <c:pt idx="496">
                  <c:v>3.2516970386456179E-2</c:v>
                </c:pt>
                <c:pt idx="497">
                  <c:v>0.29433475769428641</c:v>
                </c:pt>
                <c:pt idx="498">
                  <c:v>9.2091453540502632E-2</c:v>
                </c:pt>
                <c:pt idx="499">
                  <c:v>1.7482921463081063E-3</c:v>
                </c:pt>
                <c:pt idx="500">
                  <c:v>6.1538653715204623E-11</c:v>
                </c:pt>
                <c:pt idx="501">
                  <c:v>5.3774938619873848E-3</c:v>
                </c:pt>
                <c:pt idx="502">
                  <c:v>2.8238366112079991E-4</c:v>
                </c:pt>
                <c:pt idx="503">
                  <c:v>7.7299037602628993E-3</c:v>
                </c:pt>
                <c:pt idx="504">
                  <c:v>1.0353995897810378E-2</c:v>
                </c:pt>
                <c:pt idx="505">
                  <c:v>3.7030145774512146E-3</c:v>
                </c:pt>
                <c:pt idx="506">
                  <c:v>1.2121722294174573E-3</c:v>
                </c:pt>
                <c:pt idx="507">
                  <c:v>2.7665495329734276E-2</c:v>
                </c:pt>
                <c:pt idx="508">
                  <c:v>0.17394902448340602</c:v>
                </c:pt>
                <c:pt idx="509">
                  <c:v>0.16360707852048492</c:v>
                </c:pt>
                <c:pt idx="510">
                  <c:v>9.5712913301226089E-3</c:v>
                </c:pt>
                <c:pt idx="511">
                  <c:v>4.9912255181684414E-7</c:v>
                </c:pt>
                <c:pt idx="512">
                  <c:v>9.5165680738282313E-3</c:v>
                </c:pt>
                <c:pt idx="513">
                  <c:v>4.7355740454105066E-2</c:v>
                </c:pt>
                <c:pt idx="514">
                  <c:v>3.5502756712110984E-4</c:v>
                </c:pt>
                <c:pt idx="515">
                  <c:v>2.3080981979193591E-2</c:v>
                </c:pt>
                <c:pt idx="516">
                  <c:v>8.48157679000793E-3</c:v>
                </c:pt>
                <c:pt idx="517">
                  <c:v>2.9087340825433614E-6</c:v>
                </c:pt>
                <c:pt idx="518">
                  <c:v>5.7206606211147173E-8</c:v>
                </c:pt>
                <c:pt idx="519">
                  <c:v>1.3677496633536572E-7</c:v>
                </c:pt>
                <c:pt idx="520">
                  <c:v>0.95820320037848628</c:v>
                </c:pt>
                <c:pt idx="521">
                  <c:v>1.8054639109262386E-6</c:v>
                </c:pt>
                <c:pt idx="522">
                  <c:v>6.9609739968920656E-2</c:v>
                </c:pt>
                <c:pt idx="523">
                  <c:v>7.5587252699031643E-9</c:v>
                </c:pt>
                <c:pt idx="524">
                  <c:v>1.1602813940417565E-3</c:v>
                </c:pt>
                <c:pt idx="525">
                  <c:v>3.3122810371657172E-4</c:v>
                </c:pt>
                <c:pt idx="526">
                  <c:v>0.51678698733733042</c:v>
                </c:pt>
                <c:pt idx="527">
                  <c:v>6.5045332301415279E-2</c:v>
                </c:pt>
                <c:pt idx="528">
                  <c:v>1.8865898601094998E-3</c:v>
                </c:pt>
                <c:pt idx="529">
                  <c:v>0.66376509123687066</c:v>
                </c:pt>
                <c:pt idx="530">
                  <c:v>0.42594594461910251</c:v>
                </c:pt>
                <c:pt idx="531">
                  <c:v>1.6722675082887404E-4</c:v>
                </c:pt>
                <c:pt idx="532">
                  <c:v>6.4779372599774892E-11</c:v>
                </c:pt>
                <c:pt idx="533">
                  <c:v>2.658782456439095E-3</c:v>
                </c:pt>
                <c:pt idx="534">
                  <c:v>0.24987139002880193</c:v>
                </c:pt>
                <c:pt idx="535">
                  <c:v>5.233698450373675E-2</c:v>
                </c:pt>
                <c:pt idx="536">
                  <c:v>0.72310197209521765</c:v>
                </c:pt>
                <c:pt idx="537">
                  <c:v>3.9969711583585171E-2</c:v>
                </c:pt>
                <c:pt idx="538">
                  <c:v>1.7833946329591108E-2</c:v>
                </c:pt>
                <c:pt idx="539">
                  <c:v>9.1991163097023709E-7</c:v>
                </c:pt>
                <c:pt idx="540">
                  <c:v>5.9448321900547385E-2</c:v>
                </c:pt>
                <c:pt idx="541">
                  <c:v>1.2163773965976283E-3</c:v>
                </c:pt>
                <c:pt idx="542">
                  <c:v>7.129754149320808E-4</c:v>
                </c:pt>
                <c:pt idx="543">
                  <c:v>0.12893572262416209</c:v>
                </c:pt>
                <c:pt idx="544">
                  <c:v>2.5204711109399233E-4</c:v>
                </c:pt>
                <c:pt idx="545">
                  <c:v>0.42417805330137526</c:v>
                </c:pt>
                <c:pt idx="546">
                  <c:v>1.9973706158097482E-8</c:v>
                </c:pt>
                <c:pt idx="547">
                  <c:v>1.9491219895227769E-7</c:v>
                </c:pt>
                <c:pt idx="548">
                  <c:v>8.7877621920792453E-9</c:v>
                </c:pt>
                <c:pt idx="549">
                  <c:v>1.994834201237175E-2</c:v>
                </c:pt>
                <c:pt idx="550">
                  <c:v>0.52044970578869598</c:v>
                </c:pt>
                <c:pt idx="551">
                  <c:v>4.3914766148431623E-5</c:v>
                </c:pt>
                <c:pt idx="552">
                  <c:v>5.4089152711495938E-5</c:v>
                </c:pt>
                <c:pt idx="553">
                  <c:v>5.612958047409828E-2</c:v>
                </c:pt>
                <c:pt idx="554">
                  <c:v>4.2903894502716227E-5</c:v>
                </c:pt>
                <c:pt idx="555">
                  <c:v>1.2359166029041472E-2</c:v>
                </c:pt>
                <c:pt idx="556">
                  <c:v>8.0288196043160742E-3</c:v>
                </c:pt>
                <c:pt idx="557">
                  <c:v>4.6832028715804367E-5</c:v>
                </c:pt>
                <c:pt idx="558">
                  <c:v>9.7032134203259973E-4</c:v>
                </c:pt>
                <c:pt idx="559">
                  <c:v>3.703702161567287E-3</c:v>
                </c:pt>
                <c:pt idx="560">
                  <c:v>0.56242983370107102</c:v>
                </c:pt>
                <c:pt idx="561">
                  <c:v>0.36057651081412895</c:v>
                </c:pt>
                <c:pt idx="562">
                  <c:v>9.2937036004328427E-2</c:v>
                </c:pt>
                <c:pt idx="563">
                  <c:v>1.7574635549381526E-3</c:v>
                </c:pt>
                <c:pt idx="564">
                  <c:v>0.94958079224279157</c:v>
                </c:pt>
                <c:pt idx="565">
                  <c:v>5.2704298507530972E-2</c:v>
                </c:pt>
                <c:pt idx="566">
                  <c:v>4.6035049205457895E-2</c:v>
                </c:pt>
                <c:pt idx="567">
                  <c:v>0.27471580195594381</c:v>
                </c:pt>
                <c:pt idx="568">
                  <c:v>3.6795602775253304E-5</c:v>
                </c:pt>
                <c:pt idx="569">
                  <c:v>2.269216121835509E-7</c:v>
                </c:pt>
                <c:pt idx="570">
                  <c:v>3.6841839484931208E-2</c:v>
                </c:pt>
                <c:pt idx="571">
                  <c:v>6.2030473591147968E-6</c:v>
                </c:pt>
                <c:pt idx="572">
                  <c:v>7.6258876763154376E-2</c:v>
                </c:pt>
                <c:pt idx="573">
                  <c:v>0.44599712418707177</c:v>
                </c:pt>
                <c:pt idx="574">
                  <c:v>3.1109748916963647E-2</c:v>
                </c:pt>
                <c:pt idx="575">
                  <c:v>8.0066898663886384E-6</c:v>
                </c:pt>
                <c:pt idx="576">
                  <c:v>2.0080867004543515E-8</c:v>
                </c:pt>
                <c:pt idx="577">
                  <c:v>4.3059627080579369E-3</c:v>
                </c:pt>
                <c:pt idx="578">
                  <c:v>1.0127507998994275E-4</c:v>
                </c:pt>
                <c:pt idx="579">
                  <c:v>1.0540289542741267E-5</c:v>
                </c:pt>
                <c:pt idx="580">
                  <c:v>6.6747212163333139E-3</c:v>
                </c:pt>
                <c:pt idx="581">
                  <c:v>0.1077969262739507</c:v>
                </c:pt>
                <c:pt idx="582">
                  <c:v>1.6967889433535502E-4</c:v>
                </c:pt>
                <c:pt idx="583">
                  <c:v>4.0038366907296445E-2</c:v>
                </c:pt>
                <c:pt idx="584">
                  <c:v>5.6450155551098322E-2</c:v>
                </c:pt>
                <c:pt idx="585">
                  <c:v>0.63972791967541731</c:v>
                </c:pt>
                <c:pt idx="586">
                  <c:v>4.1579289951464739E-3</c:v>
                </c:pt>
                <c:pt idx="587">
                  <c:v>3.3742821134585496E-3</c:v>
                </c:pt>
                <c:pt idx="588">
                  <c:v>9.7918321775009032E-2</c:v>
                </c:pt>
                <c:pt idx="589">
                  <c:v>1.1680013782467333E-5</c:v>
                </c:pt>
                <c:pt idx="590">
                  <c:v>9.1110163857513522E-5</c:v>
                </c:pt>
                <c:pt idx="591">
                  <c:v>5.0828600822053087E-2</c:v>
                </c:pt>
                <c:pt idx="592">
                  <c:v>0.91789054953798399</c:v>
                </c:pt>
                <c:pt idx="593">
                  <c:v>5.9990710689143537E-2</c:v>
                </c:pt>
                <c:pt idx="594">
                  <c:v>1.2628517525731755</c:v>
                </c:pt>
                <c:pt idx="595">
                  <c:v>3.888473658932072E-3</c:v>
                </c:pt>
                <c:pt idx="596">
                  <c:v>3.3411013891455094E-2</c:v>
                </c:pt>
                <c:pt idx="597">
                  <c:v>0.32590464613790338</c:v>
                </c:pt>
                <c:pt idx="598">
                  <c:v>0.34546495876373473</c:v>
                </c:pt>
                <c:pt idx="599">
                  <c:v>0.12942333309904611</c:v>
                </c:pt>
                <c:pt idx="600">
                  <c:v>1.6646858013029345E-5</c:v>
                </c:pt>
                <c:pt idx="601">
                  <c:v>5.1621305927440853E-2</c:v>
                </c:pt>
                <c:pt idx="602">
                  <c:v>7.8052764867388915E-6</c:v>
                </c:pt>
                <c:pt idx="603">
                  <c:v>3.7328879140638718E-2</c:v>
                </c:pt>
                <c:pt idx="604">
                  <c:v>1.8223720620224138E-6</c:v>
                </c:pt>
                <c:pt idx="605">
                  <c:v>2.7512744784585706E-12</c:v>
                </c:pt>
                <c:pt idx="606">
                  <c:v>0.43281726824895977</c:v>
                </c:pt>
                <c:pt idx="607">
                  <c:v>0.66762588686526869</c:v>
                </c:pt>
                <c:pt idx="608">
                  <c:v>6.5460075272979364E-5</c:v>
                </c:pt>
                <c:pt idx="609">
                  <c:v>2.1168368859366158E-9</c:v>
                </c:pt>
                <c:pt idx="610">
                  <c:v>1.2836532912843172E-6</c:v>
                </c:pt>
                <c:pt idx="611">
                  <c:v>0.10483917359568867</c:v>
                </c:pt>
                <c:pt idx="612">
                  <c:v>4.2533609767027682E-4</c:v>
                </c:pt>
                <c:pt idx="613">
                  <c:v>1.2321703684006812E-3</c:v>
                </c:pt>
                <c:pt idx="614">
                  <c:v>2.4847094905637957E-6</c:v>
                </c:pt>
                <c:pt idx="615">
                  <c:v>2.4859725065801513E-2</c:v>
                </c:pt>
                <c:pt idx="616">
                  <c:v>3.05245191766358E-4</c:v>
                </c:pt>
                <c:pt idx="617">
                  <c:v>7.101608646918782E-5</c:v>
                </c:pt>
                <c:pt idx="618">
                  <c:v>1.7267729779870764E-12</c:v>
                </c:pt>
                <c:pt idx="619">
                  <c:v>1.0565718749218711E-5</c:v>
                </c:pt>
                <c:pt idx="620">
                  <c:v>6.4904434819717284E-3</c:v>
                </c:pt>
                <c:pt idx="621">
                  <c:v>2.3907601757649864E-2</c:v>
                </c:pt>
                <c:pt idx="622">
                  <c:v>7.6743836135490698E-2</c:v>
                </c:pt>
                <c:pt idx="623">
                  <c:v>0.15268700169165905</c:v>
                </c:pt>
                <c:pt idx="624">
                  <c:v>3.5408468935903145E-7</c:v>
                </c:pt>
                <c:pt idx="625">
                  <c:v>3.9169588825010107E-2</c:v>
                </c:pt>
                <c:pt idx="626">
                  <c:v>1.2188681091947033E-2</c:v>
                </c:pt>
                <c:pt idx="627">
                  <c:v>8.3371490371591302E-3</c:v>
                </c:pt>
                <c:pt idx="628">
                  <c:v>0.67474116721822996</c:v>
                </c:pt>
                <c:pt idx="629">
                  <c:v>6.7290604504132191E-6</c:v>
                </c:pt>
                <c:pt idx="630">
                  <c:v>0.56314423159819604</c:v>
                </c:pt>
                <c:pt idx="631">
                  <c:v>4.3819153498125142E-5</c:v>
                </c:pt>
                <c:pt idx="632">
                  <c:v>1.2430103255879494E-8</c:v>
                </c:pt>
                <c:pt idx="633">
                  <c:v>3.2468820221323531E-2</c:v>
                </c:pt>
                <c:pt idx="634">
                  <c:v>0.97130727154071428</c:v>
                </c:pt>
                <c:pt idx="635">
                  <c:v>5.092568027471663E-6</c:v>
                </c:pt>
                <c:pt idx="636">
                  <c:v>0.51484393427326192</c:v>
                </c:pt>
                <c:pt idx="637">
                  <c:v>3.0642036951907354E-8</c:v>
                </c:pt>
                <c:pt idx="638">
                  <c:v>5.771394593259107E-4</c:v>
                </c:pt>
                <c:pt idx="639">
                  <c:v>7.750384794807808E-7</c:v>
                </c:pt>
                <c:pt idx="640">
                  <c:v>0.27804017340999537</c:v>
                </c:pt>
                <c:pt idx="641">
                  <c:v>5.8357092683597379E-2</c:v>
                </c:pt>
                <c:pt idx="642">
                  <c:v>1.1680917942362827E-3</c:v>
                </c:pt>
                <c:pt idx="643">
                  <c:v>7.1521856917400144E-3</c:v>
                </c:pt>
                <c:pt idx="644">
                  <c:v>0.11869481530601314</c:v>
                </c:pt>
                <c:pt idx="645">
                  <c:v>3.5581301150748854E-2</c:v>
                </c:pt>
                <c:pt idx="646">
                  <c:v>6.6914662011169899E-5</c:v>
                </c:pt>
                <c:pt idx="647">
                  <c:v>6.8502139547048181E-10</c:v>
                </c:pt>
                <c:pt idx="648">
                  <c:v>0.29108795342436294</c:v>
                </c:pt>
                <c:pt idx="649">
                  <c:v>0.29498667802271494</c:v>
                </c:pt>
                <c:pt idx="650">
                  <c:v>1.5092458087462525E-2</c:v>
                </c:pt>
                <c:pt idx="651">
                  <c:v>6.3571515948129417E-2</c:v>
                </c:pt>
                <c:pt idx="652">
                  <c:v>0.19463365599461468</c:v>
                </c:pt>
                <c:pt idx="653">
                  <c:v>3.7773641531067763E-2</c:v>
                </c:pt>
                <c:pt idx="654">
                  <c:v>1.5281406907664431E-6</c:v>
                </c:pt>
                <c:pt idx="655">
                  <c:v>0.39451801582479146</c:v>
                </c:pt>
                <c:pt idx="656">
                  <c:v>1.0386144382221845E-4</c:v>
                </c:pt>
                <c:pt idx="657">
                  <c:v>2.9260783571122E-3</c:v>
                </c:pt>
                <c:pt idx="658">
                  <c:v>1.4461332896595306E-8</c:v>
                </c:pt>
                <c:pt idx="659">
                  <c:v>1.854302492565188E-3</c:v>
                </c:pt>
                <c:pt idx="660">
                  <c:v>0.98709559632383703</c:v>
                </c:pt>
                <c:pt idx="661">
                  <c:v>8.4883562395571377E-2</c:v>
                </c:pt>
                <c:pt idx="662">
                  <c:v>1.1419640115792334E-2</c:v>
                </c:pt>
                <c:pt idx="663">
                  <c:v>2.8783059656239539E-4</c:v>
                </c:pt>
                <c:pt idx="664">
                  <c:v>4.2849700446465494E-3</c:v>
                </c:pt>
                <c:pt idx="665">
                  <c:v>3.0695017817977628E-9</c:v>
                </c:pt>
                <c:pt idx="666">
                  <c:v>0.35034218445161341</c:v>
                </c:pt>
                <c:pt idx="667">
                  <c:v>3.084917627261307E-2</c:v>
                </c:pt>
                <c:pt idx="668">
                  <c:v>1.0249112212469401E-3</c:v>
                </c:pt>
                <c:pt idx="669">
                  <c:v>1.480825192890545E-4</c:v>
                </c:pt>
                <c:pt idx="670">
                  <c:v>0.14186386280485958</c:v>
                </c:pt>
                <c:pt idx="671">
                  <c:v>2.0324644984320273E-4</c:v>
                </c:pt>
                <c:pt idx="672">
                  <c:v>1.6992600622345391E-2</c:v>
                </c:pt>
                <c:pt idx="673">
                  <c:v>0.50543690445537304</c:v>
                </c:pt>
                <c:pt idx="674">
                  <c:v>8.0051875640392761E-2</c:v>
                </c:pt>
                <c:pt idx="675">
                  <c:v>5.8960804896451219E-3</c:v>
                </c:pt>
                <c:pt idx="676">
                  <c:v>3.1727400774247352E-9</c:v>
                </c:pt>
                <c:pt idx="677">
                  <c:v>3.0417013449583275E-3</c:v>
                </c:pt>
                <c:pt idx="678">
                  <c:v>1.4096408860190999E-6</c:v>
                </c:pt>
                <c:pt idx="679">
                  <c:v>0.27069042705797841</c:v>
                </c:pt>
                <c:pt idx="680">
                  <c:v>9.2882760274285543E-4</c:v>
                </c:pt>
                <c:pt idx="681">
                  <c:v>2.2745923594532183E-3</c:v>
                </c:pt>
                <c:pt idx="682">
                  <c:v>4.9010785444083112E-5</c:v>
                </c:pt>
                <c:pt idx="683">
                  <c:v>0.19226153269110244</c:v>
                </c:pt>
                <c:pt idx="684">
                  <c:v>0.25700029987224349</c:v>
                </c:pt>
                <c:pt idx="685">
                  <c:v>4.7183965651499845E-8</c:v>
                </c:pt>
                <c:pt idx="686">
                  <c:v>5.783470439130946E-6</c:v>
                </c:pt>
                <c:pt idx="687">
                  <c:v>0.27363140028136368</c:v>
                </c:pt>
                <c:pt idx="688">
                  <c:v>1.9518385894520851E-7</c:v>
                </c:pt>
                <c:pt idx="689">
                  <c:v>0</c:v>
                </c:pt>
                <c:pt idx="690">
                  <c:v>0.11151476860070843</c:v>
                </c:pt>
                <c:pt idx="691">
                  <c:v>3.3559890866544412E-3</c:v>
                </c:pt>
                <c:pt idx="692">
                  <c:v>1.2252319662703202E-4</c:v>
                </c:pt>
                <c:pt idx="693">
                  <c:v>5.7455759320222558E-4</c:v>
                </c:pt>
                <c:pt idx="694">
                  <c:v>2.7203176172396604E-8</c:v>
                </c:pt>
                <c:pt idx="695">
                  <c:v>5.2580665774402098E-3</c:v>
                </c:pt>
                <c:pt idx="696">
                  <c:v>0.73228353715598526</c:v>
                </c:pt>
                <c:pt idx="697">
                  <c:v>2.8555203551721424E-5</c:v>
                </c:pt>
                <c:pt idx="698">
                  <c:v>0.83282774105391144</c:v>
                </c:pt>
                <c:pt idx="699">
                  <c:v>1.1318426676938923E-2</c:v>
                </c:pt>
                <c:pt idx="700">
                  <c:v>0.14061235103777905</c:v>
                </c:pt>
                <c:pt idx="701">
                  <c:v>3.3944252750374201E-2</c:v>
                </c:pt>
                <c:pt idx="702">
                  <c:v>0.11693880597116607</c:v>
                </c:pt>
                <c:pt idx="703">
                  <c:v>1.7295816513371044E-4</c:v>
                </c:pt>
                <c:pt idx="704">
                  <c:v>3.5445929803670263E-2</c:v>
                </c:pt>
                <c:pt idx="705">
                  <c:v>8.3285866213362765E-3</c:v>
                </c:pt>
                <c:pt idx="706">
                  <c:v>1.870651056709268E-7</c:v>
                </c:pt>
                <c:pt idx="707">
                  <c:v>5.0489350984039112E-6</c:v>
                </c:pt>
                <c:pt idx="708">
                  <c:v>7.3182790920089903E-3</c:v>
                </c:pt>
                <c:pt idx="709">
                  <c:v>7.8481935264301736E-2</c:v>
                </c:pt>
                <c:pt idx="710">
                  <c:v>1.0573149188979936E-2</c:v>
                </c:pt>
                <c:pt idx="711">
                  <c:v>4.6158686904978333E-5</c:v>
                </c:pt>
                <c:pt idx="712">
                  <c:v>2.6892271884796801E-2</c:v>
                </c:pt>
                <c:pt idx="713">
                  <c:v>7.7935542572759422E-3</c:v>
                </c:pt>
                <c:pt idx="714">
                  <c:v>6.9682371566962579E-3</c:v>
                </c:pt>
                <c:pt idx="715">
                  <c:v>1.2765421800736107E-4</c:v>
                </c:pt>
                <c:pt idx="716">
                  <c:v>2.7858314514470496E-9</c:v>
                </c:pt>
                <c:pt idx="717">
                  <c:v>3.6480055060900463E-2</c:v>
                </c:pt>
                <c:pt idx="718">
                  <c:v>6.6256538673199264E-3</c:v>
                </c:pt>
                <c:pt idx="719">
                  <c:v>6.5434588265531599E-4</c:v>
                </c:pt>
                <c:pt idx="720">
                  <c:v>3.1269948015965568E-2</c:v>
                </c:pt>
                <c:pt idx="721">
                  <c:v>8.3621749283602372E-4</c:v>
                </c:pt>
                <c:pt idx="722">
                  <c:v>2.165765706231863E-5</c:v>
                </c:pt>
                <c:pt idx="723">
                  <c:v>0.24211877437545784</c:v>
                </c:pt>
                <c:pt idx="724">
                  <c:v>0.29084188490955221</c:v>
                </c:pt>
                <c:pt idx="725">
                  <c:v>7.1925334964839955E-3</c:v>
                </c:pt>
                <c:pt idx="726">
                  <c:v>5.2659603308847554E-3</c:v>
                </c:pt>
                <c:pt idx="727">
                  <c:v>2.8437955167353447E-5</c:v>
                </c:pt>
                <c:pt idx="728">
                  <c:v>8.5768360023430254E-5</c:v>
                </c:pt>
                <c:pt idx="729">
                  <c:v>0.66888991269497766</c:v>
                </c:pt>
                <c:pt idx="730">
                  <c:v>1.1083015573111071E-12</c:v>
                </c:pt>
                <c:pt idx="731">
                  <c:v>2.9498772215216822E-7</c:v>
                </c:pt>
                <c:pt idx="732">
                  <c:v>0.2686436335911252</c:v>
                </c:pt>
                <c:pt idx="733">
                  <c:v>0.11779476700079008</c:v>
                </c:pt>
                <c:pt idx="734">
                  <c:v>1.2610586121487029E-6</c:v>
                </c:pt>
                <c:pt idx="735">
                  <c:v>0.84364390501375774</c:v>
                </c:pt>
                <c:pt idx="736">
                  <c:v>0.17679368105767648</c:v>
                </c:pt>
                <c:pt idx="737">
                  <c:v>5.6756755778672938E-3</c:v>
                </c:pt>
                <c:pt idx="738">
                  <c:v>4.3931016938559594E-2</c:v>
                </c:pt>
                <c:pt idx="739">
                  <c:v>2.2490767360540169E-2</c:v>
                </c:pt>
                <c:pt idx="740">
                  <c:v>6.9318249458756457E-3</c:v>
                </c:pt>
                <c:pt idx="741">
                  <c:v>4.5800061912683722E-5</c:v>
                </c:pt>
                <c:pt idx="742">
                  <c:v>3.6396107494325044E-4</c:v>
                </c:pt>
                <c:pt idx="743">
                  <c:v>1.9229703278166675E-4</c:v>
                </c:pt>
                <c:pt idx="744">
                  <c:v>1.9478719466187967E-3</c:v>
                </c:pt>
                <c:pt idx="745">
                  <c:v>2.2227302520010588E-4</c:v>
                </c:pt>
                <c:pt idx="746">
                  <c:v>5.8139676337013106E-6</c:v>
                </c:pt>
                <c:pt idx="747">
                  <c:v>0.34849070474307597</c:v>
                </c:pt>
                <c:pt idx="748">
                  <c:v>6.5306548342374173E-3</c:v>
                </c:pt>
                <c:pt idx="749">
                  <c:v>2.1808501125936481E-2</c:v>
                </c:pt>
                <c:pt idx="750">
                  <c:v>2.349430696275873E-2</c:v>
                </c:pt>
                <c:pt idx="751">
                  <c:v>4.1966502813249108E-4</c:v>
                </c:pt>
                <c:pt idx="752">
                  <c:v>0.12489813793314519</c:v>
                </c:pt>
                <c:pt idx="753">
                  <c:v>2.301772485312327E-2</c:v>
                </c:pt>
                <c:pt idx="754">
                  <c:v>3.6395686167439544E-7</c:v>
                </c:pt>
                <c:pt idx="755">
                  <c:v>1.6037910251376561E-2</c:v>
                </c:pt>
                <c:pt idx="756">
                  <c:v>2.5021657479725088E-3</c:v>
                </c:pt>
                <c:pt idx="757">
                  <c:v>2.4409501421111965E-2</c:v>
                </c:pt>
                <c:pt idx="758">
                  <c:v>1.5101341083313426E-3</c:v>
                </c:pt>
                <c:pt idx="759">
                  <c:v>4.151568439501273E-6</c:v>
                </c:pt>
                <c:pt idx="760">
                  <c:v>3.9513500202326822E-2</c:v>
                </c:pt>
                <c:pt idx="761">
                  <c:v>4.2115015310571539E-2</c:v>
                </c:pt>
                <c:pt idx="762">
                  <c:v>8.4103229194894084E-9</c:v>
                </c:pt>
                <c:pt idx="763">
                  <c:v>5.8028820066194607E-2</c:v>
                </c:pt>
                <c:pt idx="764">
                  <c:v>1.8188810662940645E-5</c:v>
                </c:pt>
                <c:pt idx="765">
                  <c:v>2.0850223167799779E-2</c:v>
                </c:pt>
                <c:pt idx="766">
                  <c:v>2.2410612775660248E-2</c:v>
                </c:pt>
                <c:pt idx="767">
                  <c:v>8.560934258551769E-10</c:v>
                </c:pt>
                <c:pt idx="768">
                  <c:v>0.21104913371993628</c:v>
                </c:pt>
                <c:pt idx="769">
                  <c:v>3.6515896845291211E-3</c:v>
                </c:pt>
                <c:pt idx="770">
                  <c:v>5.1789994642943032E-4</c:v>
                </c:pt>
                <c:pt idx="771">
                  <c:v>3.4148446260410006E-5</c:v>
                </c:pt>
                <c:pt idx="772">
                  <c:v>1.2984434969023735E-3</c:v>
                </c:pt>
                <c:pt idx="773">
                  <c:v>6.5805677685539166E-5</c:v>
                </c:pt>
                <c:pt idx="774">
                  <c:v>4.2894974305632585E-5</c:v>
                </c:pt>
                <c:pt idx="775">
                  <c:v>1.1102999541687108E-3</c:v>
                </c:pt>
                <c:pt idx="776">
                  <c:v>1.0795347306235582E-4</c:v>
                </c:pt>
                <c:pt idx="777">
                  <c:v>9.1692321923132494E-2</c:v>
                </c:pt>
                <c:pt idx="778">
                  <c:v>2.194023204561896E-2</c:v>
                </c:pt>
                <c:pt idx="779">
                  <c:v>0.20688065026062749</c:v>
                </c:pt>
                <c:pt idx="780">
                  <c:v>5.0952249227170415E-7</c:v>
                </c:pt>
                <c:pt idx="781">
                  <c:v>1.5509628056380935E-4</c:v>
                </c:pt>
                <c:pt idx="782">
                  <c:v>9.5548166994922717E-2</c:v>
                </c:pt>
                <c:pt idx="783">
                  <c:v>2.9155921297051159E-2</c:v>
                </c:pt>
                <c:pt idx="784">
                  <c:v>4.8946245020475105E-3</c:v>
                </c:pt>
                <c:pt idx="785">
                  <c:v>1.4555437552940807E-2</c:v>
                </c:pt>
                <c:pt idx="786">
                  <c:v>3.2737612254643986E-2</c:v>
                </c:pt>
                <c:pt idx="787">
                  <c:v>3.3613881937350879E-5</c:v>
                </c:pt>
                <c:pt idx="788">
                  <c:v>3.4501250667727149E-2</c:v>
                </c:pt>
                <c:pt idx="789">
                  <c:v>1.8477806272751702E-3</c:v>
                </c:pt>
                <c:pt idx="790">
                  <c:v>5.9431436727382519E-3</c:v>
                </c:pt>
                <c:pt idx="791">
                  <c:v>2.8393634179078348E-3</c:v>
                </c:pt>
                <c:pt idx="792">
                  <c:v>0.10104510906011666</c:v>
                </c:pt>
                <c:pt idx="793">
                  <c:v>2.7631259001882813E-8</c:v>
                </c:pt>
                <c:pt idx="794">
                  <c:v>6.3115481587999081E-2</c:v>
                </c:pt>
                <c:pt idx="795">
                  <c:v>0.28263726852966109</c:v>
                </c:pt>
                <c:pt idx="796">
                  <c:v>3.1187770544087417E-5</c:v>
                </c:pt>
                <c:pt idx="797">
                  <c:v>2.2412657133644875E-4</c:v>
                </c:pt>
                <c:pt idx="798">
                  <c:v>2.9023068038740376E-6</c:v>
                </c:pt>
                <c:pt idx="799">
                  <c:v>1.2994598787706455</c:v>
                </c:pt>
                <c:pt idx="800">
                  <c:v>1.0471312806463181E-2</c:v>
                </c:pt>
                <c:pt idx="801">
                  <c:v>1.5054081969967503E-2</c:v>
                </c:pt>
                <c:pt idx="802">
                  <c:v>0</c:v>
                </c:pt>
                <c:pt idx="803">
                  <c:v>9.8249058538707058E-5</c:v>
                </c:pt>
                <c:pt idx="804">
                  <c:v>6.5274231349623808E-4</c:v>
                </c:pt>
                <c:pt idx="805">
                  <c:v>1.5749291839784987E-8</c:v>
                </c:pt>
                <c:pt idx="806">
                  <c:v>6.3365957827262721E-13</c:v>
                </c:pt>
                <c:pt idx="807">
                  <c:v>4.8738313241159244E-2</c:v>
                </c:pt>
                <c:pt idx="808">
                  <c:v>8.7554603284394246E-3</c:v>
                </c:pt>
                <c:pt idx="809">
                  <c:v>2.1815018026976766E-5</c:v>
                </c:pt>
                <c:pt idx="810">
                  <c:v>0.10987469495183771</c:v>
                </c:pt>
                <c:pt idx="811">
                  <c:v>1.1806458245730816E-4</c:v>
                </c:pt>
                <c:pt idx="812">
                  <c:v>9.3488430503953462E-4</c:v>
                </c:pt>
                <c:pt idx="813">
                  <c:v>6.2383364055561455E-2</c:v>
                </c:pt>
                <c:pt idx="814">
                  <c:v>3.5264593643371465E-4</c:v>
                </c:pt>
                <c:pt idx="815">
                  <c:v>6.2379077137700162E-2</c:v>
                </c:pt>
                <c:pt idx="816">
                  <c:v>4.9499960245642849E-6</c:v>
                </c:pt>
                <c:pt idx="817">
                  <c:v>2.40590541800777E-11</c:v>
                </c:pt>
                <c:pt idx="818">
                  <c:v>1.0546284394852343E-2</c:v>
                </c:pt>
                <c:pt idx="819">
                  <c:v>6.7308954863976676E-3</c:v>
                </c:pt>
                <c:pt idx="820">
                  <c:v>4.1791560985011028E-4</c:v>
                </c:pt>
                <c:pt idx="821">
                  <c:v>3.2093419109277667E-6</c:v>
                </c:pt>
                <c:pt idx="822">
                  <c:v>9.9045109763350969E-12</c:v>
                </c:pt>
                <c:pt idx="823">
                  <c:v>2.0753400028975967E-4</c:v>
                </c:pt>
                <c:pt idx="824">
                  <c:v>9.5097327152820821E-2</c:v>
                </c:pt>
                <c:pt idx="825">
                  <c:v>5.3031682710659916E-2</c:v>
                </c:pt>
                <c:pt idx="826">
                  <c:v>4.5094843782059663E-2</c:v>
                </c:pt>
                <c:pt idx="827">
                  <c:v>8.5548197928064882E-4</c:v>
                </c:pt>
                <c:pt idx="828">
                  <c:v>9.4696957215543117E-14</c:v>
                </c:pt>
                <c:pt idx="829">
                  <c:v>5.9329835138468665E-2</c:v>
                </c:pt>
                <c:pt idx="830">
                  <c:v>2.7414850480526052E-4</c:v>
                </c:pt>
                <c:pt idx="831">
                  <c:v>5.8538111204559204E-4</c:v>
                </c:pt>
                <c:pt idx="832">
                  <c:v>5.7977692317975352E-5</c:v>
                </c:pt>
                <c:pt idx="833">
                  <c:v>3.4755110833924914E-9</c:v>
                </c:pt>
                <c:pt idx="834">
                  <c:v>5.1394796352238862E-5</c:v>
                </c:pt>
                <c:pt idx="835">
                  <c:v>1.3641623136051228E-4</c:v>
                </c:pt>
                <c:pt idx="836">
                  <c:v>8.6599213132920711E-5</c:v>
                </c:pt>
                <c:pt idx="837">
                  <c:v>0.19593686552561776</c:v>
                </c:pt>
                <c:pt idx="838">
                  <c:v>8.9598744616870918E-4</c:v>
                </c:pt>
                <c:pt idx="839">
                  <c:v>3.1381842660099795E-6</c:v>
                </c:pt>
                <c:pt idx="840">
                  <c:v>5.5298372077550316E-6</c:v>
                </c:pt>
                <c:pt idx="841">
                  <c:v>1.3170730666998657E-7</c:v>
                </c:pt>
                <c:pt idx="842">
                  <c:v>5.8517064733265949E-2</c:v>
                </c:pt>
                <c:pt idx="843">
                  <c:v>4.5079063401376481E-8</c:v>
                </c:pt>
                <c:pt idx="844">
                  <c:v>8.4899590600981792E-9</c:v>
                </c:pt>
                <c:pt idx="845">
                  <c:v>8.6487324397947307E-6</c:v>
                </c:pt>
                <c:pt idx="846">
                  <c:v>0.22004256250906187</c:v>
                </c:pt>
                <c:pt idx="847">
                  <c:v>1.4113174219202737E-6</c:v>
                </c:pt>
                <c:pt idx="848">
                  <c:v>5.095688811140823E-3</c:v>
                </c:pt>
                <c:pt idx="849">
                  <c:v>8.3264463416452446E-9</c:v>
                </c:pt>
                <c:pt idx="850">
                  <c:v>0.27070353281897364</c:v>
                </c:pt>
                <c:pt idx="851">
                  <c:v>3.2133169322611283E-5</c:v>
                </c:pt>
                <c:pt idx="852">
                  <c:v>3.4656243729086538E-8</c:v>
                </c:pt>
                <c:pt idx="853">
                  <c:v>0.23979920981506864</c:v>
                </c:pt>
                <c:pt idx="854">
                  <c:v>4.7291968727443075E-2</c:v>
                </c:pt>
                <c:pt idx="855">
                  <c:v>6.8449164610610083E-3</c:v>
                </c:pt>
                <c:pt idx="856">
                  <c:v>6.6720253816200454E-8</c:v>
                </c:pt>
                <c:pt idx="857">
                  <c:v>9.864839775018501E-2</c:v>
                </c:pt>
                <c:pt idx="858">
                  <c:v>6.2140085999430406E-3</c:v>
                </c:pt>
                <c:pt idx="859">
                  <c:v>0.24460007315239157</c:v>
                </c:pt>
                <c:pt idx="860">
                  <c:v>1.554547308433719E-4</c:v>
                </c:pt>
                <c:pt idx="861">
                  <c:v>4.7065690165671581E-3</c:v>
                </c:pt>
                <c:pt idx="862">
                  <c:v>0.98762450247552203</c:v>
                </c:pt>
                <c:pt idx="863">
                  <c:v>1.3255046057162382E-7</c:v>
                </c:pt>
                <c:pt idx="864">
                  <c:v>5.6233326960646009E-9</c:v>
                </c:pt>
                <c:pt idx="865">
                  <c:v>7.9495802537085097E-5</c:v>
                </c:pt>
                <c:pt idx="866">
                  <c:v>5.2953753983408517E-5</c:v>
                </c:pt>
                <c:pt idx="867">
                  <c:v>3.409458292204424E-3</c:v>
                </c:pt>
                <c:pt idx="868">
                  <c:v>1.0414406898288902E-3</c:v>
                </c:pt>
                <c:pt idx="869">
                  <c:v>6.7876129159648399E-2</c:v>
                </c:pt>
                <c:pt idx="870">
                  <c:v>1.695752216561055E-8</c:v>
                </c:pt>
                <c:pt idx="871">
                  <c:v>5.4211433562124225E-2</c:v>
                </c:pt>
                <c:pt idx="872">
                  <c:v>0.28124888272010212</c:v>
                </c:pt>
                <c:pt idx="873">
                  <c:v>2.2919091503194894E-6</c:v>
                </c:pt>
                <c:pt idx="874">
                  <c:v>3.2040027065178874E-8</c:v>
                </c:pt>
                <c:pt idx="875">
                  <c:v>1.6032170217988655E-5</c:v>
                </c:pt>
                <c:pt idx="876">
                  <c:v>3.3296216935983772E-5</c:v>
                </c:pt>
                <c:pt idx="877">
                  <c:v>2.7283243573079371E-6</c:v>
                </c:pt>
                <c:pt idx="878">
                  <c:v>3.8243780832471927E-12</c:v>
                </c:pt>
                <c:pt idx="879">
                  <c:v>7.3992490657763393E-2</c:v>
                </c:pt>
                <c:pt idx="880">
                  <c:v>5.2973495143200438E-3</c:v>
                </c:pt>
                <c:pt idx="881">
                  <c:v>1.6140875760160864E-2</c:v>
                </c:pt>
                <c:pt idx="882">
                  <c:v>0.1943544902498576</c:v>
                </c:pt>
                <c:pt idx="883">
                  <c:v>4.8357103376737161E-2</c:v>
                </c:pt>
                <c:pt idx="884">
                  <c:v>4.3004191858749662E-3</c:v>
                </c:pt>
                <c:pt idx="885">
                  <c:v>3.5587526359329167E-3</c:v>
                </c:pt>
                <c:pt idx="886">
                  <c:v>0.39711130654212279</c:v>
                </c:pt>
                <c:pt idx="887">
                  <c:v>1.9828163853108033E-11</c:v>
                </c:pt>
                <c:pt idx="888">
                  <c:v>2.9705329278595077E-3</c:v>
                </c:pt>
                <c:pt idx="889">
                  <c:v>3.7343845193349429E-4</c:v>
                </c:pt>
                <c:pt idx="890">
                  <c:v>0.39525665701282897</c:v>
                </c:pt>
                <c:pt idx="891">
                  <c:v>0.21348631312422259</c:v>
                </c:pt>
                <c:pt idx="892">
                  <c:v>1.4672171796869367E-2</c:v>
                </c:pt>
                <c:pt idx="893">
                  <c:v>2.9432341829919946E-5</c:v>
                </c:pt>
                <c:pt idx="894">
                  <c:v>9.1020635249335251E-5</c:v>
                </c:pt>
                <c:pt idx="895">
                  <c:v>1.5854606425415044E-2</c:v>
                </c:pt>
                <c:pt idx="896">
                  <c:v>2.2224885217806446E-2</c:v>
                </c:pt>
                <c:pt idx="897">
                  <c:v>2.0475408922136464E-4</c:v>
                </c:pt>
                <c:pt idx="898">
                  <c:v>5.3027095485397198E-3</c:v>
                </c:pt>
                <c:pt idx="899">
                  <c:v>2.9465276551514344E-3</c:v>
                </c:pt>
                <c:pt idx="900">
                  <c:v>2.4747253200000518E-6</c:v>
                </c:pt>
                <c:pt idx="901">
                  <c:v>0.30672511399395103</c:v>
                </c:pt>
                <c:pt idx="902">
                  <c:v>7.7861652389168512E-4</c:v>
                </c:pt>
                <c:pt idx="903">
                  <c:v>8.8892296530497211E-6</c:v>
                </c:pt>
                <c:pt idx="904">
                  <c:v>2.8220678697252834E-8</c:v>
                </c:pt>
                <c:pt idx="905">
                  <c:v>1.30217297033021E-2</c:v>
                </c:pt>
                <c:pt idx="906">
                  <c:v>4.1357343179260194E-5</c:v>
                </c:pt>
                <c:pt idx="907">
                  <c:v>1.7745056927439179E-4</c:v>
                </c:pt>
                <c:pt idx="908">
                  <c:v>1.2720798065982345E-6</c:v>
                </c:pt>
                <c:pt idx="909">
                  <c:v>8.5961267657766836E-6</c:v>
                </c:pt>
                <c:pt idx="910">
                  <c:v>0.77960026262166227</c:v>
                </c:pt>
                <c:pt idx="911">
                  <c:v>7.5736790859229569E-4</c:v>
                </c:pt>
                <c:pt idx="912">
                  <c:v>4.4941809405211193E-8</c:v>
                </c:pt>
                <c:pt idx="913">
                  <c:v>0.2857111397664393</c:v>
                </c:pt>
                <c:pt idx="914">
                  <c:v>2.2311825193763767E-6</c:v>
                </c:pt>
                <c:pt idx="915">
                  <c:v>0.14561937809323447</c:v>
                </c:pt>
                <c:pt idx="916">
                  <c:v>4.0695733539851599E-8</c:v>
                </c:pt>
                <c:pt idx="917">
                  <c:v>3.7158840927321401E-3</c:v>
                </c:pt>
                <c:pt idx="918">
                  <c:v>1.6890646301926018E-3</c:v>
                </c:pt>
                <c:pt idx="919">
                  <c:v>0.23734839889786946</c:v>
                </c:pt>
                <c:pt idx="920">
                  <c:v>1.7254844280104411E-4</c:v>
                </c:pt>
                <c:pt idx="921">
                  <c:v>5.7440924366807145E-2</c:v>
                </c:pt>
                <c:pt idx="922">
                  <c:v>1.7296317879803073E-4</c:v>
                </c:pt>
                <c:pt idx="923">
                  <c:v>1.1953253358246427E-4</c:v>
                </c:pt>
                <c:pt idx="924">
                  <c:v>0.31848381709972351</c:v>
                </c:pt>
                <c:pt idx="925">
                  <c:v>5.9604633797905385E-4</c:v>
                </c:pt>
                <c:pt idx="926">
                  <c:v>0.20900149995128273</c:v>
                </c:pt>
                <c:pt idx="927">
                  <c:v>1.135819016810275E-4</c:v>
                </c:pt>
                <c:pt idx="928">
                  <c:v>5.4864227639156138E-7</c:v>
                </c:pt>
                <c:pt idx="929">
                  <c:v>6.900618635490216E-2</c:v>
                </c:pt>
                <c:pt idx="930">
                  <c:v>0.63920249335047674</c:v>
                </c:pt>
                <c:pt idx="931">
                  <c:v>2.4450568207240137E-2</c:v>
                </c:pt>
                <c:pt idx="932">
                  <c:v>1.3143155686438431E-2</c:v>
                </c:pt>
                <c:pt idx="933">
                  <c:v>4.9726129613005899E-4</c:v>
                </c:pt>
                <c:pt idx="934">
                  <c:v>1.2328486247199837E-2</c:v>
                </c:pt>
                <c:pt idx="935">
                  <c:v>0.17912769509567394</c:v>
                </c:pt>
                <c:pt idx="936">
                  <c:v>9.0749059181292529E-8</c:v>
                </c:pt>
                <c:pt idx="937">
                  <c:v>1.472680404132312E-7</c:v>
                </c:pt>
                <c:pt idx="938">
                  <c:v>2.8051793356245483E-6</c:v>
                </c:pt>
                <c:pt idx="939">
                  <c:v>0.47901181574634794</c:v>
                </c:pt>
                <c:pt idx="940">
                  <c:v>0.47633734500141173</c:v>
                </c:pt>
                <c:pt idx="941">
                  <c:v>3.5501481454976E-3</c:v>
                </c:pt>
                <c:pt idx="942">
                  <c:v>3.4253034440521177E-2</c:v>
                </c:pt>
                <c:pt idx="943">
                  <c:v>9.1775532636416765E-5</c:v>
                </c:pt>
                <c:pt idx="944">
                  <c:v>5.5260833074459054E-9</c:v>
                </c:pt>
                <c:pt idx="945">
                  <c:v>3.2970273274444743E-9</c:v>
                </c:pt>
                <c:pt idx="946">
                  <c:v>4.0395514260522791E-2</c:v>
                </c:pt>
                <c:pt idx="947">
                  <c:v>1.1960235875709655E-2</c:v>
                </c:pt>
                <c:pt idx="948">
                  <c:v>1.104545347745499</c:v>
                </c:pt>
                <c:pt idx="949">
                  <c:v>2.5382037284479243E-9</c:v>
                </c:pt>
                <c:pt idx="950">
                  <c:v>9.6963190448093832E-5</c:v>
                </c:pt>
                <c:pt idx="951">
                  <c:v>1.2353998341543518E-3</c:v>
                </c:pt>
                <c:pt idx="952">
                  <c:v>0.20787618255573359</c:v>
                </c:pt>
                <c:pt idx="953">
                  <c:v>0.79723227278973252</c:v>
                </c:pt>
                <c:pt idx="954">
                  <c:v>0.35751313397137113</c:v>
                </c:pt>
                <c:pt idx="955">
                  <c:v>5.5866773708388483E-10</c:v>
                </c:pt>
                <c:pt idx="956">
                  <c:v>0.14598955698514496</c:v>
                </c:pt>
                <c:pt idx="957">
                  <c:v>7.3737660555230891E-3</c:v>
                </c:pt>
                <c:pt idx="958">
                  <c:v>1.3146214350972559E-3</c:v>
                </c:pt>
                <c:pt idx="959">
                  <c:v>1.9490251816072057E-4</c:v>
                </c:pt>
                <c:pt idx="960">
                  <c:v>0.24854113142195497</c:v>
                </c:pt>
                <c:pt idx="961">
                  <c:v>1.6331054185892266E-3</c:v>
                </c:pt>
                <c:pt idx="962">
                  <c:v>5.4258882182394478E-5</c:v>
                </c:pt>
                <c:pt idx="963">
                  <c:v>7.4950979184655996E-3</c:v>
                </c:pt>
                <c:pt idx="964">
                  <c:v>1.5416913312808625E-4</c:v>
                </c:pt>
                <c:pt idx="965">
                  <c:v>4.9272340423143412E-7</c:v>
                </c:pt>
                <c:pt idx="966">
                  <c:v>5.1144093491273794E-2</c:v>
                </c:pt>
                <c:pt idx="967">
                  <c:v>1.9088442362355948E-6</c:v>
                </c:pt>
                <c:pt idx="968">
                  <c:v>1.0662637790421953E-2</c:v>
                </c:pt>
                <c:pt idx="969">
                  <c:v>7.2076148641762091E-3</c:v>
                </c:pt>
                <c:pt idx="970">
                  <c:v>4.2514262865536008E-2</c:v>
                </c:pt>
                <c:pt idx="971">
                  <c:v>3.5054597769273079E-6</c:v>
                </c:pt>
                <c:pt idx="972">
                  <c:v>9.302401286675889E-2</c:v>
                </c:pt>
                <c:pt idx="973">
                  <c:v>5.5585345731102749E-3</c:v>
                </c:pt>
                <c:pt idx="974">
                  <c:v>8.3843721672099399E-10</c:v>
                </c:pt>
                <c:pt idx="975">
                  <c:v>2.1042238293048822E-4</c:v>
                </c:pt>
                <c:pt idx="976">
                  <c:v>0</c:v>
                </c:pt>
                <c:pt idx="977">
                  <c:v>1.2330569292145496E-4</c:v>
                </c:pt>
                <c:pt idx="978">
                  <c:v>5.5944993921519386E-5</c:v>
                </c:pt>
                <c:pt idx="979">
                  <c:v>5.7079507073130716E-12</c:v>
                </c:pt>
                <c:pt idx="980">
                  <c:v>0.23767342743466549</c:v>
                </c:pt>
                <c:pt idx="981">
                  <c:v>1.5100133272964548E-5</c:v>
                </c:pt>
                <c:pt idx="982">
                  <c:v>8.00851994124928E-2</c:v>
                </c:pt>
                <c:pt idx="983">
                  <c:v>0</c:v>
                </c:pt>
                <c:pt idx="984">
                  <c:v>2.3914896844642101E-2</c:v>
                </c:pt>
                <c:pt idx="985">
                  <c:v>0.17425649517242758</c:v>
                </c:pt>
                <c:pt idx="986">
                  <c:v>6.3371450174807581E-2</c:v>
                </c:pt>
                <c:pt idx="987">
                  <c:v>0.56346062032927602</c:v>
                </c:pt>
                <c:pt idx="988">
                  <c:v>3.2714614507593693E-3</c:v>
                </c:pt>
                <c:pt idx="989">
                  <c:v>0.82761349216408509</c:v>
                </c:pt>
                <c:pt idx="990">
                  <c:v>4.0968243762354029E-2</c:v>
                </c:pt>
                <c:pt idx="991">
                  <c:v>5.7674071452976607E-7</c:v>
                </c:pt>
                <c:pt idx="992">
                  <c:v>3.3017577424122056E-2</c:v>
                </c:pt>
                <c:pt idx="993">
                  <c:v>3.4594572834750436E-11</c:v>
                </c:pt>
                <c:pt idx="994">
                  <c:v>8.4754886524364845E-2</c:v>
                </c:pt>
                <c:pt idx="995">
                  <c:v>2.6634150932487706E-7</c:v>
                </c:pt>
                <c:pt idx="996">
                  <c:v>4.4332326329828983E-4</c:v>
                </c:pt>
                <c:pt idx="997">
                  <c:v>0</c:v>
                </c:pt>
                <c:pt idx="998">
                  <c:v>1.3653492677792445E-2</c:v>
                </c:pt>
                <c:pt idx="999">
                  <c:v>0.11267988287973985</c:v>
                </c:pt>
                <c:pt idx="1000">
                  <c:v>8.0313594253485124E-2</c:v>
                </c:pt>
                <c:pt idx="1001">
                  <c:v>8.0968695723712835E-9</c:v>
                </c:pt>
                <c:pt idx="1002">
                  <c:v>9.3804492186775684E-7</c:v>
                </c:pt>
                <c:pt idx="1003">
                  <c:v>3.4667081361142693E-7</c:v>
                </c:pt>
                <c:pt idx="1004">
                  <c:v>7.6541850016329294E-2</c:v>
                </c:pt>
                <c:pt idx="1005">
                  <c:v>1.6689919773013763E-6</c:v>
                </c:pt>
                <c:pt idx="1006">
                  <c:v>4.9421470017794163E-9</c:v>
                </c:pt>
                <c:pt idx="1007">
                  <c:v>1.0111143470797098E-8</c:v>
                </c:pt>
                <c:pt idx="1008">
                  <c:v>1.4757612265230412E-2</c:v>
                </c:pt>
                <c:pt idx="1009">
                  <c:v>0.47710840046917119</c:v>
                </c:pt>
                <c:pt idx="1010">
                  <c:v>5.8559430697961701E-4</c:v>
                </c:pt>
                <c:pt idx="1011">
                  <c:v>3.9937115043442743E-4</c:v>
                </c:pt>
                <c:pt idx="1012">
                  <c:v>4.4634047584475714E-5</c:v>
                </c:pt>
                <c:pt idx="1013">
                  <c:v>1.5479169379438093E-3</c:v>
                </c:pt>
                <c:pt idx="1014">
                  <c:v>3.0895400102418273E-3</c:v>
                </c:pt>
                <c:pt idx="1015">
                  <c:v>4.2604210905776395E-3</c:v>
                </c:pt>
                <c:pt idx="1016">
                  <c:v>1.860002758343212E-2</c:v>
                </c:pt>
                <c:pt idx="1017">
                  <c:v>0.11389816354522787</c:v>
                </c:pt>
                <c:pt idx="1018">
                  <c:v>4.0504212649165773E-10</c:v>
                </c:pt>
                <c:pt idx="1019">
                  <c:v>5.1386911365327789E-3</c:v>
                </c:pt>
                <c:pt idx="1020">
                  <c:v>1.0732561426012251E-7</c:v>
                </c:pt>
                <c:pt idx="1021">
                  <c:v>3.5180841822581698E-3</c:v>
                </c:pt>
                <c:pt idx="1022">
                  <c:v>7.6302517332138081E-2</c:v>
                </c:pt>
                <c:pt idx="1023">
                  <c:v>7.6176956238583641E-3</c:v>
                </c:pt>
                <c:pt idx="1024">
                  <c:v>1.4774911489221353E-2</c:v>
                </c:pt>
                <c:pt idx="1025">
                  <c:v>2.739241847128759E-3</c:v>
                </c:pt>
                <c:pt idx="1026">
                  <c:v>6.465505286489727E-7</c:v>
                </c:pt>
                <c:pt idx="1027">
                  <c:v>1.2637511449182667E-13</c:v>
                </c:pt>
                <c:pt idx="1028">
                  <c:v>4.9182211190110028E-7</c:v>
                </c:pt>
                <c:pt idx="1029">
                  <c:v>0.13388255349365547</c:v>
                </c:pt>
                <c:pt idx="1030">
                  <c:v>1.8718598750980812E-2</c:v>
                </c:pt>
                <c:pt idx="1031">
                  <c:v>1.8359901579699425E-2</c:v>
                </c:pt>
                <c:pt idx="1032">
                  <c:v>3.6781822969894464E-3</c:v>
                </c:pt>
                <c:pt idx="1033">
                  <c:v>2.6364916268471417E-2</c:v>
                </c:pt>
                <c:pt idx="1034">
                  <c:v>3.0725248732705077E-2</c:v>
                </c:pt>
                <c:pt idx="1035">
                  <c:v>3.4446665379969329E-4</c:v>
                </c:pt>
                <c:pt idx="1036">
                  <c:v>2.1454447969034446E-4</c:v>
                </c:pt>
                <c:pt idx="1037">
                  <c:v>1.6874464111137072E-6</c:v>
                </c:pt>
                <c:pt idx="1038">
                  <c:v>3.685162948677739E-11</c:v>
                </c:pt>
                <c:pt idx="1039">
                  <c:v>0.19376877797221156</c:v>
                </c:pt>
                <c:pt idx="1040">
                  <c:v>9.7380317091611831E-6</c:v>
                </c:pt>
                <c:pt idx="1041">
                  <c:v>1.1935110657879759E-4</c:v>
                </c:pt>
                <c:pt idx="1042">
                  <c:v>0.29371134076087102</c:v>
                </c:pt>
                <c:pt idx="1043">
                  <c:v>1.1098722548324214E-2</c:v>
                </c:pt>
                <c:pt idx="1044">
                  <c:v>1.3573932080669816E-4</c:v>
                </c:pt>
                <c:pt idx="1045">
                  <c:v>2.1947605182331164E-4</c:v>
                </c:pt>
                <c:pt idx="1046">
                  <c:v>1.0807780865049211E-2</c:v>
                </c:pt>
                <c:pt idx="1047">
                  <c:v>1.5334053481493796E-2</c:v>
                </c:pt>
                <c:pt idx="1048">
                  <c:v>1.9567026475107111E-6</c:v>
                </c:pt>
                <c:pt idx="1049">
                  <c:v>2.2033360100058605E-3</c:v>
                </c:pt>
                <c:pt idx="1050">
                  <c:v>1.3021149847151741E-10</c:v>
                </c:pt>
                <c:pt idx="1051">
                  <c:v>1.6546728201457864E-9</c:v>
                </c:pt>
                <c:pt idx="1052">
                  <c:v>3.3390937669006257E-4</c:v>
                </c:pt>
                <c:pt idx="1053">
                  <c:v>2.5524967491590801E-9</c:v>
                </c:pt>
                <c:pt idx="1054">
                  <c:v>1.2380537427341526E-6</c:v>
                </c:pt>
                <c:pt idx="1055">
                  <c:v>5.1308515086753234E-7</c:v>
                </c:pt>
                <c:pt idx="1056">
                  <c:v>2.4297247471090824E-9</c:v>
                </c:pt>
                <c:pt idx="1057">
                  <c:v>7.2246663062603758E-2</c:v>
                </c:pt>
                <c:pt idx="1058">
                  <c:v>5.3932337995422498E-2</c:v>
                </c:pt>
                <c:pt idx="1059">
                  <c:v>9.2706171548306566E-7</c:v>
                </c:pt>
                <c:pt idx="1060">
                  <c:v>1.8965502369328417E-3</c:v>
                </c:pt>
                <c:pt idx="1061">
                  <c:v>0</c:v>
                </c:pt>
                <c:pt idx="1062">
                  <c:v>5.9595055793489574E-5</c:v>
                </c:pt>
                <c:pt idx="1063">
                  <c:v>1.2359538045149188E-3</c:v>
                </c:pt>
                <c:pt idx="1064">
                  <c:v>4.2966664690068605E-3</c:v>
                </c:pt>
                <c:pt idx="1065">
                  <c:v>1.4998837426787668E-3</c:v>
                </c:pt>
                <c:pt idx="1066">
                  <c:v>4.9088443805040381E-4</c:v>
                </c:pt>
                <c:pt idx="1067">
                  <c:v>4.0740820036580603E-10</c:v>
                </c:pt>
                <c:pt idx="1068">
                  <c:v>7.3336311301187658E-5</c:v>
                </c:pt>
                <c:pt idx="1069">
                  <c:v>0</c:v>
                </c:pt>
                <c:pt idx="1070">
                  <c:v>1.0714364793184586E-2</c:v>
                </c:pt>
                <c:pt idx="1071">
                  <c:v>5.1770322600221605E-8</c:v>
                </c:pt>
                <c:pt idx="1072">
                  <c:v>8.6595156680845969E-8</c:v>
                </c:pt>
                <c:pt idx="1073">
                  <c:v>3.2081419655041752E-3</c:v>
                </c:pt>
                <c:pt idx="1074">
                  <c:v>6.7647684873460609E-2</c:v>
                </c:pt>
                <c:pt idx="1075">
                  <c:v>1.0439733092722187E-7</c:v>
                </c:pt>
                <c:pt idx="1076">
                  <c:v>0.10805388446247916</c:v>
                </c:pt>
                <c:pt idx="1077">
                  <c:v>1.4896028636805674E-7</c:v>
                </c:pt>
                <c:pt idx="1078">
                  <c:v>1.2592380923928692E-11</c:v>
                </c:pt>
                <c:pt idx="1079">
                  <c:v>1.1312692707664358E-3</c:v>
                </c:pt>
                <c:pt idx="1080">
                  <c:v>0.33639386726008952</c:v>
                </c:pt>
                <c:pt idx="1081">
                  <c:v>0.22442256601915481</c:v>
                </c:pt>
                <c:pt idx="1082">
                  <c:v>1.6766617172479842E-3</c:v>
                </c:pt>
                <c:pt idx="1083">
                  <c:v>0.26733277736846495</c:v>
                </c:pt>
                <c:pt idx="1084">
                  <c:v>1.386838934107123E-2</c:v>
                </c:pt>
                <c:pt idx="1085">
                  <c:v>1.1602393754326528E-5</c:v>
                </c:pt>
                <c:pt idx="1086">
                  <c:v>5.6587813593309964E-2</c:v>
                </c:pt>
                <c:pt idx="1087">
                  <c:v>1.069686471548807E-3</c:v>
                </c:pt>
                <c:pt idx="1088">
                  <c:v>1.9653302357592183E-10</c:v>
                </c:pt>
                <c:pt idx="1089">
                  <c:v>1.820639620069156E-7</c:v>
                </c:pt>
                <c:pt idx="1090">
                  <c:v>4.7279980496897092E-2</c:v>
                </c:pt>
                <c:pt idx="1091">
                  <c:v>8.4053538103930146E-4</c:v>
                </c:pt>
                <c:pt idx="1092">
                  <c:v>8.0937874720358691E-6</c:v>
                </c:pt>
                <c:pt idx="1093">
                  <c:v>8.70906726252596E-4</c:v>
                </c:pt>
                <c:pt idx="1094">
                  <c:v>8.4842856981478265E-6</c:v>
                </c:pt>
                <c:pt idx="1095">
                  <c:v>1.9489321895725674E-5</c:v>
                </c:pt>
                <c:pt idx="1096">
                  <c:v>1.1696541105967926</c:v>
                </c:pt>
                <c:pt idx="1097">
                  <c:v>1.7122300639924552E-4</c:v>
                </c:pt>
                <c:pt idx="1098">
                  <c:v>4.9900183711495347E-6</c:v>
                </c:pt>
                <c:pt idx="1099">
                  <c:v>0</c:v>
                </c:pt>
                <c:pt idx="1100">
                  <c:v>0.13372607116684726</c:v>
                </c:pt>
                <c:pt idx="1101">
                  <c:v>4.2746421145759407E-5</c:v>
                </c:pt>
                <c:pt idx="1102">
                  <c:v>9.6790090434153726E-3</c:v>
                </c:pt>
                <c:pt idx="1103">
                  <c:v>0</c:v>
                </c:pt>
                <c:pt idx="1104">
                  <c:v>6.0786395724808351E-7</c:v>
                </c:pt>
                <c:pt idx="1105">
                  <c:v>1.3764229239227976E-6</c:v>
                </c:pt>
                <c:pt idx="1106">
                  <c:v>1.4554648884986908E-2</c:v>
                </c:pt>
                <c:pt idx="1107">
                  <c:v>5.3271623075263771E-2</c:v>
                </c:pt>
                <c:pt idx="1108">
                  <c:v>5.1865153025091051E-5</c:v>
                </c:pt>
                <c:pt idx="1109">
                  <c:v>1.3190272841363817E-7</c:v>
                </c:pt>
                <c:pt idx="1110">
                  <c:v>7.0859927045501302E-3</c:v>
                </c:pt>
                <c:pt idx="1111">
                  <c:v>1.6147626950563894E-4</c:v>
                </c:pt>
                <c:pt idx="1112">
                  <c:v>7.5481440768708913E-3</c:v>
                </c:pt>
                <c:pt idx="1113">
                  <c:v>0.28370371589549481</c:v>
                </c:pt>
                <c:pt idx="1114">
                  <c:v>3.9108391970461391E-3</c:v>
                </c:pt>
                <c:pt idx="1115">
                  <c:v>1.1511972119362552</c:v>
                </c:pt>
                <c:pt idx="1116">
                  <c:v>0.15105797446721664</c:v>
                </c:pt>
                <c:pt idx="1117">
                  <c:v>0.28620586565396783</c:v>
                </c:pt>
                <c:pt idx="1118">
                  <c:v>1.0798757869908029E-3</c:v>
                </c:pt>
                <c:pt idx="1119">
                  <c:v>2.1980332125276855E-5</c:v>
                </c:pt>
                <c:pt idx="1120">
                  <c:v>3.0708125800561574E-4</c:v>
                </c:pt>
                <c:pt idx="1121">
                  <c:v>2.1174493254562506E-2</c:v>
                </c:pt>
                <c:pt idx="1122">
                  <c:v>2.6611337677041499E-6</c:v>
                </c:pt>
                <c:pt idx="1123">
                  <c:v>1.1718760129402166E-2</c:v>
                </c:pt>
                <c:pt idx="1124">
                  <c:v>1.3322458785805034E-10</c:v>
                </c:pt>
                <c:pt idx="1125">
                  <c:v>1.2287081133345231E-9</c:v>
                </c:pt>
                <c:pt idx="1126">
                  <c:v>1.917199331479744E-5</c:v>
                </c:pt>
                <c:pt idx="1127">
                  <c:v>1.6492742714066041E-5</c:v>
                </c:pt>
                <c:pt idx="1128">
                  <c:v>3.3015275704789071E-2</c:v>
                </c:pt>
                <c:pt idx="1129">
                  <c:v>1.5964843362686931E-9</c:v>
                </c:pt>
                <c:pt idx="1130">
                  <c:v>0.20971160142672693</c:v>
                </c:pt>
                <c:pt idx="1131">
                  <c:v>1.8334952298906455E-3</c:v>
                </c:pt>
                <c:pt idx="1132">
                  <c:v>1.1454998385328528</c:v>
                </c:pt>
                <c:pt idx="1133">
                  <c:v>6.4752496330211724E-4</c:v>
                </c:pt>
                <c:pt idx="1134">
                  <c:v>3.369433935550141E-2</c:v>
                </c:pt>
                <c:pt idx="1135">
                  <c:v>1.2634479919516734E-3</c:v>
                </c:pt>
                <c:pt idx="1136">
                  <c:v>1.0309101336322804E-2</c:v>
                </c:pt>
                <c:pt idx="1137">
                  <c:v>3.1347629655516664E-2</c:v>
                </c:pt>
                <c:pt idx="1138">
                  <c:v>2.3390842365156855E-3</c:v>
                </c:pt>
                <c:pt idx="1139">
                  <c:v>1.7449839553466973E-6</c:v>
                </c:pt>
                <c:pt idx="1140">
                  <c:v>0.59260123961551969</c:v>
                </c:pt>
                <c:pt idx="1141">
                  <c:v>8.0472596711220793E-11</c:v>
                </c:pt>
                <c:pt idx="1142">
                  <c:v>3.5956187149156602E-3</c:v>
                </c:pt>
                <c:pt idx="1143">
                  <c:v>4.4960827630474528E-6</c:v>
                </c:pt>
                <c:pt idx="1144">
                  <c:v>8.3211865384974438E-10</c:v>
                </c:pt>
                <c:pt idx="1145">
                  <c:v>0</c:v>
                </c:pt>
                <c:pt idx="1146">
                  <c:v>3.82687280007239E-10</c:v>
                </c:pt>
                <c:pt idx="1147">
                  <c:v>5.689799540520875E-4</c:v>
                </c:pt>
                <c:pt idx="1148">
                  <c:v>0.52855123570963347</c:v>
                </c:pt>
                <c:pt idx="1149">
                  <c:v>1.9871419118560332E-6</c:v>
                </c:pt>
                <c:pt idx="1150">
                  <c:v>3.937715580224134E-2</c:v>
                </c:pt>
                <c:pt idx="1151">
                  <c:v>0</c:v>
                </c:pt>
                <c:pt idx="1152">
                  <c:v>3.5968484319848565E-3</c:v>
                </c:pt>
                <c:pt idx="1153">
                  <c:v>1.2655964128356425E-5</c:v>
                </c:pt>
                <c:pt idx="1154">
                  <c:v>0.31727355471627039</c:v>
                </c:pt>
                <c:pt idx="1155">
                  <c:v>3.7095486678024327E-5</c:v>
                </c:pt>
                <c:pt idx="1156">
                  <c:v>9.5257698338951417E-5</c:v>
                </c:pt>
                <c:pt idx="1157">
                  <c:v>8.371721828490308E-3</c:v>
                </c:pt>
                <c:pt idx="1158">
                  <c:v>3.8151910486470959E-9</c:v>
                </c:pt>
                <c:pt idx="1159">
                  <c:v>8.7630644484084901E-3</c:v>
                </c:pt>
                <c:pt idx="1160">
                  <c:v>3.8948379209844432E-3</c:v>
                </c:pt>
                <c:pt idx="1161">
                  <c:v>4.723632373884442E-2</c:v>
                </c:pt>
                <c:pt idx="1162">
                  <c:v>0.83891246826070698</c:v>
                </c:pt>
                <c:pt idx="1163">
                  <c:v>5.1302233792551958E-7</c:v>
                </c:pt>
                <c:pt idx="1164">
                  <c:v>2.1225915171457815E-2</c:v>
                </c:pt>
                <c:pt idx="1165">
                  <c:v>0.52704834540581214</c:v>
                </c:pt>
                <c:pt idx="1166">
                  <c:v>0.73821500846183752</c:v>
                </c:pt>
                <c:pt idx="1167">
                  <c:v>0.17409325268520021</c:v>
                </c:pt>
                <c:pt idx="1168">
                  <c:v>4.6227943658278815E-7</c:v>
                </c:pt>
                <c:pt idx="1169">
                  <c:v>1.2826489103775323E-2</c:v>
                </c:pt>
                <c:pt idx="1170">
                  <c:v>6.000174443067282E-2</c:v>
                </c:pt>
                <c:pt idx="1171">
                  <c:v>0.42668187725254375</c:v>
                </c:pt>
                <c:pt idx="1172">
                  <c:v>5.8406084794571544E-2</c:v>
                </c:pt>
                <c:pt idx="1173">
                  <c:v>7.6115506277779042E-3</c:v>
                </c:pt>
                <c:pt idx="1174">
                  <c:v>7.7966405254167023E-2</c:v>
                </c:pt>
                <c:pt idx="1175">
                  <c:v>2.6262518087549952E-2</c:v>
                </c:pt>
                <c:pt idx="1176">
                  <c:v>1.1201394031926848</c:v>
                </c:pt>
                <c:pt idx="1177">
                  <c:v>1.0324788200257599E-4</c:v>
                </c:pt>
                <c:pt idx="1178">
                  <c:v>0.12669686789943935</c:v>
                </c:pt>
                <c:pt idx="1179">
                  <c:v>0.54507646145230648</c:v>
                </c:pt>
                <c:pt idx="1180">
                  <c:v>0.10050311876468734</c:v>
                </c:pt>
                <c:pt idx="1181">
                  <c:v>1.1166253244016224E-5</c:v>
                </c:pt>
                <c:pt idx="1182">
                  <c:v>2.8363745510309044E-2</c:v>
                </c:pt>
                <c:pt idx="1183">
                  <c:v>7.5492028466443185E-4</c:v>
                </c:pt>
                <c:pt idx="1184">
                  <c:v>0</c:v>
                </c:pt>
                <c:pt idx="1185">
                  <c:v>4.4394141864838371E-3</c:v>
                </c:pt>
                <c:pt idx="1186">
                  <c:v>5.5722128421444397E-5</c:v>
                </c:pt>
                <c:pt idx="1187">
                  <c:v>6.0971736286366304E-2</c:v>
                </c:pt>
                <c:pt idx="1188">
                  <c:v>0.14570554014266526</c:v>
                </c:pt>
                <c:pt idx="1189">
                  <c:v>8.5209155077168097E-5</c:v>
                </c:pt>
                <c:pt idx="1190">
                  <c:v>0.35664403382286575</c:v>
                </c:pt>
                <c:pt idx="1191">
                  <c:v>9.3571120391422302E-3</c:v>
                </c:pt>
                <c:pt idx="1192">
                  <c:v>2.2070979788641469E-2</c:v>
                </c:pt>
                <c:pt idx="1193">
                  <c:v>1.9970161072564512E-11</c:v>
                </c:pt>
                <c:pt idx="1194">
                  <c:v>1.6266049017691014E-6</c:v>
                </c:pt>
                <c:pt idx="1195">
                  <c:v>3.304242778047925E-2</c:v>
                </c:pt>
                <c:pt idx="1196">
                  <c:v>2.1591656634072239E-3</c:v>
                </c:pt>
                <c:pt idx="1197">
                  <c:v>0.12556781576065854</c:v>
                </c:pt>
                <c:pt idx="1198">
                  <c:v>4.0632131575302592E-6</c:v>
                </c:pt>
                <c:pt idx="1199">
                  <c:v>8.9648638007400986E-5</c:v>
                </c:pt>
                <c:pt idx="1200">
                  <c:v>3.4040759615059244E-6</c:v>
                </c:pt>
                <c:pt idx="1201">
                  <c:v>7.6253302884068124E-6</c:v>
                </c:pt>
                <c:pt idx="1202">
                  <c:v>2.2234917619773898E-4</c:v>
                </c:pt>
                <c:pt idx="1203">
                  <c:v>1.2284714895208342</c:v>
                </c:pt>
                <c:pt idx="1204">
                  <c:v>3.7522718078790922E-2</c:v>
                </c:pt>
                <c:pt idx="1205">
                  <c:v>9.6689009559098062E-9</c:v>
                </c:pt>
                <c:pt idx="1206">
                  <c:v>3.7546022618195103E-4</c:v>
                </c:pt>
                <c:pt idx="1207">
                  <c:v>3.0906458795383813E-3</c:v>
                </c:pt>
                <c:pt idx="1208">
                  <c:v>0.58582616647525321</c:v>
                </c:pt>
                <c:pt idx="1209">
                  <c:v>0.27522114975913059</c:v>
                </c:pt>
                <c:pt idx="1210">
                  <c:v>6.0981924026226734E-5</c:v>
                </c:pt>
                <c:pt idx="1211">
                  <c:v>0.17167087469544323</c:v>
                </c:pt>
                <c:pt idx="1212">
                  <c:v>2.1752842269861722E-7</c:v>
                </c:pt>
                <c:pt idx="1213">
                  <c:v>1.7735596168676514E-5</c:v>
                </c:pt>
                <c:pt idx="1214">
                  <c:v>7.6587400753831511E-2</c:v>
                </c:pt>
                <c:pt idx="1215">
                  <c:v>0.17017860613840807</c:v>
                </c:pt>
                <c:pt idx="1216">
                  <c:v>6.7576598810182207E-7</c:v>
                </c:pt>
                <c:pt idx="1217">
                  <c:v>0.46065637528398473</c:v>
                </c:pt>
                <c:pt idx="1218">
                  <c:v>8.1532662707398579E-5</c:v>
                </c:pt>
                <c:pt idx="1219">
                  <c:v>1.1872675020651631E-5</c:v>
                </c:pt>
                <c:pt idx="1220">
                  <c:v>1.0380985177447377E-13</c:v>
                </c:pt>
                <c:pt idx="1221">
                  <c:v>4.5178412097178003E-6</c:v>
                </c:pt>
                <c:pt idx="1222">
                  <c:v>1.2164813914322309E-4</c:v>
                </c:pt>
                <c:pt idx="1223">
                  <c:v>2.4176555051306752E-4</c:v>
                </c:pt>
                <c:pt idx="1224">
                  <c:v>7.7188533439354924E-5</c:v>
                </c:pt>
                <c:pt idx="1225">
                  <c:v>1.8597803899626064E-3</c:v>
                </c:pt>
                <c:pt idx="1226">
                  <c:v>7.6478352061255979E-4</c:v>
                </c:pt>
                <c:pt idx="1227">
                  <c:v>1.9172945276647113E-8</c:v>
                </c:pt>
                <c:pt idx="1228">
                  <c:v>7.2235174899327082E-4</c:v>
                </c:pt>
                <c:pt idx="1229">
                  <c:v>0.20361723977517857</c:v>
                </c:pt>
                <c:pt idx="1230">
                  <c:v>7.3906074516886375E-5</c:v>
                </c:pt>
                <c:pt idx="1231">
                  <c:v>5.1367539221576837E-2</c:v>
                </c:pt>
                <c:pt idx="1232">
                  <c:v>3.8032285797855607E-2</c:v>
                </c:pt>
                <c:pt idx="1233">
                  <c:v>3.7620430515571445E-6</c:v>
                </c:pt>
                <c:pt idx="1234">
                  <c:v>3.03874517934592E-2</c:v>
                </c:pt>
                <c:pt idx="1235">
                  <c:v>1.4994567176560064E-5</c:v>
                </c:pt>
                <c:pt idx="1236">
                  <c:v>1.4009857489307768E-2</c:v>
                </c:pt>
                <c:pt idx="1237">
                  <c:v>1.6212599933333131E-2</c:v>
                </c:pt>
                <c:pt idx="1238">
                  <c:v>9.4262802822387145E-8</c:v>
                </c:pt>
                <c:pt idx="1239">
                  <c:v>5.8010057229124105E-2</c:v>
                </c:pt>
                <c:pt idx="1240">
                  <c:v>6.5005981781257952E-2</c:v>
                </c:pt>
                <c:pt idx="1241">
                  <c:v>0.11248426718174122</c:v>
                </c:pt>
                <c:pt idx="1242">
                  <c:v>0</c:v>
                </c:pt>
                <c:pt idx="1243">
                  <c:v>1.6246888337388955E-7</c:v>
                </c:pt>
                <c:pt idx="1244">
                  <c:v>0.38957659298466801</c:v>
                </c:pt>
                <c:pt idx="1245">
                  <c:v>1.38306207367412E-3</c:v>
                </c:pt>
                <c:pt idx="1246">
                  <c:v>0.26557214898339337</c:v>
                </c:pt>
                <c:pt idx="1247">
                  <c:v>1.2819797228444488E-4</c:v>
                </c:pt>
                <c:pt idx="1248">
                  <c:v>9.3568276353463273E-4</c:v>
                </c:pt>
                <c:pt idx="1249">
                  <c:v>7.6790961348361124E-4</c:v>
                </c:pt>
                <c:pt idx="1250">
                  <c:v>1.9819515348267119E-2</c:v>
                </c:pt>
                <c:pt idx="1251">
                  <c:v>0.34801527595964782</c:v>
                </c:pt>
                <c:pt idx="1252">
                  <c:v>0.15426847483924278</c:v>
                </c:pt>
                <c:pt idx="1253">
                  <c:v>4.5659919813329466E-2</c:v>
                </c:pt>
                <c:pt idx="1254">
                  <c:v>1.4714789721833282E-3</c:v>
                </c:pt>
                <c:pt idx="1255">
                  <c:v>1.6515640027240239E-2</c:v>
                </c:pt>
                <c:pt idx="1256">
                  <c:v>4.9072087169969346E-3</c:v>
                </c:pt>
                <c:pt idx="1257">
                  <c:v>1.6656791934218098E-4</c:v>
                </c:pt>
                <c:pt idx="1258">
                  <c:v>0.46182663682765962</c:v>
                </c:pt>
                <c:pt idx="1259">
                  <c:v>1.788357223344894E-8</c:v>
                </c:pt>
                <c:pt idx="1260">
                  <c:v>0.25569673600722403</c:v>
                </c:pt>
                <c:pt idx="1261">
                  <c:v>3.7480397360794395E-3</c:v>
                </c:pt>
                <c:pt idx="1262">
                  <c:v>2.7781191699137686E-4</c:v>
                </c:pt>
                <c:pt idx="1263">
                  <c:v>1.0837126631809775E-2</c:v>
                </c:pt>
                <c:pt idx="1264">
                  <c:v>1.622289385819514E-3</c:v>
                </c:pt>
                <c:pt idx="1265">
                  <c:v>0.13613281842561717</c:v>
                </c:pt>
                <c:pt idx="1266">
                  <c:v>3.0541359120259322E-7</c:v>
                </c:pt>
                <c:pt idx="1267">
                  <c:v>0.14713369353890818</c:v>
                </c:pt>
                <c:pt idx="1268">
                  <c:v>9.365911655597435E-4</c:v>
                </c:pt>
                <c:pt idx="1269">
                  <c:v>2.8013712903382023E-13</c:v>
                </c:pt>
                <c:pt idx="1270">
                  <c:v>1.6122325714293391E-3</c:v>
                </c:pt>
                <c:pt idx="1271">
                  <c:v>1.2841766198700424E-3</c:v>
                </c:pt>
                <c:pt idx="1272">
                  <c:v>4.115328377555504E-5</c:v>
                </c:pt>
                <c:pt idx="1273">
                  <c:v>8.3003636286904398E-4</c:v>
                </c:pt>
                <c:pt idx="1274">
                  <c:v>5.7457339344009934E-6</c:v>
                </c:pt>
                <c:pt idx="1275">
                  <c:v>4.2778818936416716E-4</c:v>
                </c:pt>
                <c:pt idx="1276">
                  <c:v>2.3489262383718261E-3</c:v>
                </c:pt>
                <c:pt idx="1277">
                  <c:v>2.3850553198664841E-3</c:v>
                </c:pt>
                <c:pt idx="1278">
                  <c:v>4.2832543708985264E-5</c:v>
                </c:pt>
                <c:pt idx="1279">
                  <c:v>2.690223318949944E-4</c:v>
                </c:pt>
                <c:pt idx="1280">
                  <c:v>3.1627707020947136E-3</c:v>
                </c:pt>
                <c:pt idx="1281">
                  <c:v>0.14184134128535619</c:v>
                </c:pt>
                <c:pt idx="1282">
                  <c:v>1.0224862718946487E-7</c:v>
                </c:pt>
                <c:pt idx="1283">
                  <c:v>0.11137702604653987</c:v>
                </c:pt>
                <c:pt idx="1284">
                  <c:v>6.2635036225834676E-10</c:v>
                </c:pt>
                <c:pt idx="1285">
                  <c:v>5.6501244656979243E-6</c:v>
                </c:pt>
                <c:pt idx="1286">
                  <c:v>7.3636912203554872E-4</c:v>
                </c:pt>
                <c:pt idx="1287">
                  <c:v>6.0363891107408599E-2</c:v>
                </c:pt>
                <c:pt idx="1288">
                  <c:v>1.0357734943296594E-5</c:v>
                </c:pt>
                <c:pt idx="1289">
                  <c:v>0.14871514197442687</c:v>
                </c:pt>
                <c:pt idx="1290">
                  <c:v>0.10593036383599254</c:v>
                </c:pt>
                <c:pt idx="1291">
                  <c:v>0.13528894364615501</c:v>
                </c:pt>
                <c:pt idx="1292">
                  <c:v>4.340567402319519E-8</c:v>
                </c:pt>
                <c:pt idx="1293">
                  <c:v>1.489178890577968E-2</c:v>
                </c:pt>
                <c:pt idx="1294">
                  <c:v>9.7543371793831438E-3</c:v>
                </c:pt>
                <c:pt idx="1295">
                  <c:v>6.1832576992252596E-6</c:v>
                </c:pt>
                <c:pt idx="1296">
                  <c:v>8.6408263279700321E-3</c:v>
                </c:pt>
                <c:pt idx="1297">
                  <c:v>8.5908667370959105E-6</c:v>
                </c:pt>
                <c:pt idx="1298">
                  <c:v>2.2867059076370319E-3</c:v>
                </c:pt>
                <c:pt idx="1299">
                  <c:v>3.1447270453972988E-4</c:v>
                </c:pt>
                <c:pt idx="1300">
                  <c:v>5.0863112262175464E-2</c:v>
                </c:pt>
                <c:pt idx="1301">
                  <c:v>9.0551483076168102E-6</c:v>
                </c:pt>
                <c:pt idx="1302">
                  <c:v>6.6247659310184076E-5</c:v>
                </c:pt>
                <c:pt idx="1303">
                  <c:v>0.30606030497131742</c:v>
                </c:pt>
                <c:pt idx="1304">
                  <c:v>0.74875680378961351</c:v>
                </c:pt>
                <c:pt idx="1305">
                  <c:v>1.8694757427370025E-5</c:v>
                </c:pt>
                <c:pt idx="1306">
                  <c:v>1.6781773677601556E-4</c:v>
                </c:pt>
                <c:pt idx="1307">
                  <c:v>7.9805664697461387E-8</c:v>
                </c:pt>
                <c:pt idx="1308">
                  <c:v>5.4007829933629646E-4</c:v>
                </c:pt>
                <c:pt idx="1309">
                  <c:v>1.3231063158820396E-3</c:v>
                </c:pt>
                <c:pt idx="1310">
                  <c:v>0.23866768239296823</c:v>
                </c:pt>
                <c:pt idx="1311">
                  <c:v>0.28497597491821441</c:v>
                </c:pt>
                <c:pt idx="1312">
                  <c:v>5.0742025456208741E-2</c:v>
                </c:pt>
                <c:pt idx="1313">
                  <c:v>2.0929972754829742E-2</c:v>
                </c:pt>
                <c:pt idx="1314">
                  <c:v>4.1640872125708554E-3</c:v>
                </c:pt>
                <c:pt idx="1315">
                  <c:v>0.63097627795778966</c:v>
                </c:pt>
                <c:pt idx="1316">
                  <c:v>8.5155230602443181E-4</c:v>
                </c:pt>
                <c:pt idx="1317">
                  <c:v>1.1821630640263243E-9</c:v>
                </c:pt>
                <c:pt idx="1318">
                  <c:v>0.2231107982913331</c:v>
                </c:pt>
                <c:pt idx="1319">
                  <c:v>3.932478269036901E-5</c:v>
                </c:pt>
                <c:pt idx="1320">
                  <c:v>0.38275439623564073</c:v>
                </c:pt>
                <c:pt idx="1321">
                  <c:v>1.4352398101165923E-2</c:v>
                </c:pt>
                <c:pt idx="1322">
                  <c:v>1.0436250060344687E-2</c:v>
                </c:pt>
                <c:pt idx="1323">
                  <c:v>2.2411710093044754E-2</c:v>
                </c:pt>
                <c:pt idx="1324">
                  <c:v>1.1488222054712274E-5</c:v>
                </c:pt>
                <c:pt idx="1325">
                  <c:v>0.13004017113176392</c:v>
                </c:pt>
                <c:pt idx="1326">
                  <c:v>4.0182861391167037E-3</c:v>
                </c:pt>
                <c:pt idx="1327">
                  <c:v>5.6127443166183136E-2</c:v>
                </c:pt>
                <c:pt idx="1328">
                  <c:v>3.9023674611563301E-2</c:v>
                </c:pt>
                <c:pt idx="1329">
                  <c:v>0.17080680703668291</c:v>
                </c:pt>
                <c:pt idx="1330">
                  <c:v>1.9177522378374771E-3</c:v>
                </c:pt>
                <c:pt idx="1331">
                  <c:v>3.6166143897222613E-2</c:v>
                </c:pt>
                <c:pt idx="1332">
                  <c:v>1.2379875776185658E-8</c:v>
                </c:pt>
                <c:pt idx="1333">
                  <c:v>2.3019712345734897E-2</c:v>
                </c:pt>
                <c:pt idx="1334">
                  <c:v>3.7371882524035836E-5</c:v>
                </c:pt>
                <c:pt idx="1335">
                  <c:v>7.3046234287553266E-8</c:v>
                </c:pt>
                <c:pt idx="1336">
                  <c:v>4.5705594356834399E-3</c:v>
                </c:pt>
                <c:pt idx="1337">
                  <c:v>0</c:v>
                </c:pt>
                <c:pt idx="1338">
                  <c:v>0.30907440620034338</c:v>
                </c:pt>
                <c:pt idx="1339">
                  <c:v>1.0625325663879388E-4</c:v>
                </c:pt>
                <c:pt idx="1340">
                  <c:v>2.197152828986324E-3</c:v>
                </c:pt>
                <c:pt idx="1341">
                  <c:v>2.2500218121727532E-6</c:v>
                </c:pt>
                <c:pt idx="1342">
                  <c:v>4.3923772962716666E-4</c:v>
                </c:pt>
                <c:pt idx="1343">
                  <c:v>1.0599216942637496E-2</c:v>
                </c:pt>
                <c:pt idx="1344">
                  <c:v>7.800441508808663E-10</c:v>
                </c:pt>
                <c:pt idx="1345">
                  <c:v>1.9614575281700452E-3</c:v>
                </c:pt>
                <c:pt idx="1346">
                  <c:v>3.5090963146153378E-4</c:v>
                </c:pt>
                <c:pt idx="1347">
                  <c:v>5.061282681989214E-2</c:v>
                </c:pt>
                <c:pt idx="1348">
                  <c:v>1.2589545802819228E-10</c:v>
                </c:pt>
                <c:pt idx="1349">
                  <c:v>1.5200292709893974E-2</c:v>
                </c:pt>
                <c:pt idx="1350">
                  <c:v>1.352497836515102E-3</c:v>
                </c:pt>
                <c:pt idx="1351">
                  <c:v>3.1212515416833335E-2</c:v>
                </c:pt>
                <c:pt idx="1352">
                  <c:v>1.8277152772271307E-2</c:v>
                </c:pt>
                <c:pt idx="1353">
                  <c:v>0.20636685414878725</c:v>
                </c:pt>
                <c:pt idx="1354">
                  <c:v>2.9118473521256218E-2</c:v>
                </c:pt>
                <c:pt idx="1355">
                  <c:v>0.97089931857440104</c:v>
                </c:pt>
                <c:pt idx="1356">
                  <c:v>1.6585180759333352E-9</c:v>
                </c:pt>
                <c:pt idx="1357">
                  <c:v>0.26709883073950352</c:v>
                </c:pt>
                <c:pt idx="1358">
                  <c:v>1.064451614907208E-6</c:v>
                </c:pt>
                <c:pt idx="1359">
                  <c:v>1.0050582503075696</c:v>
                </c:pt>
                <c:pt idx="1360">
                  <c:v>4.2147167161003397E-2</c:v>
                </c:pt>
                <c:pt idx="1361">
                  <c:v>9.671549460359731E-3</c:v>
                </c:pt>
                <c:pt idx="1362">
                  <c:v>1.6476964636371806E-2</c:v>
                </c:pt>
                <c:pt idx="1363">
                  <c:v>0</c:v>
                </c:pt>
                <c:pt idx="1364">
                  <c:v>0.22692611374549621</c:v>
                </c:pt>
                <c:pt idx="1365">
                  <c:v>9.8491895253473034E-4</c:v>
                </c:pt>
                <c:pt idx="1366">
                  <c:v>0.13195562419459886</c:v>
                </c:pt>
                <c:pt idx="1367">
                  <c:v>4.1134256627546676E-5</c:v>
                </c:pt>
                <c:pt idx="1368">
                  <c:v>6.2545968200168671E-7</c:v>
                </c:pt>
                <c:pt idx="1369">
                  <c:v>0.98129470202625457</c:v>
                </c:pt>
                <c:pt idx="1370">
                  <c:v>2.0425369042539707E-5</c:v>
                </c:pt>
                <c:pt idx="1371">
                  <c:v>2.5985258244136974E-3</c:v>
                </c:pt>
                <c:pt idx="1372">
                  <c:v>0</c:v>
                </c:pt>
                <c:pt idx="1373">
                  <c:v>0.17718127596189823</c:v>
                </c:pt>
                <c:pt idx="1374">
                  <c:v>9.5719144330184755E-13</c:v>
                </c:pt>
                <c:pt idx="1375">
                  <c:v>0.36469265818715929</c:v>
                </c:pt>
                <c:pt idx="1376">
                  <c:v>7.7302756511142458E-4</c:v>
                </c:pt>
                <c:pt idx="1377">
                  <c:v>1.9021305805402724E-7</c:v>
                </c:pt>
                <c:pt idx="1378">
                  <c:v>1.2901660666697488E-6</c:v>
                </c:pt>
                <c:pt idx="1379">
                  <c:v>2.9175711625459479E-3</c:v>
                </c:pt>
                <c:pt idx="1380">
                  <c:v>4.7124801216273974E-4</c:v>
                </c:pt>
                <c:pt idx="1381">
                  <c:v>0.27247448757924142</c:v>
                </c:pt>
                <c:pt idx="1382">
                  <c:v>7.357191524520233E-5</c:v>
                </c:pt>
                <c:pt idx="1383">
                  <c:v>0</c:v>
                </c:pt>
                <c:pt idx="1384">
                  <c:v>8.5061094305635701E-2</c:v>
                </c:pt>
                <c:pt idx="1385">
                  <c:v>1.2456223978818508E-2</c:v>
                </c:pt>
                <c:pt idx="1386">
                  <c:v>9.8515144303791594E-8</c:v>
                </c:pt>
                <c:pt idx="1387">
                  <c:v>8.6884586602272313E-7</c:v>
                </c:pt>
                <c:pt idx="1388">
                  <c:v>8.0108041591069157E-2</c:v>
                </c:pt>
                <c:pt idx="1389">
                  <c:v>1.8797714684700723E-2</c:v>
                </c:pt>
                <c:pt idx="1390">
                  <c:v>2.9283007635832786E-3</c:v>
                </c:pt>
                <c:pt idx="1391">
                  <c:v>5.4499906703324189E-7</c:v>
                </c:pt>
                <c:pt idx="1392">
                  <c:v>1.5712434687023082E-5</c:v>
                </c:pt>
                <c:pt idx="1393">
                  <c:v>1.2956948708388395E-5</c:v>
                </c:pt>
                <c:pt idx="1394">
                  <c:v>1.6925008211196185E-3</c:v>
                </c:pt>
                <c:pt idx="1395">
                  <c:v>0.26946952891874865</c:v>
                </c:pt>
                <c:pt idx="1396">
                  <c:v>1.267319411762459E-4</c:v>
                </c:pt>
                <c:pt idx="1397">
                  <c:v>1.1988182327497752</c:v>
                </c:pt>
                <c:pt idx="1398">
                  <c:v>1.5161723883728046E-4</c:v>
                </c:pt>
                <c:pt idx="1399">
                  <c:v>2.1259060159188998E-3</c:v>
                </c:pt>
                <c:pt idx="1400">
                  <c:v>5.3142837591657957E-2</c:v>
                </c:pt>
                <c:pt idx="1401">
                  <c:v>6.6155510187534683E-3</c:v>
                </c:pt>
                <c:pt idx="1402">
                  <c:v>9.8453667931730798E-2</c:v>
                </c:pt>
                <c:pt idx="1403">
                  <c:v>1.6254393718137866E-5</c:v>
                </c:pt>
                <c:pt idx="1404">
                  <c:v>0.51040028688508488</c:v>
                </c:pt>
                <c:pt idx="1405">
                  <c:v>1.9550311569521261E-3</c:v>
                </c:pt>
                <c:pt idx="1406">
                  <c:v>3.732298775277281E-4</c:v>
                </c:pt>
                <c:pt idx="1407">
                  <c:v>1.2325732297959859E-2</c:v>
                </c:pt>
                <c:pt idx="1408">
                  <c:v>0.12893463228348523</c:v>
                </c:pt>
                <c:pt idx="1409">
                  <c:v>4.256059273635018E-13</c:v>
                </c:pt>
                <c:pt idx="1410">
                  <c:v>0</c:v>
                </c:pt>
                <c:pt idx="1411">
                  <c:v>3.8547012282549663E-4</c:v>
                </c:pt>
                <c:pt idx="1412">
                  <c:v>2.4819864552708999E-7</c:v>
                </c:pt>
                <c:pt idx="1413">
                  <c:v>5.4902221711641646E-4</c:v>
                </c:pt>
                <c:pt idx="1414">
                  <c:v>1.1726816840425696E-7</c:v>
                </c:pt>
                <c:pt idx="1415">
                  <c:v>2.5880121132484384E-6</c:v>
                </c:pt>
                <c:pt idx="1416">
                  <c:v>2.4345045758899578E-3</c:v>
                </c:pt>
                <c:pt idx="1417">
                  <c:v>4.0539067450588292E-3</c:v>
                </c:pt>
                <c:pt idx="1418">
                  <c:v>0</c:v>
                </c:pt>
                <c:pt idx="1419">
                  <c:v>2.5528939166694971E-2</c:v>
                </c:pt>
                <c:pt idx="1420">
                  <c:v>6.1058872417507296E-3</c:v>
                </c:pt>
                <c:pt idx="1421">
                  <c:v>3.4156353637063068E-9</c:v>
                </c:pt>
                <c:pt idx="1422">
                  <c:v>3.1305051307166593E-4</c:v>
                </c:pt>
                <c:pt idx="1423">
                  <c:v>1.086498079191998E-5</c:v>
                </c:pt>
                <c:pt idx="1424">
                  <c:v>5.0982260148302455E-3</c:v>
                </c:pt>
                <c:pt idx="1425">
                  <c:v>4.2220438842612298E-2</c:v>
                </c:pt>
                <c:pt idx="1426">
                  <c:v>0.84605911108968268</c:v>
                </c:pt>
                <c:pt idx="1427">
                  <c:v>1.6197876912975968E-3</c:v>
                </c:pt>
                <c:pt idx="1428">
                  <c:v>7.3049991086478003E-3</c:v>
                </c:pt>
                <c:pt idx="1429">
                  <c:v>1.2399331135720853E-3</c:v>
                </c:pt>
                <c:pt idx="1430">
                  <c:v>6.3353728352461447E-2</c:v>
                </c:pt>
                <c:pt idx="1431">
                  <c:v>9.8816161408462663E-3</c:v>
                </c:pt>
                <c:pt idx="1432">
                  <c:v>8.1135135278344619E-7</c:v>
                </c:pt>
                <c:pt idx="1433">
                  <c:v>0.18882630972942732</c:v>
                </c:pt>
                <c:pt idx="1434">
                  <c:v>6.3348942731093058E-9</c:v>
                </c:pt>
                <c:pt idx="1435">
                  <c:v>1.0102231782000142E-4</c:v>
                </c:pt>
                <c:pt idx="1436">
                  <c:v>0.1164834687213679</c:v>
                </c:pt>
                <c:pt idx="1437">
                  <c:v>4.9955393702076018E-7</c:v>
                </c:pt>
                <c:pt idx="1438">
                  <c:v>0.15539783393919213</c:v>
                </c:pt>
                <c:pt idx="1439">
                  <c:v>1.7797979295463497E-8</c:v>
                </c:pt>
                <c:pt idx="1440">
                  <c:v>2.1980747202466262E-3</c:v>
                </c:pt>
                <c:pt idx="1441">
                  <c:v>8.571423957868984E-6</c:v>
                </c:pt>
                <c:pt idx="1442">
                  <c:v>0</c:v>
                </c:pt>
                <c:pt idx="1443">
                  <c:v>5.7362427629684654E-9</c:v>
                </c:pt>
                <c:pt idx="1444">
                  <c:v>6.0230255501455519E-7</c:v>
                </c:pt>
                <c:pt idx="1445">
                  <c:v>2.1388705197507912E-3</c:v>
                </c:pt>
                <c:pt idx="1446">
                  <c:v>1.2794797204472966E-2</c:v>
                </c:pt>
                <c:pt idx="1447">
                  <c:v>0.12018700370843213</c:v>
                </c:pt>
                <c:pt idx="1448">
                  <c:v>4.2854936630781077E-6</c:v>
                </c:pt>
                <c:pt idx="1449">
                  <c:v>5.3766077897711801E-13</c:v>
                </c:pt>
                <c:pt idx="1450">
                  <c:v>2.3337650734100244E-2</c:v>
                </c:pt>
                <c:pt idx="1451">
                  <c:v>2.6229793220048959E-3</c:v>
                </c:pt>
                <c:pt idx="1452">
                  <c:v>3.0754530718468793E-3</c:v>
                </c:pt>
                <c:pt idx="1453">
                  <c:v>2.2824261794311422E-10</c:v>
                </c:pt>
                <c:pt idx="1454">
                  <c:v>0.19421205719997711</c:v>
                </c:pt>
                <c:pt idx="1455">
                  <c:v>7.1669707980474977E-6</c:v>
                </c:pt>
                <c:pt idx="1456">
                  <c:v>0.11386842062626511</c:v>
                </c:pt>
                <c:pt idx="1457">
                  <c:v>2.0674929348042197E-8</c:v>
                </c:pt>
                <c:pt idx="1458">
                  <c:v>1.5070312970192319E-2</c:v>
                </c:pt>
                <c:pt idx="1459">
                  <c:v>0.11053583113145669</c:v>
                </c:pt>
                <c:pt idx="1460">
                  <c:v>2.2301396305811779E-3</c:v>
                </c:pt>
                <c:pt idx="1461">
                  <c:v>4.2343540029988775E-4</c:v>
                </c:pt>
                <c:pt idx="1462">
                  <c:v>1.4458987845768789E-4</c:v>
                </c:pt>
                <c:pt idx="1463">
                  <c:v>1.0126739770168227E-2</c:v>
                </c:pt>
                <c:pt idx="1464">
                  <c:v>3.268145401147439E-8</c:v>
                </c:pt>
                <c:pt idx="1465">
                  <c:v>8.8471583350456442E-5</c:v>
                </c:pt>
                <c:pt idx="1466">
                  <c:v>7.266008194774028E-9</c:v>
                </c:pt>
                <c:pt idx="1467">
                  <c:v>0.58787105306482701</c:v>
                </c:pt>
                <c:pt idx="1468">
                  <c:v>5.28048794497178E-5</c:v>
                </c:pt>
                <c:pt idx="1469">
                  <c:v>3.4617329913970207E-4</c:v>
                </c:pt>
                <c:pt idx="1470">
                  <c:v>1.3077036752388209E-4</c:v>
                </c:pt>
                <c:pt idx="1471">
                  <c:v>0.18327345716644258</c:v>
                </c:pt>
                <c:pt idx="1472">
                  <c:v>4.5103385189099401E-8</c:v>
                </c:pt>
                <c:pt idx="1473">
                  <c:v>1.1723547383700398E-7</c:v>
                </c:pt>
                <c:pt idx="1474">
                  <c:v>5.9970198184324175E-3</c:v>
                </c:pt>
                <c:pt idx="1475">
                  <c:v>1.4155737545826621E-9</c:v>
                </c:pt>
                <c:pt idx="1476">
                  <c:v>7.5348796056632743E-3</c:v>
                </c:pt>
                <c:pt idx="1477">
                  <c:v>1.2891601918946026E-7</c:v>
                </c:pt>
                <c:pt idx="1478">
                  <c:v>3.9336325266502681E-5</c:v>
                </c:pt>
                <c:pt idx="1479">
                  <c:v>2.8548661574915439E-3</c:v>
                </c:pt>
                <c:pt idx="1480">
                  <c:v>0.35489530679619635</c:v>
                </c:pt>
                <c:pt idx="1481">
                  <c:v>3.9984082552573644E-2</c:v>
                </c:pt>
                <c:pt idx="1482">
                  <c:v>4.9764938592680187E-11</c:v>
                </c:pt>
                <c:pt idx="1483">
                  <c:v>0.41973025278075915</c:v>
                </c:pt>
                <c:pt idx="1484">
                  <c:v>0.12006802474002214</c:v>
                </c:pt>
                <c:pt idx="1485">
                  <c:v>1.2639441914437001E-7</c:v>
                </c:pt>
                <c:pt idx="1486">
                  <c:v>1.1658381037467925E-8</c:v>
                </c:pt>
                <c:pt idx="1487">
                  <c:v>0.20754526212526153</c:v>
                </c:pt>
                <c:pt idx="1488">
                  <c:v>5.0162835139941478E-2</c:v>
                </c:pt>
                <c:pt idx="1489">
                  <c:v>3.5607724942359229E-4</c:v>
                </c:pt>
                <c:pt idx="1490">
                  <c:v>3.7421095551665347E-2</c:v>
                </c:pt>
                <c:pt idx="1491">
                  <c:v>8.9487838903445089E-5</c:v>
                </c:pt>
                <c:pt idx="1492">
                  <c:v>1.8977819893063354E-11</c:v>
                </c:pt>
                <c:pt idx="1493">
                  <c:v>4.234126278418418E-3</c:v>
                </c:pt>
                <c:pt idx="1494">
                  <c:v>3.4643082460641518E-3</c:v>
                </c:pt>
                <c:pt idx="1495">
                  <c:v>4.3129120887337368E-9</c:v>
                </c:pt>
                <c:pt idx="1496">
                  <c:v>7.1576272212314253E-4</c:v>
                </c:pt>
                <c:pt idx="1497">
                  <c:v>6.7253420539737346E-2</c:v>
                </c:pt>
                <c:pt idx="1498">
                  <c:v>4.0108433305625621E-6</c:v>
                </c:pt>
                <c:pt idx="1499">
                  <c:v>2.1842662608925448E-8</c:v>
                </c:pt>
                <c:pt idx="1500">
                  <c:v>0.11910597814712978</c:v>
                </c:pt>
                <c:pt idx="1501">
                  <c:v>6.813394196215696E-3</c:v>
                </c:pt>
                <c:pt idx="1502">
                  <c:v>0.17352083978120905</c:v>
                </c:pt>
                <c:pt idx="1503">
                  <c:v>1.1760572892999804E-4</c:v>
                </c:pt>
                <c:pt idx="1504">
                  <c:v>0.33374635876390485</c:v>
                </c:pt>
                <c:pt idx="1505">
                  <c:v>0.21872516522585991</c:v>
                </c:pt>
                <c:pt idx="1506">
                  <c:v>1.896108083960342E-3</c:v>
                </c:pt>
                <c:pt idx="1507">
                  <c:v>9.9943572576830647E-2</c:v>
                </c:pt>
                <c:pt idx="1508">
                  <c:v>4.6538607496466126E-10</c:v>
                </c:pt>
                <c:pt idx="1509">
                  <c:v>1.536996257338603E-4</c:v>
                </c:pt>
                <c:pt idx="1510">
                  <c:v>9.9301777373700072E-3</c:v>
                </c:pt>
                <c:pt idx="1511">
                  <c:v>3.1019749645251333E-3</c:v>
                </c:pt>
                <c:pt idx="1512">
                  <c:v>2.4024839418193816E-2</c:v>
                </c:pt>
                <c:pt idx="1513">
                  <c:v>5.2882290267826319E-3</c:v>
                </c:pt>
                <c:pt idx="1514">
                  <c:v>5.0966896244733211E-2</c:v>
                </c:pt>
                <c:pt idx="1515">
                  <c:v>1.0349162371062209E-12</c:v>
                </c:pt>
                <c:pt idx="1516">
                  <c:v>1.8935477823503316E-5</c:v>
                </c:pt>
                <c:pt idx="1517">
                  <c:v>6.7807724711384243E-5</c:v>
                </c:pt>
                <c:pt idx="1518">
                  <c:v>2.32568721588472E-7</c:v>
                </c:pt>
                <c:pt idx="1519">
                  <c:v>1.3621766004018627E-5</c:v>
                </c:pt>
                <c:pt idx="1520">
                  <c:v>2.5778785305889126E-4</c:v>
                </c:pt>
                <c:pt idx="1521">
                  <c:v>1.5874671990877904E-2</c:v>
                </c:pt>
                <c:pt idx="1522">
                  <c:v>0</c:v>
                </c:pt>
                <c:pt idx="1523">
                  <c:v>8.2670440712158552E-2</c:v>
                </c:pt>
                <c:pt idx="1524">
                  <c:v>1.5593557455115508E-4</c:v>
                </c:pt>
                <c:pt idx="1525">
                  <c:v>6.7295272129816225E-5</c:v>
                </c:pt>
                <c:pt idx="1526">
                  <c:v>5.4622631011975203E-2</c:v>
                </c:pt>
                <c:pt idx="1527">
                  <c:v>6.625640629112489E-3</c:v>
                </c:pt>
                <c:pt idx="1528">
                  <c:v>1.8046193200184796E-4</c:v>
                </c:pt>
                <c:pt idx="1529">
                  <c:v>1.6761152865317112E-5</c:v>
                </c:pt>
                <c:pt idx="1530">
                  <c:v>3.641729633013323E-7</c:v>
                </c:pt>
                <c:pt idx="1531">
                  <c:v>0.27926713636798778</c:v>
                </c:pt>
                <c:pt idx="1532">
                  <c:v>1.2006080055915178E-5</c:v>
                </c:pt>
                <c:pt idx="1533">
                  <c:v>0.31149596845480015</c:v>
                </c:pt>
                <c:pt idx="1534">
                  <c:v>0.12673123263806366</c:v>
                </c:pt>
                <c:pt idx="1535">
                  <c:v>3.2831641785556614E-3</c:v>
                </c:pt>
                <c:pt idx="1536">
                  <c:v>3.0886946101294045E-2</c:v>
                </c:pt>
                <c:pt idx="1537">
                  <c:v>7.1616434284856464E-2</c:v>
                </c:pt>
                <c:pt idx="1538">
                  <c:v>0.64885378350069201</c:v>
                </c:pt>
                <c:pt idx="1539">
                  <c:v>6.3181118408825373E-9</c:v>
                </c:pt>
                <c:pt idx="1540">
                  <c:v>3.0574778690532962E-6</c:v>
                </c:pt>
                <c:pt idx="1541">
                  <c:v>3.0602527658856564E-3</c:v>
                </c:pt>
                <c:pt idx="1542">
                  <c:v>1.1270102182053909E-5</c:v>
                </c:pt>
                <c:pt idx="1543">
                  <c:v>5.7540246810408105E-3</c:v>
                </c:pt>
                <c:pt idx="1544">
                  <c:v>1.2191949759345148E-2</c:v>
                </c:pt>
                <c:pt idx="1545">
                  <c:v>6.5133404889585484E-3</c:v>
                </c:pt>
                <c:pt idx="1546">
                  <c:v>2.8589339942457735E-7</c:v>
                </c:pt>
                <c:pt idx="1547">
                  <c:v>5.468412802936703E-3</c:v>
                </c:pt>
                <c:pt idx="1548">
                  <c:v>2.7629505782755521E-3</c:v>
                </c:pt>
                <c:pt idx="1549">
                  <c:v>7.861185190756726E-8</c:v>
                </c:pt>
                <c:pt idx="1550">
                  <c:v>1.6834102613569461E-8</c:v>
                </c:pt>
                <c:pt idx="1551">
                  <c:v>1.5375553453352076E-9</c:v>
                </c:pt>
                <c:pt idx="1552">
                  <c:v>8.9248337206573228E-2</c:v>
                </c:pt>
                <c:pt idx="1553">
                  <c:v>5.6753612609142216E-11</c:v>
                </c:pt>
                <c:pt idx="1554">
                  <c:v>3.141533635010659E-4</c:v>
                </c:pt>
                <c:pt idx="1555">
                  <c:v>4.3084021600370356E-8</c:v>
                </c:pt>
                <c:pt idx="1556">
                  <c:v>3.6407824606607273E-5</c:v>
                </c:pt>
                <c:pt idx="1557">
                  <c:v>6.1000904471831619E-4</c:v>
                </c:pt>
                <c:pt idx="1558">
                  <c:v>0.27215649179374152</c:v>
                </c:pt>
                <c:pt idx="1559">
                  <c:v>4.4758421630532673E-4</c:v>
                </c:pt>
                <c:pt idx="1560">
                  <c:v>4.4350014610088036E-5</c:v>
                </c:pt>
                <c:pt idx="1561">
                  <c:v>2.7865459245878257E-3</c:v>
                </c:pt>
                <c:pt idx="1562">
                  <c:v>1.1373704107410571E-5</c:v>
                </c:pt>
                <c:pt idx="1563">
                  <c:v>1.6792902827915325E-3</c:v>
                </c:pt>
                <c:pt idx="1564">
                  <c:v>2.9022889939899852E-7</c:v>
                </c:pt>
                <c:pt idx="1565">
                  <c:v>1.7094590799481927E-7</c:v>
                </c:pt>
                <c:pt idx="1566">
                  <c:v>1.800893406608952E-2</c:v>
                </c:pt>
                <c:pt idx="1567">
                  <c:v>4.7332267981316433E-3</c:v>
                </c:pt>
                <c:pt idx="1568">
                  <c:v>0.25705340329300203</c:v>
                </c:pt>
                <c:pt idx="1569">
                  <c:v>8.1167170482156973E-4</c:v>
                </c:pt>
                <c:pt idx="1570">
                  <c:v>1.8255186301099742E-8</c:v>
                </c:pt>
                <c:pt idx="1571">
                  <c:v>5.4001061291356746E-8</c:v>
                </c:pt>
                <c:pt idx="1572">
                  <c:v>0.52790050339618722</c:v>
                </c:pt>
                <c:pt idx="1573">
                  <c:v>5.0887921477087747E-2</c:v>
                </c:pt>
                <c:pt idx="1574">
                  <c:v>1.3496586424962967E-3</c:v>
                </c:pt>
                <c:pt idx="1575">
                  <c:v>1.3418314999479745E-6</c:v>
                </c:pt>
                <c:pt idx="1576">
                  <c:v>8.9221276873103768E-5</c:v>
                </c:pt>
                <c:pt idx="1577">
                  <c:v>1.4038628996400803E-2</c:v>
                </c:pt>
                <c:pt idx="1578">
                  <c:v>8.8831736897433913E-2</c:v>
                </c:pt>
                <c:pt idx="1579">
                  <c:v>6.9128434995567713E-6</c:v>
                </c:pt>
                <c:pt idx="1580">
                  <c:v>2.3140366223281658E-6</c:v>
                </c:pt>
                <c:pt idx="1581">
                  <c:v>1.8891175069783004E-13</c:v>
                </c:pt>
                <c:pt idx="1582">
                  <c:v>1.4233458197980174E-5</c:v>
                </c:pt>
                <c:pt idx="1583">
                  <c:v>1.0139699697354477E-4</c:v>
                </c:pt>
                <c:pt idx="1584">
                  <c:v>2.1148075128890823E-4</c:v>
                </c:pt>
                <c:pt idx="1585">
                  <c:v>4.2880174951601501E-5</c:v>
                </c:pt>
                <c:pt idx="1586">
                  <c:v>1.525710070989251E-2</c:v>
                </c:pt>
                <c:pt idx="1587">
                  <c:v>0.33996031919765041</c:v>
                </c:pt>
                <c:pt idx="1588">
                  <c:v>9.2812583006009735E-3</c:v>
                </c:pt>
                <c:pt idx="1589">
                  <c:v>3.6532644259234773E-7</c:v>
                </c:pt>
                <c:pt idx="1590">
                  <c:v>3.9239833720416985E-3</c:v>
                </c:pt>
                <c:pt idx="1591">
                  <c:v>7.2649254953745251E-5</c:v>
                </c:pt>
                <c:pt idx="1592">
                  <c:v>7.2111731193827953E-5</c:v>
                </c:pt>
                <c:pt idx="1593">
                  <c:v>0.18040246222101053</c:v>
                </c:pt>
                <c:pt idx="1594">
                  <c:v>0.13045690156151687</c:v>
                </c:pt>
                <c:pt idx="1595">
                  <c:v>0.79358195714069302</c:v>
                </c:pt>
                <c:pt idx="1596">
                  <c:v>0.17379621122677477</c:v>
                </c:pt>
                <c:pt idx="1597">
                  <c:v>4.3454329956075904E-5</c:v>
                </c:pt>
                <c:pt idx="1598">
                  <c:v>1.0246584951329372E-6</c:v>
                </c:pt>
                <c:pt idx="1599">
                  <c:v>4.2782940278226509E-7</c:v>
                </c:pt>
                <c:pt idx="1600">
                  <c:v>2.2700535468905752E-2</c:v>
                </c:pt>
                <c:pt idx="1601">
                  <c:v>3.928121555185258E-6</c:v>
                </c:pt>
                <c:pt idx="1602">
                  <c:v>2.9473015756537418E-2</c:v>
                </c:pt>
                <c:pt idx="1603">
                  <c:v>0.19687297673945742</c:v>
                </c:pt>
                <c:pt idx="1604">
                  <c:v>1.7105499268576667E-4</c:v>
                </c:pt>
                <c:pt idx="1605">
                  <c:v>0.23261168659092527</c:v>
                </c:pt>
                <c:pt idx="1606">
                  <c:v>5.322338932538148E-6</c:v>
                </c:pt>
                <c:pt idx="1607">
                  <c:v>1.1465853577320097E-13</c:v>
                </c:pt>
                <c:pt idx="1608">
                  <c:v>4.3429513985765174E-7</c:v>
                </c:pt>
                <c:pt idx="1609">
                  <c:v>1.2101726430290841E-7</c:v>
                </c:pt>
                <c:pt idx="1610">
                  <c:v>2.6050727913238434E-11</c:v>
                </c:pt>
                <c:pt idx="1611">
                  <c:v>4.2560383777479591E-6</c:v>
                </c:pt>
                <c:pt idx="1612">
                  <c:v>1.9674133373043056E-5</c:v>
                </c:pt>
                <c:pt idx="1613">
                  <c:v>0.11595836227435534</c:v>
                </c:pt>
                <c:pt idx="1614">
                  <c:v>9.4579758874588447E-4</c:v>
                </c:pt>
                <c:pt idx="1615">
                  <c:v>1.2070938672891815E-3</c:v>
                </c:pt>
                <c:pt idx="1616">
                  <c:v>4.7100421490479452E-3</c:v>
                </c:pt>
                <c:pt idx="1617">
                  <c:v>1.571581943826281E-2</c:v>
                </c:pt>
                <c:pt idx="1618">
                  <c:v>8.362049258254172E-4</c:v>
                </c:pt>
                <c:pt idx="1619">
                  <c:v>3.3869889647476053E-5</c:v>
                </c:pt>
                <c:pt idx="1620">
                  <c:v>3.2239446415887325E-3</c:v>
                </c:pt>
                <c:pt idx="1621">
                  <c:v>1.6800350785835725E-2</c:v>
                </c:pt>
                <c:pt idx="1622">
                  <c:v>5.4931038085669778E-6</c:v>
                </c:pt>
                <c:pt idx="1623">
                  <c:v>0.17649384341514293</c:v>
                </c:pt>
                <c:pt idx="1624">
                  <c:v>0.12139603743083867</c:v>
                </c:pt>
                <c:pt idx="1625">
                  <c:v>2.7506815930052335E-4</c:v>
                </c:pt>
                <c:pt idx="1626">
                  <c:v>6.9730384486708322E-3</c:v>
                </c:pt>
                <c:pt idx="1627">
                  <c:v>6.2548296850470364E-5</c:v>
                </c:pt>
                <c:pt idx="1628">
                  <c:v>0.40365745902997707</c:v>
                </c:pt>
                <c:pt idx="1629">
                  <c:v>5.9864755256687661E-3</c:v>
                </c:pt>
                <c:pt idx="1630">
                  <c:v>4.7000696594488911E-2</c:v>
                </c:pt>
                <c:pt idx="1631">
                  <c:v>2.2390809049329665E-4</c:v>
                </c:pt>
                <c:pt idx="1632">
                  <c:v>7.5200835397137645E-3</c:v>
                </c:pt>
                <c:pt idx="1633">
                  <c:v>9.9618659812973319E-6</c:v>
                </c:pt>
                <c:pt idx="1634">
                  <c:v>1.7676349082473645E-10</c:v>
                </c:pt>
                <c:pt idx="1635">
                  <c:v>1.7723103790522377E-2</c:v>
                </c:pt>
                <c:pt idx="1636">
                  <c:v>3.8693394595474037E-2</c:v>
                </c:pt>
                <c:pt idx="1637">
                  <c:v>1.7567283615010958E-2</c:v>
                </c:pt>
                <c:pt idx="1638">
                  <c:v>0.32927373159738932</c:v>
                </c:pt>
                <c:pt idx="1639">
                  <c:v>3.8807247323515656E-3</c:v>
                </c:pt>
                <c:pt idx="1640">
                  <c:v>1.6380029415600595E-3</c:v>
                </c:pt>
                <c:pt idx="1641">
                  <c:v>2.9467594979668173E-4</c:v>
                </c:pt>
                <c:pt idx="1642">
                  <c:v>5.3691900792496201E-2</c:v>
                </c:pt>
                <c:pt idx="1643">
                  <c:v>2.1602437244549615E-9</c:v>
                </c:pt>
                <c:pt idx="1644">
                  <c:v>3.2726276625998073E-6</c:v>
                </c:pt>
                <c:pt idx="1645">
                  <c:v>2.6137850373845795E-4</c:v>
                </c:pt>
                <c:pt idx="1646">
                  <c:v>2.3547860875457629E-3</c:v>
                </c:pt>
                <c:pt idx="1647">
                  <c:v>9.0130638028259862E-3</c:v>
                </c:pt>
                <c:pt idx="1648">
                  <c:v>1.412461639818921E-3</c:v>
                </c:pt>
                <c:pt idx="1649">
                  <c:v>1.8487924079069327E-2</c:v>
                </c:pt>
                <c:pt idx="1650">
                  <c:v>0</c:v>
                </c:pt>
                <c:pt idx="1651">
                  <c:v>1.2727868932983378E-11</c:v>
                </c:pt>
                <c:pt idx="1652">
                  <c:v>4.3914254370797006E-6</c:v>
                </c:pt>
                <c:pt idx="1653">
                  <c:v>2.6795164379187126E-4</c:v>
                </c:pt>
                <c:pt idx="1654">
                  <c:v>0.23554815027911077</c:v>
                </c:pt>
                <c:pt idx="1655">
                  <c:v>1.8456929155085483E-2</c:v>
                </c:pt>
                <c:pt idx="1656">
                  <c:v>0.50077487021532885</c:v>
                </c:pt>
                <c:pt idx="1657">
                  <c:v>2.0170340367290394E-2</c:v>
                </c:pt>
                <c:pt idx="1658">
                  <c:v>8.8456757121662673E-7</c:v>
                </c:pt>
                <c:pt idx="1659">
                  <c:v>6.6419871453959694E-4</c:v>
                </c:pt>
                <c:pt idx="1660">
                  <c:v>3.2359044585134548E-2</c:v>
                </c:pt>
                <c:pt idx="1661">
                  <c:v>7.3449823196072275E-4</c:v>
                </c:pt>
                <c:pt idx="1662">
                  <c:v>1.7116417005018719E-4</c:v>
                </c:pt>
                <c:pt idx="1663">
                  <c:v>0</c:v>
                </c:pt>
                <c:pt idx="1664">
                  <c:v>4.8061141101044056E-5</c:v>
                </c:pt>
                <c:pt idx="1665">
                  <c:v>7.9778478884164738E-3</c:v>
                </c:pt>
                <c:pt idx="1666">
                  <c:v>5.1096319854240769E-4</c:v>
                </c:pt>
                <c:pt idx="1667">
                  <c:v>5.686828742493857E-9</c:v>
                </c:pt>
                <c:pt idx="1668">
                  <c:v>1.6166549063264906E-3</c:v>
                </c:pt>
                <c:pt idx="1669">
                  <c:v>1.3892041868904973E-2</c:v>
                </c:pt>
                <c:pt idx="1670">
                  <c:v>5.4238091068347484E-3</c:v>
                </c:pt>
                <c:pt idx="1671">
                  <c:v>6.8472217756427923E-7</c:v>
                </c:pt>
                <c:pt idx="1672">
                  <c:v>7.9286948213005692E-3</c:v>
                </c:pt>
                <c:pt idx="1673">
                  <c:v>9.9386033386829374E-10</c:v>
                </c:pt>
                <c:pt idx="1674">
                  <c:v>6.0429678915836303E-2</c:v>
                </c:pt>
                <c:pt idx="1675">
                  <c:v>6.3853251934523382E-3</c:v>
                </c:pt>
                <c:pt idx="1676">
                  <c:v>3.2091442126052348E-3</c:v>
                </c:pt>
                <c:pt idx="1677">
                  <c:v>0.1104836374770346</c:v>
                </c:pt>
                <c:pt idx="1678">
                  <c:v>2.5557103154760335E-10</c:v>
                </c:pt>
                <c:pt idx="1679">
                  <c:v>1.3151751081456644E-7</c:v>
                </c:pt>
                <c:pt idx="1680">
                  <c:v>4.5911846042908381E-5</c:v>
                </c:pt>
                <c:pt idx="1681">
                  <c:v>4.0526512166771569E-2</c:v>
                </c:pt>
                <c:pt idx="1682">
                  <c:v>4.6750276637737089E-9</c:v>
                </c:pt>
                <c:pt idx="1683">
                  <c:v>1.5962471128339362E-4</c:v>
                </c:pt>
                <c:pt idx="1684">
                  <c:v>1.7882853746341797E-6</c:v>
                </c:pt>
                <c:pt idx="1685">
                  <c:v>0.27639025437901488</c:v>
                </c:pt>
                <c:pt idx="1686">
                  <c:v>7.4035707379831032E-4</c:v>
                </c:pt>
                <c:pt idx="1687">
                  <c:v>1.7305537492027078E-3</c:v>
                </c:pt>
                <c:pt idx="1688">
                  <c:v>5.1432439020340642E-2</c:v>
                </c:pt>
                <c:pt idx="1689">
                  <c:v>1.9250590179355461E-8</c:v>
                </c:pt>
                <c:pt idx="1690">
                  <c:v>2.063772156060243E-3</c:v>
                </c:pt>
                <c:pt idx="1691">
                  <c:v>0</c:v>
                </c:pt>
                <c:pt idx="1692">
                  <c:v>8.8010200148751511E-3</c:v>
                </c:pt>
                <c:pt idx="1693">
                  <c:v>0.41248790255640722</c:v>
                </c:pt>
                <c:pt idx="1694">
                  <c:v>1.097711119341553E-3</c:v>
                </c:pt>
                <c:pt idx="1695">
                  <c:v>2.6218443695062975E-5</c:v>
                </c:pt>
                <c:pt idx="1696">
                  <c:v>0.35832189897531525</c:v>
                </c:pt>
                <c:pt idx="1697">
                  <c:v>2.4256824381812727E-3</c:v>
                </c:pt>
                <c:pt idx="1698">
                  <c:v>0.53092120005427124</c:v>
                </c:pt>
                <c:pt idx="1699">
                  <c:v>1.0366453959194056E-5</c:v>
                </c:pt>
                <c:pt idx="1700">
                  <c:v>1.4619251071372468E-8</c:v>
                </c:pt>
                <c:pt idx="1701">
                  <c:v>1.9462653294883337E-5</c:v>
                </c:pt>
                <c:pt idx="1702">
                  <c:v>4.0851579351405739E-4</c:v>
                </c:pt>
                <c:pt idx="1703">
                  <c:v>0.54530846009395484</c:v>
                </c:pt>
                <c:pt idx="1704">
                  <c:v>1.5260525130191431E-2</c:v>
                </c:pt>
                <c:pt idx="1705">
                  <c:v>1.2450788723616872E-10</c:v>
                </c:pt>
                <c:pt idx="1706">
                  <c:v>0.11541422284984194</c:v>
                </c:pt>
                <c:pt idx="1707">
                  <c:v>4.9373813183431789E-7</c:v>
                </c:pt>
                <c:pt idx="1708">
                  <c:v>1.3001041569206059E-2</c:v>
                </c:pt>
                <c:pt idx="1709">
                  <c:v>2.9294905377448378E-5</c:v>
                </c:pt>
                <c:pt idx="1710">
                  <c:v>5.6055526631176751E-2</c:v>
                </c:pt>
                <c:pt idx="1711">
                  <c:v>6.2040242964289454E-3</c:v>
                </c:pt>
                <c:pt idx="1712">
                  <c:v>9.727224138205906E-2</c:v>
                </c:pt>
                <c:pt idx="1713">
                  <c:v>5.8738845182452939E-4</c:v>
                </c:pt>
                <c:pt idx="1714">
                  <c:v>1.0625840999601887E-5</c:v>
                </c:pt>
                <c:pt idx="1715">
                  <c:v>1.0764312255376197E-2</c:v>
                </c:pt>
                <c:pt idx="1716">
                  <c:v>3.6930437886880143E-7</c:v>
                </c:pt>
                <c:pt idx="1717">
                  <c:v>4.3640796589786059E-5</c:v>
                </c:pt>
                <c:pt idx="1718">
                  <c:v>7.5962587783357627E-2</c:v>
                </c:pt>
                <c:pt idx="1719">
                  <c:v>4.9479790192437791E-2</c:v>
                </c:pt>
                <c:pt idx="1720">
                  <c:v>2.1113059786804056E-2</c:v>
                </c:pt>
                <c:pt idx="1721">
                  <c:v>4.0330242269639278E-4</c:v>
                </c:pt>
                <c:pt idx="1722">
                  <c:v>0.1211657777631454</c:v>
                </c:pt>
                <c:pt idx="1723">
                  <c:v>2.3450857516991201E-6</c:v>
                </c:pt>
                <c:pt idx="1724">
                  <c:v>4.2607294434557776E-2</c:v>
                </c:pt>
                <c:pt idx="1725">
                  <c:v>1.6641848891702264E-4</c:v>
                </c:pt>
                <c:pt idx="1726">
                  <c:v>1.3625199262070288E-4</c:v>
                </c:pt>
                <c:pt idx="1727">
                  <c:v>1.6036631888770435E-2</c:v>
                </c:pt>
                <c:pt idx="1728">
                  <c:v>2.9048732455460468E-4</c:v>
                </c:pt>
                <c:pt idx="1729">
                  <c:v>1.0451843551872864E-4</c:v>
                </c:pt>
                <c:pt idx="1730">
                  <c:v>5.2388088774475448E-2</c:v>
                </c:pt>
                <c:pt idx="1731">
                  <c:v>1.7493621250283018E-7</c:v>
                </c:pt>
                <c:pt idx="1732">
                  <c:v>2.1293877258549185E-2</c:v>
                </c:pt>
                <c:pt idx="1733">
                  <c:v>0.46782862618296711</c:v>
                </c:pt>
                <c:pt idx="1734">
                  <c:v>0.15027584956499621</c:v>
                </c:pt>
                <c:pt idx="1735">
                  <c:v>1.1222539835355423</c:v>
                </c:pt>
                <c:pt idx="1736">
                  <c:v>3.4229298969462543E-2</c:v>
                </c:pt>
                <c:pt idx="1737">
                  <c:v>0.3923609830176783</c:v>
                </c:pt>
                <c:pt idx="1738">
                  <c:v>1.3971999557713246E-6</c:v>
                </c:pt>
                <c:pt idx="1739">
                  <c:v>1.3352492963661982E-3</c:v>
                </c:pt>
                <c:pt idx="1740">
                  <c:v>4.4356561141941239E-2</c:v>
                </c:pt>
                <c:pt idx="1741">
                  <c:v>3.1408648744279989E-3</c:v>
                </c:pt>
                <c:pt idx="1742">
                  <c:v>2.6825643914674575E-3</c:v>
                </c:pt>
                <c:pt idx="1743">
                  <c:v>8.2255204242841238E-12</c:v>
                </c:pt>
                <c:pt idx="1744">
                  <c:v>2.6437966926019512E-5</c:v>
                </c:pt>
                <c:pt idx="1745">
                  <c:v>3.2456646267281074E-3</c:v>
                </c:pt>
                <c:pt idx="1746">
                  <c:v>7.1417584106747431E-8</c:v>
                </c:pt>
                <c:pt idx="1747">
                  <c:v>2.6455429981225572E-5</c:v>
                </c:pt>
                <c:pt idx="1748">
                  <c:v>7.3226459720035948E-3</c:v>
                </c:pt>
                <c:pt idx="1749">
                  <c:v>1.609169442507423E-3</c:v>
                </c:pt>
                <c:pt idx="1750">
                  <c:v>3.0767823228991078E-3</c:v>
                </c:pt>
                <c:pt idx="1751">
                  <c:v>2.8237933330466836E-7</c:v>
                </c:pt>
                <c:pt idx="1752">
                  <c:v>6.3809369781382278E-3</c:v>
                </c:pt>
                <c:pt idx="1753">
                  <c:v>7.7708220774708639E-2</c:v>
                </c:pt>
                <c:pt idx="1754">
                  <c:v>0.1202003150175654</c:v>
                </c:pt>
                <c:pt idx="1755">
                  <c:v>1.8995446836754106E-2</c:v>
                </c:pt>
                <c:pt idx="1756">
                  <c:v>9.6454268065568227E-2</c:v>
                </c:pt>
                <c:pt idx="1757">
                  <c:v>2.9718599914217779E-4</c:v>
                </c:pt>
                <c:pt idx="1758">
                  <c:v>0.27455981720807698</c:v>
                </c:pt>
                <c:pt idx="1759">
                  <c:v>3.5682415085021266E-7</c:v>
                </c:pt>
                <c:pt idx="1760">
                  <c:v>4.8543037615833319E-2</c:v>
                </c:pt>
                <c:pt idx="1761">
                  <c:v>1.1530831040259355E-3</c:v>
                </c:pt>
                <c:pt idx="1762">
                  <c:v>0.99257839764027977</c:v>
                </c:pt>
                <c:pt idx="1763">
                  <c:v>6.5598765729313049E-3</c:v>
                </c:pt>
                <c:pt idx="1764">
                  <c:v>6.9156165509501391E-3</c:v>
                </c:pt>
                <c:pt idx="1765">
                  <c:v>2.6067357798716692E-3</c:v>
                </c:pt>
                <c:pt idx="1766">
                  <c:v>2.0393799446254741E-6</c:v>
                </c:pt>
                <c:pt idx="1767">
                  <c:v>8.3056118745954921E-2</c:v>
                </c:pt>
                <c:pt idx="1768">
                  <c:v>3.3933649134979533E-3</c:v>
                </c:pt>
                <c:pt idx="1769">
                  <c:v>1.1336403982151456E-2</c:v>
                </c:pt>
                <c:pt idx="1770">
                  <c:v>4.0190489503249913E-3</c:v>
                </c:pt>
                <c:pt idx="1771">
                  <c:v>2.3589101838923892E-7</c:v>
                </c:pt>
                <c:pt idx="1772">
                  <c:v>1.4801976940030407E-2</c:v>
                </c:pt>
                <c:pt idx="1773">
                  <c:v>0.14048230890813332</c:v>
                </c:pt>
                <c:pt idx="1774">
                  <c:v>5.7544885450560274E-2</c:v>
                </c:pt>
                <c:pt idx="1775">
                  <c:v>6.7018734569004449E-7</c:v>
                </c:pt>
                <c:pt idx="1776">
                  <c:v>5.033176219606068E-3</c:v>
                </c:pt>
                <c:pt idx="1777">
                  <c:v>0.31760011925165604</c:v>
                </c:pt>
                <c:pt idx="1778">
                  <c:v>4.8098205397572193E-5</c:v>
                </c:pt>
                <c:pt idx="1779">
                  <c:v>3.0486060432249176E-2</c:v>
                </c:pt>
                <c:pt idx="1780">
                  <c:v>0</c:v>
                </c:pt>
                <c:pt idx="1781">
                  <c:v>3.9498329701652953E-8</c:v>
                </c:pt>
                <c:pt idx="1782">
                  <c:v>3.7335766356842576E-2</c:v>
                </c:pt>
                <c:pt idx="1783">
                  <c:v>9.1018586941538377E-3</c:v>
                </c:pt>
                <c:pt idx="1784">
                  <c:v>0.18251220730195861</c:v>
                </c:pt>
                <c:pt idx="1785">
                  <c:v>1.1105592489256339E-3</c:v>
                </c:pt>
                <c:pt idx="1786">
                  <c:v>0.5660856134490152</c:v>
                </c:pt>
                <c:pt idx="1787">
                  <c:v>4.6715338187269017E-5</c:v>
                </c:pt>
                <c:pt idx="1788">
                  <c:v>7.1299362766381113E-5</c:v>
                </c:pt>
                <c:pt idx="1789">
                  <c:v>8.5101898923335926E-14</c:v>
                </c:pt>
                <c:pt idx="1790">
                  <c:v>1.2636728636274499E-4</c:v>
                </c:pt>
                <c:pt idx="1791">
                  <c:v>1.0145115259400208E-2</c:v>
                </c:pt>
                <c:pt idx="1792">
                  <c:v>1.8742949140178752E-2</c:v>
                </c:pt>
                <c:pt idx="1793">
                  <c:v>0.4516732673745148</c:v>
                </c:pt>
                <c:pt idx="1794">
                  <c:v>2.5728289965508254E-4</c:v>
                </c:pt>
                <c:pt idx="1795">
                  <c:v>1.2922338000674738E-4</c:v>
                </c:pt>
                <c:pt idx="1796">
                  <c:v>2.0665144037492703E-2</c:v>
                </c:pt>
                <c:pt idx="1797">
                  <c:v>9.1708807306319518E-4</c:v>
                </c:pt>
                <c:pt idx="1798">
                  <c:v>0.17335437691099817</c:v>
                </c:pt>
                <c:pt idx="1799">
                  <c:v>1.7312328002902447E-3</c:v>
                </c:pt>
                <c:pt idx="1800">
                  <c:v>2.5837206995432904E-4</c:v>
                </c:pt>
                <c:pt idx="1801">
                  <c:v>3.6781576254998924E-3</c:v>
                </c:pt>
                <c:pt idx="1802">
                  <c:v>9.6147700717297641E-9</c:v>
                </c:pt>
                <c:pt idx="1803">
                  <c:v>2.4208036333967355E-6</c:v>
                </c:pt>
                <c:pt idx="1804">
                  <c:v>2.5287821503312932E-3</c:v>
                </c:pt>
                <c:pt idx="1805">
                  <c:v>0.10813524945388456</c:v>
                </c:pt>
                <c:pt idx="1806">
                  <c:v>3.9239352510545825E-11</c:v>
                </c:pt>
                <c:pt idx="1807">
                  <c:v>1.7717304786049533E-4</c:v>
                </c:pt>
                <c:pt idx="1808">
                  <c:v>0.60499923904481656</c:v>
                </c:pt>
                <c:pt idx="1809">
                  <c:v>1.9088879016070339E-2</c:v>
                </c:pt>
                <c:pt idx="1810">
                  <c:v>1.6105287922375197E-5</c:v>
                </c:pt>
                <c:pt idx="1811">
                  <c:v>2.0908747064951768E-5</c:v>
                </c:pt>
                <c:pt idx="1812">
                  <c:v>3.1763204394843012E-3</c:v>
                </c:pt>
                <c:pt idx="1813">
                  <c:v>1.0447970574796016E-8</c:v>
                </c:pt>
                <c:pt idx="1814">
                  <c:v>0.42923528556836993</c:v>
                </c:pt>
                <c:pt idx="1815">
                  <c:v>0.46834398118470033</c:v>
                </c:pt>
                <c:pt idx="1816">
                  <c:v>2.5099155770047524E-2</c:v>
                </c:pt>
                <c:pt idx="1817">
                  <c:v>4.4268065966713378E-2</c:v>
                </c:pt>
                <c:pt idx="1818">
                  <c:v>1.1233690101028341E-8</c:v>
                </c:pt>
                <c:pt idx="1819">
                  <c:v>3.2739369613255946E-6</c:v>
                </c:pt>
                <c:pt idx="1820">
                  <c:v>7.2156873442229524E-4</c:v>
                </c:pt>
                <c:pt idx="1821">
                  <c:v>4.5743170175175638E-2</c:v>
                </c:pt>
                <c:pt idx="1822">
                  <c:v>2.6722940470918558E-2</c:v>
                </c:pt>
                <c:pt idx="1823">
                  <c:v>0.47617739910306933</c:v>
                </c:pt>
                <c:pt idx="1824">
                  <c:v>1.6627323315967197E-4</c:v>
                </c:pt>
                <c:pt idx="1825">
                  <c:v>9.2133971035624385E-4</c:v>
                </c:pt>
                <c:pt idx="1826">
                  <c:v>4.8017923684726118E-3</c:v>
                </c:pt>
                <c:pt idx="1827">
                  <c:v>6.7343711384888085E-5</c:v>
                </c:pt>
                <c:pt idx="1828">
                  <c:v>0.12986858131336632</c:v>
                </c:pt>
                <c:pt idx="1829">
                  <c:v>1.8115333020601452E-2</c:v>
                </c:pt>
                <c:pt idx="1830">
                  <c:v>1.546375124373114E-3</c:v>
                </c:pt>
                <c:pt idx="1831">
                  <c:v>1.3070043289396048E-3</c:v>
                </c:pt>
                <c:pt idx="1832">
                  <c:v>8.1858795010278738E-3</c:v>
                </c:pt>
                <c:pt idx="1833">
                  <c:v>1.3353389254061253E-2</c:v>
                </c:pt>
                <c:pt idx="1834">
                  <c:v>4.9211594450686895E-2</c:v>
                </c:pt>
                <c:pt idx="1835">
                  <c:v>8.7605149269342937E-3</c:v>
                </c:pt>
                <c:pt idx="1836">
                  <c:v>5.9568707919877809E-4</c:v>
                </c:pt>
                <c:pt idx="1837">
                  <c:v>9.4543173817158223E-5</c:v>
                </c:pt>
                <c:pt idx="1838">
                  <c:v>1.5723307279598027E-7</c:v>
                </c:pt>
                <c:pt idx="1839">
                  <c:v>1.3687957624554456E-2</c:v>
                </c:pt>
                <c:pt idx="1840">
                  <c:v>0.17737941225982382</c:v>
                </c:pt>
                <c:pt idx="1841">
                  <c:v>6.7822513957574465E-2</c:v>
                </c:pt>
                <c:pt idx="1842">
                  <c:v>0.11333635338667428</c:v>
                </c:pt>
                <c:pt idx="1843">
                  <c:v>1.48165302614794E-2</c:v>
                </c:pt>
                <c:pt idx="1844">
                  <c:v>1.5358138580542352E-4</c:v>
                </c:pt>
                <c:pt idx="1845">
                  <c:v>4.7689478570831469E-6</c:v>
                </c:pt>
                <c:pt idx="1846">
                  <c:v>2.2097162406860826E-2</c:v>
                </c:pt>
                <c:pt idx="1847">
                  <c:v>4.4062285718321562E-3</c:v>
                </c:pt>
                <c:pt idx="1848">
                  <c:v>7.3079711541981021E-3</c:v>
                </c:pt>
                <c:pt idx="1849">
                  <c:v>2.0302852553781207E-3</c:v>
                </c:pt>
                <c:pt idx="1850">
                  <c:v>1.001555572253734E-2</c:v>
                </c:pt>
                <c:pt idx="1851">
                  <c:v>5.2634422953743237E-2</c:v>
                </c:pt>
                <c:pt idx="1852">
                  <c:v>4.3061352525083076E-6</c:v>
                </c:pt>
                <c:pt idx="1853">
                  <c:v>0.49623152281860466</c:v>
                </c:pt>
                <c:pt idx="1854">
                  <c:v>0</c:v>
                </c:pt>
                <c:pt idx="1855">
                  <c:v>1.556435211382766E-3</c:v>
                </c:pt>
                <c:pt idx="1856">
                  <c:v>3.0696220534798219E-2</c:v>
                </c:pt>
                <c:pt idx="1857">
                  <c:v>1.4082105471473059E-4</c:v>
                </c:pt>
                <c:pt idx="1858">
                  <c:v>1.2963559494627837E-4</c:v>
                </c:pt>
                <c:pt idx="1859">
                  <c:v>1.8656916461888223E-7</c:v>
                </c:pt>
                <c:pt idx="1860">
                  <c:v>1.3851659485923032E-2</c:v>
                </c:pt>
                <c:pt idx="1861">
                  <c:v>3.267161338987551E-4</c:v>
                </c:pt>
                <c:pt idx="1862">
                  <c:v>6.1111546645144564E-6</c:v>
                </c:pt>
                <c:pt idx="1863">
                  <c:v>1.9938891455431543E-2</c:v>
                </c:pt>
                <c:pt idx="1864">
                  <c:v>2.6194540633891349E-3</c:v>
                </c:pt>
                <c:pt idx="1865">
                  <c:v>2.2390803400110192E-9</c:v>
                </c:pt>
                <c:pt idx="1866">
                  <c:v>9.5328183737877992E-2</c:v>
                </c:pt>
                <c:pt idx="1867">
                  <c:v>4.9124808894459277E-6</c:v>
                </c:pt>
                <c:pt idx="1868">
                  <c:v>0.1933194718141211</c:v>
                </c:pt>
                <c:pt idx="1869">
                  <c:v>3.8759540565091739E-4</c:v>
                </c:pt>
                <c:pt idx="1870">
                  <c:v>0</c:v>
                </c:pt>
                <c:pt idx="1871">
                  <c:v>1.7238825323930265E-3</c:v>
                </c:pt>
                <c:pt idx="1872">
                  <c:v>1.1347114590409004E-3</c:v>
                </c:pt>
                <c:pt idx="1873">
                  <c:v>0.24247233816166866</c:v>
                </c:pt>
                <c:pt idx="1874">
                  <c:v>1.2983976925253111E-2</c:v>
                </c:pt>
                <c:pt idx="1875">
                  <c:v>1.197823719751377E-2</c:v>
                </c:pt>
                <c:pt idx="1876">
                  <c:v>3.5078789018358411E-2</c:v>
                </c:pt>
                <c:pt idx="1877">
                  <c:v>9.729960110153105E-6</c:v>
                </c:pt>
                <c:pt idx="1878">
                  <c:v>9.8628394129306076E-7</c:v>
                </c:pt>
                <c:pt idx="1879">
                  <c:v>3.543903439584776E-13</c:v>
                </c:pt>
                <c:pt idx="1880">
                  <c:v>1.0455075234535824E-2</c:v>
                </c:pt>
                <c:pt idx="1881">
                  <c:v>0.24312245265771393</c:v>
                </c:pt>
                <c:pt idx="1882">
                  <c:v>1.9319735904975316E-7</c:v>
                </c:pt>
                <c:pt idx="1883">
                  <c:v>1.6277439571835636E-3</c:v>
                </c:pt>
                <c:pt idx="1884">
                  <c:v>6.172244070887177E-2</c:v>
                </c:pt>
                <c:pt idx="1885">
                  <c:v>5.1272921180339531E-8</c:v>
                </c:pt>
                <c:pt idx="1886">
                  <c:v>2.212433236213327E-4</c:v>
                </c:pt>
                <c:pt idx="1887">
                  <c:v>0.2274399629832396</c:v>
                </c:pt>
                <c:pt idx="1888">
                  <c:v>9.161958221236559E-5</c:v>
                </c:pt>
                <c:pt idx="1889">
                  <c:v>1.5353692596936296E-3</c:v>
                </c:pt>
                <c:pt idx="1890">
                  <c:v>4.0292777714764798E-2</c:v>
                </c:pt>
                <c:pt idx="1891">
                  <c:v>9.4490244866062036E-5</c:v>
                </c:pt>
                <c:pt idx="1892">
                  <c:v>5.6515060644203741E-3</c:v>
                </c:pt>
                <c:pt idx="1893">
                  <c:v>5.426653806621097E-2</c:v>
                </c:pt>
                <c:pt idx="1894">
                  <c:v>1.914233580908337E-2</c:v>
                </c:pt>
                <c:pt idx="1895">
                  <c:v>1.6555035805437095E-3</c:v>
                </c:pt>
                <c:pt idx="1896">
                  <c:v>9.685130660770599E-4</c:v>
                </c:pt>
                <c:pt idx="1897">
                  <c:v>0.12766607461838325</c:v>
                </c:pt>
                <c:pt idx="1898">
                  <c:v>8.7400911315028192E-3</c:v>
                </c:pt>
                <c:pt idx="1899">
                  <c:v>0.35035545545565905</c:v>
                </c:pt>
                <c:pt idx="1900">
                  <c:v>1.2646374926535801E-6</c:v>
                </c:pt>
                <c:pt idx="1901">
                  <c:v>2.4030615297449009E-3</c:v>
                </c:pt>
                <c:pt idx="1902">
                  <c:v>6.6332260279963043E-5</c:v>
                </c:pt>
                <c:pt idx="1903">
                  <c:v>4.0288915365171517E-7</c:v>
                </c:pt>
                <c:pt idx="1904">
                  <c:v>1.5782124430396362E-2</c:v>
                </c:pt>
                <c:pt idx="1905">
                  <c:v>5.7063981400733788E-3</c:v>
                </c:pt>
                <c:pt idx="1906">
                  <c:v>9.7645042841558105E-5</c:v>
                </c:pt>
                <c:pt idx="1907">
                  <c:v>7.8067386785420906E-9</c:v>
                </c:pt>
                <c:pt idx="1908">
                  <c:v>0.26627749887704844</c:v>
                </c:pt>
                <c:pt idx="1909">
                  <c:v>7.1139799265970888E-2</c:v>
                </c:pt>
                <c:pt idx="1910">
                  <c:v>6.9865168272913808E-2</c:v>
                </c:pt>
                <c:pt idx="1911">
                  <c:v>0.14057137579494167</c:v>
                </c:pt>
                <c:pt idx="1912">
                  <c:v>1.7869612981512751E-7</c:v>
                </c:pt>
                <c:pt idx="1913">
                  <c:v>2.8553272456232111E-7</c:v>
                </c:pt>
                <c:pt idx="1914">
                  <c:v>6.5363644447155441E-3</c:v>
                </c:pt>
                <c:pt idx="1915">
                  <c:v>0.35127602800950164</c:v>
                </c:pt>
                <c:pt idx="1916">
                  <c:v>5.057043035132325E-4</c:v>
                </c:pt>
                <c:pt idx="1917">
                  <c:v>1.2056826734856037E-9</c:v>
                </c:pt>
                <c:pt idx="1918">
                  <c:v>4.185270158634082E-3</c:v>
                </c:pt>
                <c:pt idx="1919">
                  <c:v>0.13746735611036093</c:v>
                </c:pt>
                <c:pt idx="1920">
                  <c:v>7.5674187742922866E-2</c:v>
                </c:pt>
                <c:pt idx="1921">
                  <c:v>2.3511651729121339E-3</c:v>
                </c:pt>
                <c:pt idx="1922">
                  <c:v>3.2927631856907E-3</c:v>
                </c:pt>
                <c:pt idx="1923">
                  <c:v>5.46159668788688E-4</c:v>
                </c:pt>
                <c:pt idx="1924">
                  <c:v>6.4957850648485777E-2</c:v>
                </c:pt>
                <c:pt idx="1925">
                  <c:v>5.4799321061201958E-10</c:v>
                </c:pt>
                <c:pt idx="1926">
                  <c:v>6.2421676951968701E-5</c:v>
                </c:pt>
                <c:pt idx="1927">
                  <c:v>3.4153884068858908E-7</c:v>
                </c:pt>
                <c:pt idx="1928">
                  <c:v>9.0466320885243173E-2</c:v>
                </c:pt>
                <c:pt idx="1929">
                  <c:v>2.9923415529703639E-9</c:v>
                </c:pt>
                <c:pt idx="1930">
                  <c:v>6.7928041653845941E-10</c:v>
                </c:pt>
                <c:pt idx="1931">
                  <c:v>3.0955970871788353E-2</c:v>
                </c:pt>
                <c:pt idx="1932">
                  <c:v>1.9675295443898195E-8</c:v>
                </c:pt>
                <c:pt idx="1933">
                  <c:v>1.4786077730184142E-5</c:v>
                </c:pt>
                <c:pt idx="1934">
                  <c:v>7.2891670209385362E-2</c:v>
                </c:pt>
                <c:pt idx="1935">
                  <c:v>2.018456588859641E-4</c:v>
                </c:pt>
                <c:pt idx="1936">
                  <c:v>6.8588719443393557E-4</c:v>
                </c:pt>
                <c:pt idx="1937">
                  <c:v>5.109553060208278E-2</c:v>
                </c:pt>
                <c:pt idx="1938">
                  <c:v>0.15894991571094255</c:v>
                </c:pt>
                <c:pt idx="1939">
                  <c:v>0.40367647328450568</c:v>
                </c:pt>
                <c:pt idx="1940">
                  <c:v>6.3737993788133013E-3</c:v>
                </c:pt>
                <c:pt idx="1941">
                  <c:v>2.3281032825863209E-3</c:v>
                </c:pt>
                <c:pt idx="1942">
                  <c:v>3.5724008527086321E-2</c:v>
                </c:pt>
                <c:pt idx="1943">
                  <c:v>1.3629119081772173E-7</c:v>
                </c:pt>
                <c:pt idx="1944">
                  <c:v>0.17267124018595045</c:v>
                </c:pt>
                <c:pt idx="1945">
                  <c:v>1.8487958890876858E-4</c:v>
                </c:pt>
                <c:pt idx="1946">
                  <c:v>8.4681470313060156E-2</c:v>
                </c:pt>
                <c:pt idx="1947">
                  <c:v>5.5203551171988368E-3</c:v>
                </c:pt>
                <c:pt idx="1948">
                  <c:v>3.5704162264522656E-6</c:v>
                </c:pt>
                <c:pt idx="1949">
                  <c:v>2.0414640450086697E-3</c:v>
                </c:pt>
                <c:pt idx="1950">
                  <c:v>4.349297799710653E-4</c:v>
                </c:pt>
                <c:pt idx="1951">
                  <c:v>2.4145747616543207E-5</c:v>
                </c:pt>
                <c:pt idx="1952">
                  <c:v>3.3074768107850897E-7</c:v>
                </c:pt>
                <c:pt idx="1953">
                  <c:v>6.7895699324353417E-4</c:v>
                </c:pt>
                <c:pt idx="1954">
                  <c:v>2.4672115913940974E-6</c:v>
                </c:pt>
                <c:pt idx="1955">
                  <c:v>6.7824913476629625E-3</c:v>
                </c:pt>
                <c:pt idx="1956">
                  <c:v>1.6233852981717802E-4</c:v>
                </c:pt>
                <c:pt idx="1957">
                  <c:v>5.1458844918914261E-2</c:v>
                </c:pt>
                <c:pt idx="1958">
                  <c:v>0.13957974072356555</c:v>
                </c:pt>
                <c:pt idx="1959">
                  <c:v>1.8472859171394654E-6</c:v>
                </c:pt>
                <c:pt idx="1960">
                  <c:v>8.3427345154358829E-6</c:v>
                </c:pt>
                <c:pt idx="1961">
                  <c:v>5.1811853614615396E-5</c:v>
                </c:pt>
                <c:pt idx="1962">
                  <c:v>0.28898705999100005</c:v>
                </c:pt>
                <c:pt idx="1963">
                  <c:v>6.7112378788291193E-8</c:v>
                </c:pt>
                <c:pt idx="1964">
                  <c:v>1.8834330582205153E-3</c:v>
                </c:pt>
                <c:pt idx="1965">
                  <c:v>8.0951879197980405E-6</c:v>
                </c:pt>
                <c:pt idx="1966">
                  <c:v>1.5786733942798267E-2</c:v>
                </c:pt>
                <c:pt idx="1967">
                  <c:v>4.1909070158276314E-9</c:v>
                </c:pt>
                <c:pt idx="1968">
                  <c:v>3.413300084549487E-3</c:v>
                </c:pt>
                <c:pt idx="1969">
                  <c:v>3.09412956856377E-2</c:v>
                </c:pt>
                <c:pt idx="1970">
                  <c:v>2.7694861298174266E-3</c:v>
                </c:pt>
                <c:pt idx="1971">
                  <c:v>5.7454123895675759E-2</c:v>
                </c:pt>
                <c:pt idx="1972">
                  <c:v>9.193959926708678E-2</c:v>
                </c:pt>
                <c:pt idx="1973">
                  <c:v>1.1741494526795624E-6</c:v>
                </c:pt>
                <c:pt idx="1974">
                  <c:v>4.5840769935956051E-7</c:v>
                </c:pt>
                <c:pt idx="1975">
                  <c:v>9.4716364712547722E-6</c:v>
                </c:pt>
                <c:pt idx="1976">
                  <c:v>5.6428405244063833E-5</c:v>
                </c:pt>
                <c:pt idx="1977">
                  <c:v>0.13972790839372487</c:v>
                </c:pt>
                <c:pt idx="1978">
                  <c:v>6.7072250779184187E-5</c:v>
                </c:pt>
                <c:pt idx="1979">
                  <c:v>2.1610081451266931E-3</c:v>
                </c:pt>
                <c:pt idx="1980">
                  <c:v>2.761404809511953E-3</c:v>
                </c:pt>
                <c:pt idx="1981">
                  <c:v>2.6079244574558108E-5</c:v>
                </c:pt>
                <c:pt idx="1982">
                  <c:v>4.813724546407401E-10</c:v>
                </c:pt>
                <c:pt idx="1983">
                  <c:v>4.5763150343812758E-2</c:v>
                </c:pt>
                <c:pt idx="1984">
                  <c:v>6.6803069197347278E-7</c:v>
                </c:pt>
                <c:pt idx="1985">
                  <c:v>4.0317282766676921E-7</c:v>
                </c:pt>
                <c:pt idx="1986">
                  <c:v>5.405787470491032E-3</c:v>
                </c:pt>
                <c:pt idx="1987">
                  <c:v>1.9410341784332699E-4</c:v>
                </c:pt>
                <c:pt idx="1988">
                  <c:v>1.2596234206304551E-6</c:v>
                </c:pt>
                <c:pt idx="1989">
                  <c:v>1.3341381430261739E-4</c:v>
                </c:pt>
                <c:pt idx="1990">
                  <c:v>0.26706870238532926</c:v>
                </c:pt>
                <c:pt idx="1991">
                  <c:v>1.2594116713187757E-13</c:v>
                </c:pt>
                <c:pt idx="1992">
                  <c:v>0.51902944546362251</c:v>
                </c:pt>
                <c:pt idx="1993">
                  <c:v>0.44187600075695566</c:v>
                </c:pt>
                <c:pt idx="1994">
                  <c:v>3.4100455058375584E-2</c:v>
                </c:pt>
                <c:pt idx="1995">
                  <c:v>6.0224136431505246E-2</c:v>
                </c:pt>
                <c:pt idx="1996">
                  <c:v>2.4838458406215583E-4</c:v>
                </c:pt>
                <c:pt idx="1997">
                  <c:v>2.2654235075041589E-2</c:v>
                </c:pt>
                <c:pt idx="1998">
                  <c:v>3.1271886089899682E-3</c:v>
                </c:pt>
                <c:pt idx="1999">
                  <c:v>7.2317448777436538E-2</c:v>
                </c:pt>
                <c:pt idx="2000">
                  <c:v>2.2478354026767948E-3</c:v>
                </c:pt>
                <c:pt idx="2001">
                  <c:v>2.5483314075307132E-2</c:v>
                </c:pt>
                <c:pt idx="2002">
                  <c:v>3.7984774647091171E-8</c:v>
                </c:pt>
                <c:pt idx="2003">
                  <c:v>0.12362137905983177</c:v>
                </c:pt>
                <c:pt idx="2004">
                  <c:v>1.6382040146201417E-4</c:v>
                </c:pt>
                <c:pt idx="2005">
                  <c:v>2.0493412485701979E-8</c:v>
                </c:pt>
                <c:pt idx="2006">
                  <c:v>2.2535230112613238E-2</c:v>
                </c:pt>
                <c:pt idx="2007">
                  <c:v>0.22723803663368583</c:v>
                </c:pt>
                <c:pt idx="2008">
                  <c:v>7.7596001535613825E-7</c:v>
                </c:pt>
                <c:pt idx="2009">
                  <c:v>6.3142502849045309E-7</c:v>
                </c:pt>
                <c:pt idx="2010">
                  <c:v>9.3020863052934916E-9</c:v>
                </c:pt>
                <c:pt idx="2011">
                  <c:v>6.6226957526907508E-5</c:v>
                </c:pt>
                <c:pt idx="2012">
                  <c:v>8.0572758746433278E-8</c:v>
                </c:pt>
                <c:pt idx="2013">
                  <c:v>3.3818805779709208E-8</c:v>
                </c:pt>
                <c:pt idx="2014">
                  <c:v>4.454844763794168E-3</c:v>
                </c:pt>
                <c:pt idx="2015">
                  <c:v>9.1222626882649221E-7</c:v>
                </c:pt>
                <c:pt idx="2016">
                  <c:v>4.0280890466651786E-2</c:v>
                </c:pt>
                <c:pt idx="2017">
                  <c:v>2.3695187602176654E-3</c:v>
                </c:pt>
                <c:pt idx="2018">
                  <c:v>7.0647335597116248E-4</c:v>
                </c:pt>
                <c:pt idx="2019">
                  <c:v>8.3664990810447155E-3</c:v>
                </c:pt>
                <c:pt idx="2020">
                  <c:v>2.5409716701552468E-3</c:v>
                </c:pt>
                <c:pt idx="2021">
                  <c:v>4.9770665389748589E-5</c:v>
                </c:pt>
                <c:pt idx="2022">
                  <c:v>3.1858975843145551E-3</c:v>
                </c:pt>
                <c:pt idx="2023">
                  <c:v>1.5320476800354237E-3</c:v>
                </c:pt>
                <c:pt idx="2024">
                  <c:v>1.4624677386503133E-3</c:v>
                </c:pt>
                <c:pt idx="2025">
                  <c:v>1.1700651569737902E-6</c:v>
                </c:pt>
                <c:pt idx="2026">
                  <c:v>4.7998455232440666E-2</c:v>
                </c:pt>
                <c:pt idx="2027">
                  <c:v>1.2882454846571075E-2</c:v>
                </c:pt>
                <c:pt idx="2028">
                  <c:v>8.7755645607419481E-8</c:v>
                </c:pt>
                <c:pt idx="2029">
                  <c:v>1.851455804910975E-4</c:v>
                </c:pt>
                <c:pt idx="2030">
                  <c:v>1.3609267420861102E-3</c:v>
                </c:pt>
                <c:pt idx="2031">
                  <c:v>2.1762028852920424E-2</c:v>
                </c:pt>
                <c:pt idx="2032">
                  <c:v>1.0933903609091136E-4</c:v>
                </c:pt>
                <c:pt idx="2033">
                  <c:v>4.8527222856121332E-3</c:v>
                </c:pt>
                <c:pt idx="2034">
                  <c:v>2.9823327981261609E-9</c:v>
                </c:pt>
                <c:pt idx="2035">
                  <c:v>6.783727891377947E-2</c:v>
                </c:pt>
                <c:pt idx="2036">
                  <c:v>3.5010093451231736E-8</c:v>
                </c:pt>
                <c:pt idx="2037">
                  <c:v>5.4257525877039345E-2</c:v>
                </c:pt>
                <c:pt idx="2038">
                  <c:v>0.48517933320411571</c:v>
                </c:pt>
                <c:pt idx="2039">
                  <c:v>1.0829467737630361E-5</c:v>
                </c:pt>
                <c:pt idx="2040">
                  <c:v>1.0507469449462535E-2</c:v>
                </c:pt>
                <c:pt idx="2041">
                  <c:v>3.3176039111766378E-2</c:v>
                </c:pt>
                <c:pt idx="2042">
                  <c:v>1.7647717660176285E-2</c:v>
                </c:pt>
                <c:pt idx="2043">
                  <c:v>3.2248591983638457E-7</c:v>
                </c:pt>
                <c:pt idx="2044">
                  <c:v>0.15883649000058805</c:v>
                </c:pt>
                <c:pt idx="2045">
                  <c:v>2.3370306975328821E-9</c:v>
                </c:pt>
                <c:pt idx="2046">
                  <c:v>5.7725957830154703E-3</c:v>
                </c:pt>
                <c:pt idx="2047">
                  <c:v>3.9316321276881171E-4</c:v>
                </c:pt>
                <c:pt idx="2048">
                  <c:v>7.2148079021130134E-9</c:v>
                </c:pt>
                <c:pt idx="2049">
                  <c:v>9.4775228709578803E-8</c:v>
                </c:pt>
                <c:pt idx="2050">
                  <c:v>8.9650282404166997E-5</c:v>
                </c:pt>
                <c:pt idx="2051">
                  <c:v>6.9719749559839617E-2</c:v>
                </c:pt>
                <c:pt idx="2052">
                  <c:v>7.5806110429285936E-2</c:v>
                </c:pt>
                <c:pt idx="2053">
                  <c:v>4.666510812467075E-3</c:v>
                </c:pt>
                <c:pt idx="2054">
                  <c:v>7.1719593535654602E-3</c:v>
                </c:pt>
                <c:pt idx="2055">
                  <c:v>8.627420284505094E-2</c:v>
                </c:pt>
                <c:pt idx="2056">
                  <c:v>0.21789099931781053</c:v>
                </c:pt>
                <c:pt idx="2057">
                  <c:v>3.0348928297438838E-11</c:v>
                </c:pt>
                <c:pt idx="2058">
                  <c:v>2.6256253451105334E-2</c:v>
                </c:pt>
                <c:pt idx="2059">
                  <c:v>3.5786440091287418E-2</c:v>
                </c:pt>
                <c:pt idx="2060">
                  <c:v>0.3390628038543354</c:v>
                </c:pt>
                <c:pt idx="2061">
                  <c:v>2.4343664381758115E-3</c:v>
                </c:pt>
                <c:pt idx="2062">
                  <c:v>2.5220754916670712E-5</c:v>
                </c:pt>
                <c:pt idx="2063">
                  <c:v>3.9575955007928348E-2</c:v>
                </c:pt>
                <c:pt idx="2064">
                  <c:v>1.4649872604672845E-6</c:v>
                </c:pt>
                <c:pt idx="2065">
                  <c:v>1.1391448673698705E-2</c:v>
                </c:pt>
                <c:pt idx="2066">
                  <c:v>0.41127830999675941</c:v>
                </c:pt>
                <c:pt idx="2067">
                  <c:v>1.8189856164043974E-2</c:v>
                </c:pt>
                <c:pt idx="2068">
                  <c:v>2.2934526135505407E-3</c:v>
                </c:pt>
                <c:pt idx="2069">
                  <c:v>5.0606290811374076E-6</c:v>
                </c:pt>
                <c:pt idx="2070">
                  <c:v>1.4353019127541942E-2</c:v>
                </c:pt>
                <c:pt idx="2071">
                  <c:v>1.5507210557483567E-5</c:v>
                </c:pt>
                <c:pt idx="2072">
                  <c:v>0.24051154401157285</c:v>
                </c:pt>
                <c:pt idx="2073">
                  <c:v>7.7255365194370842E-6</c:v>
                </c:pt>
                <c:pt idx="2074">
                  <c:v>0.55103845692299358</c:v>
                </c:pt>
                <c:pt idx="2075">
                  <c:v>4.6121227259906348E-11</c:v>
                </c:pt>
                <c:pt idx="2076">
                  <c:v>2.3395775808422941E-7</c:v>
                </c:pt>
                <c:pt idx="2077">
                  <c:v>0.13626963928928182</c:v>
                </c:pt>
                <c:pt idx="2078">
                  <c:v>6.3554550241636036E-5</c:v>
                </c:pt>
                <c:pt idx="2079">
                  <c:v>1.2265510693521905E-2</c:v>
                </c:pt>
                <c:pt idx="2080">
                  <c:v>6.6433852350515105E-2</c:v>
                </c:pt>
                <c:pt idx="2081">
                  <c:v>2.0774213288551262E-4</c:v>
                </c:pt>
                <c:pt idx="2082">
                  <c:v>1.4973255656623581E-2</c:v>
                </c:pt>
                <c:pt idx="2083">
                  <c:v>5.6763066647078153E-6</c:v>
                </c:pt>
                <c:pt idx="2084">
                  <c:v>4.9401628551738069E-4</c:v>
                </c:pt>
                <c:pt idx="2085">
                  <c:v>1.0627327418366774E-2</c:v>
                </c:pt>
                <c:pt idx="2086">
                  <c:v>1.1943465898763981</c:v>
                </c:pt>
                <c:pt idx="2087">
                  <c:v>9.902802174674789E-3</c:v>
                </c:pt>
                <c:pt idx="2088">
                  <c:v>7.1040810201636773E-4</c:v>
                </c:pt>
                <c:pt idx="2089">
                  <c:v>4.117737311011672E-8</c:v>
                </c:pt>
                <c:pt idx="2090">
                  <c:v>9.2572877463048923E-3</c:v>
                </c:pt>
                <c:pt idx="2091">
                  <c:v>1.5690665702644449E-4</c:v>
                </c:pt>
                <c:pt idx="2092">
                  <c:v>5.0740021799003241E-5</c:v>
                </c:pt>
                <c:pt idx="2093">
                  <c:v>5.9380569882360812E-3</c:v>
                </c:pt>
                <c:pt idx="2094">
                  <c:v>3.4377533712567562E-2</c:v>
                </c:pt>
                <c:pt idx="2095">
                  <c:v>6.0026185290879649E-6</c:v>
                </c:pt>
                <c:pt idx="2096">
                  <c:v>3.9131461627706522E-3</c:v>
                </c:pt>
                <c:pt idx="2097">
                  <c:v>1.443299166085971E-3</c:v>
                </c:pt>
                <c:pt idx="2098">
                  <c:v>3.9245367111864311E-3</c:v>
                </c:pt>
                <c:pt idx="2099">
                  <c:v>2.5950095527437839E-10</c:v>
                </c:pt>
                <c:pt idx="2100">
                  <c:v>7.4116762588718255E-12</c:v>
                </c:pt>
                <c:pt idx="2101">
                  <c:v>6.9693721295592315E-2</c:v>
                </c:pt>
                <c:pt idx="2102">
                  <c:v>7.42809372017506E-5</c:v>
                </c:pt>
                <c:pt idx="2103">
                  <c:v>5.9968251294602656E-10</c:v>
                </c:pt>
                <c:pt idx="2104">
                  <c:v>5.3097088904255916E-5</c:v>
                </c:pt>
                <c:pt idx="2105">
                  <c:v>8.5059363169610277E-6</c:v>
                </c:pt>
                <c:pt idx="2106">
                  <c:v>2.3965002266620955E-3</c:v>
                </c:pt>
                <c:pt idx="2107">
                  <c:v>2.4988826971747051E-9</c:v>
                </c:pt>
                <c:pt idx="2108">
                  <c:v>0.27182116627174813</c:v>
                </c:pt>
                <c:pt idx="2109">
                  <c:v>9.9679860105619134E-2</c:v>
                </c:pt>
                <c:pt idx="2110">
                  <c:v>1.1626892529616813E-3</c:v>
                </c:pt>
                <c:pt idx="2111">
                  <c:v>1.7104452401672653E-2</c:v>
                </c:pt>
                <c:pt idx="2112">
                  <c:v>7.9570826802460452E-5</c:v>
                </c:pt>
                <c:pt idx="2113">
                  <c:v>8.2835559247592574E-2</c:v>
                </c:pt>
                <c:pt idx="2114">
                  <c:v>0</c:v>
                </c:pt>
                <c:pt idx="2115">
                  <c:v>2.2444408269128486E-2</c:v>
                </c:pt>
                <c:pt idx="2116">
                  <c:v>8.869608474922953E-9</c:v>
                </c:pt>
                <c:pt idx="2117">
                  <c:v>8.8807200649422308E-4</c:v>
                </c:pt>
                <c:pt idx="2118">
                  <c:v>4.2273060069396587E-5</c:v>
                </c:pt>
                <c:pt idx="2119">
                  <c:v>1.4522656603760171E-8</c:v>
                </c:pt>
                <c:pt idx="2120">
                  <c:v>4.059940352243001E-3</c:v>
                </c:pt>
                <c:pt idx="2121">
                  <c:v>5.2852637271254437E-2</c:v>
                </c:pt>
                <c:pt idx="2122">
                  <c:v>2.1017304574913396E-6</c:v>
                </c:pt>
                <c:pt idx="2123">
                  <c:v>0</c:v>
                </c:pt>
                <c:pt idx="2124">
                  <c:v>2.7395155653698565E-8</c:v>
                </c:pt>
                <c:pt idx="2125">
                  <c:v>4.6011825615018239E-3</c:v>
                </c:pt>
                <c:pt idx="2126">
                  <c:v>0.69529713394626558</c:v>
                </c:pt>
                <c:pt idx="2127">
                  <c:v>5.4014841144880608E-4</c:v>
                </c:pt>
                <c:pt idx="2128">
                  <c:v>0.16386801416363733</c:v>
                </c:pt>
                <c:pt idx="2129">
                  <c:v>5.8518453242171989E-2</c:v>
                </c:pt>
                <c:pt idx="2130">
                  <c:v>5.9112387952403097E-6</c:v>
                </c:pt>
                <c:pt idx="2131">
                  <c:v>0.15693687874375931</c:v>
                </c:pt>
                <c:pt idx="2132">
                  <c:v>4.5422049069419385E-4</c:v>
                </c:pt>
                <c:pt idx="2133">
                  <c:v>3.9654170316385892E-2</c:v>
                </c:pt>
                <c:pt idx="2134">
                  <c:v>2.101896182773775E-5</c:v>
                </c:pt>
                <c:pt idx="2135">
                  <c:v>2.5889543421401855E-8</c:v>
                </c:pt>
                <c:pt idx="2136">
                  <c:v>1.9851512105762256E-7</c:v>
                </c:pt>
                <c:pt idx="2137">
                  <c:v>4.9767663408438995E-2</c:v>
                </c:pt>
                <c:pt idx="2138">
                  <c:v>1.0559534720537158E-5</c:v>
                </c:pt>
                <c:pt idx="2139">
                  <c:v>4.0750810272657855E-3</c:v>
                </c:pt>
                <c:pt idx="2140">
                  <c:v>1.4846687478071897E-2</c:v>
                </c:pt>
                <c:pt idx="2141">
                  <c:v>9.1131277807074098E-9</c:v>
                </c:pt>
                <c:pt idx="2142">
                  <c:v>6.2852946904191071E-5</c:v>
                </c:pt>
                <c:pt idx="2143">
                  <c:v>1.9413686580847578E-2</c:v>
                </c:pt>
                <c:pt idx="2144">
                  <c:v>6.8571155330871228E-2</c:v>
                </c:pt>
                <c:pt idx="2145">
                  <c:v>0.20592306606909813</c:v>
                </c:pt>
                <c:pt idx="2146">
                  <c:v>1.452715089054161E-3</c:v>
                </c:pt>
                <c:pt idx="2147">
                  <c:v>6.669695134463489E-6</c:v>
                </c:pt>
                <c:pt idx="2148">
                  <c:v>2.3057783254704606E-2</c:v>
                </c:pt>
                <c:pt idx="2149">
                  <c:v>2.1131337597305993E-3</c:v>
                </c:pt>
                <c:pt idx="2150">
                  <c:v>1.5998587753167651E-2</c:v>
                </c:pt>
                <c:pt idx="2151">
                  <c:v>3.7510679003345665E-9</c:v>
                </c:pt>
                <c:pt idx="2152">
                  <c:v>6.8290296083924493E-5</c:v>
                </c:pt>
                <c:pt idx="2153">
                  <c:v>1.4170442293039479E-3</c:v>
                </c:pt>
                <c:pt idx="2154">
                  <c:v>5.0779398104546182E-6</c:v>
                </c:pt>
                <c:pt idx="2155">
                  <c:v>8.861399849470946E-7</c:v>
                </c:pt>
                <c:pt idx="2156">
                  <c:v>0.34295371366561594</c:v>
                </c:pt>
                <c:pt idx="2157">
                  <c:v>7.2182400688347174E-8</c:v>
                </c:pt>
                <c:pt idx="2158">
                  <c:v>1.2580552655583146E-3</c:v>
                </c:pt>
                <c:pt idx="2159">
                  <c:v>2.1499995772941843E-9</c:v>
                </c:pt>
                <c:pt idx="2160">
                  <c:v>9.872487155836239E-2</c:v>
                </c:pt>
                <c:pt idx="2161">
                  <c:v>0.20501018384302386</c:v>
                </c:pt>
                <c:pt idx="2162">
                  <c:v>8.143804567975416E-3</c:v>
                </c:pt>
                <c:pt idx="2163">
                  <c:v>0.8386007647040653</c:v>
                </c:pt>
                <c:pt idx="2164">
                  <c:v>2.2140535128091756E-5</c:v>
                </c:pt>
                <c:pt idx="2165">
                  <c:v>0.11261094310220789</c:v>
                </c:pt>
                <c:pt idx="2166">
                  <c:v>0</c:v>
                </c:pt>
                <c:pt idx="2167">
                  <c:v>0.15543867462592365</c:v>
                </c:pt>
                <c:pt idx="2168">
                  <c:v>1.4119943040809827E-4</c:v>
                </c:pt>
                <c:pt idx="2169">
                  <c:v>0.1671793723687712</c:v>
                </c:pt>
                <c:pt idx="2170">
                  <c:v>8.1107124184330891E-11</c:v>
                </c:pt>
                <c:pt idx="2171">
                  <c:v>1.0927395538744534E-4</c:v>
                </c:pt>
                <c:pt idx="2172">
                  <c:v>0.15379824113535351</c:v>
                </c:pt>
                <c:pt idx="2173">
                  <c:v>3.6573383991784655E-5</c:v>
                </c:pt>
                <c:pt idx="2174">
                  <c:v>2.4027950339657366E-3</c:v>
                </c:pt>
                <c:pt idx="2175">
                  <c:v>3.0479985773750086E-3</c:v>
                </c:pt>
                <c:pt idx="2176">
                  <c:v>2.9954400883442576E-4</c:v>
                </c:pt>
                <c:pt idx="2177">
                  <c:v>1.0290651803235946E-10</c:v>
                </c:pt>
                <c:pt idx="2178">
                  <c:v>0.11299630789281025</c:v>
                </c:pt>
                <c:pt idx="2179">
                  <c:v>3.9034042387048368E-10</c:v>
                </c:pt>
                <c:pt idx="2180">
                  <c:v>4.1462377501784329E-3</c:v>
                </c:pt>
                <c:pt idx="2181">
                  <c:v>4.3208131203145445E-4</c:v>
                </c:pt>
                <c:pt idx="2182">
                  <c:v>3.6291777474549642E-4</c:v>
                </c:pt>
                <c:pt idx="2183">
                  <c:v>1.9489530623873633E-10</c:v>
                </c:pt>
                <c:pt idx="2184">
                  <c:v>2.3466042220156053E-2</c:v>
                </c:pt>
                <c:pt idx="2185">
                  <c:v>4.0592908395675979E-3</c:v>
                </c:pt>
                <c:pt idx="2186">
                  <c:v>0.46938740839345711</c:v>
                </c:pt>
                <c:pt idx="2187">
                  <c:v>9.190642465429652E-3</c:v>
                </c:pt>
                <c:pt idx="2188">
                  <c:v>3.4279027719708889E-6</c:v>
                </c:pt>
                <c:pt idx="2189">
                  <c:v>9.2636966917531338E-4</c:v>
                </c:pt>
                <c:pt idx="2190">
                  <c:v>2.1284635841816309E-12</c:v>
                </c:pt>
                <c:pt idx="2191">
                  <c:v>1.9308466291029088E-3</c:v>
                </c:pt>
                <c:pt idx="2192">
                  <c:v>9.6401707531939291E-3</c:v>
                </c:pt>
                <c:pt idx="2193">
                  <c:v>5.6518597690651051E-9</c:v>
                </c:pt>
                <c:pt idx="2194">
                  <c:v>5.7749201802488985E-2</c:v>
                </c:pt>
                <c:pt idx="2195">
                  <c:v>1.8876911013141259E-3</c:v>
                </c:pt>
                <c:pt idx="2196">
                  <c:v>5.2434268198567399E-5</c:v>
                </c:pt>
                <c:pt idx="2197">
                  <c:v>3.104231791300737E-3</c:v>
                </c:pt>
                <c:pt idx="2198">
                  <c:v>4.8235837952578364E-3</c:v>
                </c:pt>
                <c:pt idx="2199">
                  <c:v>1.0298836082172681E-2</c:v>
                </c:pt>
                <c:pt idx="2200">
                  <c:v>6.4364049927399178E-3</c:v>
                </c:pt>
                <c:pt idx="2201">
                  <c:v>1.2025193090268047E-4</c:v>
                </c:pt>
                <c:pt idx="2202">
                  <c:v>9.549781404798726E-5</c:v>
                </c:pt>
                <c:pt idx="2203">
                  <c:v>5.5102420709253024E-3</c:v>
                </c:pt>
                <c:pt idx="2204">
                  <c:v>0.25489450491369947</c:v>
                </c:pt>
                <c:pt idx="2205">
                  <c:v>0.13667838587969258</c:v>
                </c:pt>
                <c:pt idx="2206">
                  <c:v>1.3182597549850146E-11</c:v>
                </c:pt>
                <c:pt idx="2207">
                  <c:v>7.2604411087400812E-5</c:v>
                </c:pt>
                <c:pt idx="2208">
                  <c:v>4.3341505140371047E-10</c:v>
                </c:pt>
                <c:pt idx="2209">
                  <c:v>1.3525114073881239E-4</c:v>
                </c:pt>
                <c:pt idx="2210">
                  <c:v>5.0999451490684612E-5</c:v>
                </c:pt>
                <c:pt idx="2211">
                  <c:v>2.7251667914588237E-4</c:v>
                </c:pt>
                <c:pt idx="2212">
                  <c:v>1.5665786239203835E-2</c:v>
                </c:pt>
                <c:pt idx="2213">
                  <c:v>8.677673631877735E-5</c:v>
                </c:pt>
                <c:pt idx="2214">
                  <c:v>0.15346745888868876</c:v>
                </c:pt>
                <c:pt idx="2215">
                  <c:v>0.49402656872074097</c:v>
                </c:pt>
                <c:pt idx="2216">
                  <c:v>0.92749594746581365</c:v>
                </c:pt>
                <c:pt idx="2217">
                  <c:v>1.3836468637534259E-3</c:v>
                </c:pt>
                <c:pt idx="2218">
                  <c:v>1.0869641283684075E-4</c:v>
                </c:pt>
                <c:pt idx="2219">
                  <c:v>4.1350822704611365E-2</c:v>
                </c:pt>
                <c:pt idx="2220">
                  <c:v>3.1634351568753075E-6</c:v>
                </c:pt>
                <c:pt idx="2221">
                  <c:v>2.8370547164996767E-3</c:v>
                </c:pt>
                <c:pt idx="2222">
                  <c:v>7.9219959505151988E-10</c:v>
                </c:pt>
                <c:pt idx="2223">
                  <c:v>0.36647870812686106</c:v>
                </c:pt>
                <c:pt idx="2224">
                  <c:v>2.4342643658181735E-5</c:v>
                </c:pt>
                <c:pt idx="2225">
                  <c:v>1.730093876059483E-4</c:v>
                </c:pt>
                <c:pt idx="2226">
                  <c:v>0.6159263868172874</c:v>
                </c:pt>
                <c:pt idx="2227">
                  <c:v>0.34479218222212388</c:v>
                </c:pt>
                <c:pt idx="2228">
                  <c:v>0.11124558498938328</c:v>
                </c:pt>
                <c:pt idx="2229">
                  <c:v>5.3696055743162455E-2</c:v>
                </c:pt>
                <c:pt idx="2230">
                  <c:v>7.7712518049421195E-4</c:v>
                </c:pt>
                <c:pt idx="2231">
                  <c:v>3.0207867458192931E-5</c:v>
                </c:pt>
                <c:pt idx="2232">
                  <c:v>1.2594116713187757E-13</c:v>
                </c:pt>
                <c:pt idx="2233">
                  <c:v>6.7478654323968358E-3</c:v>
                </c:pt>
                <c:pt idx="2234">
                  <c:v>4.5034772562252145E-10</c:v>
                </c:pt>
                <c:pt idx="2235">
                  <c:v>1.2892050301169703E-4</c:v>
                </c:pt>
                <c:pt idx="2236">
                  <c:v>0.15233979538495093</c:v>
                </c:pt>
                <c:pt idx="2237">
                  <c:v>3.3177458210509173E-2</c:v>
                </c:pt>
                <c:pt idx="2238">
                  <c:v>4.4006632325055206E-4</c:v>
                </c:pt>
                <c:pt idx="2239">
                  <c:v>0.18882110073046221</c:v>
                </c:pt>
                <c:pt idx="2240">
                  <c:v>6.4125561543444468E-3</c:v>
                </c:pt>
                <c:pt idx="2241">
                  <c:v>0.66419106376863635</c:v>
                </c:pt>
                <c:pt idx="2242">
                  <c:v>2.0350366342005569E-4</c:v>
                </c:pt>
                <c:pt idx="2243">
                  <c:v>1.2758528929864746E-5</c:v>
                </c:pt>
                <c:pt idx="2244">
                  <c:v>6.6793428902830396E-2</c:v>
                </c:pt>
                <c:pt idx="2245">
                  <c:v>3.0278888530094732E-6</c:v>
                </c:pt>
                <c:pt idx="2246">
                  <c:v>6.5358755050941397E-10</c:v>
                </c:pt>
                <c:pt idx="2247">
                  <c:v>4.9419874369890537E-2</c:v>
                </c:pt>
                <c:pt idx="2248">
                  <c:v>2.1827169016858144E-4</c:v>
                </c:pt>
                <c:pt idx="2249">
                  <c:v>5.4295758900810019E-10</c:v>
                </c:pt>
                <c:pt idx="2250">
                  <c:v>4.9826497557329007E-7</c:v>
                </c:pt>
                <c:pt idx="2251">
                  <c:v>1.9417196887956399E-5</c:v>
                </c:pt>
                <c:pt idx="2252">
                  <c:v>0.11570756528229253</c:v>
                </c:pt>
                <c:pt idx="2253">
                  <c:v>1.8958050751935E-5</c:v>
                </c:pt>
                <c:pt idx="2254">
                  <c:v>0.21590905130333476</c:v>
                </c:pt>
                <c:pt idx="2255">
                  <c:v>8.4819145570616941E-2</c:v>
                </c:pt>
                <c:pt idx="2256">
                  <c:v>8.8052178237001413E-2</c:v>
                </c:pt>
                <c:pt idx="2257">
                  <c:v>0.12518839758308911</c:v>
                </c:pt>
                <c:pt idx="2258">
                  <c:v>3.5700249487639803E-4</c:v>
                </c:pt>
                <c:pt idx="2259">
                  <c:v>1.3977024204089143E-3</c:v>
                </c:pt>
                <c:pt idx="2260">
                  <c:v>4.5614467774649442E-3</c:v>
                </c:pt>
                <c:pt idx="2261">
                  <c:v>5.9178712268503856E-5</c:v>
                </c:pt>
                <c:pt idx="2262">
                  <c:v>6.5685190770594315E-2</c:v>
                </c:pt>
                <c:pt idx="2263">
                  <c:v>5.8749810351879581E-3</c:v>
                </c:pt>
                <c:pt idx="2264">
                  <c:v>5.4791952810470711E-5</c:v>
                </c:pt>
                <c:pt idx="2265">
                  <c:v>7.1613461805587915E-8</c:v>
                </c:pt>
                <c:pt idx="2266">
                  <c:v>1.716130866545244E-2</c:v>
                </c:pt>
                <c:pt idx="2267">
                  <c:v>7.1053347074200024E-2</c:v>
                </c:pt>
                <c:pt idx="2268">
                  <c:v>0.18112905191866288</c:v>
                </c:pt>
                <c:pt idx="2269">
                  <c:v>0.14291739904722156</c:v>
                </c:pt>
                <c:pt idx="2270">
                  <c:v>8.1016332821348041E-10</c:v>
                </c:pt>
                <c:pt idx="2271">
                  <c:v>2.1841968901607876E-11</c:v>
                </c:pt>
                <c:pt idx="2272">
                  <c:v>2.0827778771797493E-4</c:v>
                </c:pt>
                <c:pt idx="2273">
                  <c:v>0.41849122298983871</c:v>
                </c:pt>
                <c:pt idx="2274">
                  <c:v>1.5385591826161845E-5</c:v>
                </c:pt>
                <c:pt idx="2275">
                  <c:v>1.7976567124393629E-5</c:v>
                </c:pt>
                <c:pt idx="2276">
                  <c:v>0.81752613527756113</c:v>
                </c:pt>
                <c:pt idx="2277">
                  <c:v>1.4621532345985211E-2</c:v>
                </c:pt>
                <c:pt idx="2278">
                  <c:v>2.463555919134523E-4</c:v>
                </c:pt>
                <c:pt idx="2279">
                  <c:v>2.2529854517057191E-2</c:v>
                </c:pt>
                <c:pt idx="2280">
                  <c:v>1.210961918628581E-5</c:v>
                </c:pt>
                <c:pt idx="2281">
                  <c:v>0</c:v>
                </c:pt>
                <c:pt idx="2282">
                  <c:v>0.1984267615944145</c:v>
                </c:pt>
                <c:pt idx="2283">
                  <c:v>8.2701294654283677E-2</c:v>
                </c:pt>
                <c:pt idx="2284">
                  <c:v>1.9803752969371109E-2</c:v>
                </c:pt>
                <c:pt idx="2285">
                  <c:v>5.9005528607103369E-2</c:v>
                </c:pt>
                <c:pt idx="2286">
                  <c:v>4.0968452757547315E-3</c:v>
                </c:pt>
                <c:pt idx="2287">
                  <c:v>0.15326595155069644</c:v>
                </c:pt>
                <c:pt idx="2288">
                  <c:v>1.5722522578675165E-3</c:v>
                </c:pt>
                <c:pt idx="2289">
                  <c:v>1.5520930074548696E-5</c:v>
                </c:pt>
                <c:pt idx="2290">
                  <c:v>5.4415920996080148E-3</c:v>
                </c:pt>
                <c:pt idx="2291">
                  <c:v>0.24698948404946591</c:v>
                </c:pt>
                <c:pt idx="2292">
                  <c:v>1.9471432315974275E-2</c:v>
                </c:pt>
                <c:pt idx="2293">
                  <c:v>4.1321430403751146E-7</c:v>
                </c:pt>
                <c:pt idx="2294">
                  <c:v>6.0802908697531526E-5</c:v>
                </c:pt>
                <c:pt idx="2295">
                  <c:v>9.0142955471664815E-8</c:v>
                </c:pt>
                <c:pt idx="2296">
                  <c:v>4.864523580138521E-2</c:v>
                </c:pt>
                <c:pt idx="2297">
                  <c:v>9.6221874354566854E-3</c:v>
                </c:pt>
                <c:pt idx="2298">
                  <c:v>2.3563865064712652E-2</c:v>
                </c:pt>
                <c:pt idx="2299">
                  <c:v>1.2748616249677009E-2</c:v>
                </c:pt>
                <c:pt idx="2300">
                  <c:v>0.17732931756043052</c:v>
                </c:pt>
                <c:pt idx="2301">
                  <c:v>1.814010437808779E-7</c:v>
                </c:pt>
                <c:pt idx="2302">
                  <c:v>4.6938262570226159E-2</c:v>
                </c:pt>
                <c:pt idx="2303">
                  <c:v>0</c:v>
                </c:pt>
                <c:pt idx="2304">
                  <c:v>2.5861990951817685E-2</c:v>
                </c:pt>
                <c:pt idx="2305">
                  <c:v>3.1273040775831002E-4</c:v>
                </c:pt>
                <c:pt idx="2306">
                  <c:v>1.36439726280851E-3</c:v>
                </c:pt>
                <c:pt idx="2307">
                  <c:v>1.1462587719229225</c:v>
                </c:pt>
                <c:pt idx="2308">
                  <c:v>6.8297803938771579E-2</c:v>
                </c:pt>
                <c:pt idx="2309">
                  <c:v>5.2307345865048864E-2</c:v>
                </c:pt>
                <c:pt idx="2310">
                  <c:v>0.16700529914773016</c:v>
                </c:pt>
                <c:pt idx="2311">
                  <c:v>5.2489007073764043E-4</c:v>
                </c:pt>
                <c:pt idx="2312">
                  <c:v>3.7530635183088933E-2</c:v>
                </c:pt>
                <c:pt idx="2313">
                  <c:v>9.8723339152608771E-4</c:v>
                </c:pt>
                <c:pt idx="2314">
                  <c:v>6.2123872113862728E-3</c:v>
                </c:pt>
                <c:pt idx="2315">
                  <c:v>3.5765387687207553E-5</c:v>
                </c:pt>
                <c:pt idx="2316">
                  <c:v>1.2910294813756664E-6</c:v>
                </c:pt>
                <c:pt idx="2317">
                  <c:v>1.9969316889208892E-5</c:v>
                </c:pt>
                <c:pt idx="2318">
                  <c:v>3.3355621132345787E-8</c:v>
                </c:pt>
                <c:pt idx="2319">
                  <c:v>6.6955964149855718E-2</c:v>
                </c:pt>
                <c:pt idx="2320">
                  <c:v>0.28302222554610268</c:v>
                </c:pt>
                <c:pt idx="2321">
                  <c:v>1.0865777913843511E-6</c:v>
                </c:pt>
                <c:pt idx="2322">
                  <c:v>1.9687363890378361E-9</c:v>
                </c:pt>
                <c:pt idx="2323">
                  <c:v>4.0076231384492929E-3</c:v>
                </c:pt>
                <c:pt idx="2324">
                  <c:v>1.3495926845165827E-3</c:v>
                </c:pt>
                <c:pt idx="2325">
                  <c:v>0.26227855548910456</c:v>
                </c:pt>
                <c:pt idx="2326">
                  <c:v>4.4897962765089298E-5</c:v>
                </c:pt>
                <c:pt idx="2327">
                  <c:v>3.4730642652805138E-3</c:v>
                </c:pt>
                <c:pt idx="2328">
                  <c:v>0</c:v>
                </c:pt>
                <c:pt idx="2329">
                  <c:v>2.2066744504148486E-4</c:v>
                </c:pt>
                <c:pt idx="2330">
                  <c:v>0.89642286887006883</c:v>
                </c:pt>
                <c:pt idx="2331">
                  <c:v>1.4532715498670019E-6</c:v>
                </c:pt>
                <c:pt idx="2332">
                  <c:v>4.3630197622566377E-5</c:v>
                </c:pt>
                <c:pt idx="2333">
                  <c:v>1.6205302370064102E-7</c:v>
                </c:pt>
                <c:pt idx="2334">
                  <c:v>1.4119618240209697E-8</c:v>
                </c:pt>
                <c:pt idx="2335">
                  <c:v>4.3162584002282521E-4</c:v>
                </c:pt>
                <c:pt idx="2336">
                  <c:v>1.8742675690382755E-3</c:v>
                </c:pt>
                <c:pt idx="2337">
                  <c:v>0.133233065982749</c:v>
                </c:pt>
                <c:pt idx="2338">
                  <c:v>3.5891557039157318E-3</c:v>
                </c:pt>
                <c:pt idx="2339">
                  <c:v>0.18563769801102797</c:v>
                </c:pt>
                <c:pt idx="2340">
                  <c:v>2.8449024796005096E-10</c:v>
                </c:pt>
                <c:pt idx="2341">
                  <c:v>2.8661299135692879E-8</c:v>
                </c:pt>
                <c:pt idx="2342">
                  <c:v>3.104155695504147E-5</c:v>
                </c:pt>
                <c:pt idx="2343">
                  <c:v>2.1166365045099767E-5</c:v>
                </c:pt>
                <c:pt idx="2344">
                  <c:v>0.1280208837772133</c:v>
                </c:pt>
                <c:pt idx="2345">
                  <c:v>1.4666895746349154E-2</c:v>
                </c:pt>
                <c:pt idx="2346">
                  <c:v>1.0055067247752464E-2</c:v>
                </c:pt>
                <c:pt idx="2347">
                  <c:v>1.2737682707388031E-4</c:v>
                </c:pt>
                <c:pt idx="2348">
                  <c:v>0.10962573018658256</c:v>
                </c:pt>
                <c:pt idx="2349">
                  <c:v>2.8722534305672308E-5</c:v>
                </c:pt>
                <c:pt idx="2350">
                  <c:v>5.4703003114865388E-2</c:v>
                </c:pt>
                <c:pt idx="2351">
                  <c:v>4.2483580776083427E-2</c:v>
                </c:pt>
                <c:pt idx="2352">
                  <c:v>3.0510903454343746E-2</c:v>
                </c:pt>
                <c:pt idx="2353">
                  <c:v>3.9697810737477801E-2</c:v>
                </c:pt>
                <c:pt idx="2354">
                  <c:v>3.6447129818558777E-4</c:v>
                </c:pt>
                <c:pt idx="2355">
                  <c:v>0</c:v>
                </c:pt>
                <c:pt idx="2356">
                  <c:v>1.1966687734199153E-2</c:v>
                </c:pt>
                <c:pt idx="2357">
                  <c:v>5.469012544701086E-6</c:v>
                </c:pt>
                <c:pt idx="2358">
                  <c:v>5.8702150964753397E-2</c:v>
                </c:pt>
                <c:pt idx="2359">
                  <c:v>1.5924626721274277E-2</c:v>
                </c:pt>
                <c:pt idx="2360">
                  <c:v>8.115928577187851E-3</c:v>
                </c:pt>
                <c:pt idx="2361">
                  <c:v>1.5654110914322457E-2</c:v>
                </c:pt>
                <c:pt idx="2362">
                  <c:v>0.62541336351786836</c:v>
                </c:pt>
                <c:pt idx="2363">
                  <c:v>4.4128636563141489E-4</c:v>
                </c:pt>
                <c:pt idx="2364">
                  <c:v>1.1684935626965818E-5</c:v>
                </c:pt>
                <c:pt idx="2365">
                  <c:v>1.9631701456449919E-3</c:v>
                </c:pt>
                <c:pt idx="2366">
                  <c:v>3.6712429162845415E-5</c:v>
                </c:pt>
                <c:pt idx="2367">
                  <c:v>4.4205222991768387E-4</c:v>
                </c:pt>
                <c:pt idx="2368">
                  <c:v>1.268863179073546E-8</c:v>
                </c:pt>
                <c:pt idx="2369">
                  <c:v>1.0211555894197753E-3</c:v>
                </c:pt>
                <c:pt idx="2370">
                  <c:v>6.5616336171245792E-5</c:v>
                </c:pt>
                <c:pt idx="2371">
                  <c:v>3.3120229227000881E-6</c:v>
                </c:pt>
                <c:pt idx="2372">
                  <c:v>0.48791282346866482</c:v>
                </c:pt>
                <c:pt idx="2373">
                  <c:v>0.67991629437852918</c:v>
                </c:pt>
                <c:pt idx="2374">
                  <c:v>1.0653641674501503E-4</c:v>
                </c:pt>
                <c:pt idx="2375">
                  <c:v>2.4110146685872354E-3</c:v>
                </c:pt>
                <c:pt idx="2376">
                  <c:v>2.7827257118551412E-5</c:v>
                </c:pt>
                <c:pt idx="2377">
                  <c:v>0.24995805600078322</c:v>
                </c:pt>
                <c:pt idx="2378">
                  <c:v>1.7090857647744023E-5</c:v>
                </c:pt>
                <c:pt idx="2379">
                  <c:v>4.2641108431137106E-3</c:v>
                </c:pt>
                <c:pt idx="2380">
                  <c:v>4.8631171860574293E-2</c:v>
                </c:pt>
                <c:pt idx="2381">
                  <c:v>5.8961751174199852E-3</c:v>
                </c:pt>
                <c:pt idx="2382">
                  <c:v>0.36681193165910597</c:v>
                </c:pt>
                <c:pt idx="2383">
                  <c:v>2.9736342759401424E-3</c:v>
                </c:pt>
                <c:pt idx="2384">
                  <c:v>1.4903577816372963E-4</c:v>
                </c:pt>
                <c:pt idx="2385">
                  <c:v>0.11117833881521763</c:v>
                </c:pt>
                <c:pt idx="2386">
                  <c:v>2.9446024720838463E-5</c:v>
                </c:pt>
                <c:pt idx="2387">
                  <c:v>1.634802614150456E-2</c:v>
                </c:pt>
                <c:pt idx="2388">
                  <c:v>7.3549557296793853E-3</c:v>
                </c:pt>
                <c:pt idx="2389">
                  <c:v>1.6879104826679137E-2</c:v>
                </c:pt>
                <c:pt idx="2390">
                  <c:v>1.8981481451921338E-3</c:v>
                </c:pt>
                <c:pt idx="2391">
                  <c:v>2.2815561228097799E-4</c:v>
                </c:pt>
                <c:pt idx="2392">
                  <c:v>6.8519573125654473E-2</c:v>
                </c:pt>
                <c:pt idx="2393">
                  <c:v>5.3219796604523938E-2</c:v>
                </c:pt>
                <c:pt idx="2394">
                  <c:v>0.25985622284122611</c:v>
                </c:pt>
                <c:pt idx="2395">
                  <c:v>9.6439966035725521E-4</c:v>
                </c:pt>
                <c:pt idx="2396">
                  <c:v>4.2807952996248497E-5</c:v>
                </c:pt>
                <c:pt idx="2397">
                  <c:v>0.87253026652471544</c:v>
                </c:pt>
                <c:pt idx="2398">
                  <c:v>5.5164997727286863E-2</c:v>
                </c:pt>
                <c:pt idx="2399">
                  <c:v>0</c:v>
                </c:pt>
                <c:pt idx="2400">
                  <c:v>0.10237675272538747</c:v>
                </c:pt>
                <c:pt idx="2401">
                  <c:v>6.7460947508579776E-3</c:v>
                </c:pt>
                <c:pt idx="2402">
                  <c:v>5.6731785913892231E-8</c:v>
                </c:pt>
                <c:pt idx="2403">
                  <c:v>1.3259595593219471E-2</c:v>
                </c:pt>
                <c:pt idx="2404">
                  <c:v>1.3972734754982158E-3</c:v>
                </c:pt>
                <c:pt idx="2405">
                  <c:v>4.7034753050388652E-3</c:v>
                </c:pt>
                <c:pt idx="2406">
                  <c:v>0.25943796329970775</c:v>
                </c:pt>
                <c:pt idx="2407">
                  <c:v>3.0300265790930204E-3</c:v>
                </c:pt>
                <c:pt idx="2408">
                  <c:v>0.22779108211368193</c:v>
                </c:pt>
                <c:pt idx="2409">
                  <c:v>0.14500146279329676</c:v>
                </c:pt>
                <c:pt idx="2410">
                  <c:v>3.5137035008767579E-5</c:v>
                </c:pt>
                <c:pt idx="2411">
                  <c:v>0.11043449219603903</c:v>
                </c:pt>
                <c:pt idx="2412">
                  <c:v>2.8855319494544953E-4</c:v>
                </c:pt>
                <c:pt idx="2413">
                  <c:v>5.3295091299966485E-3</c:v>
                </c:pt>
                <c:pt idx="2414">
                  <c:v>1.0863498892215013</c:v>
                </c:pt>
                <c:pt idx="2415">
                  <c:v>1.5619147304394489E-4</c:v>
                </c:pt>
                <c:pt idx="2416">
                  <c:v>8.195738398988528E-2</c:v>
                </c:pt>
                <c:pt idx="2417">
                  <c:v>4.8505639682091227E-4</c:v>
                </c:pt>
                <c:pt idx="2418">
                  <c:v>1.2903617025431062</c:v>
                </c:pt>
                <c:pt idx="2419">
                  <c:v>2.3417326420533372E-3</c:v>
                </c:pt>
                <c:pt idx="2420">
                  <c:v>5.6072279848085214E-3</c:v>
                </c:pt>
                <c:pt idx="2421">
                  <c:v>5.2436236904211964E-5</c:v>
                </c:pt>
                <c:pt idx="2422">
                  <c:v>5.9116914180056121E-4</c:v>
                </c:pt>
                <c:pt idx="2423">
                  <c:v>2.7802279288496878E-4</c:v>
                </c:pt>
                <c:pt idx="2424">
                  <c:v>8.0081225486343553E-5</c:v>
                </c:pt>
                <c:pt idx="2425">
                  <c:v>7.4724078783194536E-2</c:v>
                </c:pt>
                <c:pt idx="2426">
                  <c:v>3.0022613111899247E-6</c:v>
                </c:pt>
                <c:pt idx="2427">
                  <c:v>2.4060779331063474E-3</c:v>
                </c:pt>
                <c:pt idx="2428">
                  <c:v>2.5195300098360341E-2</c:v>
                </c:pt>
                <c:pt idx="2429">
                  <c:v>5.6031759377159387E-2</c:v>
                </c:pt>
                <c:pt idx="2430">
                  <c:v>3.5351968790111577E-3</c:v>
                </c:pt>
                <c:pt idx="2431">
                  <c:v>1.0978722288828886E-4</c:v>
                </c:pt>
                <c:pt idx="2432">
                  <c:v>5.341892000975219E-13</c:v>
                </c:pt>
                <c:pt idx="2433">
                  <c:v>4.2359907002045137E-2</c:v>
                </c:pt>
                <c:pt idx="2434">
                  <c:v>9.3403338603780056E-2</c:v>
                </c:pt>
                <c:pt idx="2435">
                  <c:v>1.382780591037241E-3</c:v>
                </c:pt>
                <c:pt idx="2436">
                  <c:v>1.3016081894909112E-4</c:v>
                </c:pt>
                <c:pt idx="2437">
                  <c:v>0.61638734383905658</c:v>
                </c:pt>
                <c:pt idx="2438">
                  <c:v>5.3910736210047244E-2</c:v>
                </c:pt>
                <c:pt idx="2439">
                  <c:v>1.3162643784504146E-3</c:v>
                </c:pt>
                <c:pt idx="2440">
                  <c:v>0.33970737342114082</c:v>
                </c:pt>
                <c:pt idx="2441">
                  <c:v>3.0068278951500271E-3</c:v>
                </c:pt>
                <c:pt idx="2442">
                  <c:v>1.3096215050501099E-7</c:v>
                </c:pt>
                <c:pt idx="2443">
                  <c:v>0.41031342901548268</c:v>
                </c:pt>
                <c:pt idx="2444">
                  <c:v>0.19016541997639524</c:v>
                </c:pt>
                <c:pt idx="2445">
                  <c:v>0.1688088472291906</c:v>
                </c:pt>
                <c:pt idx="2446">
                  <c:v>0.36420246777127674</c:v>
                </c:pt>
                <c:pt idx="2447">
                  <c:v>3.603267509691413E-3</c:v>
                </c:pt>
                <c:pt idx="2448">
                  <c:v>0.12028532544735476</c:v>
                </c:pt>
                <c:pt idx="2449">
                  <c:v>2.5554250542659472E-4</c:v>
                </c:pt>
                <c:pt idx="2450">
                  <c:v>8.8887556975672539E-3</c:v>
                </c:pt>
                <c:pt idx="2451">
                  <c:v>4.2506244222945026E-6</c:v>
                </c:pt>
                <c:pt idx="2452">
                  <c:v>5.6464371004269751E-2</c:v>
                </c:pt>
                <c:pt idx="2453">
                  <c:v>9.2787154514425256E-3</c:v>
                </c:pt>
                <c:pt idx="2454">
                  <c:v>2.0776545236540801E-3</c:v>
                </c:pt>
                <c:pt idx="2455">
                  <c:v>0</c:v>
                </c:pt>
                <c:pt idx="2456">
                  <c:v>3.0213514685882466E-2</c:v>
                </c:pt>
                <c:pt idx="2457">
                  <c:v>2.6119706354163622E-2</c:v>
                </c:pt>
                <c:pt idx="2458">
                  <c:v>3.1025511112575915E-4</c:v>
                </c:pt>
                <c:pt idx="2459">
                  <c:v>6.9362917481757192E-11</c:v>
                </c:pt>
                <c:pt idx="2460">
                  <c:v>1.7559701212866111E-3</c:v>
                </c:pt>
                <c:pt idx="2461">
                  <c:v>8.1463292648987287E-2</c:v>
                </c:pt>
                <c:pt idx="2462">
                  <c:v>1.8464781352067229E-4</c:v>
                </c:pt>
                <c:pt idx="2463">
                  <c:v>1.5382320839450598E-4</c:v>
                </c:pt>
                <c:pt idx="2464">
                  <c:v>7.7608860080655984E-2</c:v>
                </c:pt>
                <c:pt idx="2465">
                  <c:v>4.8173266436935687E-5</c:v>
                </c:pt>
                <c:pt idx="2466">
                  <c:v>7.077701666540297E-4</c:v>
                </c:pt>
                <c:pt idx="2467">
                  <c:v>0.13021174969481811</c:v>
                </c:pt>
                <c:pt idx="2468">
                  <c:v>9.4648760337218099E-2</c:v>
                </c:pt>
                <c:pt idx="2469">
                  <c:v>2.5101587413221409E-4</c:v>
                </c:pt>
                <c:pt idx="2470">
                  <c:v>8.3725949797153133E-5</c:v>
                </c:pt>
                <c:pt idx="2471">
                  <c:v>1.9869951641073003E-3</c:v>
                </c:pt>
                <c:pt idx="2472">
                  <c:v>1.6565130895230041E-3</c:v>
                </c:pt>
                <c:pt idx="2473">
                  <c:v>9.4015613141623031E-2</c:v>
                </c:pt>
                <c:pt idx="2474">
                  <c:v>1.4815138392635339E-4</c:v>
                </c:pt>
                <c:pt idx="2475">
                  <c:v>4.6337709839023101E-7</c:v>
                </c:pt>
                <c:pt idx="2476">
                  <c:v>5.232159953288424E-3</c:v>
                </c:pt>
                <c:pt idx="2477">
                  <c:v>0.19384018629317246</c:v>
                </c:pt>
                <c:pt idx="2478">
                  <c:v>3.3724037937055582E-8</c:v>
                </c:pt>
                <c:pt idx="2479">
                  <c:v>1.4232026915150008E-12</c:v>
                </c:pt>
                <c:pt idx="2480">
                  <c:v>6.0296247810878954E-5</c:v>
                </c:pt>
                <c:pt idx="2481">
                  <c:v>6.89675895489705E-6</c:v>
                </c:pt>
                <c:pt idx="2482">
                  <c:v>8.7094155648907083E-4</c:v>
                </c:pt>
                <c:pt idx="2483">
                  <c:v>2.1434277319811552E-3</c:v>
                </c:pt>
                <c:pt idx="2484">
                  <c:v>0.22924158834229347</c:v>
                </c:pt>
                <c:pt idx="2485">
                  <c:v>2.367262414120485E-2</c:v>
                </c:pt>
                <c:pt idx="2486">
                  <c:v>4.1008945828705401E-2</c:v>
                </c:pt>
                <c:pt idx="2487">
                  <c:v>0.15232937371888322</c:v>
                </c:pt>
                <c:pt idx="2488">
                  <c:v>0</c:v>
                </c:pt>
                <c:pt idx="2489">
                  <c:v>1.1627435430184005E-2</c:v>
                </c:pt>
                <c:pt idx="2490">
                  <c:v>2.0884255623715897E-4</c:v>
                </c:pt>
                <c:pt idx="2491">
                  <c:v>0.21012914271168809</c:v>
                </c:pt>
                <c:pt idx="2492">
                  <c:v>2.2167887578632798E-4</c:v>
                </c:pt>
                <c:pt idx="2493">
                  <c:v>5.7722170776588533E-2</c:v>
                </c:pt>
                <c:pt idx="2494">
                  <c:v>1.8027183381744498E-3</c:v>
                </c:pt>
                <c:pt idx="2495">
                  <c:v>0.28519475195384208</c:v>
                </c:pt>
                <c:pt idx="2496">
                  <c:v>0.26048937640968128</c:v>
                </c:pt>
                <c:pt idx="2497">
                  <c:v>0.10482658540419353</c:v>
                </c:pt>
                <c:pt idx="2498">
                  <c:v>0.27879977302261999</c:v>
                </c:pt>
                <c:pt idx="2499">
                  <c:v>2.3465081059196427E-5</c:v>
                </c:pt>
                <c:pt idx="2500">
                  <c:v>0.12918873695414365</c:v>
                </c:pt>
                <c:pt idx="2501">
                  <c:v>0.71042444984279418</c:v>
                </c:pt>
                <c:pt idx="2502">
                  <c:v>8.7487390140614121E-4</c:v>
                </c:pt>
                <c:pt idx="2503">
                  <c:v>2.4776762197186056E-3</c:v>
                </c:pt>
                <c:pt idx="2504">
                  <c:v>0.89267227038898067</c:v>
                </c:pt>
                <c:pt idx="2505">
                  <c:v>6.8039692786271547E-2</c:v>
                </c:pt>
                <c:pt idx="2506">
                  <c:v>2.1649805615522487E-3</c:v>
                </c:pt>
                <c:pt idx="2507">
                  <c:v>1.3242389345703462E-5</c:v>
                </c:pt>
                <c:pt idx="2508">
                  <c:v>0.23102609257753615</c:v>
                </c:pt>
                <c:pt idx="2509">
                  <c:v>0.18879148679132687</c:v>
                </c:pt>
                <c:pt idx="2510">
                  <c:v>9.15660234253215E-3</c:v>
                </c:pt>
                <c:pt idx="2511">
                  <c:v>5.9442302235372448E-11</c:v>
                </c:pt>
                <c:pt idx="2512">
                  <c:v>7.8511355846945172E-3</c:v>
                </c:pt>
                <c:pt idx="2513">
                  <c:v>5.8240557342524825E-13</c:v>
                </c:pt>
                <c:pt idx="2514">
                  <c:v>1.0020260860552744E-8</c:v>
                </c:pt>
                <c:pt idx="2515">
                  <c:v>4.0581682495738706E-5</c:v>
                </c:pt>
                <c:pt idx="2516">
                  <c:v>0.26247426678837343</c:v>
                </c:pt>
                <c:pt idx="2517">
                  <c:v>1.4342130285057652E-3</c:v>
                </c:pt>
                <c:pt idx="2518">
                  <c:v>5.9389558024511609E-6</c:v>
                </c:pt>
                <c:pt idx="2519">
                  <c:v>1.3685527728323732E-2</c:v>
                </c:pt>
                <c:pt idx="2520">
                  <c:v>4.9349445235266657E-3</c:v>
                </c:pt>
                <c:pt idx="2521">
                  <c:v>4.3298626619230192E-6</c:v>
                </c:pt>
                <c:pt idx="2522">
                  <c:v>7.0762866516231745E-4</c:v>
                </c:pt>
                <c:pt idx="2523">
                  <c:v>0.11515993980569866</c:v>
                </c:pt>
                <c:pt idx="2524">
                  <c:v>1.3198720965268399E-5</c:v>
                </c:pt>
                <c:pt idx="2525">
                  <c:v>0.23183294963045745</c:v>
                </c:pt>
                <c:pt idx="2526">
                  <c:v>9.8186658264020316E-2</c:v>
                </c:pt>
                <c:pt idx="2527">
                  <c:v>7.2798699347039114E-2</c:v>
                </c:pt>
                <c:pt idx="2528">
                  <c:v>8.3600715516960925E-2</c:v>
                </c:pt>
                <c:pt idx="2529">
                  <c:v>1.5490181191441105E-3</c:v>
                </c:pt>
                <c:pt idx="2530">
                  <c:v>3.2728430678406989E-4</c:v>
                </c:pt>
                <c:pt idx="2531">
                  <c:v>1.3347371931671454E-3</c:v>
                </c:pt>
                <c:pt idx="2532">
                  <c:v>1.7255492083002991E-2</c:v>
                </c:pt>
                <c:pt idx="2533">
                  <c:v>4.5035471915104208E-4</c:v>
                </c:pt>
                <c:pt idx="2534">
                  <c:v>3.5136877195183452E-3</c:v>
                </c:pt>
                <c:pt idx="2535">
                  <c:v>0.26051557691575622</c:v>
                </c:pt>
                <c:pt idx="2536">
                  <c:v>7.6091006916841595E-4</c:v>
                </c:pt>
                <c:pt idx="2537">
                  <c:v>2.97893291045711E-4</c:v>
                </c:pt>
                <c:pt idx="2538">
                  <c:v>6.9883733773265247E-2</c:v>
                </c:pt>
                <c:pt idx="2539">
                  <c:v>6.8769319980524164E-9</c:v>
                </c:pt>
                <c:pt idx="2540">
                  <c:v>5.3822743030388469E-3</c:v>
                </c:pt>
                <c:pt idx="2541">
                  <c:v>0.23245923358486414</c:v>
                </c:pt>
                <c:pt idx="2542">
                  <c:v>4.3496505323984365E-2</c:v>
                </c:pt>
                <c:pt idx="2543">
                  <c:v>0</c:v>
                </c:pt>
                <c:pt idx="2544">
                  <c:v>1.451169126026286E-4</c:v>
                </c:pt>
                <c:pt idx="2545">
                  <c:v>1.0060844299788152E-4</c:v>
                </c:pt>
                <c:pt idx="2546">
                  <c:v>0.1166489336872341</c:v>
                </c:pt>
                <c:pt idx="2547">
                  <c:v>4.7928854314668347E-4</c:v>
                </c:pt>
                <c:pt idx="2548">
                  <c:v>1.5840959401953927E-2</c:v>
                </c:pt>
                <c:pt idx="2549">
                  <c:v>4.2636818008111635E-4</c:v>
                </c:pt>
                <c:pt idx="2550">
                  <c:v>6.4504854763671307E-8</c:v>
                </c:pt>
                <c:pt idx="2551">
                  <c:v>7.5311288763773828E-4</c:v>
                </c:pt>
                <c:pt idx="2552">
                  <c:v>2.3175219662812593E-2</c:v>
                </c:pt>
                <c:pt idx="2553">
                  <c:v>4.0994209923864312E-3</c:v>
                </c:pt>
                <c:pt idx="2554">
                  <c:v>6.4952807889643576E-8</c:v>
                </c:pt>
                <c:pt idx="2555">
                  <c:v>6.8813721939359487E-2</c:v>
                </c:pt>
                <c:pt idx="2556">
                  <c:v>9.0288536052392999E-5</c:v>
                </c:pt>
                <c:pt idx="2557">
                  <c:v>6.9036184279179777E-2</c:v>
                </c:pt>
                <c:pt idx="2558">
                  <c:v>2.7313004225897938E-7</c:v>
                </c:pt>
                <c:pt idx="2559">
                  <c:v>5.7019125780976891E-2</c:v>
                </c:pt>
                <c:pt idx="2560">
                  <c:v>1.2859255612973278E-7</c:v>
                </c:pt>
                <c:pt idx="2561">
                  <c:v>0.43988354752393721</c:v>
                </c:pt>
                <c:pt idx="2562">
                  <c:v>0.54972335152218976</c:v>
                </c:pt>
                <c:pt idx="2563">
                  <c:v>9.7867477991975323E-10</c:v>
                </c:pt>
                <c:pt idx="2564">
                  <c:v>1.5820086211565373E-10</c:v>
                </c:pt>
                <c:pt idx="2565">
                  <c:v>1.9387167696894949E-4</c:v>
                </c:pt>
                <c:pt idx="2566">
                  <c:v>6.9022525425137444E-4</c:v>
                </c:pt>
                <c:pt idx="2567">
                  <c:v>2.4257387797603603E-8</c:v>
                </c:pt>
                <c:pt idx="2568">
                  <c:v>0.12704167435731911</c:v>
                </c:pt>
                <c:pt idx="2569">
                  <c:v>3.5265386869222808E-6</c:v>
                </c:pt>
                <c:pt idx="2570">
                  <c:v>3.9268193612257841E-4</c:v>
                </c:pt>
                <c:pt idx="2571">
                  <c:v>8.8553246985637102E-2</c:v>
                </c:pt>
                <c:pt idx="2572">
                  <c:v>2.0628656119985909E-2</c:v>
                </c:pt>
                <c:pt idx="2573">
                  <c:v>0.45633803723079513</c:v>
                </c:pt>
                <c:pt idx="2574">
                  <c:v>4.4198322143765571E-4</c:v>
                </c:pt>
                <c:pt idx="2575">
                  <c:v>1.6420838840836276E-4</c:v>
                </c:pt>
                <c:pt idx="2576">
                  <c:v>9.2686177549435398E-3</c:v>
                </c:pt>
                <c:pt idx="2577">
                  <c:v>3.0037092529622864E-6</c:v>
                </c:pt>
                <c:pt idx="2578">
                  <c:v>4.6918465879754866E-2</c:v>
                </c:pt>
                <c:pt idx="2579">
                  <c:v>1.2317514250940744</c:v>
                </c:pt>
                <c:pt idx="2580">
                  <c:v>0</c:v>
                </c:pt>
                <c:pt idx="2581">
                  <c:v>1.2881196541876428E-3</c:v>
                </c:pt>
                <c:pt idx="2582">
                  <c:v>2.7243581539148007E-2</c:v>
                </c:pt>
                <c:pt idx="2583">
                  <c:v>3.8560105785272268E-2</c:v>
                </c:pt>
                <c:pt idx="2584">
                  <c:v>1.3223788799397145E-10</c:v>
                </c:pt>
                <c:pt idx="2585">
                  <c:v>0.4507793174647256</c:v>
                </c:pt>
                <c:pt idx="2586">
                  <c:v>8.2362746520973293E-2</c:v>
                </c:pt>
                <c:pt idx="2587">
                  <c:v>1.0779627303769757E-5</c:v>
                </c:pt>
                <c:pt idx="2588">
                  <c:v>2.4122678415221312E-7</c:v>
                </c:pt>
                <c:pt idx="2589">
                  <c:v>2.4017167355403161E-2</c:v>
                </c:pt>
                <c:pt idx="2590">
                  <c:v>6.4121134344288719E-2</c:v>
                </c:pt>
                <c:pt idx="2591">
                  <c:v>8.784343130248516E-5</c:v>
                </c:pt>
                <c:pt idx="2592">
                  <c:v>3.3191772473916523E-7</c:v>
                </c:pt>
                <c:pt idx="2593">
                  <c:v>7.5486478684161113E-4</c:v>
                </c:pt>
                <c:pt idx="2594">
                  <c:v>2.0381822389965411E-9</c:v>
                </c:pt>
                <c:pt idx="2595">
                  <c:v>0.20464688518104474</c:v>
                </c:pt>
                <c:pt idx="2596">
                  <c:v>0.58540110894833608</c:v>
                </c:pt>
                <c:pt idx="2597">
                  <c:v>2.1713180544027043E-3</c:v>
                </c:pt>
                <c:pt idx="2598">
                  <c:v>1.8050671916520798E-2</c:v>
                </c:pt>
                <c:pt idx="2599">
                  <c:v>1.776614864213674E-4</c:v>
                </c:pt>
                <c:pt idx="2600">
                  <c:v>3.1731133888130479E-6</c:v>
                </c:pt>
                <c:pt idx="2601">
                  <c:v>1.4516205192760302E-2</c:v>
                </c:pt>
                <c:pt idx="2602">
                  <c:v>0.11047149433876675</c:v>
                </c:pt>
                <c:pt idx="2603">
                  <c:v>6.163821361650729E-5</c:v>
                </c:pt>
                <c:pt idx="2604">
                  <c:v>2.7351702097670288E-12</c:v>
                </c:pt>
                <c:pt idx="2605">
                  <c:v>6.7685741050451196E-3</c:v>
                </c:pt>
                <c:pt idx="2606">
                  <c:v>0.62554747265408917</c:v>
                </c:pt>
                <c:pt idx="2607">
                  <c:v>1.7281236586535458E-4</c:v>
                </c:pt>
                <c:pt idx="2608">
                  <c:v>1.0436967365304755</c:v>
                </c:pt>
                <c:pt idx="2609">
                  <c:v>1.8102772524609418E-2</c:v>
                </c:pt>
                <c:pt idx="2610">
                  <c:v>0</c:v>
                </c:pt>
                <c:pt idx="2611">
                  <c:v>2.1692818353719754E-2</c:v>
                </c:pt>
                <c:pt idx="2612">
                  <c:v>3.4791409566286784E-2</c:v>
                </c:pt>
                <c:pt idx="2613">
                  <c:v>2.3028501288792832E-4</c:v>
                </c:pt>
                <c:pt idx="2614">
                  <c:v>0.18681966115198922</c:v>
                </c:pt>
                <c:pt idx="2615">
                  <c:v>4.5451479896990302E-7</c:v>
                </c:pt>
                <c:pt idx="2616">
                  <c:v>1.016633076234117E-5</c:v>
                </c:pt>
                <c:pt idx="2617">
                  <c:v>1.4495741283025493E-3</c:v>
                </c:pt>
                <c:pt idx="2618">
                  <c:v>0.14173571815378419</c:v>
                </c:pt>
                <c:pt idx="2619">
                  <c:v>3.3637209282210985E-2</c:v>
                </c:pt>
                <c:pt idx="2620">
                  <c:v>1.8584328192670724E-2</c:v>
                </c:pt>
                <c:pt idx="2621">
                  <c:v>0.11219531889522116</c:v>
                </c:pt>
                <c:pt idx="2622">
                  <c:v>5.1922301845220994E-2</c:v>
                </c:pt>
                <c:pt idx="2623">
                  <c:v>0.19398229059890465</c:v>
                </c:pt>
                <c:pt idx="2624">
                  <c:v>7.7045192530263368E-3</c:v>
                </c:pt>
                <c:pt idx="2625">
                  <c:v>3.881751265474475E-2</c:v>
                </c:pt>
                <c:pt idx="2626">
                  <c:v>1.6470167711614029E-2</c:v>
                </c:pt>
                <c:pt idx="2627">
                  <c:v>7.9185724830093225E-8</c:v>
                </c:pt>
                <c:pt idx="2628">
                  <c:v>6.1735513930886322E-8</c:v>
                </c:pt>
                <c:pt idx="2629">
                  <c:v>3.3325830457351438E-9</c:v>
                </c:pt>
                <c:pt idx="2630">
                  <c:v>0.31284059178981521</c:v>
                </c:pt>
                <c:pt idx="2631">
                  <c:v>2.1172932990890441E-5</c:v>
                </c:pt>
                <c:pt idx="2632">
                  <c:v>5.9804853740945728E-3</c:v>
                </c:pt>
                <c:pt idx="2633">
                  <c:v>4.3730359578361286E-2</c:v>
                </c:pt>
                <c:pt idx="2634">
                  <c:v>2.9719036329335025E-2</c:v>
                </c:pt>
                <c:pt idx="2635">
                  <c:v>1.7529275365767198E-2</c:v>
                </c:pt>
                <c:pt idx="2636">
                  <c:v>1.5515806557289761E-7</c:v>
                </c:pt>
                <c:pt idx="2637">
                  <c:v>1.3313429315144865E-2</c:v>
                </c:pt>
                <c:pt idx="2638">
                  <c:v>1.6911697274309076E-3</c:v>
                </c:pt>
                <c:pt idx="2639">
                  <c:v>1.0707055437837747E-3</c:v>
                </c:pt>
                <c:pt idx="2640">
                  <c:v>4.0174499444770285E-10</c:v>
                </c:pt>
                <c:pt idx="2641">
                  <c:v>1.6478522892843334E-4</c:v>
                </c:pt>
                <c:pt idx="2642">
                  <c:v>8.0650082236171576E-4</c:v>
                </c:pt>
                <c:pt idx="2643">
                  <c:v>2.6048192654089589E-2</c:v>
                </c:pt>
                <c:pt idx="2644">
                  <c:v>1.2347488454355834E-3</c:v>
                </c:pt>
                <c:pt idx="2645">
                  <c:v>0.28630376705949517</c:v>
                </c:pt>
                <c:pt idx="2646">
                  <c:v>8.9444674371183901E-5</c:v>
                </c:pt>
                <c:pt idx="2647">
                  <c:v>3.9532145549934593E-5</c:v>
                </c:pt>
                <c:pt idx="2648">
                  <c:v>0</c:v>
                </c:pt>
                <c:pt idx="2649">
                  <c:v>1.22228870210612E-8</c:v>
                </c:pt>
                <c:pt idx="2650">
                  <c:v>3.8069463274589261E-3</c:v>
                </c:pt>
                <c:pt idx="2651">
                  <c:v>0.11113536482056638</c:v>
                </c:pt>
                <c:pt idx="2652">
                  <c:v>4.2879840219846789E-2</c:v>
                </c:pt>
                <c:pt idx="2653">
                  <c:v>2.9136411454966848E-4</c:v>
                </c:pt>
                <c:pt idx="2654">
                  <c:v>4.7997314978763889E-2</c:v>
                </c:pt>
                <c:pt idx="2655">
                  <c:v>7.0771864679705933E-5</c:v>
                </c:pt>
                <c:pt idx="2656">
                  <c:v>0.77820558606596135</c:v>
                </c:pt>
                <c:pt idx="2657">
                  <c:v>6.5865504948184676E-6</c:v>
                </c:pt>
                <c:pt idx="2658">
                  <c:v>3.41017815564977E-6</c:v>
                </c:pt>
                <c:pt idx="2659">
                  <c:v>7.7897569044395432E-2</c:v>
                </c:pt>
                <c:pt idx="2660">
                  <c:v>7.2344446144940429E-3</c:v>
                </c:pt>
                <c:pt idx="2661">
                  <c:v>7.7560439572731044E-7</c:v>
                </c:pt>
                <c:pt idx="2662">
                  <c:v>2.2021724323348832E-3</c:v>
                </c:pt>
                <c:pt idx="2663">
                  <c:v>7.7481869573142098E-2</c:v>
                </c:pt>
                <c:pt idx="2664">
                  <c:v>0.32167764299550139</c:v>
                </c:pt>
                <c:pt idx="2665">
                  <c:v>4.6769620598427105E-5</c:v>
                </c:pt>
                <c:pt idx="2666">
                  <c:v>1.8878819945963795E-3</c:v>
                </c:pt>
                <c:pt idx="2667">
                  <c:v>1.4494248062610729E-2</c:v>
                </c:pt>
                <c:pt idx="2668">
                  <c:v>2.2774155307194216E-3</c:v>
                </c:pt>
                <c:pt idx="2669">
                  <c:v>1.2330469584005304E-11</c:v>
                </c:pt>
                <c:pt idx="2670">
                  <c:v>8.073970824845273E-4</c:v>
                </c:pt>
                <c:pt idx="2671">
                  <c:v>0.1131557086767695</c:v>
                </c:pt>
                <c:pt idx="2672">
                  <c:v>0.13154975573109967</c:v>
                </c:pt>
                <c:pt idx="2673">
                  <c:v>3.1279356754524539E-5</c:v>
                </c:pt>
                <c:pt idx="2674">
                  <c:v>8.4572458755631675E-3</c:v>
                </c:pt>
                <c:pt idx="2675">
                  <c:v>8.6125054503642822E-7</c:v>
                </c:pt>
                <c:pt idx="2676">
                  <c:v>1.4924433290536981E-5</c:v>
                </c:pt>
                <c:pt idx="2677">
                  <c:v>5.3395265792460078E-3</c:v>
                </c:pt>
                <c:pt idx="2678">
                  <c:v>2.0526798536444E-4</c:v>
                </c:pt>
                <c:pt idx="2679">
                  <c:v>6.2771897464526383E-3</c:v>
                </c:pt>
                <c:pt idx="2680">
                  <c:v>0.13961647966742821</c:v>
                </c:pt>
                <c:pt idx="2681">
                  <c:v>7.4973399969253882E-2</c:v>
                </c:pt>
                <c:pt idx="2682">
                  <c:v>1.6456069819268257E-10</c:v>
                </c:pt>
                <c:pt idx="2683">
                  <c:v>1.5816999513014764E-2</c:v>
                </c:pt>
                <c:pt idx="2684">
                  <c:v>1.1418878220226074</c:v>
                </c:pt>
                <c:pt idx="2685">
                  <c:v>9.3915990954882803E-2</c:v>
                </c:pt>
                <c:pt idx="2686">
                  <c:v>0.37563887497355536</c:v>
                </c:pt>
                <c:pt idx="2687">
                  <c:v>5.5180197876370039E-2</c:v>
                </c:pt>
                <c:pt idx="2688">
                  <c:v>2.5303975800171461E-3</c:v>
                </c:pt>
                <c:pt idx="2689">
                  <c:v>3.7288701844104955E-4</c:v>
                </c:pt>
                <c:pt idx="2690">
                  <c:v>2.4463384074983975E-2</c:v>
                </c:pt>
                <c:pt idx="2691">
                  <c:v>0.45114121938489837</c:v>
                </c:pt>
                <c:pt idx="2692">
                  <c:v>1.0135663173026978E-2</c:v>
                </c:pt>
                <c:pt idx="2693">
                  <c:v>4.9661150675354147E-4</c:v>
                </c:pt>
                <c:pt idx="2694">
                  <c:v>0.11064148137748051</c:v>
                </c:pt>
                <c:pt idx="2695">
                  <c:v>1.5732124415505985E-5</c:v>
                </c:pt>
                <c:pt idx="2696">
                  <c:v>4.3819040080203471E-13</c:v>
                </c:pt>
                <c:pt idx="2697">
                  <c:v>0</c:v>
                </c:pt>
                <c:pt idx="2698">
                  <c:v>1.0963054577924495E-2</c:v>
                </c:pt>
                <c:pt idx="2699">
                  <c:v>0.43202476553685654</c:v>
                </c:pt>
                <c:pt idx="2700">
                  <c:v>8.3889907900778804E-5</c:v>
                </c:pt>
                <c:pt idx="2701">
                  <c:v>1.8629032057670525E-2</c:v>
                </c:pt>
                <c:pt idx="2702">
                  <c:v>4.5699244200630466E-7</c:v>
                </c:pt>
                <c:pt idx="2703">
                  <c:v>7.7530633924206946E-4</c:v>
                </c:pt>
                <c:pt idx="2704">
                  <c:v>8.1287126346364386E-3</c:v>
                </c:pt>
                <c:pt idx="2705">
                  <c:v>5.3181225861678259E-3</c:v>
                </c:pt>
                <c:pt idx="2706">
                  <c:v>0.28689143573607262</c:v>
                </c:pt>
                <c:pt idx="2707">
                  <c:v>0.43986705792133962</c:v>
                </c:pt>
                <c:pt idx="2708">
                  <c:v>2.1679804695046538E-3</c:v>
                </c:pt>
                <c:pt idx="2709">
                  <c:v>0</c:v>
                </c:pt>
                <c:pt idx="2710">
                  <c:v>3.2426031269192267E-2</c:v>
                </c:pt>
                <c:pt idx="2711">
                  <c:v>9.5146279952290514E-3</c:v>
                </c:pt>
                <c:pt idx="2712">
                  <c:v>0.27325722776867983</c:v>
                </c:pt>
                <c:pt idx="2713">
                  <c:v>2.4592900255318703E-3</c:v>
                </c:pt>
                <c:pt idx="2714">
                  <c:v>0</c:v>
                </c:pt>
                <c:pt idx="2715">
                  <c:v>9.6786870341526138E-2</c:v>
                </c:pt>
                <c:pt idx="2716">
                  <c:v>1.8794022043201934E-3</c:v>
                </c:pt>
                <c:pt idx="2717">
                  <c:v>0.12847856409851563</c:v>
                </c:pt>
                <c:pt idx="2718">
                  <c:v>0.7325122780322354</c:v>
                </c:pt>
                <c:pt idx="2719">
                  <c:v>0.16395152274046498</c:v>
                </c:pt>
                <c:pt idx="2720">
                  <c:v>2.4050544081552624E-3</c:v>
                </c:pt>
                <c:pt idx="2721">
                  <c:v>0.10205860230386138</c:v>
                </c:pt>
                <c:pt idx="2722">
                  <c:v>2.6303853404797419E-3</c:v>
                </c:pt>
                <c:pt idx="2723">
                  <c:v>2.9432281828153476E-6</c:v>
                </c:pt>
                <c:pt idx="2724">
                  <c:v>2.0249153914974358E-4</c:v>
                </c:pt>
                <c:pt idx="2725">
                  <c:v>6.3222263369439571E-9</c:v>
                </c:pt>
                <c:pt idx="2726">
                  <c:v>9.8257591030450361E-5</c:v>
                </c:pt>
                <c:pt idx="2727">
                  <c:v>5.7095163352706944E-3</c:v>
                </c:pt>
                <c:pt idx="2728">
                  <c:v>1.1862065310909624E-3</c:v>
                </c:pt>
                <c:pt idx="2729">
                  <c:v>8.217820579533943E-6</c:v>
                </c:pt>
                <c:pt idx="2730">
                  <c:v>0.10879157209943215</c:v>
                </c:pt>
                <c:pt idx="2731">
                  <c:v>3.3160479464710293E-6</c:v>
                </c:pt>
                <c:pt idx="2732">
                  <c:v>1.8606502693846982E-5</c:v>
                </c:pt>
                <c:pt idx="2733">
                  <c:v>1.5729668314654496E-2</c:v>
                </c:pt>
                <c:pt idx="2734">
                  <c:v>1.4624740969932501E-4</c:v>
                </c:pt>
                <c:pt idx="2735">
                  <c:v>0</c:v>
                </c:pt>
                <c:pt idx="2736">
                  <c:v>1.1392853988249935E-11</c:v>
                </c:pt>
                <c:pt idx="2737">
                  <c:v>0.31182940702467254</c:v>
                </c:pt>
                <c:pt idx="2738">
                  <c:v>0.21129932234918461</c:v>
                </c:pt>
                <c:pt idx="2739">
                  <c:v>4.1852897860094503E-2</c:v>
                </c:pt>
                <c:pt idx="2740">
                  <c:v>5.8400535816926725E-6</c:v>
                </c:pt>
                <c:pt idx="2741">
                  <c:v>7.4673278859355532E-4</c:v>
                </c:pt>
                <c:pt idx="2742">
                  <c:v>5.0235343946197539E-2</c:v>
                </c:pt>
                <c:pt idx="2743">
                  <c:v>2.0925859869022064E-2</c:v>
                </c:pt>
                <c:pt idx="2744">
                  <c:v>8.8656703056723624E-4</c:v>
                </c:pt>
                <c:pt idx="2745">
                  <c:v>1.3111087553954438E-2</c:v>
                </c:pt>
                <c:pt idx="2746">
                  <c:v>4.5009393553956355E-3</c:v>
                </c:pt>
                <c:pt idx="2747">
                  <c:v>2.0734450755923473E-4</c:v>
                </c:pt>
                <c:pt idx="2748">
                  <c:v>1.289172521152945E-2</c:v>
                </c:pt>
                <c:pt idx="2749">
                  <c:v>1.9107600463814024E-2</c:v>
                </c:pt>
                <c:pt idx="2750">
                  <c:v>1.4755489119400439E-2</c:v>
                </c:pt>
                <c:pt idx="2751">
                  <c:v>6.3851742597353466E-9</c:v>
                </c:pt>
                <c:pt idx="2752">
                  <c:v>3.0154971423028846E-5</c:v>
                </c:pt>
                <c:pt idx="2753">
                  <c:v>1.0652437703958349E-8</c:v>
                </c:pt>
                <c:pt idx="2754">
                  <c:v>0.21969425583977958</c:v>
                </c:pt>
                <c:pt idx="2755">
                  <c:v>2.3484882730882378E-2</c:v>
                </c:pt>
                <c:pt idx="2756">
                  <c:v>1.3336552544233146E-6</c:v>
                </c:pt>
                <c:pt idx="2757">
                  <c:v>0.11906481904419745</c:v>
                </c:pt>
                <c:pt idx="2758">
                  <c:v>8.8940576754368458E-7</c:v>
                </c:pt>
                <c:pt idx="2759">
                  <c:v>4.1795944078560203E-6</c:v>
                </c:pt>
                <c:pt idx="2760">
                  <c:v>5.6845960620276876E-4</c:v>
                </c:pt>
                <c:pt idx="2761">
                  <c:v>0.37318672691879856</c:v>
                </c:pt>
                <c:pt idx="2762">
                  <c:v>7.9218064213914228E-5</c:v>
                </c:pt>
                <c:pt idx="2763">
                  <c:v>1.118744873665826E-2</c:v>
                </c:pt>
                <c:pt idx="2764">
                  <c:v>4.4054988310632474E-2</c:v>
                </c:pt>
                <c:pt idx="2765">
                  <c:v>0.10234970369380636</c:v>
                </c:pt>
                <c:pt idx="2766">
                  <c:v>3.5969159964393091E-3</c:v>
                </c:pt>
                <c:pt idx="2767">
                  <c:v>1.1944498812593899E-3</c:v>
                </c:pt>
                <c:pt idx="2768">
                  <c:v>1.1416824684239608E-3</c:v>
                </c:pt>
                <c:pt idx="2769">
                  <c:v>7.4883210064958231E-11</c:v>
                </c:pt>
                <c:pt idx="2770">
                  <c:v>2.0704100498690096E-5</c:v>
                </c:pt>
                <c:pt idx="2771">
                  <c:v>0.15576819865968794</c:v>
                </c:pt>
                <c:pt idx="2772">
                  <c:v>2.2946887395114942E-3</c:v>
                </c:pt>
                <c:pt idx="2773">
                  <c:v>0.10396313625282601</c:v>
                </c:pt>
                <c:pt idx="2774">
                  <c:v>1.2303901415228208E-9</c:v>
                </c:pt>
                <c:pt idx="2775">
                  <c:v>5.785927966518907E-8</c:v>
                </c:pt>
                <c:pt idx="2776">
                  <c:v>3.3250009182256145E-2</c:v>
                </c:pt>
                <c:pt idx="2777">
                  <c:v>5.0884632415529275E-4</c:v>
                </c:pt>
                <c:pt idx="2778">
                  <c:v>7.9584768531414898E-2</c:v>
                </c:pt>
                <c:pt idx="2779">
                  <c:v>0</c:v>
                </c:pt>
                <c:pt idx="2780">
                  <c:v>4.620151455712928E-8</c:v>
                </c:pt>
                <c:pt idx="2781">
                  <c:v>2.2988721467975307E-3</c:v>
                </c:pt>
                <c:pt idx="2782">
                  <c:v>6.5375733373968764E-2</c:v>
                </c:pt>
                <c:pt idx="2783">
                  <c:v>4.5834354803619554E-3</c:v>
                </c:pt>
                <c:pt idx="2784">
                  <c:v>5.3772083353522044E-4</c:v>
                </c:pt>
                <c:pt idx="2785">
                  <c:v>1.13942831733635E-3</c:v>
                </c:pt>
                <c:pt idx="2786">
                  <c:v>1.4233113249359372E-4</c:v>
                </c:pt>
                <c:pt idx="2787">
                  <c:v>3.2033430142092791E-3</c:v>
                </c:pt>
                <c:pt idx="2788">
                  <c:v>7.0251272592273845E-4</c:v>
                </c:pt>
                <c:pt idx="2789">
                  <c:v>3.0852826006365155E-2</c:v>
                </c:pt>
                <c:pt idx="2790">
                  <c:v>7.8376898247274771E-2</c:v>
                </c:pt>
                <c:pt idx="2791">
                  <c:v>1.6630018579479107E-4</c:v>
                </c:pt>
                <c:pt idx="2792">
                  <c:v>0.41303157871250745</c:v>
                </c:pt>
                <c:pt idx="2793">
                  <c:v>2.6142426070131043E-4</c:v>
                </c:pt>
                <c:pt idx="2794">
                  <c:v>9.977851112840617E-7</c:v>
                </c:pt>
                <c:pt idx="2795">
                  <c:v>5.922386634479266E-3</c:v>
                </c:pt>
                <c:pt idx="2796">
                  <c:v>2.5387863959866738E-2</c:v>
                </c:pt>
                <c:pt idx="2797">
                  <c:v>0.23830970281634728</c:v>
                </c:pt>
                <c:pt idx="2798">
                  <c:v>0.10867546603387114</c:v>
                </c:pt>
                <c:pt idx="2799">
                  <c:v>3.9642516464479067E-3</c:v>
                </c:pt>
                <c:pt idx="2800">
                  <c:v>7.7494614591812741E-2</c:v>
                </c:pt>
                <c:pt idx="2801">
                  <c:v>9.351032092735216E-7</c:v>
                </c:pt>
                <c:pt idx="2802">
                  <c:v>7.2397026457807837E-3</c:v>
                </c:pt>
                <c:pt idx="2803">
                  <c:v>1.0758444719949689E-2</c:v>
                </c:pt>
                <c:pt idx="2804">
                  <c:v>1.1206653712375434E-5</c:v>
                </c:pt>
                <c:pt idx="2805">
                  <c:v>9.0515148849512478E-2</c:v>
                </c:pt>
                <c:pt idx="2806">
                  <c:v>0.14136396571509294</c:v>
                </c:pt>
                <c:pt idx="2807">
                  <c:v>9.0301964240372991E-3</c:v>
                </c:pt>
                <c:pt idx="2808">
                  <c:v>0.32995324271444965</c:v>
                </c:pt>
                <c:pt idx="2809">
                  <c:v>8.2733198323203523E-7</c:v>
                </c:pt>
                <c:pt idx="2810">
                  <c:v>8.7603655688796459E-6</c:v>
                </c:pt>
                <c:pt idx="2811">
                  <c:v>1.7131024542053883E-2</c:v>
                </c:pt>
                <c:pt idx="2812">
                  <c:v>1.3325461969817879E-3</c:v>
                </c:pt>
                <c:pt idx="2813">
                  <c:v>6.4530663043235306E-2</c:v>
                </c:pt>
                <c:pt idx="2814">
                  <c:v>1.0140106106566035E-2</c:v>
                </c:pt>
                <c:pt idx="2815">
                  <c:v>4.875206161104141E-8</c:v>
                </c:pt>
                <c:pt idx="2816">
                  <c:v>0.11464170879675842</c:v>
                </c:pt>
                <c:pt idx="2817">
                  <c:v>1.1350214453442678E-5</c:v>
                </c:pt>
                <c:pt idx="2818">
                  <c:v>6.70156036422248E-8</c:v>
                </c:pt>
                <c:pt idx="2819">
                  <c:v>2.3273349415742392E-5</c:v>
                </c:pt>
                <c:pt idx="2820">
                  <c:v>7.1371986092016743E-3</c:v>
                </c:pt>
                <c:pt idx="2821">
                  <c:v>6.5130924696058078E-8</c:v>
                </c:pt>
                <c:pt idx="2822">
                  <c:v>8.2533082545525686E-6</c:v>
                </c:pt>
                <c:pt idx="2823">
                  <c:v>1.0907148128718842E-3</c:v>
                </c:pt>
                <c:pt idx="2824">
                  <c:v>2.1325754056968429E-2</c:v>
                </c:pt>
                <c:pt idx="2825">
                  <c:v>5.31721722526771E-5</c:v>
                </c:pt>
                <c:pt idx="2826">
                  <c:v>4.1337109284044496E-4</c:v>
                </c:pt>
                <c:pt idx="2827">
                  <c:v>0.33907192243998424</c:v>
                </c:pt>
                <c:pt idx="2828">
                  <c:v>0.45252709706845934</c:v>
                </c:pt>
                <c:pt idx="2829">
                  <c:v>7.1560509014814835E-5</c:v>
                </c:pt>
                <c:pt idx="2830">
                  <c:v>4.5924525832085434E-3</c:v>
                </c:pt>
                <c:pt idx="2831">
                  <c:v>3.5542577911058977E-2</c:v>
                </c:pt>
                <c:pt idx="2832">
                  <c:v>1.2416149132654468E-9</c:v>
                </c:pt>
                <c:pt idx="2833">
                  <c:v>0.1592441970385445</c:v>
                </c:pt>
                <c:pt idx="2834">
                  <c:v>0.2095104591037355</c:v>
                </c:pt>
                <c:pt idx="2835">
                  <c:v>0.36160676724745883</c:v>
                </c:pt>
                <c:pt idx="2836">
                  <c:v>0.37851825160810837</c:v>
                </c:pt>
                <c:pt idx="2837">
                  <c:v>7.1690900472396029E-10</c:v>
                </c:pt>
                <c:pt idx="2838">
                  <c:v>2.9559236254189337E-3</c:v>
                </c:pt>
                <c:pt idx="2839">
                  <c:v>2.1931115378837472E-6</c:v>
                </c:pt>
                <c:pt idx="2840">
                  <c:v>4.9508572132873982E-13</c:v>
                </c:pt>
                <c:pt idx="2841">
                  <c:v>6.2220441390027051E-9</c:v>
                </c:pt>
                <c:pt idx="2842">
                  <c:v>0.58789867733706325</c:v>
                </c:pt>
                <c:pt idx="2843">
                  <c:v>0.53704532603718702</c:v>
                </c:pt>
                <c:pt idx="2844">
                  <c:v>1.7202637675878158E-12</c:v>
                </c:pt>
                <c:pt idx="2845">
                  <c:v>0.50270190878949184</c:v>
                </c:pt>
                <c:pt idx="2846">
                  <c:v>3.8187367675678061E-12</c:v>
                </c:pt>
                <c:pt idx="2847">
                  <c:v>3.4309233916430475E-2</c:v>
                </c:pt>
                <c:pt idx="2848">
                  <c:v>6.8269562994693619E-13</c:v>
                </c:pt>
                <c:pt idx="2849">
                  <c:v>3.1022336434610019E-2</c:v>
                </c:pt>
                <c:pt idx="2850">
                  <c:v>4.5106808010003156E-2</c:v>
                </c:pt>
                <c:pt idx="2851">
                  <c:v>1.1755998490713489E-3</c:v>
                </c:pt>
                <c:pt idx="2852">
                  <c:v>1.5895898881673014E-2</c:v>
                </c:pt>
                <c:pt idx="2853">
                  <c:v>0.32968676536775177</c:v>
                </c:pt>
                <c:pt idx="2854">
                  <c:v>2.5295850390138938E-4</c:v>
                </c:pt>
                <c:pt idx="2855">
                  <c:v>2.1160162374156313E-2</c:v>
                </c:pt>
                <c:pt idx="2856">
                  <c:v>0.51538611449666094</c:v>
                </c:pt>
                <c:pt idx="2857">
                  <c:v>2.3835164928896448E-2</c:v>
                </c:pt>
                <c:pt idx="2858">
                  <c:v>3.3600319149413696E-8</c:v>
                </c:pt>
                <c:pt idx="2859">
                  <c:v>0</c:v>
                </c:pt>
                <c:pt idx="2860">
                  <c:v>4.562405309085617E-5</c:v>
                </c:pt>
                <c:pt idx="2861">
                  <c:v>1.3154829692146381E-4</c:v>
                </c:pt>
                <c:pt idx="2862">
                  <c:v>0.25659941696847915</c:v>
                </c:pt>
                <c:pt idx="2863">
                  <c:v>5.5999489810752137E-3</c:v>
                </c:pt>
                <c:pt idx="2864">
                  <c:v>1.9290772712952462E-6</c:v>
                </c:pt>
                <c:pt idx="2865">
                  <c:v>9.0847997394287935E-2</c:v>
                </c:pt>
                <c:pt idx="2866">
                  <c:v>2.2474885455902212E-5</c:v>
                </c:pt>
                <c:pt idx="2867">
                  <c:v>3.8312383733725048E-5</c:v>
                </c:pt>
                <c:pt idx="2868">
                  <c:v>4.7462401288773985E-4</c:v>
                </c:pt>
                <c:pt idx="2869">
                  <c:v>1.2380348842697792E-3</c:v>
                </c:pt>
                <c:pt idx="2870">
                  <c:v>1.1537664200321525</c:v>
                </c:pt>
                <c:pt idx="2871">
                  <c:v>0.52503485865484978</c:v>
                </c:pt>
                <c:pt idx="2872">
                  <c:v>6.1907243779742055E-5</c:v>
                </c:pt>
                <c:pt idx="2873">
                  <c:v>1.6778862274068636E-5</c:v>
                </c:pt>
                <c:pt idx="2874">
                  <c:v>0.79002952948320226</c:v>
                </c:pt>
                <c:pt idx="2875">
                  <c:v>8.8333375585876212E-5</c:v>
                </c:pt>
                <c:pt idx="2876">
                  <c:v>2.3087929731726114E-7</c:v>
                </c:pt>
                <c:pt idx="2877">
                  <c:v>3.2465009552262655E-2</c:v>
                </c:pt>
                <c:pt idx="2878">
                  <c:v>2.0806257833270555E-8</c:v>
                </c:pt>
                <c:pt idx="2879">
                  <c:v>9.5748786963216394E-4</c:v>
                </c:pt>
                <c:pt idx="2880">
                  <c:v>3.727398943551162E-2</c:v>
                </c:pt>
                <c:pt idx="2881">
                  <c:v>6.2575762122846273E-3</c:v>
                </c:pt>
                <c:pt idx="2882">
                  <c:v>1.0511169385432101E-13</c:v>
                </c:pt>
                <c:pt idx="2883">
                  <c:v>2.5781252020120341E-5</c:v>
                </c:pt>
                <c:pt idx="2884">
                  <c:v>4.8844423980525901E-2</c:v>
                </c:pt>
                <c:pt idx="2885">
                  <c:v>1.6363104932465413E-7</c:v>
                </c:pt>
                <c:pt idx="2886">
                  <c:v>0.40916168902127881</c:v>
                </c:pt>
                <c:pt idx="2887">
                  <c:v>5.9772778600533398E-3</c:v>
                </c:pt>
                <c:pt idx="2888">
                  <c:v>6.9675339416963409E-8</c:v>
                </c:pt>
                <c:pt idx="2889">
                  <c:v>1.5226050365054094E-3</c:v>
                </c:pt>
                <c:pt idx="2890">
                  <c:v>5.3609760418659056E-11</c:v>
                </c:pt>
                <c:pt idx="2891">
                  <c:v>7.5193713152475793E-4</c:v>
                </c:pt>
                <c:pt idx="2892">
                  <c:v>7.4604792424301405E-4</c:v>
                </c:pt>
                <c:pt idx="2893">
                  <c:v>9.8822773215212906E-2</c:v>
                </c:pt>
                <c:pt idx="2894">
                  <c:v>3.9669467812587587E-2</c:v>
                </c:pt>
                <c:pt idx="2895">
                  <c:v>0.3257788853421601</c:v>
                </c:pt>
                <c:pt idx="2896">
                  <c:v>4.9244828571022629E-12</c:v>
                </c:pt>
                <c:pt idx="2897">
                  <c:v>9.2844883829106841E-4</c:v>
                </c:pt>
                <c:pt idx="2898">
                  <c:v>0</c:v>
                </c:pt>
                <c:pt idx="2899">
                  <c:v>3.6088068077839546E-4</c:v>
                </c:pt>
                <c:pt idx="2900">
                  <c:v>5.6574489378333107E-2</c:v>
                </c:pt>
                <c:pt idx="2901">
                  <c:v>1.6989230311192062E-7</c:v>
                </c:pt>
                <c:pt idx="2902">
                  <c:v>9.6613311165990971E-3</c:v>
                </c:pt>
                <c:pt idx="2903">
                  <c:v>0.30022046939314312</c:v>
                </c:pt>
                <c:pt idx="2904">
                  <c:v>7.3582522421700575E-2</c:v>
                </c:pt>
                <c:pt idx="2905">
                  <c:v>0.30883434002300869</c:v>
                </c:pt>
                <c:pt idx="2906">
                  <c:v>0.32495523775220186</c:v>
                </c:pt>
                <c:pt idx="2907">
                  <c:v>1.3318174009998382E-6</c:v>
                </c:pt>
                <c:pt idx="2908">
                  <c:v>0.53929756037399823</c:v>
                </c:pt>
                <c:pt idx="2909">
                  <c:v>7.5623134859021232E-6</c:v>
                </c:pt>
                <c:pt idx="2910">
                  <c:v>1.5579379108445182E-4</c:v>
                </c:pt>
                <c:pt idx="2911">
                  <c:v>3.7421600699345534E-9</c:v>
                </c:pt>
                <c:pt idx="2912">
                  <c:v>7.7470562612743179E-6</c:v>
                </c:pt>
                <c:pt idx="2913">
                  <c:v>3.5622053554324909E-3</c:v>
                </c:pt>
                <c:pt idx="2914">
                  <c:v>1.8871316980741366E-2</c:v>
                </c:pt>
                <c:pt idx="2915">
                  <c:v>6.5957587898587038E-11</c:v>
                </c:pt>
                <c:pt idx="2916">
                  <c:v>4.0506174579714144E-2</c:v>
                </c:pt>
                <c:pt idx="2917">
                  <c:v>0.5629670229144268</c:v>
                </c:pt>
                <c:pt idx="2918">
                  <c:v>2.083221921544751E-2</c:v>
                </c:pt>
                <c:pt idx="2919">
                  <c:v>0.52725312899157883</c:v>
                </c:pt>
                <c:pt idx="2920">
                  <c:v>0.1113416285079053</c:v>
                </c:pt>
                <c:pt idx="2921">
                  <c:v>0.34326179890469061</c:v>
                </c:pt>
                <c:pt idx="2922">
                  <c:v>1.0174578830185911E-7</c:v>
                </c:pt>
                <c:pt idx="2923">
                  <c:v>9.2145528406018432E-2</c:v>
                </c:pt>
                <c:pt idx="2924">
                  <c:v>2.8292378492885299E-2</c:v>
                </c:pt>
                <c:pt idx="2925">
                  <c:v>0.14631526336729583</c:v>
                </c:pt>
                <c:pt idx="2926">
                  <c:v>2.2362275907434667E-3</c:v>
                </c:pt>
                <c:pt idx="2927">
                  <c:v>0.2183919877206924</c:v>
                </c:pt>
                <c:pt idx="2928">
                  <c:v>0.11566151166533968</c:v>
                </c:pt>
                <c:pt idx="2929">
                  <c:v>3.7991320415341368E-2</c:v>
                </c:pt>
                <c:pt idx="2930">
                  <c:v>9.7709536191303701E-5</c:v>
                </c:pt>
                <c:pt idx="2931">
                  <c:v>7.5515059378764076E-3</c:v>
                </c:pt>
                <c:pt idx="2932">
                  <c:v>1.1482529120748255E-8</c:v>
                </c:pt>
                <c:pt idx="2933">
                  <c:v>4.5980840489217589E-10</c:v>
                </c:pt>
                <c:pt idx="2934">
                  <c:v>2.6428299335054297E-5</c:v>
                </c:pt>
                <c:pt idx="2935">
                  <c:v>0.30598377115777325</c:v>
                </c:pt>
                <c:pt idx="2936">
                  <c:v>4.5669947162540148E-8</c:v>
                </c:pt>
                <c:pt idx="2937">
                  <c:v>1.9210489040158714E-2</c:v>
                </c:pt>
                <c:pt idx="2938">
                  <c:v>6.9892957240886108E-2</c:v>
                </c:pt>
                <c:pt idx="2939">
                  <c:v>1.1732142582676238E-2</c:v>
                </c:pt>
                <c:pt idx="2940">
                  <c:v>0.34893831485777937</c:v>
                </c:pt>
                <c:pt idx="2941">
                  <c:v>1.5975266998665399E-3</c:v>
                </c:pt>
                <c:pt idx="2942">
                  <c:v>8.5472854843264564E-8</c:v>
                </c:pt>
                <c:pt idx="2943">
                  <c:v>1.6301782371088466E-5</c:v>
                </c:pt>
                <c:pt idx="2944">
                  <c:v>5.7471441611963846E-2</c:v>
                </c:pt>
                <c:pt idx="2945">
                  <c:v>0.10202297216598172</c:v>
                </c:pt>
                <c:pt idx="2946">
                  <c:v>3.3075583307232347E-5</c:v>
                </c:pt>
                <c:pt idx="2947">
                  <c:v>0.340137853916891</c:v>
                </c:pt>
                <c:pt idx="2948">
                  <c:v>6.7501862829707424E-2</c:v>
                </c:pt>
                <c:pt idx="2949">
                  <c:v>7.6052782765593839E-3</c:v>
                </c:pt>
                <c:pt idx="2950">
                  <c:v>1.6340536394436382E-6</c:v>
                </c:pt>
                <c:pt idx="2951">
                  <c:v>0.24265217176591192</c:v>
                </c:pt>
                <c:pt idx="2952">
                  <c:v>2.2135763143974247E-4</c:v>
                </c:pt>
                <c:pt idx="2953">
                  <c:v>1.5350456035058983E-3</c:v>
                </c:pt>
                <c:pt idx="2954">
                  <c:v>6.8763419857155089E-2</c:v>
                </c:pt>
                <c:pt idx="2955">
                  <c:v>6.8557393003330627E-3</c:v>
                </c:pt>
                <c:pt idx="2956">
                  <c:v>0.1892062843882624</c:v>
                </c:pt>
                <c:pt idx="2957">
                  <c:v>1.4265089267529567E-7</c:v>
                </c:pt>
                <c:pt idx="2958">
                  <c:v>2.6115515396765592E-3</c:v>
                </c:pt>
                <c:pt idx="2959">
                  <c:v>1.9622620178794664E-5</c:v>
                </c:pt>
                <c:pt idx="2960">
                  <c:v>6.1048014531238412E-2</c:v>
                </c:pt>
                <c:pt idx="2961">
                  <c:v>1.9687267219898238E-4</c:v>
                </c:pt>
                <c:pt idx="2962">
                  <c:v>5.8282746673058279E-11</c:v>
                </c:pt>
                <c:pt idx="2963">
                  <c:v>8.0293745642591539E-3</c:v>
                </c:pt>
                <c:pt idx="2964">
                  <c:v>0.27144336563927091</c:v>
                </c:pt>
                <c:pt idx="2965">
                  <c:v>0.16060419553403268</c:v>
                </c:pt>
                <c:pt idx="2966">
                  <c:v>1.3868817979134361E-4</c:v>
                </c:pt>
                <c:pt idx="2967">
                  <c:v>0.12037323928722773</c:v>
                </c:pt>
                <c:pt idx="2968">
                  <c:v>6.7191046336374993E-3</c:v>
                </c:pt>
                <c:pt idx="2969">
                  <c:v>0.41578627728880091</c:v>
                </c:pt>
                <c:pt idx="2970">
                  <c:v>9.4252662661126595E-3</c:v>
                </c:pt>
                <c:pt idx="2971">
                  <c:v>0.70109425545164739</c:v>
                </c:pt>
                <c:pt idx="2972">
                  <c:v>4.7006810383466874E-8</c:v>
                </c:pt>
                <c:pt idx="2973">
                  <c:v>4.8441195384478731E-3</c:v>
                </c:pt>
                <c:pt idx="2974">
                  <c:v>7.2915322510556306E-4</c:v>
                </c:pt>
                <c:pt idx="2975">
                  <c:v>0.51283823222051184</c:v>
                </c:pt>
                <c:pt idx="2976">
                  <c:v>1.5359354274094633E-2</c:v>
                </c:pt>
                <c:pt idx="2977">
                  <c:v>0.39643778393806528</c:v>
                </c:pt>
                <c:pt idx="2978">
                  <c:v>6.7695855863020139E-5</c:v>
                </c:pt>
                <c:pt idx="2979">
                  <c:v>4.0059836905297471E-4</c:v>
                </c:pt>
                <c:pt idx="2980">
                  <c:v>1.4125417654104101E-4</c:v>
                </c:pt>
                <c:pt idx="2981">
                  <c:v>4.9037773305483558E-3</c:v>
                </c:pt>
                <c:pt idx="2982">
                  <c:v>6.0879345817296687E-7</c:v>
                </c:pt>
                <c:pt idx="2983">
                  <c:v>6.7904644513988292E-8</c:v>
                </c:pt>
                <c:pt idx="2984">
                  <c:v>0.59554538114900235</c:v>
                </c:pt>
                <c:pt idx="2985">
                  <c:v>0.39953619782712085</c:v>
                </c:pt>
                <c:pt idx="2986">
                  <c:v>2.8983566588959104E-3</c:v>
                </c:pt>
                <c:pt idx="2987">
                  <c:v>5.2863878369960272E-4</c:v>
                </c:pt>
                <c:pt idx="2988">
                  <c:v>0.24954745131988901</c:v>
                </c:pt>
                <c:pt idx="2989">
                  <c:v>0.40689062284694777</c:v>
                </c:pt>
                <c:pt idx="2990">
                  <c:v>1.0407498087857467E-4</c:v>
                </c:pt>
                <c:pt idx="2991">
                  <c:v>0.11605359929885305</c:v>
                </c:pt>
                <c:pt idx="2992">
                  <c:v>0.93494624991545872</c:v>
                </c:pt>
                <c:pt idx="2993">
                  <c:v>0.18515555804069803</c:v>
                </c:pt>
                <c:pt idx="2994">
                  <c:v>0.44101118476609236</c:v>
                </c:pt>
                <c:pt idx="2995">
                  <c:v>5.4776113008223395E-2</c:v>
                </c:pt>
                <c:pt idx="2996">
                  <c:v>6.1062775958985925E-2</c:v>
                </c:pt>
                <c:pt idx="2997">
                  <c:v>6.2632941292127473E-2</c:v>
                </c:pt>
                <c:pt idx="2998">
                  <c:v>0.28687523693753142</c:v>
                </c:pt>
                <c:pt idx="2999">
                  <c:v>3.3383011338087798E-2</c:v>
                </c:pt>
                <c:pt idx="3000">
                  <c:v>7.4624817238885061E-2</c:v>
                </c:pt>
                <c:pt idx="3001">
                  <c:v>2.2087556474424937E-8</c:v>
                </c:pt>
                <c:pt idx="3002">
                  <c:v>3.2264902778239522E-5</c:v>
                </c:pt>
                <c:pt idx="3003">
                  <c:v>2.5880475899008271E-11</c:v>
                </c:pt>
                <c:pt idx="3004">
                  <c:v>1.2375001722955626E-2</c:v>
                </c:pt>
                <c:pt idx="3005">
                  <c:v>7.8883177447140129E-8</c:v>
                </c:pt>
                <c:pt idx="3006">
                  <c:v>1.1752945604196109E-2</c:v>
                </c:pt>
                <c:pt idx="3007">
                  <c:v>6.5236629450696054E-2</c:v>
                </c:pt>
                <c:pt idx="3008">
                  <c:v>4.9770387040300167E-12</c:v>
                </c:pt>
                <c:pt idx="3009">
                  <c:v>2.9824684824316041E-3</c:v>
                </c:pt>
                <c:pt idx="3010">
                  <c:v>6.4055803139694889E-2</c:v>
                </c:pt>
                <c:pt idx="3011">
                  <c:v>1.097060181657783</c:v>
                </c:pt>
                <c:pt idx="3012">
                  <c:v>4.7979315244890646E-5</c:v>
                </c:pt>
                <c:pt idx="3013">
                  <c:v>5.9340261960971223E-10</c:v>
                </c:pt>
                <c:pt idx="3014">
                  <c:v>0.72128556246581677</c:v>
                </c:pt>
                <c:pt idx="3015">
                  <c:v>0.15428906229759606</c:v>
                </c:pt>
                <c:pt idx="3016">
                  <c:v>4.4254228918659246E-4</c:v>
                </c:pt>
                <c:pt idx="3017">
                  <c:v>1.1367938101970522E-2</c:v>
                </c:pt>
                <c:pt idx="3018">
                  <c:v>1.6091612908461081E-5</c:v>
                </c:pt>
                <c:pt idx="3019">
                  <c:v>4.3063361202315444E-2</c:v>
                </c:pt>
                <c:pt idx="3020">
                  <c:v>4.7410070534066708E-3</c:v>
                </c:pt>
                <c:pt idx="3021">
                  <c:v>4.208525726857474E-2</c:v>
                </c:pt>
                <c:pt idx="3022">
                  <c:v>1.7116724856463712E-2</c:v>
                </c:pt>
                <c:pt idx="3023">
                  <c:v>5.5734282460950397E-6</c:v>
                </c:pt>
                <c:pt idx="3024">
                  <c:v>1.104263942417834E-2</c:v>
                </c:pt>
                <c:pt idx="3025">
                  <c:v>2.5618321471315274E-5</c:v>
                </c:pt>
                <c:pt idx="3026">
                  <c:v>2.7607558987685576E-2</c:v>
                </c:pt>
                <c:pt idx="3027">
                  <c:v>1.0101779249881882E-5</c:v>
                </c:pt>
                <c:pt idx="3028">
                  <c:v>9.8655617909686148E-11</c:v>
                </c:pt>
                <c:pt idx="3029">
                  <c:v>3.4794712493205381E-6</c:v>
                </c:pt>
                <c:pt idx="3030">
                  <c:v>4.9163688166742783E-2</c:v>
                </c:pt>
                <c:pt idx="3031">
                  <c:v>9.2691955956395785E-3</c:v>
                </c:pt>
                <c:pt idx="3032">
                  <c:v>3.9504675727129859E-4</c:v>
                </c:pt>
                <c:pt idx="3033">
                  <c:v>2.7429314443085436E-2</c:v>
                </c:pt>
                <c:pt idx="3034">
                  <c:v>1.2363864927481512E-6</c:v>
                </c:pt>
                <c:pt idx="3035">
                  <c:v>3.9768609487549036E-5</c:v>
                </c:pt>
                <c:pt idx="3036">
                  <c:v>0.16304834613525218</c:v>
                </c:pt>
                <c:pt idx="3037">
                  <c:v>0.12223747604988172</c:v>
                </c:pt>
                <c:pt idx="3038">
                  <c:v>1.4198009500281789E-3</c:v>
                </c:pt>
                <c:pt idx="3039">
                  <c:v>3.648507898722787E-10</c:v>
                </c:pt>
                <c:pt idx="3040">
                  <c:v>3.6641783023674978E-6</c:v>
                </c:pt>
                <c:pt idx="3041">
                  <c:v>8.3356051628049987E-10</c:v>
                </c:pt>
                <c:pt idx="3042">
                  <c:v>1.3714757999165598E-5</c:v>
                </c:pt>
                <c:pt idx="3043">
                  <c:v>1.8566446527180931E-5</c:v>
                </c:pt>
                <c:pt idx="3044">
                  <c:v>5.4045600142618765E-4</c:v>
                </c:pt>
                <c:pt idx="3045">
                  <c:v>0.48552043137749323</c:v>
                </c:pt>
                <c:pt idx="3046">
                  <c:v>8.6997943857171869E-2</c:v>
                </c:pt>
                <c:pt idx="3047">
                  <c:v>8.9059994564064777E-4</c:v>
                </c:pt>
                <c:pt idx="3048">
                  <c:v>0.29523874539323264</c:v>
                </c:pt>
                <c:pt idx="3049">
                  <c:v>1.0450418431861248E-7</c:v>
                </c:pt>
                <c:pt idx="3050">
                  <c:v>2.268331815585883E-9</c:v>
                </c:pt>
                <c:pt idx="3051">
                  <c:v>6.5762334958940276E-4</c:v>
                </c:pt>
                <c:pt idx="3052">
                  <c:v>2.8337376182400753E-6</c:v>
                </c:pt>
                <c:pt idx="3053">
                  <c:v>1.3925912044342079E-2</c:v>
                </c:pt>
                <c:pt idx="3054">
                  <c:v>0</c:v>
                </c:pt>
                <c:pt idx="3055">
                  <c:v>5.9343547508875767E-7</c:v>
                </c:pt>
                <c:pt idx="3056">
                  <c:v>2.3040250251324129E-7</c:v>
                </c:pt>
                <c:pt idx="3057">
                  <c:v>6.0476046110844558E-7</c:v>
                </c:pt>
                <c:pt idx="3058">
                  <c:v>3.2971181950063717E-4</c:v>
                </c:pt>
                <c:pt idx="3059">
                  <c:v>4.7682907375784722E-11</c:v>
                </c:pt>
                <c:pt idx="3060">
                  <c:v>6.1845091452896754E-6</c:v>
                </c:pt>
                <c:pt idx="3061">
                  <c:v>0.51709320908033729</c:v>
                </c:pt>
                <c:pt idx="3062">
                  <c:v>4.5574674730426918E-3</c:v>
                </c:pt>
                <c:pt idx="3063">
                  <c:v>2.3032426767675201E-3</c:v>
                </c:pt>
                <c:pt idx="3064">
                  <c:v>2.9630990590949098E-3</c:v>
                </c:pt>
                <c:pt idx="3065">
                  <c:v>1.5980409372511682E-4</c:v>
                </c:pt>
                <c:pt idx="3066">
                  <c:v>7.1919097828736499E-5</c:v>
                </c:pt>
                <c:pt idx="3067">
                  <c:v>1.9231821369498019E-4</c:v>
                </c:pt>
                <c:pt idx="3068">
                  <c:v>5.77002503847341E-3</c:v>
                </c:pt>
                <c:pt idx="3069">
                  <c:v>0.12806984663011414</c:v>
                </c:pt>
                <c:pt idx="3070">
                  <c:v>5.5096153062913775E-3</c:v>
                </c:pt>
                <c:pt idx="3071">
                  <c:v>3.1546840939688661E-7</c:v>
                </c:pt>
                <c:pt idx="3072">
                  <c:v>1.6378076349419016E-2</c:v>
                </c:pt>
                <c:pt idx="3073">
                  <c:v>0.24451780752874461</c:v>
                </c:pt>
                <c:pt idx="3074">
                  <c:v>0.35450766660943533</c:v>
                </c:pt>
                <c:pt idx="3075">
                  <c:v>0.31554769265645499</c:v>
                </c:pt>
                <c:pt idx="3076">
                  <c:v>7.8060832838335401E-3</c:v>
                </c:pt>
                <c:pt idx="3077">
                  <c:v>2.6057406651671094E-4</c:v>
                </c:pt>
                <c:pt idx="3078">
                  <c:v>0.23296844128607766</c:v>
                </c:pt>
                <c:pt idx="3079">
                  <c:v>1.7629224596532445E-4</c:v>
                </c:pt>
                <c:pt idx="3080">
                  <c:v>1.0634982990654969E-8</c:v>
                </c:pt>
                <c:pt idx="3081">
                  <c:v>1.7819697842875372E-7</c:v>
                </c:pt>
                <c:pt idx="3082">
                  <c:v>2.2537368117320507E-4</c:v>
                </c:pt>
                <c:pt idx="3083">
                  <c:v>2.0585302388645569E-6</c:v>
                </c:pt>
                <c:pt idx="3084">
                  <c:v>1.2661087993802675E-8</c:v>
                </c:pt>
                <c:pt idx="3085">
                  <c:v>2.4455229323421516E-4</c:v>
                </c:pt>
                <c:pt idx="3086">
                  <c:v>3.3887487023990748E-2</c:v>
                </c:pt>
                <c:pt idx="3087">
                  <c:v>0.21729860188903838</c:v>
                </c:pt>
                <c:pt idx="3088">
                  <c:v>3.1490431034891684E-3</c:v>
                </c:pt>
                <c:pt idx="3089">
                  <c:v>2.1327688447061577E-5</c:v>
                </c:pt>
                <c:pt idx="3090">
                  <c:v>2.1302372054157092E-2</c:v>
                </c:pt>
                <c:pt idx="3091">
                  <c:v>2.5155791915101602E-3</c:v>
                </c:pt>
                <c:pt idx="3092">
                  <c:v>8.0788438497690386E-3</c:v>
                </c:pt>
                <c:pt idx="3093">
                  <c:v>1.5525427523683025E-6</c:v>
                </c:pt>
                <c:pt idx="3094">
                  <c:v>2.2015076861221025E-6</c:v>
                </c:pt>
                <c:pt idx="3095">
                  <c:v>2.5077469622254946E-6</c:v>
                </c:pt>
                <c:pt idx="3096">
                  <c:v>0.74009549597011492</c:v>
                </c:pt>
                <c:pt idx="3097">
                  <c:v>0.23664675854994147</c:v>
                </c:pt>
                <c:pt idx="3098">
                  <c:v>3.0874356116519126E-3</c:v>
                </c:pt>
                <c:pt idx="3099">
                  <c:v>0.31529598444018231</c:v>
                </c:pt>
                <c:pt idx="3100">
                  <c:v>3.2730066284434559E-4</c:v>
                </c:pt>
                <c:pt idx="3101">
                  <c:v>2.4595011627282028E-2</c:v>
                </c:pt>
                <c:pt idx="3102">
                  <c:v>0.9046300958710044</c:v>
                </c:pt>
                <c:pt idx="3103">
                  <c:v>4.0643201571890869E-6</c:v>
                </c:pt>
                <c:pt idx="3104">
                  <c:v>0.21318987960646954</c:v>
                </c:pt>
                <c:pt idx="3105">
                  <c:v>5.4278337193799401E-3</c:v>
                </c:pt>
                <c:pt idx="3106">
                  <c:v>8.4585474749693575E-3</c:v>
                </c:pt>
                <c:pt idx="3107">
                  <c:v>5.1124563764418339E-3</c:v>
                </c:pt>
                <c:pt idx="3108">
                  <c:v>2.6165737032670773E-5</c:v>
                </c:pt>
                <c:pt idx="3109">
                  <c:v>1.587927902768217E-5</c:v>
                </c:pt>
                <c:pt idx="3110">
                  <c:v>0.30378833206500455</c:v>
                </c:pt>
                <c:pt idx="3111">
                  <c:v>4.2211291608169489E-6</c:v>
                </c:pt>
                <c:pt idx="3112">
                  <c:v>7.3798601192849492E-2</c:v>
                </c:pt>
                <c:pt idx="3113">
                  <c:v>9.4764460138294907E-13</c:v>
                </c:pt>
                <c:pt idx="3114">
                  <c:v>2.1988660782633525E-6</c:v>
                </c:pt>
                <c:pt idx="3115">
                  <c:v>5.4273147860489117E-6</c:v>
                </c:pt>
                <c:pt idx="3116">
                  <c:v>3.8788493410744142E-5</c:v>
                </c:pt>
                <c:pt idx="3117">
                  <c:v>5.8534549358698086E-9</c:v>
                </c:pt>
                <c:pt idx="3118">
                  <c:v>1.3976971182873929E-3</c:v>
                </c:pt>
                <c:pt idx="3119">
                  <c:v>3.7425918977043397E-3</c:v>
                </c:pt>
                <c:pt idx="3120">
                  <c:v>6.9850915559546382E-8</c:v>
                </c:pt>
                <c:pt idx="3121">
                  <c:v>2.9932869211965545E-11</c:v>
                </c:pt>
                <c:pt idx="3122">
                  <c:v>5.4532372240838196E-5</c:v>
                </c:pt>
                <c:pt idx="3123">
                  <c:v>2.905139194838637E-10</c:v>
                </c:pt>
                <c:pt idx="3124">
                  <c:v>0.32880523136737833</c:v>
                </c:pt>
                <c:pt idx="3125">
                  <c:v>1.281663986897447E-2</c:v>
                </c:pt>
                <c:pt idx="3126">
                  <c:v>8.2871191812471071E-5</c:v>
                </c:pt>
                <c:pt idx="3127">
                  <c:v>5.6445087370367349E-3</c:v>
                </c:pt>
                <c:pt idx="3128">
                  <c:v>8.3111914426326032E-3</c:v>
                </c:pt>
                <c:pt idx="3129">
                  <c:v>0.32819477539322844</c:v>
                </c:pt>
                <c:pt idx="3130">
                  <c:v>1.8426194244554248E-9</c:v>
                </c:pt>
                <c:pt idx="3131">
                  <c:v>7.7107838226172704E-2</c:v>
                </c:pt>
                <c:pt idx="3132">
                  <c:v>1.1874966292206997E-8</c:v>
                </c:pt>
                <c:pt idx="3133">
                  <c:v>3.867888661399779E-3</c:v>
                </c:pt>
                <c:pt idx="3134">
                  <c:v>4.5848982939974258E-3</c:v>
                </c:pt>
                <c:pt idx="3135">
                  <c:v>3.9846083526871525E-4</c:v>
                </c:pt>
                <c:pt idx="3136">
                  <c:v>1.707587877433485E-5</c:v>
                </c:pt>
                <c:pt idx="3137">
                  <c:v>0.56451780841912536</c:v>
                </c:pt>
                <c:pt idx="3138">
                  <c:v>0.14885662207039291</c:v>
                </c:pt>
                <c:pt idx="3139">
                  <c:v>4.1161954611009605E-2</c:v>
                </c:pt>
                <c:pt idx="3140">
                  <c:v>7.7545829202841574E-2</c:v>
                </c:pt>
                <c:pt idx="3141">
                  <c:v>4.0499594795299935E-3</c:v>
                </c:pt>
                <c:pt idx="3142">
                  <c:v>7.7125914999357521E-3</c:v>
                </c:pt>
                <c:pt idx="3143">
                  <c:v>8.1737074510467344E-7</c:v>
                </c:pt>
                <c:pt idx="3144">
                  <c:v>1.9696696076539882E-3</c:v>
                </c:pt>
                <c:pt idx="3145">
                  <c:v>5.8475845568881309E-2</c:v>
                </c:pt>
                <c:pt idx="3146">
                  <c:v>4.3215235029008805E-6</c:v>
                </c:pt>
                <c:pt idx="3147">
                  <c:v>1.2901621155085439E-4</c:v>
                </c:pt>
                <c:pt idx="3148">
                  <c:v>7.2884971660406586E-4</c:v>
                </c:pt>
                <c:pt idx="3149">
                  <c:v>0.12989734590292135</c:v>
                </c:pt>
                <c:pt idx="3150">
                  <c:v>2.0381880684428566E-11</c:v>
                </c:pt>
                <c:pt idx="3151">
                  <c:v>0</c:v>
                </c:pt>
                <c:pt idx="3152">
                  <c:v>0</c:v>
                </c:pt>
                <c:pt idx="3153">
                  <c:v>0.21135261930867763</c:v>
                </c:pt>
                <c:pt idx="3154">
                  <c:v>7.6166925856877371E-2</c:v>
                </c:pt>
                <c:pt idx="3155">
                  <c:v>4.6312751561431798E-7</c:v>
                </c:pt>
                <c:pt idx="3156">
                  <c:v>1.3367541576338095E-3</c:v>
                </c:pt>
                <c:pt idx="3157">
                  <c:v>1.7834170493782734E-3</c:v>
                </c:pt>
                <c:pt idx="3158">
                  <c:v>1.4210245673887823E-9</c:v>
                </c:pt>
                <c:pt idx="3159">
                  <c:v>1.7176118670547839E-12</c:v>
                </c:pt>
                <c:pt idx="3160">
                  <c:v>2.404271847878295E-10</c:v>
                </c:pt>
                <c:pt idx="3161">
                  <c:v>2.0299198311743312E-5</c:v>
                </c:pt>
                <c:pt idx="3162">
                  <c:v>5.7227858790495717E-2</c:v>
                </c:pt>
                <c:pt idx="3163">
                  <c:v>7.2527068759533286E-13</c:v>
                </c:pt>
                <c:pt idx="3164">
                  <c:v>4.3374682826890937E-10</c:v>
                </c:pt>
                <c:pt idx="3165">
                  <c:v>3.9767912393650772E-5</c:v>
                </c:pt>
                <c:pt idx="3166">
                  <c:v>0.96082258624232642</c:v>
                </c:pt>
                <c:pt idx="3167">
                  <c:v>5.6428177806017799E-3</c:v>
                </c:pt>
                <c:pt idx="3168">
                  <c:v>2.7163901108692414E-4</c:v>
                </c:pt>
                <c:pt idx="3169">
                  <c:v>1.9027672147501718E-2</c:v>
                </c:pt>
                <c:pt idx="3170">
                  <c:v>0</c:v>
                </c:pt>
                <c:pt idx="3171">
                  <c:v>2.3923279029785595E-6</c:v>
                </c:pt>
                <c:pt idx="3172">
                  <c:v>2.2070817174710475E-3</c:v>
                </c:pt>
                <c:pt idx="3173">
                  <c:v>2.0076250597629644E-2</c:v>
                </c:pt>
                <c:pt idx="3174">
                  <c:v>5.0269316500500892E-2</c:v>
                </c:pt>
                <c:pt idx="3175">
                  <c:v>0.57939146021886823</c:v>
                </c:pt>
                <c:pt idx="3176">
                  <c:v>1.8719587266548959E-4</c:v>
                </c:pt>
                <c:pt idx="3177">
                  <c:v>0.30037330178576283</c:v>
                </c:pt>
                <c:pt idx="3178">
                  <c:v>3.2458464640185612E-2</c:v>
                </c:pt>
                <c:pt idx="3179">
                  <c:v>5.5435213058366219E-10</c:v>
                </c:pt>
                <c:pt idx="3180">
                  <c:v>1.6875241055987417E-3</c:v>
                </c:pt>
                <c:pt idx="3181">
                  <c:v>2.2123118573988585E-12</c:v>
                </c:pt>
                <c:pt idx="3182">
                  <c:v>7.2278997344747964E-3</c:v>
                </c:pt>
                <c:pt idx="3183">
                  <c:v>5.5251901229315067E-4</c:v>
                </c:pt>
                <c:pt idx="3184">
                  <c:v>6.7959571933319382E-3</c:v>
                </c:pt>
                <c:pt idx="3185">
                  <c:v>0.45452376359745861</c:v>
                </c:pt>
                <c:pt idx="3186">
                  <c:v>1.3832150973276398E-2</c:v>
                </c:pt>
                <c:pt idx="3187">
                  <c:v>6.9998543207918591E-5</c:v>
                </c:pt>
                <c:pt idx="3188">
                  <c:v>5.542472114050384E-12</c:v>
                </c:pt>
                <c:pt idx="3189">
                  <c:v>8.8474085006817887E-3</c:v>
                </c:pt>
                <c:pt idx="3190">
                  <c:v>2.0080483203093793E-5</c:v>
                </c:pt>
                <c:pt idx="3191">
                  <c:v>1.4338740636133339E-4</c:v>
                </c:pt>
                <c:pt idx="3192">
                  <c:v>6.4828134582333066E-2</c:v>
                </c:pt>
                <c:pt idx="3193">
                  <c:v>1.0510092059884775E-3</c:v>
                </c:pt>
                <c:pt idx="3194">
                  <c:v>0.25100139949136391</c:v>
                </c:pt>
                <c:pt idx="3195">
                  <c:v>2.0552171014800844E-5</c:v>
                </c:pt>
                <c:pt idx="3196">
                  <c:v>2.15018384619359E-3</c:v>
                </c:pt>
                <c:pt idx="3197">
                  <c:v>0.37250698807642191</c:v>
                </c:pt>
                <c:pt idx="3198">
                  <c:v>3.6878035784798986E-2</c:v>
                </c:pt>
                <c:pt idx="3199">
                  <c:v>0.26065323789187633</c:v>
                </c:pt>
                <c:pt idx="3200">
                  <c:v>0.41165566170137607</c:v>
                </c:pt>
                <c:pt idx="3201">
                  <c:v>9.620734340020009E-5</c:v>
                </c:pt>
                <c:pt idx="3202">
                  <c:v>0.13307682321306583</c:v>
                </c:pt>
                <c:pt idx="3203">
                  <c:v>0.11682459697556084</c:v>
                </c:pt>
                <c:pt idx="3204">
                  <c:v>2.5256753045117E-2</c:v>
                </c:pt>
                <c:pt idx="3205">
                  <c:v>1.2462697841720733E-3</c:v>
                </c:pt>
                <c:pt idx="3206">
                  <c:v>8.5708965993121829E-4</c:v>
                </c:pt>
                <c:pt idx="3207">
                  <c:v>0.28445737924065961</c:v>
                </c:pt>
                <c:pt idx="3208">
                  <c:v>0</c:v>
                </c:pt>
                <c:pt idx="3209">
                  <c:v>1.4054255272932895E-2</c:v>
                </c:pt>
                <c:pt idx="3210">
                  <c:v>3.7979653608839597E-7</c:v>
                </c:pt>
                <c:pt idx="3211">
                  <c:v>5.4673510044049313E-12</c:v>
                </c:pt>
                <c:pt idx="3212">
                  <c:v>8.9280925902577766E-5</c:v>
                </c:pt>
                <c:pt idx="3213">
                  <c:v>6.0452346841968685E-3</c:v>
                </c:pt>
                <c:pt idx="3214">
                  <c:v>9.9908639331777099E-2</c:v>
                </c:pt>
                <c:pt idx="3215">
                  <c:v>3.8149193972668279E-3</c:v>
                </c:pt>
                <c:pt idx="3216">
                  <c:v>1.1778802445184601E-2</c:v>
                </c:pt>
                <c:pt idx="3217">
                  <c:v>3.202034053474126E-2</c:v>
                </c:pt>
                <c:pt idx="3218">
                  <c:v>1.5405626526377992E-7</c:v>
                </c:pt>
                <c:pt idx="3219">
                  <c:v>4.0836551098140215E-4</c:v>
                </c:pt>
                <c:pt idx="3220">
                  <c:v>3.1027776270817039E-10</c:v>
                </c:pt>
                <c:pt idx="3221">
                  <c:v>3.0525582203867172E-2</c:v>
                </c:pt>
                <c:pt idx="3222">
                  <c:v>2.6601961818148904E-5</c:v>
                </c:pt>
                <c:pt idx="3223">
                  <c:v>1.719935896279838E-11</c:v>
                </c:pt>
                <c:pt idx="3224">
                  <c:v>3.9513922931168752E-5</c:v>
                </c:pt>
                <c:pt idx="3225">
                  <c:v>9.3284217477132408E-13</c:v>
                </c:pt>
                <c:pt idx="3226">
                  <c:v>2.9704636408931919E-2</c:v>
                </c:pt>
                <c:pt idx="3227">
                  <c:v>1.3292434448293912E-11</c:v>
                </c:pt>
                <c:pt idx="3228">
                  <c:v>7.5561614437795973E-11</c:v>
                </c:pt>
                <c:pt idx="3229">
                  <c:v>1.6890307778059336E-4</c:v>
                </c:pt>
                <c:pt idx="3230">
                  <c:v>8.8338830905460454E-7</c:v>
                </c:pt>
                <c:pt idx="3231">
                  <c:v>8.8036856694700977E-3</c:v>
                </c:pt>
                <c:pt idx="3232">
                  <c:v>4.1605135287708667E-4</c:v>
                </c:pt>
                <c:pt idx="3233">
                  <c:v>2.4819665343117319E-6</c:v>
                </c:pt>
                <c:pt idx="3234">
                  <c:v>1.8082699223423645E-5</c:v>
                </c:pt>
                <c:pt idx="3235">
                  <c:v>1.4733919134868125E-4</c:v>
                </c:pt>
                <c:pt idx="3236">
                  <c:v>0.10370340068918987</c:v>
                </c:pt>
                <c:pt idx="3237">
                  <c:v>5.2096010819697594E-3</c:v>
                </c:pt>
                <c:pt idx="3238">
                  <c:v>6.7936962130073802E-2</c:v>
                </c:pt>
                <c:pt idx="3239">
                  <c:v>4.5003449673384162E-2</c:v>
                </c:pt>
                <c:pt idx="3240">
                  <c:v>4.676867717565239E-2</c:v>
                </c:pt>
                <c:pt idx="3241">
                  <c:v>0.18641430872915229</c:v>
                </c:pt>
                <c:pt idx="3242">
                  <c:v>3.8652717701063884E-3</c:v>
                </c:pt>
                <c:pt idx="3243">
                  <c:v>1.2566142447849245E-5</c:v>
                </c:pt>
                <c:pt idx="3244">
                  <c:v>3.5511923860648047E-2</c:v>
                </c:pt>
                <c:pt idx="3245">
                  <c:v>6.668544636682551E-2</c:v>
                </c:pt>
                <c:pt idx="3246">
                  <c:v>6.1392404582119142E-4</c:v>
                </c:pt>
                <c:pt idx="3247">
                  <c:v>1.8713212745936786E-4</c:v>
                </c:pt>
                <c:pt idx="3248">
                  <c:v>3.9892251443104765E-2</c:v>
                </c:pt>
                <c:pt idx="3249">
                  <c:v>1.115227171204132E-2</c:v>
                </c:pt>
                <c:pt idx="3250">
                  <c:v>0.11350232390333971</c:v>
                </c:pt>
                <c:pt idx="3251">
                  <c:v>4.0066097175651197E-2</c:v>
                </c:pt>
                <c:pt idx="3252">
                  <c:v>0.1494614753643711</c:v>
                </c:pt>
                <c:pt idx="3253">
                  <c:v>2.4004549912226117E-6</c:v>
                </c:pt>
                <c:pt idx="3254">
                  <c:v>1.3404045679054488E-2</c:v>
                </c:pt>
                <c:pt idx="3255">
                  <c:v>9.9273621653751296E-6</c:v>
                </c:pt>
                <c:pt idx="3256">
                  <c:v>1.6920964960172616E-5</c:v>
                </c:pt>
                <c:pt idx="3257">
                  <c:v>2.1589104139983252E-2</c:v>
                </c:pt>
                <c:pt idx="3258">
                  <c:v>1.3251967427790578E-4</c:v>
                </c:pt>
                <c:pt idx="3259">
                  <c:v>1.3637455497650347E-7</c:v>
                </c:pt>
                <c:pt idx="3260">
                  <c:v>0</c:v>
                </c:pt>
                <c:pt idx="3261">
                  <c:v>8.6861648080475272E-6</c:v>
                </c:pt>
                <c:pt idx="3262">
                  <c:v>4.2375580370069395E-2</c:v>
                </c:pt>
                <c:pt idx="3263">
                  <c:v>0.19759754609862715</c:v>
                </c:pt>
                <c:pt idx="3264">
                  <c:v>5.1067315351433916E-4</c:v>
                </c:pt>
                <c:pt idx="3265">
                  <c:v>5.0570335276062271E-10</c:v>
                </c:pt>
                <c:pt idx="3266">
                  <c:v>4.6325613523226228E-2</c:v>
                </c:pt>
                <c:pt idx="3267">
                  <c:v>1.1352261040545923E-4</c:v>
                </c:pt>
                <c:pt idx="3268">
                  <c:v>0</c:v>
                </c:pt>
                <c:pt idx="3269">
                  <c:v>2.7062098670421888E-2</c:v>
                </c:pt>
                <c:pt idx="3270">
                  <c:v>1.8536878376971832E-2</c:v>
                </c:pt>
                <c:pt idx="3271">
                  <c:v>7.7154135604182282E-7</c:v>
                </c:pt>
                <c:pt idx="3272">
                  <c:v>8.0630698199391524E-11</c:v>
                </c:pt>
                <c:pt idx="3273">
                  <c:v>0.32796358097441763</c:v>
                </c:pt>
                <c:pt idx="3274">
                  <c:v>1.3187434394660875E-2</c:v>
                </c:pt>
                <c:pt idx="3275">
                  <c:v>1.1883389911965074E-3</c:v>
                </c:pt>
                <c:pt idx="3276">
                  <c:v>0.59151823817522842</c:v>
                </c:pt>
                <c:pt idx="3277">
                  <c:v>9.4200328570360009E-13</c:v>
                </c:pt>
                <c:pt idx="3278">
                  <c:v>0.28028408745669336</c:v>
                </c:pt>
                <c:pt idx="3279">
                  <c:v>0</c:v>
                </c:pt>
                <c:pt idx="3280">
                  <c:v>7.065317244271474E-2</c:v>
                </c:pt>
                <c:pt idx="3281">
                  <c:v>7.9209519933137068E-7</c:v>
                </c:pt>
                <c:pt idx="3282">
                  <c:v>1.6368108686597323E-11</c:v>
                </c:pt>
                <c:pt idx="3283">
                  <c:v>0.22017720146562056</c:v>
                </c:pt>
                <c:pt idx="3284">
                  <c:v>1.3596965760214959E-2</c:v>
                </c:pt>
                <c:pt idx="3285">
                  <c:v>1.2275159304656402E-4</c:v>
                </c:pt>
                <c:pt idx="3286">
                  <c:v>7.3975976606825548E-4</c:v>
                </c:pt>
                <c:pt idx="3287">
                  <c:v>4.7764741114846458E-2</c:v>
                </c:pt>
                <c:pt idx="3288">
                  <c:v>2.7307533147800287E-3</c:v>
                </c:pt>
                <c:pt idx="3289">
                  <c:v>2.5594517155999247E-5</c:v>
                </c:pt>
                <c:pt idx="3290">
                  <c:v>1.6413430416038551E-3</c:v>
                </c:pt>
                <c:pt idx="3291">
                  <c:v>1.0258353215001008E-2</c:v>
                </c:pt>
                <c:pt idx="3292">
                  <c:v>7.0253189600527167E-8</c:v>
                </c:pt>
                <c:pt idx="3293">
                  <c:v>0.33780575840451516</c:v>
                </c:pt>
                <c:pt idx="3294">
                  <c:v>3.5258526973995313E-2</c:v>
                </c:pt>
                <c:pt idx="3295">
                  <c:v>3.4651851345606447E-3</c:v>
                </c:pt>
                <c:pt idx="3296">
                  <c:v>8.5982788626653525E-2</c:v>
                </c:pt>
                <c:pt idx="3297">
                  <c:v>5.0993278618265934E-2</c:v>
                </c:pt>
                <c:pt idx="3298">
                  <c:v>0.23432980413691806</c:v>
                </c:pt>
                <c:pt idx="3299">
                  <c:v>0.1144512537972206</c:v>
                </c:pt>
                <c:pt idx="3300">
                  <c:v>5.9751469591342816E-2</c:v>
                </c:pt>
                <c:pt idx="3301">
                  <c:v>4.106281189079782E-3</c:v>
                </c:pt>
                <c:pt idx="3302">
                  <c:v>3.7337854188606933E-7</c:v>
                </c:pt>
                <c:pt idx="3303">
                  <c:v>8.4516095980824518E-2</c:v>
                </c:pt>
                <c:pt idx="3304">
                  <c:v>2.0369550528888581E-5</c:v>
                </c:pt>
                <c:pt idx="3305">
                  <c:v>2.2694947369766741E-3</c:v>
                </c:pt>
                <c:pt idx="3306">
                  <c:v>4.7285384307892641E-4</c:v>
                </c:pt>
                <c:pt idx="3307">
                  <c:v>1.9693152997198274E-2</c:v>
                </c:pt>
                <c:pt idx="3308">
                  <c:v>3.6517707981740657E-2</c:v>
                </c:pt>
                <c:pt idx="3309">
                  <c:v>7.2810339958876155E-11</c:v>
                </c:pt>
                <c:pt idx="3310">
                  <c:v>2.1958539888018822E-4</c:v>
                </c:pt>
                <c:pt idx="3311">
                  <c:v>1.7040525707887973E-3</c:v>
                </c:pt>
                <c:pt idx="3312">
                  <c:v>9.9407929831170805E-5</c:v>
                </c:pt>
                <c:pt idx="3313">
                  <c:v>0.83890168345598337</c:v>
                </c:pt>
                <c:pt idx="3314">
                  <c:v>3.6641481739544325E-2</c:v>
                </c:pt>
                <c:pt idx="3315">
                  <c:v>0.44817440486210719</c:v>
                </c:pt>
                <c:pt idx="3316">
                  <c:v>2.3147341381576682E-3</c:v>
                </c:pt>
                <c:pt idx="3317">
                  <c:v>0.63128790141861879</c:v>
                </c:pt>
                <c:pt idx="3318">
                  <c:v>9.0328719462544321E-3</c:v>
                </c:pt>
                <c:pt idx="3319">
                  <c:v>0.46147642847884673</c:v>
                </c:pt>
                <c:pt idx="3320">
                  <c:v>0.74407406505022311</c:v>
                </c:pt>
                <c:pt idx="3321">
                  <c:v>2.2993782684540224E-3</c:v>
                </c:pt>
                <c:pt idx="3322">
                  <c:v>8.8145746812254654E-8</c:v>
                </c:pt>
                <c:pt idx="3323">
                  <c:v>0.36446053350428903</c:v>
                </c:pt>
                <c:pt idx="3324">
                  <c:v>4.1719758759713288E-8</c:v>
                </c:pt>
                <c:pt idx="3325">
                  <c:v>6.0395863207071087E-7</c:v>
                </c:pt>
                <c:pt idx="3326">
                  <c:v>1.4995377235470919E-4</c:v>
                </c:pt>
                <c:pt idx="3327">
                  <c:v>7.1436750401962872E-6</c:v>
                </c:pt>
                <c:pt idx="3328">
                  <c:v>2.0914129146845581E-2</c:v>
                </c:pt>
                <c:pt idx="3329">
                  <c:v>1.2037634463156568E-3</c:v>
                </c:pt>
                <c:pt idx="3330">
                  <c:v>2.652987822908157E-5</c:v>
                </c:pt>
                <c:pt idx="3331">
                  <c:v>1.2549968404719856E-3</c:v>
                </c:pt>
                <c:pt idx="3332">
                  <c:v>7.271943276013099E-3</c:v>
                </c:pt>
                <c:pt idx="3333">
                  <c:v>1.5308943332145894E-5</c:v>
                </c:pt>
                <c:pt idx="3334">
                  <c:v>2.7399299991716732E-4</c:v>
                </c:pt>
                <c:pt idx="3335">
                  <c:v>0.39925071415037117</c:v>
                </c:pt>
                <c:pt idx="3336">
                  <c:v>2.7403003793888037E-5</c:v>
                </c:pt>
                <c:pt idx="3337">
                  <c:v>3.3186832943077224E-4</c:v>
                </c:pt>
                <c:pt idx="3338">
                  <c:v>5.949044728414764E-3</c:v>
                </c:pt>
                <c:pt idx="3339">
                  <c:v>3.1283331804671634E-5</c:v>
                </c:pt>
                <c:pt idx="3340">
                  <c:v>0.23601372580902413</c:v>
                </c:pt>
                <c:pt idx="3341">
                  <c:v>3.2680246745195547E-2</c:v>
                </c:pt>
                <c:pt idx="3342">
                  <c:v>3.9736948327512374E-6</c:v>
                </c:pt>
                <c:pt idx="3343">
                  <c:v>1.2886004194596993E-2</c:v>
                </c:pt>
                <c:pt idx="3344">
                  <c:v>2.2483646211525874E-7</c:v>
                </c:pt>
                <c:pt idx="3345">
                  <c:v>5.0958772398800077E-4</c:v>
                </c:pt>
                <c:pt idx="3346">
                  <c:v>0.57213009655069169</c:v>
                </c:pt>
                <c:pt idx="3347">
                  <c:v>0.3711661145266103</c:v>
                </c:pt>
                <c:pt idx="3348">
                  <c:v>7.3208647577165391E-4</c:v>
                </c:pt>
                <c:pt idx="3349">
                  <c:v>1.4273640300635616E-5</c:v>
                </c:pt>
                <c:pt idx="3350">
                  <c:v>8.3723615780415773E-8</c:v>
                </c:pt>
                <c:pt idx="3351">
                  <c:v>4.6449697748132095E-5</c:v>
                </c:pt>
                <c:pt idx="3352">
                  <c:v>7.4937277706978715E-5</c:v>
                </c:pt>
                <c:pt idx="3353">
                  <c:v>8.6463003162022679E-7</c:v>
                </c:pt>
                <c:pt idx="3354">
                  <c:v>1.2525725164372409E-5</c:v>
                </c:pt>
                <c:pt idx="3355">
                  <c:v>5.7219588024656147E-2</c:v>
                </c:pt>
                <c:pt idx="3356">
                  <c:v>0.18269036929123275</c:v>
                </c:pt>
                <c:pt idx="3357">
                  <c:v>5.0621829461241288E-2</c:v>
                </c:pt>
                <c:pt idx="3358">
                  <c:v>3.0864263305868757E-2</c:v>
                </c:pt>
                <c:pt idx="3359">
                  <c:v>0.35341901760697486</c:v>
                </c:pt>
                <c:pt idx="3360">
                  <c:v>5.0666905433783008E-2</c:v>
                </c:pt>
                <c:pt idx="3361">
                  <c:v>2.0300252136952274E-2</c:v>
                </c:pt>
                <c:pt idx="3362">
                  <c:v>4.2110417725876759E-5</c:v>
                </c:pt>
                <c:pt idx="3363">
                  <c:v>8.4070011986125037E-5</c:v>
                </c:pt>
                <c:pt idx="3364">
                  <c:v>3.0126781661465714E-5</c:v>
                </c:pt>
                <c:pt idx="3365">
                  <c:v>8.4155729838957527E-2</c:v>
                </c:pt>
                <c:pt idx="3366">
                  <c:v>1.2641246831004085E-2</c:v>
                </c:pt>
                <c:pt idx="3367">
                  <c:v>0.13172867891274861</c:v>
                </c:pt>
                <c:pt idx="3368">
                  <c:v>0.4509689407255425</c:v>
                </c:pt>
                <c:pt idx="3369">
                  <c:v>3.6308586679627566E-2</c:v>
                </c:pt>
                <c:pt idx="3370">
                  <c:v>2.6961528313819646E-2</c:v>
                </c:pt>
                <c:pt idx="3371">
                  <c:v>1.563246456062365E-2</c:v>
                </c:pt>
                <c:pt idx="3372">
                  <c:v>2.22809525041563E-6</c:v>
                </c:pt>
                <c:pt idx="3373">
                  <c:v>0.42164735624011696</c:v>
                </c:pt>
                <c:pt idx="3374">
                  <c:v>9.2364859054975266E-5</c:v>
                </c:pt>
                <c:pt idx="3375">
                  <c:v>3.8847815187973743E-3</c:v>
                </c:pt>
                <c:pt idx="3376">
                  <c:v>1.6683385055466255E-2</c:v>
                </c:pt>
                <c:pt idx="3377">
                  <c:v>1.2927927610030575E-2</c:v>
                </c:pt>
                <c:pt idx="3378">
                  <c:v>2.3567610889861736E-2</c:v>
                </c:pt>
                <c:pt idx="3379">
                  <c:v>4.8082980616279797E-7</c:v>
                </c:pt>
                <c:pt idx="3380">
                  <c:v>3.2644541250983018E-7</c:v>
                </c:pt>
                <c:pt idx="3381">
                  <c:v>5.2775509537091308E-4</c:v>
                </c:pt>
                <c:pt idx="3382">
                  <c:v>4.8373187081039215E-2</c:v>
                </c:pt>
                <c:pt idx="3383">
                  <c:v>3.681987901898573E-10</c:v>
                </c:pt>
                <c:pt idx="3384">
                  <c:v>6.7344792269336548E-4</c:v>
                </c:pt>
                <c:pt idx="3385">
                  <c:v>1.1682827257294645E-13</c:v>
                </c:pt>
                <c:pt idx="3386">
                  <c:v>1.7566494391287688E-3</c:v>
                </c:pt>
                <c:pt idx="3387">
                  <c:v>8.6394304875276337E-4</c:v>
                </c:pt>
                <c:pt idx="3388">
                  <c:v>4.4172896164187729E-5</c:v>
                </c:pt>
                <c:pt idx="3389">
                  <c:v>0.46236713000187313</c:v>
                </c:pt>
                <c:pt idx="3390">
                  <c:v>1.9718073624256613E-6</c:v>
                </c:pt>
                <c:pt idx="3391">
                  <c:v>6.4104310032195969E-5</c:v>
                </c:pt>
                <c:pt idx="3392">
                  <c:v>3.0053145368687459E-3</c:v>
                </c:pt>
                <c:pt idx="3393">
                  <c:v>0.58728040489175748</c:v>
                </c:pt>
                <c:pt idx="3394">
                  <c:v>8.8595808899360188E-5</c:v>
                </c:pt>
                <c:pt idx="3395">
                  <c:v>0.19784108787085505</c:v>
                </c:pt>
                <c:pt idx="3396">
                  <c:v>5.7110190102054582E-5</c:v>
                </c:pt>
                <c:pt idx="3397">
                  <c:v>2.5031913287515151E-5</c:v>
                </c:pt>
                <c:pt idx="3398">
                  <c:v>0.70073027529924226</c:v>
                </c:pt>
                <c:pt idx="3399">
                  <c:v>1.1246213642884628E-3</c:v>
                </c:pt>
                <c:pt idx="3400">
                  <c:v>7.3037787807520607E-9</c:v>
                </c:pt>
                <c:pt idx="3401">
                  <c:v>2.1351793105513445E-9</c:v>
                </c:pt>
                <c:pt idx="3402">
                  <c:v>0.37413849022755125</c:v>
                </c:pt>
                <c:pt idx="3403">
                  <c:v>7.6836914156780253E-3</c:v>
                </c:pt>
                <c:pt idx="3404">
                  <c:v>5.8106497920936973E-3</c:v>
                </c:pt>
                <c:pt idx="3405">
                  <c:v>5.545081938138165E-8</c:v>
                </c:pt>
                <c:pt idx="3406">
                  <c:v>0.24736838023033383</c:v>
                </c:pt>
                <c:pt idx="3407">
                  <c:v>1.1843133156032483E-2</c:v>
                </c:pt>
                <c:pt idx="3408">
                  <c:v>5.4780885796936208E-5</c:v>
                </c:pt>
                <c:pt idx="3409">
                  <c:v>3.0835924384061113E-9</c:v>
                </c:pt>
                <c:pt idx="3410">
                  <c:v>7.1456601883152365E-3</c:v>
                </c:pt>
                <c:pt idx="3411">
                  <c:v>2.0039474193760736E-3</c:v>
                </c:pt>
                <c:pt idx="3412">
                  <c:v>9.0485760324992379E-2</c:v>
                </c:pt>
                <c:pt idx="3413">
                  <c:v>0.11735415156762434</c:v>
                </c:pt>
                <c:pt idx="3414">
                  <c:v>2.6271268616726809E-2</c:v>
                </c:pt>
                <c:pt idx="3415">
                  <c:v>0.10301852880909906</c:v>
                </c:pt>
                <c:pt idx="3416">
                  <c:v>1.1340159555355354E-2</c:v>
                </c:pt>
                <c:pt idx="3417">
                  <c:v>6.0470651321539368E-4</c:v>
                </c:pt>
                <c:pt idx="3418">
                  <c:v>1.4329411910813083E-4</c:v>
                </c:pt>
                <c:pt idx="3419">
                  <c:v>1.3080385541496921E-3</c:v>
                </c:pt>
                <c:pt idx="3420">
                  <c:v>3.1173201775205833E-9</c:v>
                </c:pt>
                <c:pt idx="3421">
                  <c:v>5.7102993023632853E-4</c:v>
                </c:pt>
                <c:pt idx="3422">
                  <c:v>1.008780023115737E-5</c:v>
                </c:pt>
                <c:pt idx="3423">
                  <c:v>6.4131158737212299E-2</c:v>
                </c:pt>
                <c:pt idx="3424">
                  <c:v>0.1233559594272061</c:v>
                </c:pt>
                <c:pt idx="3425">
                  <c:v>6.2364362894610496E-2</c:v>
                </c:pt>
                <c:pt idx="3426">
                  <c:v>0.16292062826364487</c:v>
                </c:pt>
                <c:pt idx="3427">
                  <c:v>5.0623042471056499E-2</c:v>
                </c:pt>
                <c:pt idx="3428">
                  <c:v>3.2107591605534344E-4</c:v>
                </c:pt>
                <c:pt idx="3429">
                  <c:v>0.69792002254945229</c:v>
                </c:pt>
                <c:pt idx="3430">
                  <c:v>2.20244135449313E-6</c:v>
                </c:pt>
                <c:pt idx="3431">
                  <c:v>1.0664160751138825</c:v>
                </c:pt>
                <c:pt idx="3432">
                  <c:v>3.4201858567379895E-2</c:v>
                </c:pt>
                <c:pt idx="3433">
                  <c:v>7.7255508884152843E-3</c:v>
                </c:pt>
                <c:pt idx="3434">
                  <c:v>6.2615165932366643E-2</c:v>
                </c:pt>
                <c:pt idx="3435">
                  <c:v>0.43756096833531871</c:v>
                </c:pt>
                <c:pt idx="3436">
                  <c:v>0.1704336509086179</c:v>
                </c:pt>
                <c:pt idx="3437">
                  <c:v>0.29900002783385515</c:v>
                </c:pt>
                <c:pt idx="3438">
                  <c:v>6.0342261251764936E-2</c:v>
                </c:pt>
                <c:pt idx="3439">
                  <c:v>1.4378412916952806E-3</c:v>
                </c:pt>
                <c:pt idx="3440">
                  <c:v>1.0733358910081434</c:v>
                </c:pt>
                <c:pt idx="3441">
                  <c:v>2.120985793011984E-6</c:v>
                </c:pt>
                <c:pt idx="3442">
                  <c:v>0.11493468433798562</c:v>
                </c:pt>
                <c:pt idx="3443">
                  <c:v>1.0108976181054199E-3</c:v>
                </c:pt>
                <c:pt idx="3444">
                  <c:v>3.6200386671383721E-4</c:v>
                </c:pt>
                <c:pt idx="3445">
                  <c:v>7.6665997508807337E-4</c:v>
                </c:pt>
                <c:pt idx="3446">
                  <c:v>8.4734779465077014E-11</c:v>
                </c:pt>
                <c:pt idx="3447">
                  <c:v>3.3866171116227084E-2</c:v>
                </c:pt>
                <c:pt idx="3448">
                  <c:v>0.11390656294405289</c:v>
                </c:pt>
                <c:pt idx="3449">
                  <c:v>0.40791781575962227</c:v>
                </c:pt>
                <c:pt idx="3450">
                  <c:v>6.7015320725549374E-3</c:v>
                </c:pt>
                <c:pt idx="3451">
                  <c:v>7.2383922905912571E-2</c:v>
                </c:pt>
                <c:pt idx="3452">
                  <c:v>3.322975430353389E-5</c:v>
                </c:pt>
                <c:pt idx="3453">
                  <c:v>1.3847063358550398E-3</c:v>
                </c:pt>
                <c:pt idx="3454">
                  <c:v>2.7101106236317271E-2</c:v>
                </c:pt>
                <c:pt idx="3455">
                  <c:v>0.75505804250823605</c:v>
                </c:pt>
                <c:pt idx="3456">
                  <c:v>2.6070076739157248E-9</c:v>
                </c:pt>
                <c:pt idx="3457">
                  <c:v>8.2860695255306788E-2</c:v>
                </c:pt>
                <c:pt idx="3458">
                  <c:v>1.157403508222968E-4</c:v>
                </c:pt>
                <c:pt idx="3459">
                  <c:v>0.29730618933505426</c:v>
                </c:pt>
                <c:pt idx="3460">
                  <c:v>1.2704001828185487E-11</c:v>
                </c:pt>
                <c:pt idx="3461">
                  <c:v>0.23779682491494564</c:v>
                </c:pt>
                <c:pt idx="3462">
                  <c:v>1.2611559884993396E-3</c:v>
                </c:pt>
                <c:pt idx="3463">
                  <c:v>1.2581723638345366E-2</c:v>
                </c:pt>
                <c:pt idx="3464">
                  <c:v>3.6137349130547322E-2</c:v>
                </c:pt>
                <c:pt idx="3465">
                  <c:v>2.6100996753563395E-4</c:v>
                </c:pt>
                <c:pt idx="3466">
                  <c:v>1.6593835226744258E-5</c:v>
                </c:pt>
                <c:pt idx="3467">
                  <c:v>1.3509817430868398E-5</c:v>
                </c:pt>
                <c:pt idx="3468">
                  <c:v>2.9618190816249747E-2</c:v>
                </c:pt>
                <c:pt idx="3469">
                  <c:v>3.3915677963935759E-4</c:v>
                </c:pt>
                <c:pt idx="3470">
                  <c:v>3.2954444678383786E-12</c:v>
                </c:pt>
                <c:pt idx="3471">
                  <c:v>3.2377784552329155E-5</c:v>
                </c:pt>
                <c:pt idx="3472">
                  <c:v>7.3802986875077141E-8</c:v>
                </c:pt>
                <c:pt idx="3473">
                  <c:v>9.6257317757617436E-2</c:v>
                </c:pt>
                <c:pt idx="3474">
                  <c:v>3.3854229146175918E-6</c:v>
                </c:pt>
                <c:pt idx="3475">
                  <c:v>3.001988974705358E-2</c:v>
                </c:pt>
                <c:pt idx="3476">
                  <c:v>2.4286219304046203E-2</c:v>
                </c:pt>
                <c:pt idx="3477">
                  <c:v>3.3195872511978028E-4</c:v>
                </c:pt>
                <c:pt idx="3478">
                  <c:v>2.6350369869888551E-3</c:v>
                </c:pt>
                <c:pt idx="3479">
                  <c:v>2.013040815052841E-4</c:v>
                </c:pt>
                <c:pt idx="3480">
                  <c:v>1.2314193133918989E-5</c:v>
                </c:pt>
                <c:pt idx="3481">
                  <c:v>1.8730107405179537E-7</c:v>
                </c:pt>
                <c:pt idx="3482">
                  <c:v>0.13533992163944406</c:v>
                </c:pt>
                <c:pt idx="3483">
                  <c:v>5.5395168819361753E-7</c:v>
                </c:pt>
                <c:pt idx="3484">
                  <c:v>2.1405932875831101E-7</c:v>
                </c:pt>
                <c:pt idx="3485">
                  <c:v>2.344763002900737E-7</c:v>
                </c:pt>
                <c:pt idx="3486">
                  <c:v>5.4279178395500783E-4</c:v>
                </c:pt>
                <c:pt idx="3487">
                  <c:v>2.7184299648928324E-4</c:v>
                </c:pt>
                <c:pt idx="3488">
                  <c:v>0.4732814903447729</c:v>
                </c:pt>
                <c:pt idx="3489">
                  <c:v>5.2283583846599064E-9</c:v>
                </c:pt>
                <c:pt idx="3490">
                  <c:v>4.6249166130560082E-4</c:v>
                </c:pt>
                <c:pt idx="3491">
                  <c:v>0.81119764755384116</c:v>
                </c:pt>
                <c:pt idx="3492">
                  <c:v>2.4825552831565204E-4</c:v>
                </c:pt>
                <c:pt idx="3493">
                  <c:v>6.1705758165595745E-2</c:v>
                </c:pt>
                <c:pt idx="3494">
                  <c:v>1.0988542930176317E-2</c:v>
                </c:pt>
                <c:pt idx="3495">
                  <c:v>6.3308741664972978E-5</c:v>
                </c:pt>
                <c:pt idx="3496">
                  <c:v>2.812621778772726E-2</c:v>
                </c:pt>
                <c:pt idx="3497">
                  <c:v>0</c:v>
                </c:pt>
                <c:pt idx="3498">
                  <c:v>1.1483164874858751E-5</c:v>
                </c:pt>
                <c:pt idx="3499">
                  <c:v>1.6527830029692901E-3</c:v>
                </c:pt>
                <c:pt idx="3500">
                  <c:v>7.8668524965358073E-6</c:v>
                </c:pt>
                <c:pt idx="3501">
                  <c:v>1.6709090660282093E-5</c:v>
                </c:pt>
                <c:pt idx="3502">
                  <c:v>5.0722159575862166E-3</c:v>
                </c:pt>
                <c:pt idx="3503">
                  <c:v>2.9499643750282567E-9</c:v>
                </c:pt>
                <c:pt idx="3504">
                  <c:v>8.0909571336088629E-2</c:v>
                </c:pt>
                <c:pt idx="3505">
                  <c:v>5.6834913043347657E-7</c:v>
                </c:pt>
                <c:pt idx="3506">
                  <c:v>3.6278776616976566E-2</c:v>
                </c:pt>
                <c:pt idx="3507">
                  <c:v>1.7580484194769057E-8</c:v>
                </c:pt>
                <c:pt idx="3508">
                  <c:v>1.1049779440937924E-2</c:v>
                </c:pt>
                <c:pt idx="3509">
                  <c:v>8.5591049258896056E-6</c:v>
                </c:pt>
                <c:pt idx="3510">
                  <c:v>2.3820497043065903E-4</c:v>
                </c:pt>
                <c:pt idx="3511">
                  <c:v>4.6955997329133051E-12</c:v>
                </c:pt>
                <c:pt idx="3512">
                  <c:v>1.5813188722071533E-2</c:v>
                </c:pt>
                <c:pt idx="3513">
                  <c:v>0.50693438938262625</c:v>
                </c:pt>
                <c:pt idx="3514">
                  <c:v>4.2347897127777888E-5</c:v>
                </c:pt>
                <c:pt idx="3515">
                  <c:v>3.0371098252614101E-6</c:v>
                </c:pt>
                <c:pt idx="3516">
                  <c:v>2.4761734120201556E-9</c:v>
                </c:pt>
                <c:pt idx="3517">
                  <c:v>2.6292006433097951E-3</c:v>
                </c:pt>
                <c:pt idx="3518">
                  <c:v>0</c:v>
                </c:pt>
                <c:pt idx="3519">
                  <c:v>1.4846813869596812E-3</c:v>
                </c:pt>
                <c:pt idx="3520">
                  <c:v>5.0545057639391336E-2</c:v>
                </c:pt>
                <c:pt idx="3521">
                  <c:v>1.1265507810461117E-9</c:v>
                </c:pt>
                <c:pt idx="3522">
                  <c:v>3.700235796684082E-6</c:v>
                </c:pt>
                <c:pt idx="3523">
                  <c:v>0.29518000928450511</c:v>
                </c:pt>
                <c:pt idx="3524">
                  <c:v>0.20634614464979079</c:v>
                </c:pt>
                <c:pt idx="3525">
                  <c:v>3.7783748607647681E-2</c:v>
                </c:pt>
                <c:pt idx="3526">
                  <c:v>4.7655625383556021E-4</c:v>
                </c:pt>
                <c:pt idx="3527">
                  <c:v>2.6569152101750138E-3</c:v>
                </c:pt>
                <c:pt idx="3528">
                  <c:v>5.0487893256316637E-9</c:v>
                </c:pt>
                <c:pt idx="3529">
                  <c:v>5.1908397293460132E-5</c:v>
                </c:pt>
                <c:pt idx="3530">
                  <c:v>0.17880955714258198</c:v>
                </c:pt>
                <c:pt idx="3531">
                  <c:v>0.18649410809119757</c:v>
                </c:pt>
                <c:pt idx="3532">
                  <c:v>8.6136152224995099E-3</c:v>
                </c:pt>
                <c:pt idx="3533">
                  <c:v>0</c:v>
                </c:pt>
                <c:pt idx="3534">
                  <c:v>3.1085444540097595E-3</c:v>
                </c:pt>
                <c:pt idx="3535">
                  <c:v>1.383842712191416E-2</c:v>
                </c:pt>
                <c:pt idx="3536">
                  <c:v>1.327688761762419E-3</c:v>
                </c:pt>
                <c:pt idx="3537">
                  <c:v>2.590024701500446E-6</c:v>
                </c:pt>
                <c:pt idx="3538">
                  <c:v>1.6046400734445132E-2</c:v>
                </c:pt>
                <c:pt idx="3539">
                  <c:v>0.42686559461216766</c:v>
                </c:pt>
                <c:pt idx="3540">
                  <c:v>2.5746321266936802E-2</c:v>
                </c:pt>
                <c:pt idx="3541">
                  <c:v>0.39453547694256358</c:v>
                </c:pt>
                <c:pt idx="3542">
                  <c:v>7.3658185964950634E-9</c:v>
                </c:pt>
                <c:pt idx="3543">
                  <c:v>8.976931665395255E-3</c:v>
                </c:pt>
                <c:pt idx="3544">
                  <c:v>4.1133630704548646E-2</c:v>
                </c:pt>
                <c:pt idx="3545">
                  <c:v>2.4322274348303813E-3</c:v>
                </c:pt>
                <c:pt idx="3546">
                  <c:v>6.7880056727730065E-2</c:v>
                </c:pt>
                <c:pt idx="3547">
                  <c:v>1.6592062152365718E-4</c:v>
                </c:pt>
                <c:pt idx="3548">
                  <c:v>6.2362116792876246E-3</c:v>
                </c:pt>
                <c:pt idx="3549">
                  <c:v>4.2032402896379939E-2</c:v>
                </c:pt>
                <c:pt idx="3550">
                  <c:v>8.6455559035803247E-9</c:v>
                </c:pt>
                <c:pt idx="3551">
                  <c:v>4.0296234448675779E-7</c:v>
                </c:pt>
                <c:pt idx="3552">
                  <c:v>2.4883421673025558E-2</c:v>
                </c:pt>
                <c:pt idx="3553">
                  <c:v>0.34761561808634805</c:v>
                </c:pt>
                <c:pt idx="3554">
                  <c:v>2.8742819700651873E-2</c:v>
                </c:pt>
                <c:pt idx="3555">
                  <c:v>1.0617745450457917E-6</c:v>
                </c:pt>
                <c:pt idx="3556">
                  <c:v>3.8400623890078145E-10</c:v>
                </c:pt>
                <c:pt idx="3557">
                  <c:v>2.3333095275264507E-5</c:v>
                </c:pt>
                <c:pt idx="3558">
                  <c:v>1.2014618821698955E-4</c:v>
                </c:pt>
                <c:pt idx="3559">
                  <c:v>9.275880532281093E-2</c:v>
                </c:pt>
                <c:pt idx="3560">
                  <c:v>1.5982170736556247E-2</c:v>
                </c:pt>
                <c:pt idx="3561">
                  <c:v>1.2176816705836809E-6</c:v>
                </c:pt>
                <c:pt idx="3562">
                  <c:v>0.85758158074930502</c:v>
                </c:pt>
                <c:pt idx="3563">
                  <c:v>2.0566060545984606E-6</c:v>
                </c:pt>
                <c:pt idx="3564">
                  <c:v>1.8320349966073083E-5</c:v>
                </c:pt>
                <c:pt idx="3565">
                  <c:v>0.48909189613776882</c:v>
                </c:pt>
                <c:pt idx="3566">
                  <c:v>1.3676068876028303E-5</c:v>
                </c:pt>
                <c:pt idx="3567">
                  <c:v>7.5907398122219264E-5</c:v>
                </c:pt>
                <c:pt idx="3568">
                  <c:v>9.1485915056498373E-3</c:v>
                </c:pt>
                <c:pt idx="3569">
                  <c:v>0.38709853083713525</c:v>
                </c:pt>
                <c:pt idx="3570">
                  <c:v>2.3723110520353784E-9</c:v>
                </c:pt>
                <c:pt idx="3571">
                  <c:v>2.0170768915982369E-4</c:v>
                </c:pt>
                <c:pt idx="3572">
                  <c:v>5.7368242722509443E-6</c:v>
                </c:pt>
                <c:pt idx="3573">
                  <c:v>8.7886641665002753E-5</c:v>
                </c:pt>
                <c:pt idx="3574">
                  <c:v>2.3826680011082173E-2</c:v>
                </c:pt>
                <c:pt idx="3575">
                  <c:v>0.21513159594416459</c:v>
                </c:pt>
                <c:pt idx="3576">
                  <c:v>6.4827130785382178E-3</c:v>
                </c:pt>
                <c:pt idx="3577">
                  <c:v>0.12543698624761349</c:v>
                </c:pt>
                <c:pt idx="3578">
                  <c:v>2.390228861352554E-7</c:v>
                </c:pt>
                <c:pt idx="3579">
                  <c:v>2.6329013844918691E-4</c:v>
                </c:pt>
                <c:pt idx="3580">
                  <c:v>0.14740258168961387</c:v>
                </c:pt>
                <c:pt idx="3581">
                  <c:v>2.7359598330568669E-6</c:v>
                </c:pt>
                <c:pt idx="3582">
                  <c:v>2.4831320308900048E-2</c:v>
                </c:pt>
                <c:pt idx="3583">
                  <c:v>1.1233544129225106E-2</c:v>
                </c:pt>
                <c:pt idx="3584">
                  <c:v>1.0445420024143538E-2</c:v>
                </c:pt>
                <c:pt idx="3585">
                  <c:v>3.8834605666432827E-3</c:v>
                </c:pt>
                <c:pt idx="3586">
                  <c:v>3.1740667368561685E-6</c:v>
                </c:pt>
                <c:pt idx="3587">
                  <c:v>2.1539962565133697E-6</c:v>
                </c:pt>
                <c:pt idx="3588">
                  <c:v>1.5249798349069232E-6</c:v>
                </c:pt>
                <c:pt idx="3589">
                  <c:v>3.268941849581314E-7</c:v>
                </c:pt>
                <c:pt idx="3590">
                  <c:v>6.9459644557549573E-5</c:v>
                </c:pt>
                <c:pt idx="3591">
                  <c:v>5.1554912741734642E-3</c:v>
                </c:pt>
                <c:pt idx="3592">
                  <c:v>1.8352094764689643E-3</c:v>
                </c:pt>
                <c:pt idx="3593">
                  <c:v>4.8498811612832801E-9</c:v>
                </c:pt>
                <c:pt idx="3594">
                  <c:v>1.1550424640540417E-5</c:v>
                </c:pt>
                <c:pt idx="3595">
                  <c:v>4.0355050892234927E-4</c:v>
                </c:pt>
                <c:pt idx="3596">
                  <c:v>1.2042370089072985</c:v>
                </c:pt>
                <c:pt idx="3597">
                  <c:v>3.8290010723367318E-5</c:v>
                </c:pt>
                <c:pt idx="3598">
                  <c:v>0.14491287151220972</c:v>
                </c:pt>
                <c:pt idx="3599">
                  <c:v>3.0340383841196032E-2</c:v>
                </c:pt>
                <c:pt idx="3600">
                  <c:v>3.7442954203101189E-6</c:v>
                </c:pt>
                <c:pt idx="3601">
                  <c:v>5.5760032154205467E-7</c:v>
                </c:pt>
                <c:pt idx="3602">
                  <c:v>4.6841521825685223E-4</c:v>
                </c:pt>
                <c:pt idx="3603">
                  <c:v>6.0678037900161231E-5</c:v>
                </c:pt>
                <c:pt idx="3604">
                  <c:v>3.037848467324085E-4</c:v>
                </c:pt>
                <c:pt idx="3605">
                  <c:v>6.9739928096747478E-2</c:v>
                </c:pt>
                <c:pt idx="3606">
                  <c:v>4.8491352024838076E-3</c:v>
                </c:pt>
                <c:pt idx="3607">
                  <c:v>2.504893161160485E-2</c:v>
                </c:pt>
                <c:pt idx="3608">
                  <c:v>4.997863460271722E-4</c:v>
                </c:pt>
                <c:pt idx="3609">
                  <c:v>9.1402548265869722E-8</c:v>
                </c:pt>
                <c:pt idx="3610">
                  <c:v>7.2905141579694977E-7</c:v>
                </c:pt>
                <c:pt idx="3611">
                  <c:v>0.846566098333696</c:v>
                </c:pt>
                <c:pt idx="3612">
                  <c:v>2.1156891710135607E-5</c:v>
                </c:pt>
                <c:pt idx="3613">
                  <c:v>3.9345681839232276E-3</c:v>
                </c:pt>
                <c:pt idx="3614">
                  <c:v>1.9131962132010684E-3</c:v>
                </c:pt>
                <c:pt idx="3615">
                  <c:v>4.9748038476221321E-2</c:v>
                </c:pt>
                <c:pt idx="3616">
                  <c:v>0.93495122978048517</c:v>
                </c:pt>
                <c:pt idx="3617">
                  <c:v>7.4652899844291878E-6</c:v>
                </c:pt>
                <c:pt idx="3618">
                  <c:v>7.1122979605823503E-6</c:v>
                </c:pt>
                <c:pt idx="3619">
                  <c:v>1.9980242704896498E-2</c:v>
                </c:pt>
                <c:pt idx="3620">
                  <c:v>0.12783970714632567</c:v>
                </c:pt>
                <c:pt idx="3621">
                  <c:v>4.2194798103010994E-2</c:v>
                </c:pt>
                <c:pt idx="3622">
                  <c:v>1.895892592785002E-3</c:v>
                </c:pt>
                <c:pt idx="3623">
                  <c:v>9.6350238702339858E-2</c:v>
                </c:pt>
                <c:pt idx="3624">
                  <c:v>3.5502979744772657E-2</c:v>
                </c:pt>
                <c:pt idx="3625">
                  <c:v>1.0134689970482857E-6</c:v>
                </c:pt>
                <c:pt idx="3626">
                  <c:v>1.4558768127723162E-2</c:v>
                </c:pt>
                <c:pt idx="3627">
                  <c:v>0.19392566904500452</c:v>
                </c:pt>
                <c:pt idx="3628">
                  <c:v>2.5874696137920281E-5</c:v>
                </c:pt>
                <c:pt idx="3629">
                  <c:v>0.45924497447719631</c:v>
                </c:pt>
                <c:pt idx="3630">
                  <c:v>1.7852527329704549E-5</c:v>
                </c:pt>
                <c:pt idx="3631">
                  <c:v>1.2101584057674884E-6</c:v>
                </c:pt>
                <c:pt idx="3632">
                  <c:v>0.21872044070179952</c:v>
                </c:pt>
                <c:pt idx="3633">
                  <c:v>0.25615170685969724</c:v>
                </c:pt>
                <c:pt idx="3634">
                  <c:v>6.6634172746954823E-2</c:v>
                </c:pt>
                <c:pt idx="3635">
                  <c:v>4.7257572665828536E-3</c:v>
                </c:pt>
                <c:pt idx="3636">
                  <c:v>2.1864691408627487E-4</c:v>
                </c:pt>
                <c:pt idx="3637">
                  <c:v>2.0886883082288969E-2</c:v>
                </c:pt>
                <c:pt idx="3638">
                  <c:v>2.4263706957872206E-3</c:v>
                </c:pt>
                <c:pt idx="3639">
                  <c:v>1.0681726630654438</c:v>
                </c:pt>
                <c:pt idx="3640">
                  <c:v>3.2645265251093276E-6</c:v>
                </c:pt>
                <c:pt idx="3641">
                  <c:v>0.97291691501861899</c:v>
                </c:pt>
                <c:pt idx="3642">
                  <c:v>3.9398738835427927E-6</c:v>
                </c:pt>
                <c:pt idx="3643">
                  <c:v>0.49751074777763316</c:v>
                </c:pt>
                <c:pt idx="3644">
                  <c:v>1.0879404653180234E-3</c:v>
                </c:pt>
                <c:pt idx="3645">
                  <c:v>0.52444672755182353</c:v>
                </c:pt>
                <c:pt idx="3646">
                  <c:v>0.49633818316759737</c:v>
                </c:pt>
                <c:pt idx="3647">
                  <c:v>0.15350159163716703</c:v>
                </c:pt>
                <c:pt idx="3648">
                  <c:v>0.90927952599135076</c:v>
                </c:pt>
                <c:pt idx="3649">
                  <c:v>2.4994782808056237E-2</c:v>
                </c:pt>
                <c:pt idx="3650">
                  <c:v>1.7261461651646877E-11</c:v>
                </c:pt>
                <c:pt idx="3651">
                  <c:v>0.57866270644560558</c:v>
                </c:pt>
                <c:pt idx="3652">
                  <c:v>2.8466592897192688E-5</c:v>
                </c:pt>
                <c:pt idx="3653">
                  <c:v>5.1205484089057542E-2</c:v>
                </c:pt>
                <c:pt idx="3654">
                  <c:v>9.4343463881903038E-4</c:v>
                </c:pt>
                <c:pt idx="3655">
                  <c:v>1.050382176675746E-7</c:v>
                </c:pt>
                <c:pt idx="3656">
                  <c:v>0.11559368321961096</c:v>
                </c:pt>
                <c:pt idx="3657">
                  <c:v>2.4116758877621713E-3</c:v>
                </c:pt>
                <c:pt idx="3658">
                  <c:v>5.8618030228118443E-5</c:v>
                </c:pt>
                <c:pt idx="3659">
                  <c:v>4.5735740825172451E-4</c:v>
                </c:pt>
                <c:pt idx="3660">
                  <c:v>2.596343554907787E-2</c:v>
                </c:pt>
                <c:pt idx="3661">
                  <c:v>7.1728725801069934E-6</c:v>
                </c:pt>
                <c:pt idx="3662">
                  <c:v>7.3950749958776657E-3</c:v>
                </c:pt>
                <c:pt idx="3663">
                  <c:v>1.3454002977627038E-2</c:v>
                </c:pt>
                <c:pt idx="3664">
                  <c:v>0.10078093323578657</c:v>
                </c:pt>
                <c:pt idx="3665">
                  <c:v>3.5886589354453689E-3</c:v>
                </c:pt>
                <c:pt idx="3666">
                  <c:v>8.9351157737963265E-4</c:v>
                </c:pt>
                <c:pt idx="3667">
                  <c:v>0.11629129168248038</c:v>
                </c:pt>
                <c:pt idx="3668">
                  <c:v>0.11360373321774231</c:v>
                </c:pt>
                <c:pt idx="3669">
                  <c:v>5.9606936433998337E-2</c:v>
                </c:pt>
                <c:pt idx="3670">
                  <c:v>1.0293912810667067E-2</c:v>
                </c:pt>
                <c:pt idx="3671">
                  <c:v>1.5484375232016129E-5</c:v>
                </c:pt>
                <c:pt idx="3672">
                  <c:v>2.3459952043480229E-3</c:v>
                </c:pt>
                <c:pt idx="3673">
                  <c:v>8.6681540817555146E-4</c:v>
                </c:pt>
                <c:pt idx="3674">
                  <c:v>5.7371704432315459E-3</c:v>
                </c:pt>
                <c:pt idx="3675">
                  <c:v>1.4241138506449558E-5</c:v>
                </c:pt>
                <c:pt idx="3676">
                  <c:v>5.5445612832602409E-2</c:v>
                </c:pt>
                <c:pt idx="3677">
                  <c:v>1.2726405905551638E-6</c:v>
                </c:pt>
                <c:pt idx="3678">
                  <c:v>1.5042973018823637E-4</c:v>
                </c:pt>
                <c:pt idx="3679">
                  <c:v>3.1471388446287787E-2</c:v>
                </c:pt>
                <c:pt idx="3680">
                  <c:v>0.15556560609367076</c:v>
                </c:pt>
                <c:pt idx="3681">
                  <c:v>2.9039456243419462E-7</c:v>
                </c:pt>
                <c:pt idx="3682">
                  <c:v>2.9791122726843197E-10</c:v>
                </c:pt>
                <c:pt idx="3683">
                  <c:v>0.17134054577017582</c:v>
                </c:pt>
                <c:pt idx="3684">
                  <c:v>2.1522113284571393E-3</c:v>
                </c:pt>
                <c:pt idx="3685">
                  <c:v>0.33562862898728735</c:v>
                </c:pt>
                <c:pt idx="3686">
                  <c:v>1.1418496009856227E-2</c:v>
                </c:pt>
                <c:pt idx="3687">
                  <c:v>2.0023922315880985E-3</c:v>
                </c:pt>
                <c:pt idx="3688">
                  <c:v>9.2885176764824356E-3</c:v>
                </c:pt>
                <c:pt idx="3689">
                  <c:v>0.10972268007384831</c:v>
                </c:pt>
                <c:pt idx="3690">
                  <c:v>3.3766568906817257E-2</c:v>
                </c:pt>
                <c:pt idx="3691">
                  <c:v>0.38737729029371382</c:v>
                </c:pt>
                <c:pt idx="3692">
                  <c:v>0.22603578762312862</c:v>
                </c:pt>
                <c:pt idx="3693">
                  <c:v>1.9989429252791988E-3</c:v>
                </c:pt>
                <c:pt idx="3694">
                  <c:v>2.9215106172826028E-5</c:v>
                </c:pt>
                <c:pt idx="3695">
                  <c:v>0.33441082262550725</c:v>
                </c:pt>
                <c:pt idx="3696">
                  <c:v>1.8212290380987015E-2</c:v>
                </c:pt>
                <c:pt idx="3697">
                  <c:v>0.20149739574762432</c:v>
                </c:pt>
                <c:pt idx="3698">
                  <c:v>1.612084211747212E-3</c:v>
                </c:pt>
                <c:pt idx="3699">
                  <c:v>2.1502263571411754E-3</c:v>
                </c:pt>
                <c:pt idx="3700">
                  <c:v>6.7246227026554846E-3</c:v>
                </c:pt>
                <c:pt idx="3701">
                  <c:v>2.6466722468607869E-9</c:v>
                </c:pt>
                <c:pt idx="3702">
                  <c:v>0.21775628504209613</c:v>
                </c:pt>
                <c:pt idx="3703">
                  <c:v>1.3590225969949615E-2</c:v>
                </c:pt>
                <c:pt idx="3704">
                  <c:v>4.8059827793144973E-2</c:v>
                </c:pt>
                <c:pt idx="3705">
                  <c:v>1.8551988562263233E-3</c:v>
                </c:pt>
                <c:pt idx="3706">
                  <c:v>0.34295885961873884</c:v>
                </c:pt>
                <c:pt idx="3707">
                  <c:v>1.7016141494262983E-2</c:v>
                </c:pt>
                <c:pt idx="3708">
                  <c:v>8.1562022266575363E-8</c:v>
                </c:pt>
                <c:pt idx="3709">
                  <c:v>3.9923319332745445E-3</c:v>
                </c:pt>
                <c:pt idx="3710">
                  <c:v>3.3238297046352893E-3</c:v>
                </c:pt>
                <c:pt idx="3711">
                  <c:v>4.8113134942932366E-2</c:v>
                </c:pt>
                <c:pt idx="3712">
                  <c:v>4.8289634919809258E-7</c:v>
                </c:pt>
                <c:pt idx="3713">
                  <c:v>1.049448560627871E-6</c:v>
                </c:pt>
                <c:pt idx="3714">
                  <c:v>1.2057431641900831E-2</c:v>
                </c:pt>
                <c:pt idx="3715">
                  <c:v>3.2635959561915402E-3</c:v>
                </c:pt>
                <c:pt idx="3716">
                  <c:v>4.1764935123158216E-3</c:v>
                </c:pt>
                <c:pt idx="3717">
                  <c:v>1.2614733177689602E-2</c:v>
                </c:pt>
                <c:pt idx="3718">
                  <c:v>1.4241380891785757E-11</c:v>
                </c:pt>
                <c:pt idx="3719">
                  <c:v>3.2442673204485945E-7</c:v>
                </c:pt>
                <c:pt idx="3720">
                  <c:v>0.75191981495849447</c:v>
                </c:pt>
                <c:pt idx="3721">
                  <c:v>9.0286395430105928E-2</c:v>
                </c:pt>
                <c:pt idx="3722">
                  <c:v>9.6793949312529125E-3</c:v>
                </c:pt>
                <c:pt idx="3723">
                  <c:v>6.1230122294919278E-3</c:v>
                </c:pt>
                <c:pt idx="3724">
                  <c:v>2.9651658252005259E-5</c:v>
                </c:pt>
                <c:pt idx="3725">
                  <c:v>3.5280448430657883E-5</c:v>
                </c:pt>
                <c:pt idx="3726">
                  <c:v>1.2175666503919263E-6</c:v>
                </c:pt>
                <c:pt idx="3727">
                  <c:v>1.6055021749365537E-3</c:v>
                </c:pt>
                <c:pt idx="3728">
                  <c:v>4.4887268908038395E-2</c:v>
                </c:pt>
                <c:pt idx="3729">
                  <c:v>2.6376664743812885E-7</c:v>
                </c:pt>
                <c:pt idx="3730">
                  <c:v>9.4189281148453034E-3</c:v>
                </c:pt>
                <c:pt idx="3731">
                  <c:v>0.46668848011234249</c:v>
                </c:pt>
                <c:pt idx="3732">
                  <c:v>1.4825599122797144E-4</c:v>
                </c:pt>
                <c:pt idx="3733">
                  <c:v>2.4795604687650678E-6</c:v>
                </c:pt>
                <c:pt idx="3734">
                  <c:v>2.1704527505583093E-3</c:v>
                </c:pt>
                <c:pt idx="3735">
                  <c:v>0.13779376793932041</c:v>
                </c:pt>
                <c:pt idx="3736">
                  <c:v>1.6374100750395342E-3</c:v>
                </c:pt>
                <c:pt idx="3737">
                  <c:v>2.3085456015945537E-2</c:v>
                </c:pt>
                <c:pt idx="3738">
                  <c:v>2.5783427739351779E-2</c:v>
                </c:pt>
                <c:pt idx="3739">
                  <c:v>6.8909562682149317E-2</c:v>
                </c:pt>
                <c:pt idx="3740">
                  <c:v>2.9348537999453576E-2</c:v>
                </c:pt>
                <c:pt idx="3741">
                  <c:v>0.76405114370596094</c:v>
                </c:pt>
                <c:pt idx="3742">
                  <c:v>3.337722325207077E-3</c:v>
                </c:pt>
                <c:pt idx="3743">
                  <c:v>6.8705572478186053E-3</c:v>
                </c:pt>
                <c:pt idx="3744">
                  <c:v>3.3804514879489636E-8</c:v>
                </c:pt>
                <c:pt idx="3745">
                  <c:v>0.59703723504034312</c:v>
                </c:pt>
                <c:pt idx="3746">
                  <c:v>0.14306408510060722</c:v>
                </c:pt>
                <c:pt idx="3747">
                  <c:v>1.1497412573123525E-2</c:v>
                </c:pt>
                <c:pt idx="3748">
                  <c:v>1.9532083024801899E-2</c:v>
                </c:pt>
                <c:pt idx="3749">
                  <c:v>2.2304482238411029E-8</c:v>
                </c:pt>
                <c:pt idx="3750">
                  <c:v>2.1152038065221111E-5</c:v>
                </c:pt>
                <c:pt idx="3751">
                  <c:v>6.6646719966516929E-2</c:v>
                </c:pt>
                <c:pt idx="3752">
                  <c:v>1.8348649367233544E-4</c:v>
                </c:pt>
                <c:pt idx="3753">
                  <c:v>3.8584415021711567E-6</c:v>
                </c:pt>
                <c:pt idx="3754">
                  <c:v>4.6738892526225275E-6</c:v>
                </c:pt>
                <c:pt idx="3755">
                  <c:v>1.6070517230113503E-13</c:v>
                </c:pt>
                <c:pt idx="3756">
                  <c:v>2.2393053549137877E-7</c:v>
                </c:pt>
                <c:pt idx="3757">
                  <c:v>0</c:v>
                </c:pt>
                <c:pt idx="3758">
                  <c:v>7.1715506394935905E-3</c:v>
                </c:pt>
                <c:pt idx="3759">
                  <c:v>0.45395865054976864</c:v>
                </c:pt>
                <c:pt idx="3760">
                  <c:v>1.3665879369509637E-2</c:v>
                </c:pt>
                <c:pt idx="3761">
                  <c:v>3.7843879746215046E-7</c:v>
                </c:pt>
                <c:pt idx="3762">
                  <c:v>8.5323353097051177E-2</c:v>
                </c:pt>
                <c:pt idx="3763">
                  <c:v>3.527291496555348E-2</c:v>
                </c:pt>
                <c:pt idx="3764">
                  <c:v>1.3443607140704249E-3</c:v>
                </c:pt>
                <c:pt idx="3765">
                  <c:v>7.8314608436255064E-3</c:v>
                </c:pt>
                <c:pt idx="3766">
                  <c:v>4.1228875691359142E-2</c:v>
                </c:pt>
                <c:pt idx="3767">
                  <c:v>3.5552159938249116E-6</c:v>
                </c:pt>
                <c:pt idx="3768">
                  <c:v>0.23075742073363648</c:v>
                </c:pt>
                <c:pt idx="3769">
                  <c:v>9.0676243765679636E-5</c:v>
                </c:pt>
                <c:pt idx="3770">
                  <c:v>0.11357128374246239</c:v>
                </c:pt>
                <c:pt idx="3771">
                  <c:v>9.9510689405671532E-4</c:v>
                </c:pt>
                <c:pt idx="3772">
                  <c:v>1.5950556801667768E-2</c:v>
                </c:pt>
                <c:pt idx="3773">
                  <c:v>5.9907437244942664E-2</c:v>
                </c:pt>
                <c:pt idx="3774">
                  <c:v>0.18009033693126283</c:v>
                </c:pt>
                <c:pt idx="3775">
                  <c:v>3.8760137152361949E-8</c:v>
                </c:pt>
                <c:pt idx="3776">
                  <c:v>1.6433607522921154E-2</c:v>
                </c:pt>
                <c:pt idx="3777">
                  <c:v>2.2017156682816803E-2</c:v>
                </c:pt>
                <c:pt idx="3778">
                  <c:v>0.12698221736761625</c:v>
                </c:pt>
                <c:pt idx="3779">
                  <c:v>0</c:v>
                </c:pt>
                <c:pt idx="3780">
                  <c:v>1.1338936308272841E-7</c:v>
                </c:pt>
                <c:pt idx="3781">
                  <c:v>1.5166044814811936E-3</c:v>
                </c:pt>
                <c:pt idx="3782">
                  <c:v>2.2037222607251479E-9</c:v>
                </c:pt>
                <c:pt idx="3783">
                  <c:v>8.5686927844539924E-4</c:v>
                </c:pt>
                <c:pt idx="3784">
                  <c:v>7.4241079225198053E-5</c:v>
                </c:pt>
                <c:pt idx="3785">
                  <c:v>0.86725127811444924</c:v>
                </c:pt>
                <c:pt idx="3786">
                  <c:v>5.0564067526444078E-5</c:v>
                </c:pt>
                <c:pt idx="3787">
                  <c:v>2.4190606835442988E-9</c:v>
                </c:pt>
                <c:pt idx="3788">
                  <c:v>7.9312725288349775E-2</c:v>
                </c:pt>
                <c:pt idx="3789">
                  <c:v>3.9580620753031263E-5</c:v>
                </c:pt>
                <c:pt idx="3790">
                  <c:v>1.235666030939452E-3</c:v>
                </c:pt>
                <c:pt idx="3791">
                  <c:v>0.26574149361464844</c:v>
                </c:pt>
                <c:pt idx="3792">
                  <c:v>0</c:v>
                </c:pt>
                <c:pt idx="3793">
                  <c:v>0.16244645706490007</c:v>
                </c:pt>
                <c:pt idx="3794">
                  <c:v>7.403416476139341E-4</c:v>
                </c:pt>
                <c:pt idx="3795">
                  <c:v>1.1136769690359601E-5</c:v>
                </c:pt>
                <c:pt idx="3796">
                  <c:v>1.5138483402439508E-6</c:v>
                </c:pt>
                <c:pt idx="3797">
                  <c:v>9.2089468147937739E-4</c:v>
                </c:pt>
                <c:pt idx="3798">
                  <c:v>1.0428703335218413E-2</c:v>
                </c:pt>
                <c:pt idx="3799">
                  <c:v>7.6359067407965109E-2</c:v>
                </c:pt>
                <c:pt idx="3800">
                  <c:v>0.16540030833791955</c:v>
                </c:pt>
                <c:pt idx="3801">
                  <c:v>1.0459226157025435E-3</c:v>
                </c:pt>
                <c:pt idx="3802">
                  <c:v>1.0625460693532403</c:v>
                </c:pt>
                <c:pt idx="3803">
                  <c:v>1.8993398391385862E-8</c:v>
                </c:pt>
                <c:pt idx="3804">
                  <c:v>9.0334381962291627E-3</c:v>
                </c:pt>
                <c:pt idx="3805">
                  <c:v>3.6069142280243196E-3</c:v>
                </c:pt>
                <c:pt idx="3806">
                  <c:v>0</c:v>
                </c:pt>
                <c:pt idx="3807">
                  <c:v>1.7181182658554035E-3</c:v>
                </c:pt>
                <c:pt idx="3808">
                  <c:v>1.8591605544291324E-2</c:v>
                </c:pt>
                <c:pt idx="3809">
                  <c:v>5.3515122418649565E-2</c:v>
                </c:pt>
                <c:pt idx="3810">
                  <c:v>3.4227665372968085E-8</c:v>
                </c:pt>
                <c:pt idx="3811">
                  <c:v>2.0109253296620637E-4</c:v>
                </c:pt>
                <c:pt idx="3812">
                  <c:v>0.11405385784090412</c:v>
                </c:pt>
                <c:pt idx="3813">
                  <c:v>6.8445250384426334E-3</c:v>
                </c:pt>
                <c:pt idx="3814">
                  <c:v>1.3869182576563701E-5</c:v>
                </c:pt>
                <c:pt idx="3815">
                  <c:v>3.0559169323013677E-3</c:v>
                </c:pt>
                <c:pt idx="3816">
                  <c:v>2.0094871676565584E-4</c:v>
                </c:pt>
                <c:pt idx="3817">
                  <c:v>0.25359249001243339</c:v>
                </c:pt>
                <c:pt idx="3818">
                  <c:v>0.40900012263475355</c:v>
                </c:pt>
                <c:pt idx="3819">
                  <c:v>7.4835324635786227E-3</c:v>
                </c:pt>
                <c:pt idx="3820">
                  <c:v>0.12554967148429891</c:v>
                </c:pt>
                <c:pt idx="3821">
                  <c:v>1.0373935665701741E-2</c:v>
                </c:pt>
                <c:pt idx="3822">
                  <c:v>0.28887872866138514</c:v>
                </c:pt>
                <c:pt idx="3823">
                  <c:v>1.110774425309318E-4</c:v>
                </c:pt>
                <c:pt idx="3824">
                  <c:v>0.42028984710245987</c:v>
                </c:pt>
                <c:pt idx="3825">
                  <c:v>0.43077511626917714</c:v>
                </c:pt>
                <c:pt idx="3826">
                  <c:v>1.11529778856017E-5</c:v>
                </c:pt>
                <c:pt idx="3827">
                  <c:v>0.15915203201330816</c:v>
                </c:pt>
                <c:pt idx="3828">
                  <c:v>1.0813513611170167E-2</c:v>
                </c:pt>
                <c:pt idx="3829">
                  <c:v>4.0781052686767121E-2</c:v>
                </c:pt>
                <c:pt idx="3830">
                  <c:v>0.9387547970547836</c:v>
                </c:pt>
                <c:pt idx="3831">
                  <c:v>0.51086679599388995</c:v>
                </c:pt>
                <c:pt idx="3832">
                  <c:v>0.23096982888330189</c:v>
                </c:pt>
                <c:pt idx="3833">
                  <c:v>4.2423021929649139E-4</c:v>
                </c:pt>
                <c:pt idx="3834">
                  <c:v>7.9839431021252896E-4</c:v>
                </c:pt>
                <c:pt idx="3835">
                  <c:v>0.76539665701126025</c:v>
                </c:pt>
                <c:pt idx="3836">
                  <c:v>0.36373234816022326</c:v>
                </c:pt>
                <c:pt idx="3837">
                  <c:v>0.23718387266317945</c:v>
                </c:pt>
                <c:pt idx="3838">
                  <c:v>0.47901956490037023</c:v>
                </c:pt>
                <c:pt idx="3839">
                  <c:v>8.3806401889202783E-2</c:v>
                </c:pt>
                <c:pt idx="3840">
                  <c:v>2.4874234735724777E-7</c:v>
                </c:pt>
                <c:pt idx="3841">
                  <c:v>0.3451803242383007</c:v>
                </c:pt>
                <c:pt idx="3842">
                  <c:v>0.32132148221162432</c:v>
                </c:pt>
                <c:pt idx="3843">
                  <c:v>4.4051882990236002E-8</c:v>
                </c:pt>
                <c:pt idx="3844">
                  <c:v>1.1159777808312902E-2</c:v>
                </c:pt>
                <c:pt idx="3845">
                  <c:v>3.029276212066321E-6</c:v>
                </c:pt>
                <c:pt idx="3846">
                  <c:v>3.4238858403074441E-3</c:v>
                </c:pt>
                <c:pt idx="3847">
                  <c:v>6.1592004118191993E-9</c:v>
                </c:pt>
                <c:pt idx="3848">
                  <c:v>1.3172533318789082E-2</c:v>
                </c:pt>
                <c:pt idx="3849">
                  <c:v>7.63515463445728E-3</c:v>
                </c:pt>
                <c:pt idx="3850">
                  <c:v>0.31834148624554848</c:v>
                </c:pt>
                <c:pt idx="3851">
                  <c:v>0.12377957210043482</c:v>
                </c:pt>
                <c:pt idx="3852">
                  <c:v>3.2884941306948259E-2</c:v>
                </c:pt>
                <c:pt idx="3853">
                  <c:v>0.50657359547249181</c:v>
                </c:pt>
                <c:pt idx="3854">
                  <c:v>1.9857124091640229E-4</c:v>
                </c:pt>
                <c:pt idx="3855">
                  <c:v>1.0095541558611664E-7</c:v>
                </c:pt>
                <c:pt idx="3856">
                  <c:v>1.4677849970306607E-10</c:v>
                </c:pt>
                <c:pt idx="3857">
                  <c:v>1.4130111112436181E-5</c:v>
                </c:pt>
                <c:pt idx="3858">
                  <c:v>4.5104165554579008E-3</c:v>
                </c:pt>
                <c:pt idx="3859">
                  <c:v>6.3974257028635911E-9</c:v>
                </c:pt>
                <c:pt idx="3860">
                  <c:v>2.3709945299259027E-2</c:v>
                </c:pt>
                <c:pt idx="3861">
                  <c:v>1.3968908076143868E-8</c:v>
                </c:pt>
                <c:pt idx="3862">
                  <c:v>1.2334191473180562</c:v>
                </c:pt>
                <c:pt idx="3863">
                  <c:v>6.07097660794017E-10</c:v>
                </c:pt>
                <c:pt idx="3864">
                  <c:v>0.29159977147370875</c:v>
                </c:pt>
                <c:pt idx="3865">
                  <c:v>0.31355974315526131</c:v>
                </c:pt>
                <c:pt idx="3866">
                  <c:v>0.39336094945663574</c:v>
                </c:pt>
                <c:pt idx="3867">
                  <c:v>9.2399092101956432E-2</c:v>
                </c:pt>
                <c:pt idx="3868">
                  <c:v>8.2926193031011489E-5</c:v>
                </c:pt>
                <c:pt idx="3869">
                  <c:v>9.5407778957746472E-4</c:v>
                </c:pt>
                <c:pt idx="3870">
                  <c:v>8.6141184531991571E-2</c:v>
                </c:pt>
                <c:pt idx="3871">
                  <c:v>1.3161389006621795E-6</c:v>
                </c:pt>
                <c:pt idx="3872">
                  <c:v>4.2640511514460721E-4</c:v>
                </c:pt>
                <c:pt idx="3873">
                  <c:v>0.84777745705983587</c:v>
                </c:pt>
                <c:pt idx="3874">
                  <c:v>2.1202374048979216E-6</c:v>
                </c:pt>
                <c:pt idx="3875">
                  <c:v>2.2333146759173058E-3</c:v>
                </c:pt>
                <c:pt idx="3876">
                  <c:v>1.4242587364921076E-3</c:v>
                </c:pt>
                <c:pt idx="3877">
                  <c:v>3.0168221420091372E-5</c:v>
                </c:pt>
                <c:pt idx="3878">
                  <c:v>6.3159617135552348E-2</c:v>
                </c:pt>
                <c:pt idx="3879">
                  <c:v>5.319192170576181E-5</c:v>
                </c:pt>
                <c:pt idx="3880">
                  <c:v>6.5242529800403528E-4</c:v>
                </c:pt>
                <c:pt idx="3881">
                  <c:v>0.10174242533757288</c:v>
                </c:pt>
                <c:pt idx="3882">
                  <c:v>2.1817317890754793E-4</c:v>
                </c:pt>
                <c:pt idx="3883">
                  <c:v>2.5155063868149659E-6</c:v>
                </c:pt>
                <c:pt idx="3884">
                  <c:v>1.328435139480627E-5</c:v>
                </c:pt>
                <c:pt idx="3885">
                  <c:v>5.5891937874447885E-2</c:v>
                </c:pt>
                <c:pt idx="3886">
                  <c:v>3.4484924777012812E-7</c:v>
                </c:pt>
                <c:pt idx="3887">
                  <c:v>0.27256527536730746</c:v>
                </c:pt>
                <c:pt idx="3888">
                  <c:v>3.8836280415951094E-3</c:v>
                </c:pt>
                <c:pt idx="3889">
                  <c:v>1.1380883040402584E-7</c:v>
                </c:pt>
                <c:pt idx="3890">
                  <c:v>2.1690969690125188E-10</c:v>
                </c:pt>
                <c:pt idx="3891">
                  <c:v>1.1085989245705782E-4</c:v>
                </c:pt>
                <c:pt idx="3892">
                  <c:v>8.2355086723007981E-8</c:v>
                </c:pt>
                <c:pt idx="3893">
                  <c:v>0.2485626139895542</c:v>
                </c:pt>
                <c:pt idx="3894">
                  <c:v>5.3488064358777074E-3</c:v>
                </c:pt>
                <c:pt idx="3895">
                  <c:v>4.9627746903955999E-5</c:v>
                </c:pt>
                <c:pt idx="3896">
                  <c:v>2.4311562822860338E-4</c:v>
                </c:pt>
                <c:pt idx="3897">
                  <c:v>5.2823138808165901E-3</c:v>
                </c:pt>
                <c:pt idx="3898">
                  <c:v>1.0937328418308514E-3</c:v>
                </c:pt>
                <c:pt idx="3899">
                  <c:v>2.0381642563080667E-2</c:v>
                </c:pt>
                <c:pt idx="3900">
                  <c:v>2.0406530042458497E-4</c:v>
                </c:pt>
                <c:pt idx="3901">
                  <c:v>5.6481888198966948E-4</c:v>
                </c:pt>
                <c:pt idx="3902">
                  <c:v>3.3970046357477329E-2</c:v>
                </c:pt>
                <c:pt idx="3903">
                  <c:v>0.11100299052994475</c:v>
                </c:pt>
                <c:pt idx="3904">
                  <c:v>8.319068354522885E-2</c:v>
                </c:pt>
                <c:pt idx="3905">
                  <c:v>4.5782285090886299E-3</c:v>
                </c:pt>
                <c:pt idx="3906">
                  <c:v>2.5120231536898744E-9</c:v>
                </c:pt>
                <c:pt idx="3907">
                  <c:v>2.5442922011139559E-3</c:v>
                </c:pt>
                <c:pt idx="3908">
                  <c:v>0.12778884075919664</c:v>
                </c:pt>
                <c:pt idx="3909">
                  <c:v>9.6741796737712539E-6</c:v>
                </c:pt>
                <c:pt idx="3910">
                  <c:v>2.3447180493051221E-7</c:v>
                </c:pt>
                <c:pt idx="3911">
                  <c:v>7.8604360172369954E-6</c:v>
                </c:pt>
                <c:pt idx="3912">
                  <c:v>1.3040081998135406E-2</c:v>
                </c:pt>
                <c:pt idx="3913">
                  <c:v>0.39863899809844083</c:v>
                </c:pt>
                <c:pt idx="3914">
                  <c:v>2.8994011149520507E-2</c:v>
                </c:pt>
                <c:pt idx="3915">
                  <c:v>5.8031720802219945E-2</c:v>
                </c:pt>
                <c:pt idx="3916">
                  <c:v>0.2744162678863154</c:v>
                </c:pt>
                <c:pt idx="3917">
                  <c:v>0.11064096872551331</c:v>
                </c:pt>
                <c:pt idx="3918">
                  <c:v>0.14016130824141562</c:v>
                </c:pt>
                <c:pt idx="3919">
                  <c:v>0.2646978269524351</c:v>
                </c:pt>
                <c:pt idx="3920">
                  <c:v>8.8385276461280859E-2</c:v>
                </c:pt>
                <c:pt idx="3921">
                  <c:v>2.3962957139566435E-6</c:v>
                </c:pt>
                <c:pt idx="3922">
                  <c:v>3.8968090938499371E-3</c:v>
                </c:pt>
                <c:pt idx="3923">
                  <c:v>3.4335176554781298E-6</c:v>
                </c:pt>
                <c:pt idx="3924">
                  <c:v>2.4796757513430878E-3</c:v>
                </c:pt>
                <c:pt idx="3925">
                  <c:v>9.2956058663847728E-5</c:v>
                </c:pt>
                <c:pt idx="3926">
                  <c:v>6.268591756166599E-4</c:v>
                </c:pt>
                <c:pt idx="3927">
                  <c:v>4.8715615573599691E-9</c:v>
                </c:pt>
                <c:pt idx="3928">
                  <c:v>0.10573085135401521</c:v>
                </c:pt>
                <c:pt idx="3929">
                  <c:v>5.9639758094075186E-2</c:v>
                </c:pt>
                <c:pt idx="3930">
                  <c:v>8.3794553857204843E-3</c:v>
                </c:pt>
                <c:pt idx="3931">
                  <c:v>2.5595794723716101E-5</c:v>
                </c:pt>
                <c:pt idx="3932">
                  <c:v>6.9751066521674135E-2</c:v>
                </c:pt>
                <c:pt idx="3933">
                  <c:v>0.25731139838473049</c:v>
                </c:pt>
                <c:pt idx="3934">
                  <c:v>0.34509675027093506</c:v>
                </c:pt>
                <c:pt idx="3935">
                  <c:v>5.0684754070906808E-3</c:v>
                </c:pt>
                <c:pt idx="3936">
                  <c:v>1.4274892371344916E-3</c:v>
                </c:pt>
                <c:pt idx="3937">
                  <c:v>6.0323531685548819E-2</c:v>
                </c:pt>
                <c:pt idx="3938">
                  <c:v>1.7905670876031979E-5</c:v>
                </c:pt>
                <c:pt idx="3939">
                  <c:v>0.12277170596818357</c:v>
                </c:pt>
                <c:pt idx="3940">
                  <c:v>6.8396309014046322E-2</c:v>
                </c:pt>
                <c:pt idx="3941">
                  <c:v>5.5358803996016989E-2</c:v>
                </c:pt>
                <c:pt idx="3942">
                  <c:v>1.0274061883752654</c:v>
                </c:pt>
                <c:pt idx="3943">
                  <c:v>0.22433276040319913</c:v>
                </c:pt>
                <c:pt idx="3944">
                  <c:v>1.5821422166536114E-5</c:v>
                </c:pt>
                <c:pt idx="3945">
                  <c:v>1.1330476830213091E-3</c:v>
                </c:pt>
                <c:pt idx="3946">
                  <c:v>3.1757550839676151E-3</c:v>
                </c:pt>
                <c:pt idx="3947">
                  <c:v>2.3946199740824391E-8</c:v>
                </c:pt>
                <c:pt idx="3948">
                  <c:v>2.9010259430638048E-3</c:v>
                </c:pt>
                <c:pt idx="3949">
                  <c:v>8.2289760998304092E-8</c:v>
                </c:pt>
                <c:pt idx="3950">
                  <c:v>1.4317452163018203E-3</c:v>
                </c:pt>
                <c:pt idx="3951">
                  <c:v>5.4465885068658915E-4</c:v>
                </c:pt>
                <c:pt idx="3952">
                  <c:v>5.7150368641237129E-4</c:v>
                </c:pt>
                <c:pt idx="3953">
                  <c:v>4.0047659679045796E-4</c:v>
                </c:pt>
                <c:pt idx="3954">
                  <c:v>9.3596357539409771E-6</c:v>
                </c:pt>
                <c:pt idx="3955">
                  <c:v>7.1706290448219565E-2</c:v>
                </c:pt>
                <c:pt idx="3956">
                  <c:v>5.0051986956510655E-2</c:v>
                </c:pt>
                <c:pt idx="3957">
                  <c:v>1.5554158421881093E-5</c:v>
                </c:pt>
                <c:pt idx="3958">
                  <c:v>3.6224972807122127E-2</c:v>
                </c:pt>
                <c:pt idx="3959">
                  <c:v>2.2921216436745936E-2</c:v>
                </c:pt>
                <c:pt idx="3960">
                  <c:v>4.0350281880660881E-4</c:v>
                </c:pt>
                <c:pt idx="3961">
                  <c:v>4.4168380365671116E-8</c:v>
                </c:pt>
                <c:pt idx="3962">
                  <c:v>5.5383833659099757E-11</c:v>
                </c:pt>
                <c:pt idx="3963">
                  <c:v>1.0999571136947419</c:v>
                </c:pt>
                <c:pt idx="3964">
                  <c:v>0.13445861889036009</c:v>
                </c:pt>
                <c:pt idx="3965">
                  <c:v>1.8775689657268418E-2</c:v>
                </c:pt>
                <c:pt idx="3966">
                  <c:v>0.53450596327591637</c:v>
                </c:pt>
                <c:pt idx="3967">
                  <c:v>7.6254197666312196E-2</c:v>
                </c:pt>
                <c:pt idx="3968">
                  <c:v>1.1358859458759889E-6</c:v>
                </c:pt>
                <c:pt idx="3969">
                  <c:v>2.5633427681945351E-2</c:v>
                </c:pt>
                <c:pt idx="3970">
                  <c:v>3.1419925219181362E-2</c:v>
                </c:pt>
                <c:pt idx="3971">
                  <c:v>8.05350077362307E-3</c:v>
                </c:pt>
                <c:pt idx="3972">
                  <c:v>3.4389789710592967E-8</c:v>
                </c:pt>
                <c:pt idx="3973">
                  <c:v>4.3382048847096205E-2</c:v>
                </c:pt>
                <c:pt idx="3974">
                  <c:v>0.22196250805786494</c:v>
                </c:pt>
                <c:pt idx="3975">
                  <c:v>7.5460369381758465E-9</c:v>
                </c:pt>
                <c:pt idx="3976">
                  <c:v>3.3655260462202401E-3</c:v>
                </c:pt>
                <c:pt idx="3977">
                  <c:v>3.4269482700755881E-2</c:v>
                </c:pt>
                <c:pt idx="3978">
                  <c:v>0.4451655414003366</c:v>
                </c:pt>
                <c:pt idx="3979">
                  <c:v>0.27742778701830173</c:v>
                </c:pt>
                <c:pt idx="3980">
                  <c:v>4.5696112066333372E-6</c:v>
                </c:pt>
                <c:pt idx="3981">
                  <c:v>0.18015480258942931</c:v>
                </c:pt>
                <c:pt idx="3982">
                  <c:v>0</c:v>
                </c:pt>
                <c:pt idx="3983">
                  <c:v>2.1454544955321671E-3</c:v>
                </c:pt>
                <c:pt idx="3984">
                  <c:v>0.41485276444667651</c:v>
                </c:pt>
                <c:pt idx="3985">
                  <c:v>0.31301264467011536</c:v>
                </c:pt>
                <c:pt idx="3986">
                  <c:v>1.5668279165883058E-2</c:v>
                </c:pt>
                <c:pt idx="3987">
                  <c:v>7.4184068076794316E-7</c:v>
                </c:pt>
                <c:pt idx="3988">
                  <c:v>1.2565019422625006E-8</c:v>
                </c:pt>
                <c:pt idx="3989">
                  <c:v>0.17091165189939433</c:v>
                </c:pt>
                <c:pt idx="3990">
                  <c:v>0.53405805585293409</c:v>
                </c:pt>
                <c:pt idx="3991">
                  <c:v>1.1311872870252488</c:v>
                </c:pt>
                <c:pt idx="3992">
                  <c:v>0.40681669161753409</c:v>
                </c:pt>
                <c:pt idx="3993">
                  <c:v>0</c:v>
                </c:pt>
                <c:pt idx="3994">
                  <c:v>0.39195497460061346</c:v>
                </c:pt>
                <c:pt idx="3995">
                  <c:v>0.10608459633033539</c:v>
                </c:pt>
                <c:pt idx="3996">
                  <c:v>6.9812109206268298E-3</c:v>
                </c:pt>
                <c:pt idx="3997">
                  <c:v>0.50771558165092301</c:v>
                </c:pt>
                <c:pt idx="3998">
                  <c:v>1.5168013489416713E-3</c:v>
                </c:pt>
                <c:pt idx="3999">
                  <c:v>7.0913286249417026E-3</c:v>
                </c:pt>
                <c:pt idx="4000">
                  <c:v>2.6764075440429688E-4</c:v>
                </c:pt>
                <c:pt idx="4001">
                  <c:v>1.7637794036707104E-2</c:v>
                </c:pt>
                <c:pt idx="4002">
                  <c:v>5.8739681420725234E-2</c:v>
                </c:pt>
                <c:pt idx="4003">
                  <c:v>1.3697965966873039E-3</c:v>
                </c:pt>
                <c:pt idx="4004">
                  <c:v>2.2544464942639095E-3</c:v>
                </c:pt>
                <c:pt idx="4005">
                  <c:v>9.7557491875672362E-6</c:v>
                </c:pt>
                <c:pt idx="4006">
                  <c:v>1.0663039568547175E-5</c:v>
                </c:pt>
                <c:pt idx="4007">
                  <c:v>3.2108977166416551E-2</c:v>
                </c:pt>
                <c:pt idx="4008">
                  <c:v>8.598741565026865E-9</c:v>
                </c:pt>
                <c:pt idx="4009">
                  <c:v>2.7112818179083188E-4</c:v>
                </c:pt>
                <c:pt idx="4010">
                  <c:v>3.0811496678292701E-2</c:v>
                </c:pt>
                <c:pt idx="4011">
                  <c:v>5.4517687564422653E-7</c:v>
                </c:pt>
                <c:pt idx="4012">
                  <c:v>3.7140915695047155E-2</c:v>
                </c:pt>
                <c:pt idx="4013">
                  <c:v>6.7948953473857349E-2</c:v>
                </c:pt>
                <c:pt idx="4014">
                  <c:v>8.5969357847102676E-2</c:v>
                </c:pt>
                <c:pt idx="4015">
                  <c:v>3.9541157773821556E-9</c:v>
                </c:pt>
                <c:pt idx="4016">
                  <c:v>3.2587386704809594E-8</c:v>
                </c:pt>
                <c:pt idx="4017">
                  <c:v>2.1466619853644958E-5</c:v>
                </c:pt>
                <c:pt idx="4018">
                  <c:v>1.740806327052484E-5</c:v>
                </c:pt>
                <c:pt idx="4019">
                  <c:v>3.5936887158142111E-3</c:v>
                </c:pt>
                <c:pt idx="4020">
                  <c:v>1.3343399489434558E-2</c:v>
                </c:pt>
                <c:pt idx="4021">
                  <c:v>2.2728744766979969E-3</c:v>
                </c:pt>
                <c:pt idx="4022">
                  <c:v>0.15517295363024572</c:v>
                </c:pt>
                <c:pt idx="4023">
                  <c:v>5.1799264288492942E-3</c:v>
                </c:pt>
                <c:pt idx="4024">
                  <c:v>8.8321208053303325E-3</c:v>
                </c:pt>
                <c:pt idx="4025">
                  <c:v>3.1143866832961151E-10</c:v>
                </c:pt>
                <c:pt idx="4026">
                  <c:v>6.1027552864800362E-2</c:v>
                </c:pt>
                <c:pt idx="4027">
                  <c:v>0.18623921846576261</c:v>
                </c:pt>
                <c:pt idx="4028">
                  <c:v>0.38276202366118667</c:v>
                </c:pt>
                <c:pt idx="4029">
                  <c:v>3.9445677362784044E-2</c:v>
                </c:pt>
                <c:pt idx="4030">
                  <c:v>3.4873174928909223E-3</c:v>
                </c:pt>
                <c:pt idx="4031">
                  <c:v>2.4743113328537903E-5</c:v>
                </c:pt>
                <c:pt idx="4032">
                  <c:v>4.8250292735431702E-2</c:v>
                </c:pt>
                <c:pt idx="4033">
                  <c:v>2.1462155001875554E-5</c:v>
                </c:pt>
                <c:pt idx="4034">
                  <c:v>3.5689223358735786E-6</c:v>
                </c:pt>
                <c:pt idx="4035">
                  <c:v>8.1242473396913106E-5</c:v>
                </c:pt>
                <c:pt idx="4036">
                  <c:v>7.6511987259242714E-6</c:v>
                </c:pt>
                <c:pt idx="4037">
                  <c:v>4.3516550220343557E-2</c:v>
                </c:pt>
                <c:pt idx="4038">
                  <c:v>0.12245504204185684</c:v>
                </c:pt>
                <c:pt idx="4039">
                  <c:v>3.0984690451343024E-2</c:v>
                </c:pt>
                <c:pt idx="4040">
                  <c:v>6.9075790586505957E-4</c:v>
                </c:pt>
                <c:pt idx="4041">
                  <c:v>3.7686917729961916E-3</c:v>
                </c:pt>
                <c:pt idx="4042">
                  <c:v>1.4635599667302014E-5</c:v>
                </c:pt>
                <c:pt idx="4043">
                  <c:v>1.495114577470862E-3</c:v>
                </c:pt>
                <c:pt idx="4044">
                  <c:v>2.4657411968840207E-2</c:v>
                </c:pt>
                <c:pt idx="4045">
                  <c:v>0.10014531951548887</c:v>
                </c:pt>
                <c:pt idx="4046">
                  <c:v>0.26155275515750431</c:v>
                </c:pt>
                <c:pt idx="4047">
                  <c:v>7.65279655129361E-2</c:v>
                </c:pt>
                <c:pt idx="4048">
                  <c:v>5.9638021870462481E-4</c:v>
                </c:pt>
                <c:pt idx="4049">
                  <c:v>1.337852469245128E-2</c:v>
                </c:pt>
                <c:pt idx="4050">
                  <c:v>3.8993784323092514E-5</c:v>
                </c:pt>
                <c:pt idx="4051">
                  <c:v>7.5103336398262168E-5</c:v>
                </c:pt>
                <c:pt idx="4052">
                  <c:v>3.1870556379006185E-7</c:v>
                </c:pt>
                <c:pt idx="4053">
                  <c:v>3.0356342123429084E-2</c:v>
                </c:pt>
                <c:pt idx="4054">
                  <c:v>0</c:v>
                </c:pt>
                <c:pt idx="4055">
                  <c:v>0.30767956967906063</c:v>
                </c:pt>
                <c:pt idx="4056">
                  <c:v>2.0462572809703708E-8</c:v>
                </c:pt>
                <c:pt idx="4057">
                  <c:v>0.1717869365644368</c:v>
                </c:pt>
                <c:pt idx="4058">
                  <c:v>1.0690844185374801E-4</c:v>
                </c:pt>
                <c:pt idx="4059">
                  <c:v>0</c:v>
                </c:pt>
                <c:pt idx="4060">
                  <c:v>2.6205975361034139E-3</c:v>
                </c:pt>
                <c:pt idx="4061">
                  <c:v>0.5164923836650418</c:v>
                </c:pt>
                <c:pt idx="4062">
                  <c:v>5.1013780930346572E-2</c:v>
                </c:pt>
                <c:pt idx="4063">
                  <c:v>1.7993941563585771E-5</c:v>
                </c:pt>
                <c:pt idx="4064">
                  <c:v>0.11624939427501006</c:v>
                </c:pt>
                <c:pt idx="4065">
                  <c:v>9.2312017014685159E-6</c:v>
                </c:pt>
                <c:pt idx="4066">
                  <c:v>1.567257490198282E-2</c:v>
                </c:pt>
                <c:pt idx="4067">
                  <c:v>0.16444756667493435</c:v>
                </c:pt>
                <c:pt idx="4068">
                  <c:v>3.1814498831663612E-9</c:v>
                </c:pt>
                <c:pt idx="4069">
                  <c:v>3.6947286152756594E-3</c:v>
                </c:pt>
                <c:pt idx="4070">
                  <c:v>0.1907194389242019</c:v>
                </c:pt>
                <c:pt idx="4071">
                  <c:v>1.7725033154642429E-10</c:v>
                </c:pt>
                <c:pt idx="4072">
                  <c:v>9.3684583442477778E-2</c:v>
                </c:pt>
                <c:pt idx="4073">
                  <c:v>0.2872746699745044</c:v>
                </c:pt>
                <c:pt idx="4074">
                  <c:v>8.9520750226607701E-4</c:v>
                </c:pt>
                <c:pt idx="4075">
                  <c:v>8.943435809771222E-5</c:v>
                </c:pt>
                <c:pt idx="4076">
                  <c:v>4.3356343336464764E-5</c:v>
                </c:pt>
                <c:pt idx="4077">
                  <c:v>1.6288055065523561E-3</c:v>
                </c:pt>
                <c:pt idx="4078">
                  <c:v>4.1810448184199546E-5</c:v>
                </c:pt>
                <c:pt idx="4079">
                  <c:v>0.43197750466613771</c:v>
                </c:pt>
                <c:pt idx="4080">
                  <c:v>7.3014902945381689E-8</c:v>
                </c:pt>
                <c:pt idx="4081">
                  <c:v>0.45148414629200706</c:v>
                </c:pt>
                <c:pt idx="4082">
                  <c:v>0.1164342035236626</c:v>
                </c:pt>
                <c:pt idx="4083">
                  <c:v>1.1173312070782749E-3</c:v>
                </c:pt>
                <c:pt idx="4084">
                  <c:v>1.7219849990933098E-9</c:v>
                </c:pt>
                <c:pt idx="4085">
                  <c:v>1.0489360034313797E-4</c:v>
                </c:pt>
                <c:pt idx="4086">
                  <c:v>2.4727482059153404E-5</c:v>
                </c:pt>
                <c:pt idx="4087">
                  <c:v>0.17534679683304563</c:v>
                </c:pt>
                <c:pt idx="4088">
                  <c:v>4.1874522397233812E-4</c:v>
                </c:pt>
                <c:pt idx="4089">
                  <c:v>0.18241762807181183</c:v>
                </c:pt>
                <c:pt idx="4090">
                  <c:v>4.5803453171242611E-2</c:v>
                </c:pt>
                <c:pt idx="4091">
                  <c:v>0.93987017397172712</c:v>
                </c:pt>
                <c:pt idx="4092">
                  <c:v>0.14582716261163325</c:v>
                </c:pt>
                <c:pt idx="4093">
                  <c:v>1.2099045568373304E-2</c:v>
                </c:pt>
                <c:pt idx="4094">
                  <c:v>1.0869189376965028E-3</c:v>
                </c:pt>
                <c:pt idx="4095">
                  <c:v>5.9538891107665506E-4</c:v>
                </c:pt>
                <c:pt idx="4096">
                  <c:v>8.479609064502285E-4</c:v>
                </c:pt>
                <c:pt idx="4097">
                  <c:v>2.1289834857664471E-3</c:v>
                </c:pt>
                <c:pt idx="4098">
                  <c:v>1.641909373092618E-3</c:v>
                </c:pt>
                <c:pt idx="4099">
                  <c:v>1.266106950548052E-9</c:v>
                </c:pt>
                <c:pt idx="4100">
                  <c:v>3.7240725285303392E-4</c:v>
                </c:pt>
                <c:pt idx="4101">
                  <c:v>0.69598501048343753</c:v>
                </c:pt>
                <c:pt idx="4102">
                  <c:v>4.3083345757942627E-2</c:v>
                </c:pt>
                <c:pt idx="4103">
                  <c:v>0.40634987293386426</c:v>
                </c:pt>
                <c:pt idx="4104">
                  <c:v>3.0861400852894056E-10</c:v>
                </c:pt>
                <c:pt idx="4105">
                  <c:v>0</c:v>
                </c:pt>
                <c:pt idx="4106">
                  <c:v>2.0876246554414864E-8</c:v>
                </c:pt>
                <c:pt idx="4107">
                  <c:v>0.28346035335049552</c:v>
                </c:pt>
                <c:pt idx="4108">
                  <c:v>5.0412423678960865E-3</c:v>
                </c:pt>
                <c:pt idx="4109">
                  <c:v>1.4989827909411051E-4</c:v>
                </c:pt>
                <c:pt idx="4110">
                  <c:v>0.16473305868054033</c:v>
                </c:pt>
                <c:pt idx="4111">
                  <c:v>0.20876446617671018</c:v>
                </c:pt>
                <c:pt idx="4112">
                  <c:v>3.2813947277523668E-4</c:v>
                </c:pt>
                <c:pt idx="4113">
                  <c:v>3.2899801342928366E-5</c:v>
                </c:pt>
                <c:pt idx="4114">
                  <c:v>1.6515904931407718E-3</c:v>
                </c:pt>
                <c:pt idx="4115">
                  <c:v>1.4361338625438487E-2</c:v>
                </c:pt>
                <c:pt idx="4116">
                  <c:v>6.4702312465492826E-6</c:v>
                </c:pt>
                <c:pt idx="4117">
                  <c:v>0.2234360162205011</c:v>
                </c:pt>
                <c:pt idx="4118">
                  <c:v>5.3494054215385157E-3</c:v>
                </c:pt>
                <c:pt idx="4119">
                  <c:v>2.9387606517308165E-2</c:v>
                </c:pt>
                <c:pt idx="4120">
                  <c:v>4.7661515677132661E-4</c:v>
                </c:pt>
                <c:pt idx="4121">
                  <c:v>0.37078082119725364</c:v>
                </c:pt>
                <c:pt idx="4122">
                  <c:v>2.3736106389553034E-7</c:v>
                </c:pt>
                <c:pt idx="4123">
                  <c:v>2.9041555376918786E-5</c:v>
                </c:pt>
                <c:pt idx="4124">
                  <c:v>0.57407617407928913</c:v>
                </c:pt>
                <c:pt idx="4125">
                  <c:v>2.7907289122848229E-4</c:v>
                </c:pt>
                <c:pt idx="4126">
                  <c:v>1.8525743999015302E-2</c:v>
                </c:pt>
                <c:pt idx="4127">
                  <c:v>0.46972435288460584</c:v>
                </c:pt>
                <c:pt idx="4128">
                  <c:v>1.2458838334965262E-2</c:v>
                </c:pt>
                <c:pt idx="4129">
                  <c:v>0.33015271195712692</c:v>
                </c:pt>
                <c:pt idx="4130">
                  <c:v>0.40542873219781927</c:v>
                </c:pt>
                <c:pt idx="4131">
                  <c:v>7.7074855424171462E-4</c:v>
                </c:pt>
                <c:pt idx="4132">
                  <c:v>8.0788347661531715E-2</c:v>
                </c:pt>
                <c:pt idx="4133">
                  <c:v>1.9369338704522759E-5</c:v>
                </c:pt>
                <c:pt idx="4134">
                  <c:v>1.0105901176273951E-2</c:v>
                </c:pt>
                <c:pt idx="4135">
                  <c:v>0.49153447452518356</c:v>
                </c:pt>
                <c:pt idx="4136">
                  <c:v>0.27923503621491436</c:v>
                </c:pt>
                <c:pt idx="4137">
                  <c:v>1.482921083229403E-9</c:v>
                </c:pt>
                <c:pt idx="4138">
                  <c:v>3.1071898015838217E-2</c:v>
                </c:pt>
                <c:pt idx="4139">
                  <c:v>2.5466604865639194E-3</c:v>
                </c:pt>
                <c:pt idx="4140">
                  <c:v>3.2924290189371495E-3</c:v>
                </c:pt>
                <c:pt idx="4141">
                  <c:v>5.5835375206037135E-10</c:v>
                </c:pt>
                <c:pt idx="4142">
                  <c:v>5.0538950040937237E-3</c:v>
                </c:pt>
                <c:pt idx="4143">
                  <c:v>0.30532680793087502</c:v>
                </c:pt>
                <c:pt idx="4144">
                  <c:v>2.5479228008811537E-3</c:v>
                </c:pt>
                <c:pt idx="4145">
                  <c:v>1.3433917275438079E-4</c:v>
                </c:pt>
                <c:pt idx="4146">
                  <c:v>2.4888530161647303E-5</c:v>
                </c:pt>
                <c:pt idx="4147">
                  <c:v>6.3771035379937653E-3</c:v>
                </c:pt>
                <c:pt idx="4148">
                  <c:v>1.0563895457868327E-2</c:v>
                </c:pt>
                <c:pt idx="4149">
                  <c:v>1.7160001620977917E-5</c:v>
                </c:pt>
                <c:pt idx="4150">
                  <c:v>3.8706178487350136E-5</c:v>
                </c:pt>
                <c:pt idx="4151">
                  <c:v>5.7716793179293628E-4</c:v>
                </c:pt>
                <c:pt idx="4152">
                  <c:v>2.1046172129297075E-10</c:v>
                </c:pt>
                <c:pt idx="4153">
                  <c:v>2.2226301687747394E-2</c:v>
                </c:pt>
                <c:pt idx="4154">
                  <c:v>1.7549836784413653E-3</c:v>
                </c:pt>
                <c:pt idx="4155">
                  <c:v>8.648629960117557E-4</c:v>
                </c:pt>
                <c:pt idx="4156">
                  <c:v>5.9251728375965908E-2</c:v>
                </c:pt>
                <c:pt idx="4157">
                  <c:v>1.2852364575073806E-7</c:v>
                </c:pt>
                <c:pt idx="4158">
                  <c:v>0.38330062791872027</c:v>
                </c:pt>
                <c:pt idx="4159">
                  <c:v>1.6725611139063951E-4</c:v>
                </c:pt>
                <c:pt idx="4160">
                  <c:v>3.8211870474778808E-2</c:v>
                </c:pt>
                <c:pt idx="4161">
                  <c:v>9.5139546956005841E-9</c:v>
                </c:pt>
                <c:pt idx="4162">
                  <c:v>4.3624869263995933E-2</c:v>
                </c:pt>
                <c:pt idx="4163">
                  <c:v>7.586414540770964E-5</c:v>
                </c:pt>
                <c:pt idx="4164">
                  <c:v>1.0354198179684922E-5</c:v>
                </c:pt>
                <c:pt idx="4165">
                  <c:v>2.19804328496245E-2</c:v>
                </c:pt>
                <c:pt idx="4166">
                  <c:v>1.2573188837376318E-7</c:v>
                </c:pt>
                <c:pt idx="4167">
                  <c:v>0.51011682906849254</c:v>
                </c:pt>
                <c:pt idx="4168">
                  <c:v>2.1117056195610172E-6</c:v>
                </c:pt>
                <c:pt idx="4169">
                  <c:v>6.8240627908213248E-3</c:v>
                </c:pt>
                <c:pt idx="4170">
                  <c:v>5.5859174807942276E-10</c:v>
                </c:pt>
                <c:pt idx="4171">
                  <c:v>1.6116103430175551E-9</c:v>
                </c:pt>
                <c:pt idx="4172">
                  <c:v>2.6840526107862302E-2</c:v>
                </c:pt>
                <c:pt idx="4173">
                  <c:v>7.3238108468644484E-3</c:v>
                </c:pt>
                <c:pt idx="4174">
                  <c:v>0.21625558586183397</c:v>
                </c:pt>
                <c:pt idx="4175">
                  <c:v>0.30590736397881102</c:v>
                </c:pt>
                <c:pt idx="4176">
                  <c:v>4.4658545022425208E-10</c:v>
                </c:pt>
                <c:pt idx="4177">
                  <c:v>3.2748563205207588E-2</c:v>
                </c:pt>
                <c:pt idx="4178">
                  <c:v>2.9265368005957698E-3</c:v>
                </c:pt>
                <c:pt idx="4179">
                  <c:v>1.3462644621426144E-2</c:v>
                </c:pt>
                <c:pt idx="4180">
                  <c:v>1.1783285337714417E-4</c:v>
                </c:pt>
                <c:pt idx="4181">
                  <c:v>1.0192920557950839E-2</c:v>
                </c:pt>
                <c:pt idx="4182">
                  <c:v>2.9621947939449623E-4</c:v>
                </c:pt>
                <c:pt idx="4183">
                  <c:v>0.3958208142533865</c:v>
                </c:pt>
                <c:pt idx="4184">
                  <c:v>1.1250332506693795E-3</c:v>
                </c:pt>
                <c:pt idx="4185">
                  <c:v>8.8684375461663599E-13</c:v>
                </c:pt>
                <c:pt idx="4186">
                  <c:v>0.23886774614266623</c:v>
                </c:pt>
                <c:pt idx="4187">
                  <c:v>2.9616952010860065E-2</c:v>
                </c:pt>
                <c:pt idx="4188">
                  <c:v>3.4951795788488641E-6</c:v>
                </c:pt>
                <c:pt idx="4189">
                  <c:v>4.7386162697778938E-3</c:v>
                </c:pt>
                <c:pt idx="4190">
                  <c:v>0.18170998786367637</c:v>
                </c:pt>
                <c:pt idx="4191">
                  <c:v>2.5911440460917973E-10</c:v>
                </c:pt>
                <c:pt idx="4192">
                  <c:v>2.4359077939744452E-2</c:v>
                </c:pt>
                <c:pt idx="4193">
                  <c:v>8.2107894059274911E-8</c:v>
                </c:pt>
                <c:pt idx="4194">
                  <c:v>0.19112499814865413</c:v>
                </c:pt>
                <c:pt idx="4195">
                  <c:v>1.9779366343845152E-8</c:v>
                </c:pt>
                <c:pt idx="4196">
                  <c:v>5.3923774679830866E-3</c:v>
                </c:pt>
                <c:pt idx="4197">
                  <c:v>0.87976917402459054</c:v>
                </c:pt>
                <c:pt idx="4198">
                  <c:v>4.3252305546193569E-7</c:v>
                </c:pt>
                <c:pt idx="4199">
                  <c:v>4.4262077935627711E-2</c:v>
                </c:pt>
                <c:pt idx="4200">
                  <c:v>8.5718586589641363E-2</c:v>
                </c:pt>
                <c:pt idx="4201">
                  <c:v>3.9178483762447164E-6</c:v>
                </c:pt>
                <c:pt idx="4202">
                  <c:v>0.64956642085992577</c:v>
                </c:pt>
                <c:pt idx="4203">
                  <c:v>2.8245389457502158E-5</c:v>
                </c:pt>
                <c:pt idx="4204">
                  <c:v>0.5591699342928329</c:v>
                </c:pt>
                <c:pt idx="4205">
                  <c:v>6.1013981830099785E-6</c:v>
                </c:pt>
                <c:pt idx="4206">
                  <c:v>2.2127822726849319E-2</c:v>
                </c:pt>
                <c:pt idx="4207">
                  <c:v>7.9868837219956412E-2</c:v>
                </c:pt>
                <c:pt idx="4208">
                  <c:v>4.9240325484171538E-3</c:v>
                </c:pt>
                <c:pt idx="4209">
                  <c:v>3.6038825540442036E-8</c:v>
                </c:pt>
                <c:pt idx="4210">
                  <c:v>0.10281815496314732</c:v>
                </c:pt>
                <c:pt idx="4211">
                  <c:v>4.6244791566746347E-7</c:v>
                </c:pt>
                <c:pt idx="4212">
                  <c:v>1.4651604733942506E-2</c:v>
                </c:pt>
                <c:pt idx="4213">
                  <c:v>1.3444104522629714E-4</c:v>
                </c:pt>
                <c:pt idx="4214">
                  <c:v>2.5809565119003078E-9</c:v>
                </c:pt>
                <c:pt idx="4215">
                  <c:v>1.7346613422782839E-7</c:v>
                </c:pt>
                <c:pt idx="4216">
                  <c:v>1.1527254819894512E-2</c:v>
                </c:pt>
                <c:pt idx="4217">
                  <c:v>0.9054121213215558</c:v>
                </c:pt>
                <c:pt idx="4218">
                  <c:v>0.92361309071310171</c:v>
                </c:pt>
                <c:pt idx="4219">
                  <c:v>0.31515861083129293</c:v>
                </c:pt>
                <c:pt idx="4220">
                  <c:v>3.715473366950553E-2</c:v>
                </c:pt>
                <c:pt idx="4221">
                  <c:v>5.8453588811043962E-3</c:v>
                </c:pt>
                <c:pt idx="4222">
                  <c:v>2.9666079464348598E-5</c:v>
                </c:pt>
                <c:pt idx="4223">
                  <c:v>0.22579941050592614</c:v>
                </c:pt>
                <c:pt idx="4224">
                  <c:v>0.13366012241496822</c:v>
                </c:pt>
                <c:pt idx="4225">
                  <c:v>3.0871399915724073E-4</c:v>
                </c:pt>
                <c:pt idx="4226">
                  <c:v>2.8743678142695777E-2</c:v>
                </c:pt>
                <c:pt idx="4227">
                  <c:v>3.932524528148785E-4</c:v>
                </c:pt>
                <c:pt idx="4228">
                  <c:v>7.1504824760408649E-5</c:v>
                </c:pt>
                <c:pt idx="4229">
                  <c:v>2.6880572845944961E-4</c:v>
                </c:pt>
                <c:pt idx="4230">
                  <c:v>0.2627551373642823</c:v>
                </c:pt>
                <c:pt idx="4231">
                  <c:v>1.4887024904011655E-4</c:v>
                </c:pt>
                <c:pt idx="4232">
                  <c:v>1.3652577770125124E-3</c:v>
                </c:pt>
                <c:pt idx="4233">
                  <c:v>2.0760413085201702E-6</c:v>
                </c:pt>
                <c:pt idx="4234">
                  <c:v>2.449821627491126E-2</c:v>
                </c:pt>
                <c:pt idx="4235">
                  <c:v>2.6099522882272561E-13</c:v>
                </c:pt>
                <c:pt idx="4236">
                  <c:v>2.7178605318188276E-11</c:v>
                </c:pt>
                <c:pt idx="4237">
                  <c:v>1.8771742068419622E-4</c:v>
                </c:pt>
                <c:pt idx="4238">
                  <c:v>1.0339130323712673E-6</c:v>
                </c:pt>
                <c:pt idx="4239">
                  <c:v>7.0955678653783028E-4</c:v>
                </c:pt>
                <c:pt idx="4240">
                  <c:v>1.9806577402702395E-3</c:v>
                </c:pt>
                <c:pt idx="4241">
                  <c:v>6.0523396926881572E-2</c:v>
                </c:pt>
                <c:pt idx="4242">
                  <c:v>3.7419020983139806E-6</c:v>
                </c:pt>
                <c:pt idx="4243">
                  <c:v>1.3175144300350997E-2</c:v>
                </c:pt>
                <c:pt idx="4244">
                  <c:v>5.7977843156545805E-2</c:v>
                </c:pt>
                <c:pt idx="4245">
                  <c:v>0</c:v>
                </c:pt>
                <c:pt idx="4246">
                  <c:v>7.7416008600605962E-2</c:v>
                </c:pt>
                <c:pt idx="4247">
                  <c:v>7.728033452046075E-2</c:v>
                </c:pt>
                <c:pt idx="4248">
                  <c:v>0.14968214964478621</c:v>
                </c:pt>
                <c:pt idx="4249">
                  <c:v>4.6940963894438612E-5</c:v>
                </c:pt>
                <c:pt idx="4250">
                  <c:v>2.1447720062885244E-9</c:v>
                </c:pt>
                <c:pt idx="4251">
                  <c:v>6.7487610802575998E-5</c:v>
                </c:pt>
                <c:pt idx="4252">
                  <c:v>2.0602045606770615E-5</c:v>
                </c:pt>
                <c:pt idx="4253">
                  <c:v>1.4007963383063102E-3</c:v>
                </c:pt>
                <c:pt idx="4254">
                  <c:v>0.73602644546671125</c:v>
                </c:pt>
                <c:pt idx="4255">
                  <c:v>9.3862324910640171E-3</c:v>
                </c:pt>
                <c:pt idx="4256">
                  <c:v>4.8044994283224097E-4</c:v>
                </c:pt>
                <c:pt idx="4257">
                  <c:v>1.013204858524846E-4</c:v>
                </c:pt>
                <c:pt idx="4258">
                  <c:v>0.6039165805535549</c:v>
                </c:pt>
                <c:pt idx="4259">
                  <c:v>0</c:v>
                </c:pt>
                <c:pt idx="4260">
                  <c:v>0.29849936534171778</c:v>
                </c:pt>
                <c:pt idx="4261">
                  <c:v>4.6206159801099435E-3</c:v>
                </c:pt>
                <c:pt idx="4262">
                  <c:v>1.4414144981214623E-10</c:v>
                </c:pt>
                <c:pt idx="4263">
                  <c:v>1.5123757907676201E-9</c:v>
                </c:pt>
                <c:pt idx="4264">
                  <c:v>6.8205895902391522E-4</c:v>
                </c:pt>
                <c:pt idx="4265">
                  <c:v>0.33489274328969759</c:v>
                </c:pt>
                <c:pt idx="4266">
                  <c:v>0.10950009957073725</c:v>
                </c:pt>
                <c:pt idx="4267">
                  <c:v>1.5995619255983682E-5</c:v>
                </c:pt>
                <c:pt idx="4268">
                  <c:v>8.6419659992092722E-8</c:v>
                </c:pt>
                <c:pt idx="4269">
                  <c:v>1.725344981862512E-5</c:v>
                </c:pt>
                <c:pt idx="4270">
                  <c:v>3.5392947551051947E-4</c:v>
                </c:pt>
                <c:pt idx="4271">
                  <c:v>0.75630609798394022</c:v>
                </c:pt>
                <c:pt idx="4272">
                  <c:v>0.53524945800454737</c:v>
                </c:pt>
                <c:pt idx="4273">
                  <c:v>1.8534723726674278E-4</c:v>
                </c:pt>
                <c:pt idx="4274">
                  <c:v>1.0229321567702052E-4</c:v>
                </c:pt>
                <c:pt idx="4275">
                  <c:v>3.0055079471888945E-5</c:v>
                </c:pt>
                <c:pt idx="4276">
                  <c:v>1.3554138436748766E-2</c:v>
                </c:pt>
                <c:pt idx="4277">
                  <c:v>2.3415453216431067E-2</c:v>
                </c:pt>
                <c:pt idx="4278">
                  <c:v>9.8016902963383966E-3</c:v>
                </c:pt>
                <c:pt idx="4279">
                  <c:v>4.0884866930182069E-2</c:v>
                </c:pt>
                <c:pt idx="4280">
                  <c:v>2.3623067667001077E-3</c:v>
                </c:pt>
                <c:pt idx="4281">
                  <c:v>2.1410504154679969E-4</c:v>
                </c:pt>
                <c:pt idx="4282">
                  <c:v>7.2406578596484359E-3</c:v>
                </c:pt>
                <c:pt idx="4283">
                  <c:v>5.9465354331125729E-3</c:v>
                </c:pt>
                <c:pt idx="4284">
                  <c:v>0.18070114696438835</c:v>
                </c:pt>
                <c:pt idx="4285">
                  <c:v>2.9618250081117192E-3</c:v>
                </c:pt>
                <c:pt idx="4286">
                  <c:v>1.4381543296942266E-2</c:v>
                </c:pt>
                <c:pt idx="4287">
                  <c:v>4.81031302088472E-9</c:v>
                </c:pt>
                <c:pt idx="4288">
                  <c:v>9.3551717219662455E-4</c:v>
                </c:pt>
                <c:pt idx="4289">
                  <c:v>1.6182869147382306E-4</c:v>
                </c:pt>
                <c:pt idx="4290">
                  <c:v>4.043636606919665E-2</c:v>
                </c:pt>
                <c:pt idx="4291">
                  <c:v>0.29274880955403693</c:v>
                </c:pt>
                <c:pt idx="4292">
                  <c:v>7.2140412203247767E-2</c:v>
                </c:pt>
                <c:pt idx="4293">
                  <c:v>3.3772015888856882E-5</c:v>
                </c:pt>
                <c:pt idx="4294">
                  <c:v>5.3579004107872912E-2</c:v>
                </c:pt>
                <c:pt idx="4295">
                  <c:v>1.3869958462774711E-2</c:v>
                </c:pt>
                <c:pt idx="4296">
                  <c:v>1.5035629546234918E-3</c:v>
                </c:pt>
                <c:pt idx="4297">
                  <c:v>1.9793472179532833E-3</c:v>
                </c:pt>
                <c:pt idx="4298">
                  <c:v>9.315791275771501E-4</c:v>
                </c:pt>
                <c:pt idx="4299">
                  <c:v>1.573588289624265E-6</c:v>
                </c:pt>
                <c:pt idx="4300">
                  <c:v>1.4178573211039385E-2</c:v>
                </c:pt>
                <c:pt idx="4301">
                  <c:v>0.12765345190149832</c:v>
                </c:pt>
                <c:pt idx="4302">
                  <c:v>5.4976754955842059E-7</c:v>
                </c:pt>
                <c:pt idx="4303">
                  <c:v>2.7511424937927767E-4</c:v>
                </c:pt>
                <c:pt idx="4304">
                  <c:v>6.9677612382201067E-4</c:v>
                </c:pt>
                <c:pt idx="4305">
                  <c:v>3.103779567469522E-2</c:v>
                </c:pt>
                <c:pt idx="4306">
                  <c:v>4.5529444635910971E-8</c:v>
                </c:pt>
                <c:pt idx="4307">
                  <c:v>0.10375055289379223</c:v>
                </c:pt>
                <c:pt idx="4308">
                  <c:v>8.3706215346263935E-2</c:v>
                </c:pt>
                <c:pt idx="4309">
                  <c:v>6.1372702967766985E-5</c:v>
                </c:pt>
                <c:pt idx="4310">
                  <c:v>4.7655134742391804E-12</c:v>
                </c:pt>
                <c:pt idx="4311">
                  <c:v>2.0554228639587855E-3</c:v>
                </c:pt>
                <c:pt idx="4312">
                  <c:v>7.8704922755196025E-6</c:v>
                </c:pt>
                <c:pt idx="4313">
                  <c:v>2.6143049639067596E-2</c:v>
                </c:pt>
                <c:pt idx="4314">
                  <c:v>7.257639745158884E-3</c:v>
                </c:pt>
                <c:pt idx="4315">
                  <c:v>7.2130025364165179E-9</c:v>
                </c:pt>
                <c:pt idx="4316">
                  <c:v>1.3410998637522565E-4</c:v>
                </c:pt>
                <c:pt idx="4317">
                  <c:v>0.18524359806061963</c:v>
                </c:pt>
                <c:pt idx="4318">
                  <c:v>1.6447784388962879E-2</c:v>
                </c:pt>
                <c:pt idx="4319">
                  <c:v>4.6969180170546534E-2</c:v>
                </c:pt>
                <c:pt idx="4320">
                  <c:v>0.12973534949840626</c:v>
                </c:pt>
                <c:pt idx="4321">
                  <c:v>2.8766254976540402E-3</c:v>
                </c:pt>
                <c:pt idx="4322">
                  <c:v>0.49722002984548208</c:v>
                </c:pt>
                <c:pt idx="4323">
                  <c:v>0</c:v>
                </c:pt>
                <c:pt idx="4324">
                  <c:v>2.2677658552231611E-3</c:v>
                </c:pt>
                <c:pt idx="4325">
                  <c:v>0.14672781061372103</c:v>
                </c:pt>
                <c:pt idx="4326">
                  <c:v>1.3048140971784973E-3</c:v>
                </c:pt>
                <c:pt idx="4327">
                  <c:v>1.1707808721057274E-7</c:v>
                </c:pt>
                <c:pt idx="4328">
                  <c:v>0.16731080714620658</c:v>
                </c:pt>
                <c:pt idx="4329">
                  <c:v>9.0684291990083491E-3</c:v>
                </c:pt>
                <c:pt idx="4330">
                  <c:v>7.4462811505842045E-11</c:v>
                </c:pt>
                <c:pt idx="4331">
                  <c:v>4.1408491874429749E-2</c:v>
                </c:pt>
                <c:pt idx="4332">
                  <c:v>2.901722078793046E-2</c:v>
                </c:pt>
                <c:pt idx="4333">
                  <c:v>0.83931256157788692</c:v>
                </c:pt>
                <c:pt idx="4334">
                  <c:v>2.4915408220040123E-7</c:v>
                </c:pt>
                <c:pt idx="4335">
                  <c:v>1.8367949817291653E-3</c:v>
                </c:pt>
                <c:pt idx="4336">
                  <c:v>1.0872129286207013E-4</c:v>
                </c:pt>
                <c:pt idx="4337">
                  <c:v>1.6241786612844785E-10</c:v>
                </c:pt>
                <c:pt idx="4338">
                  <c:v>6.1383526710327888E-2</c:v>
                </c:pt>
                <c:pt idx="4339">
                  <c:v>2.9299427631712407E-2</c:v>
                </c:pt>
                <c:pt idx="4340">
                  <c:v>8.7737161583546219E-3</c:v>
                </c:pt>
                <c:pt idx="4341">
                  <c:v>0.13586892507236334</c:v>
                </c:pt>
                <c:pt idx="4342">
                  <c:v>9.2662184343317924E-2</c:v>
                </c:pt>
                <c:pt idx="4343">
                  <c:v>1.2472939325529957E-10</c:v>
                </c:pt>
                <c:pt idx="4344">
                  <c:v>0.58454261583865108</c:v>
                </c:pt>
                <c:pt idx="4345">
                  <c:v>1.7072675870254454E-2</c:v>
                </c:pt>
                <c:pt idx="4346">
                  <c:v>0.30678112021112414</c:v>
                </c:pt>
                <c:pt idx="4347">
                  <c:v>0.80474624161845021</c:v>
                </c:pt>
                <c:pt idx="4348">
                  <c:v>9.2167990842988699E-5</c:v>
                </c:pt>
                <c:pt idx="4349">
                  <c:v>9.5251972390222438E-4</c:v>
                </c:pt>
                <c:pt idx="4350">
                  <c:v>4.1321009700694238E-3</c:v>
                </c:pt>
                <c:pt idx="4351">
                  <c:v>2.0286232006107733E-7</c:v>
                </c:pt>
                <c:pt idx="4352">
                  <c:v>1.1727387991304341E-2</c:v>
                </c:pt>
                <c:pt idx="4353">
                  <c:v>1.6341225835249775E-3</c:v>
                </c:pt>
                <c:pt idx="4354">
                  <c:v>3.2673649693584833E-3</c:v>
                </c:pt>
                <c:pt idx="4355">
                  <c:v>8.5933888614214318E-6</c:v>
                </c:pt>
                <c:pt idx="4356">
                  <c:v>3.934478424538486E-4</c:v>
                </c:pt>
                <c:pt idx="4357">
                  <c:v>9.3257542954116737E-6</c:v>
                </c:pt>
                <c:pt idx="4358">
                  <c:v>3.9415437748577624E-6</c:v>
                </c:pt>
                <c:pt idx="4359">
                  <c:v>2.7404565192086505E-2</c:v>
                </c:pt>
                <c:pt idx="4360">
                  <c:v>0.30563056116592863</c:v>
                </c:pt>
                <c:pt idx="4361">
                  <c:v>0.42178589059498478</c:v>
                </c:pt>
                <c:pt idx="4362">
                  <c:v>3.085253484932124E-4</c:v>
                </c:pt>
                <c:pt idx="4363">
                  <c:v>7.4321026822166611E-2</c:v>
                </c:pt>
                <c:pt idx="4364">
                  <c:v>0.5023623503909429</c:v>
                </c:pt>
                <c:pt idx="4365">
                  <c:v>0.36866288291177329</c:v>
                </c:pt>
                <c:pt idx="4366">
                  <c:v>0.46676742115480768</c:v>
                </c:pt>
                <c:pt idx="4367">
                  <c:v>0.84427277915934784</c:v>
                </c:pt>
                <c:pt idx="4368">
                  <c:v>3.113525321625564E-2</c:v>
                </c:pt>
                <c:pt idx="4369">
                  <c:v>2.6646441213094969E-10</c:v>
                </c:pt>
                <c:pt idx="4370">
                  <c:v>2.1607879565009443E-7</c:v>
                </c:pt>
                <c:pt idx="4371">
                  <c:v>6.672481932949798E-4</c:v>
                </c:pt>
                <c:pt idx="4372">
                  <c:v>1.7117921709450524E-2</c:v>
                </c:pt>
                <c:pt idx="4373">
                  <c:v>2.4555564091820567E-2</c:v>
                </c:pt>
                <c:pt idx="4374">
                  <c:v>4.7883456441948871E-2</c:v>
                </c:pt>
                <c:pt idx="4375">
                  <c:v>2.493124690546752E-6</c:v>
                </c:pt>
                <c:pt idx="4376">
                  <c:v>2.2524010288525296E-8</c:v>
                </c:pt>
                <c:pt idx="4377">
                  <c:v>0.21617356609551466</c:v>
                </c:pt>
                <c:pt idx="4378">
                  <c:v>3.3870514180141813E-3</c:v>
                </c:pt>
                <c:pt idx="4379">
                  <c:v>0.12136128405794752</c:v>
                </c:pt>
                <c:pt idx="4380">
                  <c:v>5.3049573448935071E-4</c:v>
                </c:pt>
                <c:pt idx="4381">
                  <c:v>1.6518280435727196E-3</c:v>
                </c:pt>
                <c:pt idx="4382">
                  <c:v>0</c:v>
                </c:pt>
                <c:pt idx="4383">
                  <c:v>7.2617573819702501E-4</c:v>
                </c:pt>
                <c:pt idx="4384">
                  <c:v>2.1287170655552288E-3</c:v>
                </c:pt>
                <c:pt idx="4385">
                  <c:v>0.27468148473294868</c:v>
                </c:pt>
                <c:pt idx="4386">
                  <c:v>2.2463168324096504E-4</c:v>
                </c:pt>
                <c:pt idx="4387">
                  <c:v>9.258115361385405E-3</c:v>
                </c:pt>
                <c:pt idx="4388">
                  <c:v>4.4873956915852982E-5</c:v>
                </c:pt>
                <c:pt idx="4389">
                  <c:v>2.5915304504472178E-4</c:v>
                </c:pt>
                <c:pt idx="4390">
                  <c:v>9.735604740220552E-2</c:v>
                </c:pt>
                <c:pt idx="4391">
                  <c:v>1.6545493416736227E-4</c:v>
                </c:pt>
                <c:pt idx="4392">
                  <c:v>0.20319640170866787</c:v>
                </c:pt>
                <c:pt idx="4393">
                  <c:v>8.8294197625750099E-4</c:v>
                </c:pt>
                <c:pt idx="4394">
                  <c:v>2.7257405227311139E-8</c:v>
                </c:pt>
                <c:pt idx="4395">
                  <c:v>0.12694834008672434</c:v>
                </c:pt>
                <c:pt idx="4396">
                  <c:v>0.69682967693276998</c:v>
                </c:pt>
                <c:pt idx="4397">
                  <c:v>1.356035994105092E-2</c:v>
                </c:pt>
                <c:pt idx="4398">
                  <c:v>1.0709998365324893E-4</c:v>
                </c:pt>
                <c:pt idx="4399">
                  <c:v>3.1024370678727465E-5</c:v>
                </c:pt>
                <c:pt idx="4400">
                  <c:v>0.40743492626129812</c:v>
                </c:pt>
                <c:pt idx="4401">
                  <c:v>0.12762177339361652</c:v>
                </c:pt>
                <c:pt idx="4402">
                  <c:v>5.9241480915697343E-2</c:v>
                </c:pt>
                <c:pt idx="4403">
                  <c:v>2.8288014860246281E-2</c:v>
                </c:pt>
                <c:pt idx="4404">
                  <c:v>0.18471786135633023</c:v>
                </c:pt>
                <c:pt idx="4405">
                  <c:v>0.91055769709838374</c:v>
                </c:pt>
                <c:pt idx="4406">
                  <c:v>3.1649782882383856E-4</c:v>
                </c:pt>
                <c:pt idx="4407">
                  <c:v>7.8666954455887519E-2</c:v>
                </c:pt>
                <c:pt idx="4408">
                  <c:v>1.6881560282085789E-7</c:v>
                </c:pt>
                <c:pt idx="4409">
                  <c:v>2.0308481188063006E-2</c:v>
                </c:pt>
                <c:pt idx="4410">
                  <c:v>6.4895225588757193E-4</c:v>
                </c:pt>
                <c:pt idx="4411">
                  <c:v>0.66761866023293337</c:v>
                </c:pt>
                <c:pt idx="4412">
                  <c:v>0.13372548774625895</c:v>
                </c:pt>
                <c:pt idx="4413">
                  <c:v>3.5955862166229931E-6</c:v>
                </c:pt>
                <c:pt idx="4414">
                  <c:v>1.1587314073800746E-3</c:v>
                </c:pt>
                <c:pt idx="4415">
                  <c:v>0.3494482240479766</c:v>
                </c:pt>
                <c:pt idx="4416">
                  <c:v>1.2216999283168064</c:v>
                </c:pt>
                <c:pt idx="4417">
                  <c:v>1.6122029175707312E-4</c:v>
                </c:pt>
                <c:pt idx="4418">
                  <c:v>9.8655154960148747E-2</c:v>
                </c:pt>
                <c:pt idx="4419">
                  <c:v>0.16857180491715573</c:v>
                </c:pt>
                <c:pt idx="4420">
                  <c:v>0.27334287629324511</c:v>
                </c:pt>
                <c:pt idx="4421">
                  <c:v>3.7885795541226916E-3</c:v>
                </c:pt>
                <c:pt idx="4422">
                  <c:v>2.6508769002248237E-10</c:v>
                </c:pt>
                <c:pt idx="4423">
                  <c:v>2.7501659577342855E-2</c:v>
                </c:pt>
                <c:pt idx="4424">
                  <c:v>3.2266397030884971E-13</c:v>
                </c:pt>
                <c:pt idx="4425">
                  <c:v>6.9249610765974934E-3</c:v>
                </c:pt>
                <c:pt idx="4426">
                  <c:v>0.28721619869383641</c:v>
                </c:pt>
                <c:pt idx="4427">
                  <c:v>1.0703348573692135E-2</c:v>
                </c:pt>
                <c:pt idx="4428">
                  <c:v>1.5087375757224488E-2</c:v>
                </c:pt>
                <c:pt idx="4429">
                  <c:v>2.4676676576840761E-2</c:v>
                </c:pt>
                <c:pt idx="4430">
                  <c:v>7.6896427559080779E-4</c:v>
                </c:pt>
                <c:pt idx="4431">
                  <c:v>2.8332169332019763E-2</c:v>
                </c:pt>
                <c:pt idx="4432">
                  <c:v>3.0676767475761534E-6</c:v>
                </c:pt>
                <c:pt idx="4433">
                  <c:v>1.0078472678491029E-2</c:v>
                </c:pt>
                <c:pt idx="4434">
                  <c:v>7.0908900774624712E-3</c:v>
                </c:pt>
                <c:pt idx="4435">
                  <c:v>4.6932714650547436E-3</c:v>
                </c:pt>
                <c:pt idx="4436">
                  <c:v>1.6921167415954917E-2</c:v>
                </c:pt>
                <c:pt idx="4437">
                  <c:v>3.150582726689919E-2</c:v>
                </c:pt>
                <c:pt idx="4438">
                  <c:v>2.1285961170176143E-3</c:v>
                </c:pt>
                <c:pt idx="4439">
                  <c:v>9.7205278666314926E-2</c:v>
                </c:pt>
                <c:pt idx="4440">
                  <c:v>4.6035699266221197E-2</c:v>
                </c:pt>
                <c:pt idx="4441">
                  <c:v>5.8895496835505386E-2</c:v>
                </c:pt>
                <c:pt idx="4442">
                  <c:v>6.4599154800636036E-2</c:v>
                </c:pt>
                <c:pt idx="4443">
                  <c:v>2.4676609570889928E-2</c:v>
                </c:pt>
                <c:pt idx="4444">
                  <c:v>1.9120165372354975E-3</c:v>
                </c:pt>
                <c:pt idx="4445">
                  <c:v>1.4903310985518758E-3</c:v>
                </c:pt>
                <c:pt idx="4446">
                  <c:v>1.9335155063019395E-5</c:v>
                </c:pt>
                <c:pt idx="4447">
                  <c:v>2.6087283051820544E-3</c:v>
                </c:pt>
                <c:pt idx="4448">
                  <c:v>0.53153408015334891</c:v>
                </c:pt>
                <c:pt idx="4449">
                  <c:v>1.6005183434922209E-6</c:v>
                </c:pt>
                <c:pt idx="4450">
                  <c:v>0.7141903170086058</c:v>
                </c:pt>
                <c:pt idx="4451">
                  <c:v>1.2094937164925679E-4</c:v>
                </c:pt>
                <c:pt idx="4452">
                  <c:v>4.4845084504825599E-12</c:v>
                </c:pt>
                <c:pt idx="4453">
                  <c:v>1.262069290877281E-2</c:v>
                </c:pt>
                <c:pt idx="4454">
                  <c:v>0.39935007232457015</c:v>
                </c:pt>
                <c:pt idx="4455">
                  <c:v>2.9172949143157993E-2</c:v>
                </c:pt>
                <c:pt idx="4456">
                  <c:v>0.20407911706061299</c:v>
                </c:pt>
                <c:pt idx="4457">
                  <c:v>1.5438874934686757E-3</c:v>
                </c:pt>
                <c:pt idx="4458">
                  <c:v>4.5571031039129989E-2</c:v>
                </c:pt>
                <c:pt idx="4459">
                  <c:v>4.6461959433460322E-4</c:v>
                </c:pt>
                <c:pt idx="4460">
                  <c:v>9.6128048355670861E-2</c:v>
                </c:pt>
                <c:pt idx="4461">
                  <c:v>0.21356007792342363</c:v>
                </c:pt>
                <c:pt idx="4462">
                  <c:v>2.2518590476634046E-2</c:v>
                </c:pt>
                <c:pt idx="4463">
                  <c:v>3.4529787259879418E-7</c:v>
                </c:pt>
                <c:pt idx="4464">
                  <c:v>0.14407825727179402</c:v>
                </c:pt>
                <c:pt idx="4465">
                  <c:v>5.623504109898475E-8</c:v>
                </c:pt>
                <c:pt idx="4466">
                  <c:v>1.1449049709726414E-2</c:v>
                </c:pt>
                <c:pt idx="4467">
                  <c:v>3.3238371293583509E-3</c:v>
                </c:pt>
                <c:pt idx="4468">
                  <c:v>0.26027455471759819</c:v>
                </c:pt>
                <c:pt idx="4469">
                  <c:v>5.5343683484310437E-2</c:v>
                </c:pt>
                <c:pt idx="4470">
                  <c:v>0.1041847933066018</c:v>
                </c:pt>
                <c:pt idx="4471">
                  <c:v>3.0072140389141945E-7</c:v>
                </c:pt>
                <c:pt idx="4472">
                  <c:v>2.1708949274900973E-3</c:v>
                </c:pt>
                <c:pt idx="4473">
                  <c:v>1.0899312757036658E-3</c:v>
                </c:pt>
                <c:pt idx="4474">
                  <c:v>3.3853125565720634E-10</c:v>
                </c:pt>
                <c:pt idx="4475">
                  <c:v>0</c:v>
                </c:pt>
                <c:pt idx="4476">
                  <c:v>4.1428435590582955E-3</c:v>
                </c:pt>
                <c:pt idx="4477">
                  <c:v>0.39215471250351458</c:v>
                </c:pt>
                <c:pt idx="4478">
                  <c:v>3.8083907687396605E-2</c:v>
                </c:pt>
                <c:pt idx="4479">
                  <c:v>0.13911118019997148</c:v>
                </c:pt>
                <c:pt idx="4480">
                  <c:v>0.49382379289445316</c:v>
                </c:pt>
                <c:pt idx="4481">
                  <c:v>5.2094614298234783E-3</c:v>
                </c:pt>
                <c:pt idx="4482">
                  <c:v>4.8954489183178983E-2</c:v>
                </c:pt>
                <c:pt idx="4483">
                  <c:v>1.3133008462495966E-6</c:v>
                </c:pt>
                <c:pt idx="4484">
                  <c:v>0.28313198404060802</c:v>
                </c:pt>
                <c:pt idx="4485">
                  <c:v>3.2521053045230959E-2</c:v>
                </c:pt>
                <c:pt idx="4486">
                  <c:v>0.3131620106043555</c:v>
                </c:pt>
                <c:pt idx="4487">
                  <c:v>3.2614320355160389E-2</c:v>
                </c:pt>
                <c:pt idx="4488">
                  <c:v>8.6222489176178627E-2</c:v>
                </c:pt>
                <c:pt idx="4489">
                  <c:v>3.4106197089063175E-3</c:v>
                </c:pt>
                <c:pt idx="4490">
                  <c:v>4.3636616461411046E-3</c:v>
                </c:pt>
                <c:pt idx="4491">
                  <c:v>1.2108493352365445E-4</c:v>
                </c:pt>
                <c:pt idx="4492">
                  <c:v>3.2248814204856592E-6</c:v>
                </c:pt>
                <c:pt idx="4493">
                  <c:v>1.3656185299706304E-6</c:v>
                </c:pt>
                <c:pt idx="4494">
                  <c:v>7.3704010409647761E-2</c:v>
                </c:pt>
                <c:pt idx="4495">
                  <c:v>1.3395728386736291E-10</c:v>
                </c:pt>
                <c:pt idx="4496">
                  <c:v>8.6978330996095449E-3</c:v>
                </c:pt>
                <c:pt idx="4497">
                  <c:v>9.9565662552343906E-2</c:v>
                </c:pt>
                <c:pt idx="4498">
                  <c:v>3.8323086604536517E-2</c:v>
                </c:pt>
                <c:pt idx="4499">
                  <c:v>1.146707367450789E-2</c:v>
                </c:pt>
                <c:pt idx="4500">
                  <c:v>4.5333128549168761E-5</c:v>
                </c:pt>
                <c:pt idx="4501">
                  <c:v>3.7986375924497747E-4</c:v>
                </c:pt>
                <c:pt idx="4502">
                  <c:v>3.0318686079101576E-3</c:v>
                </c:pt>
                <c:pt idx="4503">
                  <c:v>7.0376179345947079E-9</c:v>
                </c:pt>
                <c:pt idx="4504">
                  <c:v>3.7260527774035584E-7</c:v>
                </c:pt>
                <c:pt idx="4505">
                  <c:v>7.7529842722626301E-3</c:v>
                </c:pt>
                <c:pt idx="4506">
                  <c:v>0.20862532044755341</c:v>
                </c:pt>
                <c:pt idx="4507">
                  <c:v>2.7159507449769113E-3</c:v>
                </c:pt>
                <c:pt idx="4508">
                  <c:v>0.17098208665214976</c:v>
                </c:pt>
                <c:pt idx="4509">
                  <c:v>7.80710637598062E-2</c:v>
                </c:pt>
                <c:pt idx="4510">
                  <c:v>9.8737075679544428E-3</c:v>
                </c:pt>
                <c:pt idx="4511">
                  <c:v>1.5515905270706141E-7</c:v>
                </c:pt>
                <c:pt idx="4512">
                  <c:v>3.646005125295778E-2</c:v>
                </c:pt>
                <c:pt idx="4513">
                  <c:v>1.2213463395135862</c:v>
                </c:pt>
                <c:pt idx="4514">
                  <c:v>0.84553392153624629</c:v>
                </c:pt>
                <c:pt idx="4515">
                  <c:v>1.4366328803769732E-10</c:v>
                </c:pt>
                <c:pt idx="4516">
                  <c:v>8.450832305548525E-4</c:v>
                </c:pt>
                <c:pt idx="4517">
                  <c:v>1.586604475766042E-4</c:v>
                </c:pt>
                <c:pt idx="4518">
                  <c:v>4.5836773004526762E-4</c:v>
                </c:pt>
                <c:pt idx="4519">
                  <c:v>3.2638233213352838E-3</c:v>
                </c:pt>
                <c:pt idx="4520">
                  <c:v>0.17603697438134516</c:v>
                </c:pt>
                <c:pt idx="4521">
                  <c:v>0.7309705811763707</c:v>
                </c:pt>
                <c:pt idx="4522">
                  <c:v>2.5123220773248744E-2</c:v>
                </c:pt>
                <c:pt idx="4523">
                  <c:v>0.18589833704830697</c:v>
                </c:pt>
                <c:pt idx="4524">
                  <c:v>0.2339096775342431</c:v>
                </c:pt>
                <c:pt idx="4525">
                  <c:v>8.5286413890510768E-2</c:v>
                </c:pt>
                <c:pt idx="4526">
                  <c:v>3.721182991810038E-10</c:v>
                </c:pt>
                <c:pt idx="4527">
                  <c:v>1.0017431507345966E-2</c:v>
                </c:pt>
                <c:pt idx="4528">
                  <c:v>0.53113484490214991</c:v>
                </c:pt>
                <c:pt idx="4529">
                  <c:v>1.5008306372376603E-2</c:v>
                </c:pt>
                <c:pt idx="4530">
                  <c:v>0.56112291389817726</c:v>
                </c:pt>
                <c:pt idx="4531">
                  <c:v>7.0647045652860035E-2</c:v>
                </c:pt>
                <c:pt idx="4532">
                  <c:v>9.1465153635177789E-10</c:v>
                </c:pt>
                <c:pt idx="4533">
                  <c:v>1.4021854329578578E-2</c:v>
                </c:pt>
                <c:pt idx="4534">
                  <c:v>6.7033326667882212E-2</c:v>
                </c:pt>
                <c:pt idx="4535">
                  <c:v>9.991474939031993E-4</c:v>
                </c:pt>
                <c:pt idx="4536">
                  <c:v>1.5472039063473136E-2</c:v>
                </c:pt>
                <c:pt idx="4537">
                  <c:v>5.4990686434980469E-4</c:v>
                </c:pt>
                <c:pt idx="4538">
                  <c:v>0.39080348503967832</c:v>
                </c:pt>
                <c:pt idx="4539">
                  <c:v>5.2779884523992029E-2</c:v>
                </c:pt>
                <c:pt idx="4540">
                  <c:v>0.3650974872213385</c:v>
                </c:pt>
                <c:pt idx="4541">
                  <c:v>2.942396449753569E-2</c:v>
                </c:pt>
                <c:pt idx="4542">
                  <c:v>2.1506683866119237E-9</c:v>
                </c:pt>
                <c:pt idx="4543">
                  <c:v>1.901947638575327E-2</c:v>
                </c:pt>
                <c:pt idx="4544">
                  <c:v>6.1844554021055008E-8</c:v>
                </c:pt>
                <c:pt idx="4545">
                  <c:v>0.11174261091070355</c:v>
                </c:pt>
                <c:pt idx="4546">
                  <c:v>1.5954019076006057E-5</c:v>
                </c:pt>
                <c:pt idx="4547">
                  <c:v>4.5254209442040618E-3</c:v>
                </c:pt>
                <c:pt idx="4548">
                  <c:v>9.7961555943516775E-7</c:v>
                </c:pt>
                <c:pt idx="4549">
                  <c:v>3.049599752137459E-2</c:v>
                </c:pt>
                <c:pt idx="4550">
                  <c:v>1.1512219188916449E-2</c:v>
                </c:pt>
                <c:pt idx="4551">
                  <c:v>2.927113607981653E-6</c:v>
                </c:pt>
                <c:pt idx="4552">
                  <c:v>1.2188687285637522E-2</c:v>
                </c:pt>
                <c:pt idx="4553">
                  <c:v>9.2020078865003033E-2</c:v>
                </c:pt>
                <c:pt idx="4554">
                  <c:v>5.9923729522427926E-3</c:v>
                </c:pt>
                <c:pt idx="4555">
                  <c:v>1.2687439120634234E-2</c:v>
                </c:pt>
                <c:pt idx="4556">
                  <c:v>1.0694126493832844E-2</c:v>
                </c:pt>
                <c:pt idx="4557">
                  <c:v>7.1713513031918807E-3</c:v>
                </c:pt>
                <c:pt idx="4558">
                  <c:v>1.7104426839037142E-3</c:v>
                </c:pt>
                <c:pt idx="4559">
                  <c:v>4.2190675397445872E-2</c:v>
                </c:pt>
                <c:pt idx="4560">
                  <c:v>2.3276020277193757E-11</c:v>
                </c:pt>
                <c:pt idx="4561">
                  <c:v>1.2507794400470864E-2</c:v>
                </c:pt>
                <c:pt idx="4562">
                  <c:v>2.5383181776491678E-2</c:v>
                </c:pt>
                <c:pt idx="4563">
                  <c:v>0.92037457171763304</c:v>
                </c:pt>
                <c:pt idx="4564">
                  <c:v>5.3611792868192055E-4</c:v>
                </c:pt>
                <c:pt idx="4565">
                  <c:v>2.3986324491519478E-4</c:v>
                </c:pt>
                <c:pt idx="4566">
                  <c:v>0.19144000023057692</c:v>
                </c:pt>
                <c:pt idx="4567">
                  <c:v>0.52261815296612824</c:v>
                </c:pt>
                <c:pt idx="4568">
                  <c:v>5.2670371734299664E-4</c:v>
                </c:pt>
                <c:pt idx="4569">
                  <c:v>8.4407960802590209E-7</c:v>
                </c:pt>
                <c:pt idx="4570">
                  <c:v>0.27393845918139609</c:v>
                </c:pt>
                <c:pt idx="4571">
                  <c:v>2.0760031183665272E-4</c:v>
                </c:pt>
                <c:pt idx="4572">
                  <c:v>7.564843906938392E-7</c:v>
                </c:pt>
                <c:pt idx="4573">
                  <c:v>0.1518800062204976</c:v>
                </c:pt>
                <c:pt idx="4574">
                  <c:v>6.9225668020284098E-2</c:v>
                </c:pt>
                <c:pt idx="4575">
                  <c:v>0.71419365438596016</c:v>
                </c:pt>
                <c:pt idx="4576">
                  <c:v>5.3003459319887543E-2</c:v>
                </c:pt>
                <c:pt idx="4577">
                  <c:v>6.4330046375274785E-2</c:v>
                </c:pt>
                <c:pt idx="4578">
                  <c:v>3.2542898970668439E-4</c:v>
                </c:pt>
                <c:pt idx="4579">
                  <c:v>0.38480740198957775</c:v>
                </c:pt>
                <c:pt idx="4580">
                  <c:v>1.1834769191145449E-2</c:v>
                </c:pt>
                <c:pt idx="4581">
                  <c:v>0.86957687636436909</c:v>
                </c:pt>
                <c:pt idx="4582">
                  <c:v>1.0701928217123486E-5</c:v>
                </c:pt>
                <c:pt idx="4583">
                  <c:v>0.16592272063435112</c:v>
                </c:pt>
                <c:pt idx="4584">
                  <c:v>0.27545248243639692</c:v>
                </c:pt>
                <c:pt idx="4585">
                  <c:v>3.3405834327415375E-2</c:v>
                </c:pt>
                <c:pt idx="4586">
                  <c:v>2.1567670054496691E-4</c:v>
                </c:pt>
                <c:pt idx="4587">
                  <c:v>0.17557512219270988</c:v>
                </c:pt>
                <c:pt idx="4588">
                  <c:v>4.2438808266181001E-6</c:v>
                </c:pt>
                <c:pt idx="4589">
                  <c:v>7.7254729700364969E-2</c:v>
                </c:pt>
                <c:pt idx="4590">
                  <c:v>5.1229414497212256E-12</c:v>
                </c:pt>
                <c:pt idx="4591">
                  <c:v>2.6263803551381984E-2</c:v>
                </c:pt>
                <c:pt idx="4592">
                  <c:v>0.33694976806648597</c:v>
                </c:pt>
                <c:pt idx="4593">
                  <c:v>1.1343843044498416E-5</c:v>
                </c:pt>
                <c:pt idx="4594">
                  <c:v>6.7082799219782665E-3</c:v>
                </c:pt>
                <c:pt idx="4595">
                  <c:v>0.48984152097132994</c:v>
                </c:pt>
                <c:pt idx="4596">
                  <c:v>5.2341590597299682E-2</c:v>
                </c:pt>
                <c:pt idx="4597">
                  <c:v>5.4840097617014685E-11</c:v>
                </c:pt>
                <c:pt idx="4598">
                  <c:v>2.7075245341246415E-6</c:v>
                </c:pt>
                <c:pt idx="4599">
                  <c:v>2.5787737181999129E-2</c:v>
                </c:pt>
                <c:pt idx="4600">
                  <c:v>2.8450896595249225E-4</c:v>
                </c:pt>
                <c:pt idx="4601">
                  <c:v>4.25359357064642E-4</c:v>
                </c:pt>
                <c:pt idx="4602">
                  <c:v>3.0394467326616553E-4</c:v>
                </c:pt>
                <c:pt idx="4603">
                  <c:v>2.071546184134093E-3</c:v>
                </c:pt>
                <c:pt idx="4604">
                  <c:v>2.0894316751681106E-2</c:v>
                </c:pt>
                <c:pt idx="4605">
                  <c:v>0.23877969632133611</c:v>
                </c:pt>
                <c:pt idx="4606">
                  <c:v>1.1380848518119392E-2</c:v>
                </c:pt>
                <c:pt idx="4607">
                  <c:v>5.4900291078339843E-5</c:v>
                </c:pt>
                <c:pt idx="4608">
                  <c:v>7.6360094745307337E-4</c:v>
                </c:pt>
                <c:pt idx="4609">
                  <c:v>1.3462933384284281E-6</c:v>
                </c:pt>
                <c:pt idx="4610">
                  <c:v>8.5754577981702315E-2</c:v>
                </c:pt>
                <c:pt idx="4611">
                  <c:v>4.6826579730443211E-3</c:v>
                </c:pt>
                <c:pt idx="4612">
                  <c:v>0.18433476160937701</c:v>
                </c:pt>
                <c:pt idx="4613">
                  <c:v>0.12435118137590313</c:v>
                </c:pt>
                <c:pt idx="4614">
                  <c:v>2.7946656427980384E-2</c:v>
                </c:pt>
                <c:pt idx="4615">
                  <c:v>2.3214215189429848E-4</c:v>
                </c:pt>
                <c:pt idx="4616">
                  <c:v>2.9383539989760168E-3</c:v>
                </c:pt>
                <c:pt idx="4617">
                  <c:v>3.2721877729988556E-3</c:v>
                </c:pt>
                <c:pt idx="4618">
                  <c:v>6.8708405786931645E-2</c:v>
                </c:pt>
                <c:pt idx="4619">
                  <c:v>3.4005300871498599E-3</c:v>
                </c:pt>
                <c:pt idx="4620">
                  <c:v>7.6872589345993109E-3</c:v>
                </c:pt>
                <c:pt idx="4621">
                  <c:v>4.7252045861136775E-13</c:v>
                </c:pt>
                <c:pt idx="4622">
                  <c:v>6.6556743210825271E-5</c:v>
                </c:pt>
                <c:pt idx="4623">
                  <c:v>4.1352747606838739E-3</c:v>
                </c:pt>
                <c:pt idx="4624">
                  <c:v>0.23225214947473857</c:v>
                </c:pt>
                <c:pt idx="4625">
                  <c:v>1.3887901010308078E-2</c:v>
                </c:pt>
                <c:pt idx="4626">
                  <c:v>3.568083088488129E-2</c:v>
                </c:pt>
                <c:pt idx="4627">
                  <c:v>3.1416191297233508E-4</c:v>
                </c:pt>
                <c:pt idx="4628">
                  <c:v>2.109303487610611E-3</c:v>
                </c:pt>
                <c:pt idx="4629">
                  <c:v>1.5640125427880986E-3</c:v>
                </c:pt>
                <c:pt idx="4630">
                  <c:v>0.54933529093066857</c:v>
                </c:pt>
                <c:pt idx="4631">
                  <c:v>3.418269225692952E-5</c:v>
                </c:pt>
                <c:pt idx="4632">
                  <c:v>6.4026023402054104E-4</c:v>
                </c:pt>
                <c:pt idx="4633">
                  <c:v>3.1416824532953177E-12</c:v>
                </c:pt>
                <c:pt idx="4634">
                  <c:v>4.257115015168119E-2</c:v>
                </c:pt>
                <c:pt idx="4635">
                  <c:v>1.620466486366114E-2</c:v>
                </c:pt>
                <c:pt idx="4636">
                  <c:v>7.048866815408826E-2</c:v>
                </c:pt>
                <c:pt idx="4637">
                  <c:v>3.9882375421177049E-2</c:v>
                </c:pt>
                <c:pt idx="4638">
                  <c:v>0.21424348490910558</c:v>
                </c:pt>
                <c:pt idx="4639">
                  <c:v>0.31591411927075008</c:v>
                </c:pt>
                <c:pt idx="4640">
                  <c:v>0.11095202735279894</c:v>
                </c:pt>
                <c:pt idx="4641">
                  <c:v>1.0682940695342777E-6</c:v>
                </c:pt>
                <c:pt idx="4642">
                  <c:v>5.9209587784360855E-2</c:v>
                </c:pt>
                <c:pt idx="4643">
                  <c:v>4.9325012402388389E-11</c:v>
                </c:pt>
                <c:pt idx="4644">
                  <c:v>1.7459148781950772E-13</c:v>
                </c:pt>
                <c:pt idx="4645">
                  <c:v>4.7621195488466926E-4</c:v>
                </c:pt>
                <c:pt idx="4646">
                  <c:v>6.0397507224567298E-2</c:v>
                </c:pt>
                <c:pt idx="4647">
                  <c:v>0.14767958930100422</c:v>
                </c:pt>
                <c:pt idx="4648">
                  <c:v>0.38816481743149489</c:v>
                </c:pt>
                <c:pt idx="4649">
                  <c:v>0.11044343980271076</c:v>
                </c:pt>
                <c:pt idx="4650">
                  <c:v>1.9357973252345994E-9</c:v>
                </c:pt>
                <c:pt idx="4651">
                  <c:v>6.211943466547043E-2</c:v>
                </c:pt>
                <c:pt idx="4652">
                  <c:v>0.11890702401604607</c:v>
                </c:pt>
                <c:pt idx="4653">
                  <c:v>0.17700882199144211</c:v>
                </c:pt>
                <c:pt idx="4654">
                  <c:v>2.4426103870707077E-2</c:v>
                </c:pt>
                <c:pt idx="4655">
                  <c:v>3.7553013042187147E-5</c:v>
                </c:pt>
                <c:pt idx="4656">
                  <c:v>1.0467774649437193E-13</c:v>
                </c:pt>
                <c:pt idx="4657">
                  <c:v>3.5171416282727526E-5</c:v>
                </c:pt>
                <c:pt idx="4658">
                  <c:v>7.2691625392195536E-2</c:v>
                </c:pt>
                <c:pt idx="4659">
                  <c:v>1.905449908127788E-6</c:v>
                </c:pt>
                <c:pt idx="4660">
                  <c:v>2.5755633693528065E-3</c:v>
                </c:pt>
                <c:pt idx="4661">
                  <c:v>5.8921368028961368E-3</c:v>
                </c:pt>
                <c:pt idx="4662">
                  <c:v>6.4647072598152831E-3</c:v>
                </c:pt>
                <c:pt idx="4663">
                  <c:v>1.2260900418857507E-3</c:v>
                </c:pt>
                <c:pt idx="4664">
                  <c:v>1.0250659311627908E-4</c:v>
                </c:pt>
                <c:pt idx="4665">
                  <c:v>1.0146915350812521E-2</c:v>
                </c:pt>
                <c:pt idx="4666">
                  <c:v>0.26278983002143103</c:v>
                </c:pt>
                <c:pt idx="4667">
                  <c:v>1.2996326072466056E-3</c:v>
                </c:pt>
                <c:pt idx="4668">
                  <c:v>1.9165526234055595E-12</c:v>
                </c:pt>
                <c:pt idx="4669">
                  <c:v>0.48353212427376679</c:v>
                </c:pt>
                <c:pt idx="4670">
                  <c:v>1.9012196485565539E-3</c:v>
                </c:pt>
                <c:pt idx="4671">
                  <c:v>0.54188924100804325</c:v>
                </c:pt>
                <c:pt idx="4672">
                  <c:v>0</c:v>
                </c:pt>
                <c:pt idx="4673">
                  <c:v>1.6776231389085757E-9</c:v>
                </c:pt>
                <c:pt idx="4674">
                  <c:v>6.5581823869984029E-5</c:v>
                </c:pt>
                <c:pt idx="4675">
                  <c:v>1.1088276479287604E-2</c:v>
                </c:pt>
                <c:pt idx="4676">
                  <c:v>3.721660023145709E-4</c:v>
                </c:pt>
                <c:pt idx="4677">
                  <c:v>0.17983448210995462</c:v>
                </c:pt>
                <c:pt idx="4678">
                  <c:v>1.7410300777618788E-10</c:v>
                </c:pt>
                <c:pt idx="4679">
                  <c:v>1.6721438270037218E-13</c:v>
                </c:pt>
                <c:pt idx="4680">
                  <c:v>1.0539579697053941E-2</c:v>
                </c:pt>
                <c:pt idx="4681">
                  <c:v>7.4213684544571854E-5</c:v>
                </c:pt>
                <c:pt idx="4682">
                  <c:v>2.8063211045755228E-3</c:v>
                </c:pt>
                <c:pt idx="4683">
                  <c:v>0.15141115740123798</c:v>
                </c:pt>
                <c:pt idx="4684">
                  <c:v>0.17430432868300968</c:v>
                </c:pt>
                <c:pt idx="4685">
                  <c:v>4.5149559870997832E-3</c:v>
                </c:pt>
                <c:pt idx="4686">
                  <c:v>1.5416494235401349E-4</c:v>
                </c:pt>
                <c:pt idx="4687">
                  <c:v>1.4867538864587993E-3</c:v>
                </c:pt>
                <c:pt idx="4688">
                  <c:v>8.20145378106382E-9</c:v>
                </c:pt>
                <c:pt idx="4689">
                  <c:v>3.2840371911236924E-8</c:v>
                </c:pt>
                <c:pt idx="4690">
                  <c:v>7.5648437207916054E-4</c:v>
                </c:pt>
                <c:pt idx="4691">
                  <c:v>4.075436935807278E-4</c:v>
                </c:pt>
                <c:pt idx="4692">
                  <c:v>0.24947383314151184</c:v>
                </c:pt>
                <c:pt idx="4693">
                  <c:v>1.6427320326467536E-2</c:v>
                </c:pt>
                <c:pt idx="4694">
                  <c:v>3.9367086695652675E-7</c:v>
                </c:pt>
                <c:pt idx="4695">
                  <c:v>5.4440461382591315E-2</c:v>
                </c:pt>
                <c:pt idx="4696">
                  <c:v>2.3253589870773781E-8</c:v>
                </c:pt>
                <c:pt idx="4697">
                  <c:v>4.26752164161621E-2</c:v>
                </c:pt>
                <c:pt idx="4698">
                  <c:v>9.3652781978964664E-2</c:v>
                </c:pt>
                <c:pt idx="4699">
                  <c:v>8.7596585178935024E-4</c:v>
                </c:pt>
                <c:pt idx="4700">
                  <c:v>0.40922726290109451</c:v>
                </c:pt>
                <c:pt idx="4701">
                  <c:v>9.1180296920001774E-6</c:v>
                </c:pt>
                <c:pt idx="4702">
                  <c:v>0.30085812067657408</c:v>
                </c:pt>
                <c:pt idx="4703">
                  <c:v>3.7937472164818208E-3</c:v>
                </c:pt>
                <c:pt idx="4704">
                  <c:v>1.1385006856271725E-2</c:v>
                </c:pt>
                <c:pt idx="4705">
                  <c:v>1.2284610188424815E-2</c:v>
                </c:pt>
                <c:pt idx="4706">
                  <c:v>1.2471418990416292E-2</c:v>
                </c:pt>
                <c:pt idx="4707">
                  <c:v>4.2968944711538832E-3</c:v>
                </c:pt>
                <c:pt idx="4708">
                  <c:v>0.17133655184812396</c:v>
                </c:pt>
                <c:pt idx="4709">
                  <c:v>1.5713117472358075E-2</c:v>
                </c:pt>
                <c:pt idx="4710">
                  <c:v>9.6024928253077534E-3</c:v>
                </c:pt>
                <c:pt idx="4711">
                  <c:v>1.3383230903264366E-2</c:v>
                </c:pt>
                <c:pt idx="4712">
                  <c:v>8.8829380102591179E-4</c:v>
                </c:pt>
                <c:pt idx="4713">
                  <c:v>1.233691713096652E-2</c:v>
                </c:pt>
                <c:pt idx="4714">
                  <c:v>0.10351151364188309</c:v>
                </c:pt>
                <c:pt idx="4715">
                  <c:v>7.7907205176121333E-2</c:v>
                </c:pt>
                <c:pt idx="4716">
                  <c:v>1.0066907565001395E-2</c:v>
                </c:pt>
                <c:pt idx="4717">
                  <c:v>0.11210515700720411</c:v>
                </c:pt>
                <c:pt idx="4718">
                  <c:v>1.3697109307656496E-2</c:v>
                </c:pt>
                <c:pt idx="4719">
                  <c:v>7.2754346513382764E-2</c:v>
                </c:pt>
                <c:pt idx="4720">
                  <c:v>2.3715532852947956E-2</c:v>
                </c:pt>
                <c:pt idx="4721">
                  <c:v>9.1367452153178744E-4</c:v>
                </c:pt>
                <c:pt idx="4722">
                  <c:v>4.0380836772658077E-5</c:v>
                </c:pt>
                <c:pt idx="4723">
                  <c:v>3.491206108493565E-2</c:v>
                </c:pt>
                <c:pt idx="4724">
                  <c:v>7.5143269592297904E-2</c:v>
                </c:pt>
                <c:pt idx="4725">
                  <c:v>1.0246979397874024E-3</c:v>
                </c:pt>
                <c:pt idx="4726">
                  <c:v>0.41511318051036566</c:v>
                </c:pt>
                <c:pt idx="4727">
                  <c:v>0.26378325164188771</c:v>
                </c:pt>
                <c:pt idx="4728">
                  <c:v>5.2657152955500441E-2</c:v>
                </c:pt>
                <c:pt idx="4729">
                  <c:v>2.8346093915328373E-6</c:v>
                </c:pt>
                <c:pt idx="4730">
                  <c:v>8.9991594946834688E-2</c:v>
                </c:pt>
                <c:pt idx="4731">
                  <c:v>6.923520919192537E-2</c:v>
                </c:pt>
                <c:pt idx="4732">
                  <c:v>1.2673915236196832E-4</c:v>
                </c:pt>
                <c:pt idx="4733">
                  <c:v>0.17657940233073344</c:v>
                </c:pt>
                <c:pt idx="4734">
                  <c:v>1.7588737451185686E-2</c:v>
                </c:pt>
                <c:pt idx="4735">
                  <c:v>0.55782567463448407</c:v>
                </c:pt>
                <c:pt idx="4736">
                  <c:v>1.8658260385464698E-2</c:v>
                </c:pt>
                <c:pt idx="4737">
                  <c:v>0</c:v>
                </c:pt>
                <c:pt idx="4738">
                  <c:v>6.5321265560431966E-8</c:v>
                </c:pt>
                <c:pt idx="4739">
                  <c:v>7.4346852681341363E-2</c:v>
                </c:pt>
                <c:pt idx="4740">
                  <c:v>2.7817840004072136E-7</c:v>
                </c:pt>
                <c:pt idx="4741">
                  <c:v>3.8000022431060686E-7</c:v>
                </c:pt>
                <c:pt idx="4742">
                  <c:v>0.12814093298963555</c:v>
                </c:pt>
                <c:pt idx="4743">
                  <c:v>0.87380204433300557</c:v>
                </c:pt>
                <c:pt idx="4744">
                  <c:v>0.15031840055048545</c:v>
                </c:pt>
                <c:pt idx="4745">
                  <c:v>3.1623776191415098E-2</c:v>
                </c:pt>
                <c:pt idx="4746">
                  <c:v>1.0031689734870766E-4</c:v>
                </c:pt>
                <c:pt idx="4747">
                  <c:v>9.0300313224490447E-4</c:v>
                </c:pt>
                <c:pt idx="4748">
                  <c:v>1.8834560650774718E-4</c:v>
                </c:pt>
                <c:pt idx="4749">
                  <c:v>0.10201898045317721</c:v>
                </c:pt>
                <c:pt idx="4750">
                  <c:v>4.4960022009123222E-3</c:v>
                </c:pt>
                <c:pt idx="4751">
                  <c:v>2.7647400166540305E-2</c:v>
                </c:pt>
                <c:pt idx="4752">
                  <c:v>6.3035274083659773E-7</c:v>
                </c:pt>
                <c:pt idx="4753">
                  <c:v>1.1347933369545413</c:v>
                </c:pt>
                <c:pt idx="4754">
                  <c:v>0.28249693225502742</c:v>
                </c:pt>
                <c:pt idx="4755">
                  <c:v>0.29994346754559281</c:v>
                </c:pt>
                <c:pt idx="4756">
                  <c:v>8.8846237327896274E-2</c:v>
                </c:pt>
                <c:pt idx="4757">
                  <c:v>1.740731699801796E-7</c:v>
                </c:pt>
                <c:pt idx="4758">
                  <c:v>5.7593657586286541E-10</c:v>
                </c:pt>
                <c:pt idx="4759">
                  <c:v>6.3763367374643651E-2</c:v>
                </c:pt>
                <c:pt idx="4760">
                  <c:v>2.417388171597289E-4</c:v>
                </c:pt>
                <c:pt idx="4761">
                  <c:v>0.13474295825876162</c:v>
                </c:pt>
                <c:pt idx="4762">
                  <c:v>2.875969768040638E-3</c:v>
                </c:pt>
                <c:pt idx="4763">
                  <c:v>4.3721033533876203E-8</c:v>
                </c:pt>
                <c:pt idx="4764">
                  <c:v>6.6066789493258405E-3</c:v>
                </c:pt>
                <c:pt idx="4765">
                  <c:v>2.1465131409756811E-6</c:v>
                </c:pt>
                <c:pt idx="4766">
                  <c:v>0.34611677480216563</c:v>
                </c:pt>
                <c:pt idx="4767">
                  <c:v>2.0896569522790946E-2</c:v>
                </c:pt>
                <c:pt idx="4768">
                  <c:v>1.2875988620198819E-3</c:v>
                </c:pt>
                <c:pt idx="4769">
                  <c:v>0.34901743583289413</c:v>
                </c:pt>
                <c:pt idx="4770">
                  <c:v>6.0812284452302079E-2</c:v>
                </c:pt>
                <c:pt idx="4771">
                  <c:v>6.2076016686509006E-5</c:v>
                </c:pt>
                <c:pt idx="4772">
                  <c:v>1.7935542180472261E-2</c:v>
                </c:pt>
                <c:pt idx="4773">
                  <c:v>3.6569983199091967E-10</c:v>
                </c:pt>
                <c:pt idx="4774">
                  <c:v>8.5816865520488991E-2</c:v>
                </c:pt>
                <c:pt idx="4775">
                  <c:v>0.10776299395851822</c:v>
                </c:pt>
                <c:pt idx="4776">
                  <c:v>6.5711346879965334E-11</c:v>
                </c:pt>
                <c:pt idx="4777">
                  <c:v>1.8028217326637626E-3</c:v>
                </c:pt>
                <c:pt idx="4778">
                  <c:v>0.37576879307323485</c:v>
                </c:pt>
                <c:pt idx="4779">
                  <c:v>0.70790629765285984</c:v>
                </c:pt>
                <c:pt idx="4780">
                  <c:v>4.7795949021117289E-3</c:v>
                </c:pt>
                <c:pt idx="4781">
                  <c:v>3.7831172887798343E-6</c:v>
                </c:pt>
                <c:pt idx="4782">
                  <c:v>7.2646523612422244E-3</c:v>
                </c:pt>
                <c:pt idx="4783">
                  <c:v>0.17660926680020955</c:v>
                </c:pt>
                <c:pt idx="4784">
                  <c:v>3.534016215236684E-4</c:v>
                </c:pt>
                <c:pt idx="4785">
                  <c:v>0.67524101489476984</c:v>
                </c:pt>
                <c:pt idx="4786">
                  <c:v>7.7793251869215507E-8</c:v>
                </c:pt>
                <c:pt idx="4787">
                  <c:v>1.4074689871568673E-2</c:v>
                </c:pt>
                <c:pt idx="4788">
                  <c:v>1.9274719122950445E-3</c:v>
                </c:pt>
                <c:pt idx="4789">
                  <c:v>2.259050883488599E-6</c:v>
                </c:pt>
                <c:pt idx="4790">
                  <c:v>1.0077222025483019E-13</c:v>
                </c:pt>
                <c:pt idx="4791">
                  <c:v>0.96797250485798991</c:v>
                </c:pt>
                <c:pt idx="4792">
                  <c:v>7.3711432454153923E-6</c:v>
                </c:pt>
                <c:pt idx="4793">
                  <c:v>5.8465930708236254E-9</c:v>
                </c:pt>
                <c:pt idx="4794">
                  <c:v>5.5206103278270701E-5</c:v>
                </c:pt>
                <c:pt idx="4795">
                  <c:v>0.39864975860292284</c:v>
                </c:pt>
                <c:pt idx="4796">
                  <c:v>3.1264991184484604E-10</c:v>
                </c:pt>
                <c:pt idx="4797">
                  <c:v>0.39213627281976399</c:v>
                </c:pt>
                <c:pt idx="4798">
                  <c:v>0.32557065101150384</c:v>
                </c:pt>
                <c:pt idx="4799">
                  <c:v>1.7974482970334376E-4</c:v>
                </c:pt>
                <c:pt idx="4800">
                  <c:v>0.25718805430062674</c:v>
                </c:pt>
                <c:pt idx="4801">
                  <c:v>1.9843951028930876E-3</c:v>
                </c:pt>
                <c:pt idx="4802">
                  <c:v>5.6107195223921901E-8</c:v>
                </c:pt>
                <c:pt idx="4803">
                  <c:v>0.11378096910767369</c:v>
                </c:pt>
                <c:pt idx="4804">
                  <c:v>4.2277638608648081E-5</c:v>
                </c:pt>
                <c:pt idx="4805">
                  <c:v>4.15221735289157E-6</c:v>
                </c:pt>
                <c:pt idx="4806">
                  <c:v>7.0794711356550591E-2</c:v>
                </c:pt>
                <c:pt idx="4807">
                  <c:v>8.1077133600115488E-11</c:v>
                </c:pt>
                <c:pt idx="4808">
                  <c:v>0.75734287349444607</c:v>
                </c:pt>
                <c:pt idx="4809">
                  <c:v>1.2488712448866484</c:v>
                </c:pt>
                <c:pt idx="4810">
                  <c:v>3.4880797013862946E-5</c:v>
                </c:pt>
                <c:pt idx="4811">
                  <c:v>5.8392374725491307E-7</c:v>
                </c:pt>
                <c:pt idx="4812">
                  <c:v>0.1390149629689906</c:v>
                </c:pt>
                <c:pt idx="4813">
                  <c:v>0.18900853001332821</c:v>
                </c:pt>
                <c:pt idx="4814">
                  <c:v>1.5455120210119966E-2</c:v>
                </c:pt>
                <c:pt idx="4815">
                  <c:v>4.8114990764277443E-2</c:v>
                </c:pt>
                <c:pt idx="4816">
                  <c:v>2.0727891919558985E-3</c:v>
                </c:pt>
                <c:pt idx="4817">
                  <c:v>0.7060900443924063</c:v>
                </c:pt>
                <c:pt idx="4818">
                  <c:v>0.27504256137661615</c:v>
                </c:pt>
                <c:pt idx="4819">
                  <c:v>1.1441228394044304E-5</c:v>
                </c:pt>
                <c:pt idx="4820">
                  <c:v>2.6661728479926036E-2</c:v>
                </c:pt>
                <c:pt idx="4821">
                  <c:v>6.9130768807148274E-8</c:v>
                </c:pt>
                <c:pt idx="4822">
                  <c:v>2.1673978131755856E-3</c:v>
                </c:pt>
                <c:pt idx="4823">
                  <c:v>0.47722214898440163</c:v>
                </c:pt>
                <c:pt idx="4824">
                  <c:v>0.55238699058478913</c:v>
                </c:pt>
                <c:pt idx="4825">
                  <c:v>2.1621167676595152E-2</c:v>
                </c:pt>
                <c:pt idx="4826">
                  <c:v>4.3448061255356274E-2</c:v>
                </c:pt>
                <c:pt idx="4827">
                  <c:v>0.60455699755693904</c:v>
                </c:pt>
                <c:pt idx="4828">
                  <c:v>2.6693315877566057E-5</c:v>
                </c:pt>
                <c:pt idx="4829">
                  <c:v>8.4086092131154124E-9</c:v>
                </c:pt>
                <c:pt idx="4830">
                  <c:v>0.76896966279818846</c:v>
                </c:pt>
                <c:pt idx="4831">
                  <c:v>7.3047033726354933E-4</c:v>
                </c:pt>
                <c:pt idx="4832">
                  <c:v>1.6804474755137026E-2</c:v>
                </c:pt>
                <c:pt idx="4833">
                  <c:v>1.0104438136380863E-5</c:v>
                </c:pt>
                <c:pt idx="4834">
                  <c:v>6.2585526091619159E-2</c:v>
                </c:pt>
                <c:pt idx="4835">
                  <c:v>0.3059581910978465</c:v>
                </c:pt>
                <c:pt idx="4836">
                  <c:v>1.4330799125585181E-2</c:v>
                </c:pt>
                <c:pt idx="4837">
                  <c:v>1.1712932380648012E-2</c:v>
                </c:pt>
                <c:pt idx="4838">
                  <c:v>5.5268330355758163E-2</c:v>
                </c:pt>
                <c:pt idx="4839">
                  <c:v>0.78088012562549569</c:v>
                </c:pt>
                <c:pt idx="4840">
                  <c:v>1.1258128339190974E-5</c:v>
                </c:pt>
                <c:pt idx="4841">
                  <c:v>1.6199050021118669E-3</c:v>
                </c:pt>
                <c:pt idx="4842">
                  <c:v>9.8541540454750065E-4</c:v>
                </c:pt>
                <c:pt idx="4843">
                  <c:v>0.2492940820368946</c:v>
                </c:pt>
                <c:pt idx="4844">
                  <c:v>3.0616034277606969E-6</c:v>
                </c:pt>
                <c:pt idx="4845">
                  <c:v>1.0273237193425326E-5</c:v>
                </c:pt>
                <c:pt idx="4846">
                  <c:v>0</c:v>
                </c:pt>
                <c:pt idx="4847">
                  <c:v>1.2291817215311998E-4</c:v>
                </c:pt>
                <c:pt idx="4848">
                  <c:v>5.9348747344853484E-5</c:v>
                </c:pt>
                <c:pt idx="4849">
                  <c:v>1.0749541442127068E-3</c:v>
                </c:pt>
                <c:pt idx="4850">
                  <c:v>0.90944593721371769</c:v>
                </c:pt>
                <c:pt idx="4851">
                  <c:v>2.1119411589212708E-4</c:v>
                </c:pt>
                <c:pt idx="4852">
                  <c:v>1.9192819382481182E-5</c:v>
                </c:pt>
                <c:pt idx="4853">
                  <c:v>6.5843384457407367E-2</c:v>
                </c:pt>
                <c:pt idx="4854">
                  <c:v>0.25448432552825934</c:v>
                </c:pt>
                <c:pt idx="4855">
                  <c:v>1.3631246083965883E-10</c:v>
                </c:pt>
                <c:pt idx="4856">
                  <c:v>8.2797052846845219E-4</c:v>
                </c:pt>
                <c:pt idx="4857">
                  <c:v>4.7954574289957655E-2</c:v>
                </c:pt>
                <c:pt idx="4858">
                  <c:v>0.60998693004836091</c:v>
                </c:pt>
                <c:pt idx="4859">
                  <c:v>4.0612901433681537E-3</c:v>
                </c:pt>
                <c:pt idx="4860">
                  <c:v>2.4898381206090794E-5</c:v>
                </c:pt>
                <c:pt idx="4861">
                  <c:v>4.5367435770100737E-5</c:v>
                </c:pt>
                <c:pt idx="4862">
                  <c:v>2.9604331499573606E-2</c:v>
                </c:pt>
                <c:pt idx="4863">
                  <c:v>3.0307744948770508E-2</c:v>
                </c:pt>
                <c:pt idx="4864">
                  <c:v>0.61923562592211934</c:v>
                </c:pt>
                <c:pt idx="4865">
                  <c:v>5.9187900118006023E-2</c:v>
                </c:pt>
                <c:pt idx="4866">
                  <c:v>3.9564083119858384E-5</c:v>
                </c:pt>
                <c:pt idx="4867">
                  <c:v>3.1383568145812148E-4</c:v>
                </c:pt>
                <c:pt idx="4868">
                  <c:v>4.0012194704610697E-2</c:v>
                </c:pt>
                <c:pt idx="4869">
                  <c:v>8.375962652342042E-5</c:v>
                </c:pt>
                <c:pt idx="4870">
                  <c:v>1.5585003373803246E-3</c:v>
                </c:pt>
                <c:pt idx="4871">
                  <c:v>1.846435103704042E-2</c:v>
                </c:pt>
                <c:pt idx="4872">
                  <c:v>5.1038382151502622E-8</c:v>
                </c:pt>
                <c:pt idx="4873">
                  <c:v>1.4638185997196927E-4</c:v>
                </c:pt>
                <c:pt idx="4874">
                  <c:v>0.59784811015916839</c:v>
                </c:pt>
                <c:pt idx="4875">
                  <c:v>3.3373285162862911E-3</c:v>
                </c:pt>
                <c:pt idx="4876">
                  <c:v>1.871400289201815E-6</c:v>
                </c:pt>
                <c:pt idx="4877">
                  <c:v>8.4672396041311198E-3</c:v>
                </c:pt>
                <c:pt idx="4878">
                  <c:v>9.5776193720016183E-5</c:v>
                </c:pt>
                <c:pt idx="4879">
                  <c:v>2.1263556946268567E-5</c:v>
                </c:pt>
                <c:pt idx="4880">
                  <c:v>1.495337438653539E-5</c:v>
                </c:pt>
                <c:pt idx="4881">
                  <c:v>5.4195685784366169E-12</c:v>
                </c:pt>
                <c:pt idx="4882">
                  <c:v>7.7875036375052767E-4</c:v>
                </c:pt>
                <c:pt idx="4883">
                  <c:v>2.9587576784196315E-3</c:v>
                </c:pt>
                <c:pt idx="4884">
                  <c:v>7.7099919228330142E-3</c:v>
                </c:pt>
                <c:pt idx="4885">
                  <c:v>3.947846145958675E-2</c:v>
                </c:pt>
                <c:pt idx="4886">
                  <c:v>0.88709331434982652</c:v>
                </c:pt>
                <c:pt idx="4887">
                  <c:v>1.2845475436632356E-9</c:v>
                </c:pt>
                <c:pt idx="4888">
                  <c:v>0.22853698834035377</c:v>
                </c:pt>
                <c:pt idx="4889">
                  <c:v>6.2646099939716064E-3</c:v>
                </c:pt>
                <c:pt idx="4890">
                  <c:v>6.6800284785747859E-3</c:v>
                </c:pt>
                <c:pt idx="4891">
                  <c:v>4.4740686246514838E-2</c:v>
                </c:pt>
                <c:pt idx="4892">
                  <c:v>9.4148908945339972E-6</c:v>
                </c:pt>
                <c:pt idx="4893">
                  <c:v>7.0828651801169268E-6</c:v>
                </c:pt>
                <c:pt idx="4894">
                  <c:v>2.9424790684822342E-5</c:v>
                </c:pt>
                <c:pt idx="4895">
                  <c:v>0.86581913840559699</c:v>
                </c:pt>
                <c:pt idx="4896">
                  <c:v>2.0270622888104521E-8</c:v>
                </c:pt>
                <c:pt idx="4897">
                  <c:v>2.4745525429281326E-4</c:v>
                </c:pt>
                <c:pt idx="4898">
                  <c:v>1.9706803539717651E-6</c:v>
                </c:pt>
                <c:pt idx="4899">
                  <c:v>7.0210328855963067E-2</c:v>
                </c:pt>
                <c:pt idx="4900">
                  <c:v>0.48748934614960782</c:v>
                </c:pt>
                <c:pt idx="4901">
                  <c:v>0.50829782664637324</c:v>
                </c:pt>
                <c:pt idx="4902">
                  <c:v>7.3048429299726048E-2</c:v>
                </c:pt>
                <c:pt idx="4903">
                  <c:v>0.23757007656668488</c:v>
                </c:pt>
                <c:pt idx="4904">
                  <c:v>2.4649423393426413E-2</c:v>
                </c:pt>
                <c:pt idx="4905">
                  <c:v>3.3495484172457895E-3</c:v>
                </c:pt>
                <c:pt idx="4906">
                  <c:v>9.4704323801488108E-4</c:v>
                </c:pt>
                <c:pt idx="4907">
                  <c:v>5.9500292535956935E-5</c:v>
                </c:pt>
                <c:pt idx="4908">
                  <c:v>1.1340527467756741E-4</c:v>
                </c:pt>
                <c:pt idx="4909">
                  <c:v>4.8010946092679405E-2</c:v>
                </c:pt>
                <c:pt idx="4910">
                  <c:v>0.14367839442276151</c:v>
                </c:pt>
                <c:pt idx="4911">
                  <c:v>3.3544390273479524E-2</c:v>
                </c:pt>
                <c:pt idx="4912">
                  <c:v>0.13466989575061145</c:v>
                </c:pt>
                <c:pt idx="4913">
                  <c:v>7.6685034093986241E-4</c:v>
                </c:pt>
                <c:pt idx="4914">
                  <c:v>5.039073429194286E-5</c:v>
                </c:pt>
                <c:pt idx="4915">
                  <c:v>1.1841728206473171E-2</c:v>
                </c:pt>
                <c:pt idx="4916">
                  <c:v>0.44696568605400983</c:v>
                </c:pt>
                <c:pt idx="4917">
                  <c:v>5.6920523505111245E-2</c:v>
                </c:pt>
                <c:pt idx="4918">
                  <c:v>4.206145823272778E-5</c:v>
                </c:pt>
                <c:pt idx="4919">
                  <c:v>5.7182421440766661E-9</c:v>
                </c:pt>
                <c:pt idx="4920">
                  <c:v>3.5100522628566981E-7</c:v>
                </c:pt>
                <c:pt idx="4921">
                  <c:v>2.0476552109304543E-3</c:v>
                </c:pt>
                <c:pt idx="4922">
                  <c:v>2.1423034976714211E-6</c:v>
                </c:pt>
                <c:pt idx="4923">
                  <c:v>0</c:v>
                </c:pt>
                <c:pt idx="4924">
                  <c:v>8.3401152966697712E-4</c:v>
                </c:pt>
                <c:pt idx="4925">
                  <c:v>1.0297230836080469</c:v>
                </c:pt>
                <c:pt idx="4926">
                  <c:v>2.3492205157718213E-4</c:v>
                </c:pt>
                <c:pt idx="4927">
                  <c:v>3.1204888683316011E-5</c:v>
                </c:pt>
                <c:pt idx="4928">
                  <c:v>1.2288888901316733E-3</c:v>
                </c:pt>
                <c:pt idx="4929">
                  <c:v>0.58334634046462619</c:v>
                </c:pt>
                <c:pt idx="4930">
                  <c:v>0.80750859347578996</c:v>
                </c:pt>
                <c:pt idx="4931">
                  <c:v>3.2555229001490304E-6</c:v>
                </c:pt>
                <c:pt idx="4932">
                  <c:v>2.531427638513952E-4</c:v>
                </c:pt>
                <c:pt idx="4933">
                  <c:v>0.2592794579342238</c:v>
                </c:pt>
                <c:pt idx="4934">
                  <c:v>2.5327787460673483E-2</c:v>
                </c:pt>
                <c:pt idx="4935">
                  <c:v>8.3013558423272888E-9</c:v>
                </c:pt>
                <c:pt idx="4936">
                  <c:v>1.3024802286459977E-3</c:v>
                </c:pt>
                <c:pt idx="4937">
                  <c:v>2.9571121994041615E-2</c:v>
                </c:pt>
                <c:pt idx="4938">
                  <c:v>1.3880801671621175E-6</c:v>
                </c:pt>
                <c:pt idx="4939">
                  <c:v>1.6022496489863898E-3</c:v>
                </c:pt>
                <c:pt idx="4940">
                  <c:v>6.508367105004185E-4</c:v>
                </c:pt>
                <c:pt idx="4941">
                  <c:v>8.5618367023377164E-4</c:v>
                </c:pt>
                <c:pt idx="4942">
                  <c:v>0.71662510756041442</c:v>
                </c:pt>
                <c:pt idx="4943">
                  <c:v>8.4626557273214087E-7</c:v>
                </c:pt>
                <c:pt idx="4944">
                  <c:v>0.75761867306952202</c:v>
                </c:pt>
                <c:pt idx="4945">
                  <c:v>9.3923162065243169E-4</c:v>
                </c:pt>
                <c:pt idx="4946">
                  <c:v>2.3531192223135884E-3</c:v>
                </c:pt>
                <c:pt idx="4947">
                  <c:v>2.8342569479554974E-3</c:v>
                </c:pt>
                <c:pt idx="4948">
                  <c:v>2.3712614183365502E-3</c:v>
                </c:pt>
                <c:pt idx="4949">
                  <c:v>2.4645421304651154E-3</c:v>
                </c:pt>
                <c:pt idx="4950">
                  <c:v>9.7937636702172734E-9</c:v>
                </c:pt>
                <c:pt idx="4951">
                  <c:v>5.8900024568139906E-4</c:v>
                </c:pt>
                <c:pt idx="4952">
                  <c:v>0</c:v>
                </c:pt>
                <c:pt idx="4953">
                  <c:v>0.7888423774246669</c:v>
                </c:pt>
                <c:pt idx="4954">
                  <c:v>2.3034660659189871E-5</c:v>
                </c:pt>
                <c:pt idx="4955">
                  <c:v>1.0066619152434328</c:v>
                </c:pt>
                <c:pt idx="4956">
                  <c:v>7.4797840220217626E-2</c:v>
                </c:pt>
                <c:pt idx="4957">
                  <c:v>2.6487158608221395E-3</c:v>
                </c:pt>
                <c:pt idx="4958">
                  <c:v>7.7032439172878284E-4</c:v>
                </c:pt>
                <c:pt idx="4959">
                  <c:v>0.23555939964112321</c:v>
                </c:pt>
                <c:pt idx="4960">
                  <c:v>1.7136480838421503E-4</c:v>
                </c:pt>
                <c:pt idx="4961">
                  <c:v>7.5785613050934194E-3</c:v>
                </c:pt>
                <c:pt idx="4962">
                  <c:v>9.1005540378974174E-7</c:v>
                </c:pt>
                <c:pt idx="4963">
                  <c:v>1.3680731365396754E-4</c:v>
                </c:pt>
                <c:pt idx="4964">
                  <c:v>2.7361320861801718E-2</c:v>
                </c:pt>
                <c:pt idx="4965">
                  <c:v>0.42202217919216184</c:v>
                </c:pt>
                <c:pt idx="4966">
                  <c:v>1.3190433699197326E-3</c:v>
                </c:pt>
                <c:pt idx="4967">
                  <c:v>4.3327056337338122E-5</c:v>
                </c:pt>
                <c:pt idx="4968">
                  <c:v>0.1162966732260733</c:v>
                </c:pt>
                <c:pt idx="4969">
                  <c:v>5.6476735234486391E-5</c:v>
                </c:pt>
                <c:pt idx="4970">
                  <c:v>1.8344808879331917E-2</c:v>
                </c:pt>
                <c:pt idx="4971">
                  <c:v>0.23643945228702715</c:v>
                </c:pt>
                <c:pt idx="4972">
                  <c:v>1.3368813069198904E-3</c:v>
                </c:pt>
                <c:pt idx="4973">
                  <c:v>1.3318579645091408E-5</c:v>
                </c:pt>
                <c:pt idx="4974">
                  <c:v>1.6318040121053E-2</c:v>
                </c:pt>
                <c:pt idx="4975">
                  <c:v>5.34318900692676E-6</c:v>
                </c:pt>
                <c:pt idx="4976">
                  <c:v>2.2545271901750707E-2</c:v>
                </c:pt>
                <c:pt idx="4977">
                  <c:v>2.227932416797032E-3</c:v>
                </c:pt>
                <c:pt idx="4978">
                  <c:v>6.8742807037036266E-4</c:v>
                </c:pt>
                <c:pt idx="4979">
                  <c:v>1.3204264673501998E-5</c:v>
                </c:pt>
                <c:pt idx="4980">
                  <c:v>1.868732486369002E-7</c:v>
                </c:pt>
                <c:pt idx="4981">
                  <c:v>5.0346679796257008E-5</c:v>
                </c:pt>
                <c:pt idx="4982">
                  <c:v>3.8199437908004535E-2</c:v>
                </c:pt>
                <c:pt idx="4983">
                  <c:v>0.26468544379440001</c:v>
                </c:pt>
                <c:pt idx="4984">
                  <c:v>0.16215650760019168</c:v>
                </c:pt>
                <c:pt idx="4985">
                  <c:v>1.6112810158894321E-7</c:v>
                </c:pt>
                <c:pt idx="4986">
                  <c:v>1.1373620316454631E-2</c:v>
                </c:pt>
                <c:pt idx="4987">
                  <c:v>0.15543350002979228</c:v>
                </c:pt>
                <c:pt idx="4988">
                  <c:v>2.9072891699593895E-4</c:v>
                </c:pt>
                <c:pt idx="4989">
                  <c:v>0.39767438371769431</c:v>
                </c:pt>
                <c:pt idx="4990">
                  <c:v>0.34520793074170458</c:v>
                </c:pt>
                <c:pt idx="4991">
                  <c:v>8.8890108188602449E-2</c:v>
                </c:pt>
                <c:pt idx="4992">
                  <c:v>2.7248757224922121E-2</c:v>
                </c:pt>
                <c:pt idx="4993">
                  <c:v>9.2261372285719378E-4</c:v>
                </c:pt>
                <c:pt idx="4994">
                  <c:v>5.8644764606878493E-5</c:v>
                </c:pt>
                <c:pt idx="4995">
                  <c:v>9.4797322992024515E-6</c:v>
                </c:pt>
                <c:pt idx="4996">
                  <c:v>4.5975501774919922E-2</c:v>
                </c:pt>
                <c:pt idx="4997">
                  <c:v>2.7585210286090473E-3</c:v>
                </c:pt>
                <c:pt idx="4998">
                  <c:v>0.67539039799754197</c:v>
                </c:pt>
                <c:pt idx="4999">
                  <c:v>5.5810716257379653E-6</c:v>
                </c:pt>
                <c:pt idx="5000">
                  <c:v>0.1948403870076757</c:v>
                </c:pt>
                <c:pt idx="5001">
                  <c:v>1.057956830888102</c:v>
                </c:pt>
                <c:pt idx="5002">
                  <c:v>2.1963767950666235E-3</c:v>
                </c:pt>
                <c:pt idx="5003">
                  <c:v>1.6312515208148434E-11</c:v>
                </c:pt>
                <c:pt idx="5004">
                  <c:v>0.11404933700043168</c:v>
                </c:pt>
                <c:pt idx="5005">
                  <c:v>6.1086206562549315E-7</c:v>
                </c:pt>
                <c:pt idx="5006">
                  <c:v>1.8999852180444777E-4</c:v>
                </c:pt>
                <c:pt idx="5007">
                  <c:v>1.1827678260952225E-5</c:v>
                </c:pt>
                <c:pt idx="5008">
                  <c:v>3.1946995346511831E-7</c:v>
                </c:pt>
                <c:pt idx="5009">
                  <c:v>3.1132478417533173E-2</c:v>
                </c:pt>
                <c:pt idx="5010">
                  <c:v>4.1750521935843415E-2</c:v>
                </c:pt>
                <c:pt idx="5011">
                  <c:v>0.28233089392364041</c:v>
                </c:pt>
                <c:pt idx="5012">
                  <c:v>0.2912264182689232</c:v>
                </c:pt>
                <c:pt idx="5013">
                  <c:v>0.26810672653040041</c:v>
                </c:pt>
                <c:pt idx="5014">
                  <c:v>4.6405653310788393E-2</c:v>
                </c:pt>
                <c:pt idx="5015">
                  <c:v>2.4481771998726586E-4</c:v>
                </c:pt>
                <c:pt idx="5016">
                  <c:v>0.50515660402868034</c:v>
                </c:pt>
                <c:pt idx="5017">
                  <c:v>6.0342099434646732E-2</c:v>
                </c:pt>
                <c:pt idx="5018">
                  <c:v>1.8044780052147525E-5</c:v>
                </c:pt>
                <c:pt idx="5019">
                  <c:v>0.4469670429187283</c:v>
                </c:pt>
                <c:pt idx="5020">
                  <c:v>5.6965631732287692E-2</c:v>
                </c:pt>
                <c:pt idx="5021">
                  <c:v>1.7714884327620101E-3</c:v>
                </c:pt>
                <c:pt idx="5022">
                  <c:v>3.8832020588637104E-11</c:v>
                </c:pt>
                <c:pt idx="5023">
                  <c:v>4.0153731036897962E-2</c:v>
                </c:pt>
                <c:pt idx="5024">
                  <c:v>5.5075132299297865E-3</c:v>
                </c:pt>
                <c:pt idx="5025">
                  <c:v>0.20308803590824626</c:v>
                </c:pt>
                <c:pt idx="5026">
                  <c:v>4.0188445546810052E-2</c:v>
                </c:pt>
                <c:pt idx="5027">
                  <c:v>2.7894618461343245E-12</c:v>
                </c:pt>
                <c:pt idx="5028">
                  <c:v>4.4219122240713658E-4</c:v>
                </c:pt>
                <c:pt idx="5029">
                  <c:v>0.12341797885526154</c:v>
                </c:pt>
                <c:pt idx="5030">
                  <c:v>0.12337627022105344</c:v>
                </c:pt>
                <c:pt idx="5031">
                  <c:v>2.1227029648473494E-5</c:v>
                </c:pt>
                <c:pt idx="5032">
                  <c:v>3.0364826411352634E-3</c:v>
                </c:pt>
                <c:pt idx="5033">
                  <c:v>0.70675395167185329</c:v>
                </c:pt>
                <c:pt idx="5034">
                  <c:v>1.7744139345959718E-2</c:v>
                </c:pt>
                <c:pt idx="5035">
                  <c:v>3.4224884655068684E-2</c:v>
                </c:pt>
                <c:pt idx="5036">
                  <c:v>2.8420566993754461E-6</c:v>
                </c:pt>
                <c:pt idx="5037">
                  <c:v>6.1011362784536264E-6</c:v>
                </c:pt>
                <c:pt idx="5038">
                  <c:v>9.9021840778077341E-5</c:v>
                </c:pt>
                <c:pt idx="5039">
                  <c:v>8.8981940714167012E-4</c:v>
                </c:pt>
                <c:pt idx="5040">
                  <c:v>9.6745498183087517E-2</c:v>
                </c:pt>
                <c:pt idx="5041">
                  <c:v>9.7551159604130758E-2</c:v>
                </c:pt>
                <c:pt idx="5042">
                  <c:v>5.9997370921293194E-4</c:v>
                </c:pt>
                <c:pt idx="5043">
                  <c:v>0.59546483859364119</c:v>
                </c:pt>
                <c:pt idx="5044">
                  <c:v>0.32949886487361102</c:v>
                </c:pt>
                <c:pt idx="5045">
                  <c:v>0.21307294144234992</c:v>
                </c:pt>
                <c:pt idx="5046">
                  <c:v>4.8808212428854387E-8</c:v>
                </c:pt>
                <c:pt idx="5047">
                  <c:v>1.6489215260588164E-2</c:v>
                </c:pt>
                <c:pt idx="5048">
                  <c:v>3.6474075838011138E-4</c:v>
                </c:pt>
                <c:pt idx="5049">
                  <c:v>1.579154643169918E-5</c:v>
                </c:pt>
                <c:pt idx="5050">
                  <c:v>4.5641260271819009E-7</c:v>
                </c:pt>
                <c:pt idx="5051">
                  <c:v>7.397538918523977E-6</c:v>
                </c:pt>
                <c:pt idx="5052">
                  <c:v>0.31182283876497924</c:v>
                </c:pt>
                <c:pt idx="5053">
                  <c:v>7.4814803757315626E-2</c:v>
                </c:pt>
                <c:pt idx="5054">
                  <c:v>7.8980637474807306E-4</c:v>
                </c:pt>
                <c:pt idx="5055">
                  <c:v>2.1146181875440917E-6</c:v>
                </c:pt>
                <c:pt idx="5056">
                  <c:v>0</c:v>
                </c:pt>
                <c:pt idx="5057">
                  <c:v>0.10902520772252035</c:v>
                </c:pt>
                <c:pt idx="5058">
                  <c:v>2.6029448602271917E-2</c:v>
                </c:pt>
                <c:pt idx="5059">
                  <c:v>4.0715984443502715E-4</c:v>
                </c:pt>
                <c:pt idx="5060">
                  <c:v>0</c:v>
                </c:pt>
                <c:pt idx="5061">
                  <c:v>5.080663255448136E-4</c:v>
                </c:pt>
                <c:pt idx="5062">
                  <c:v>1.0139724304893303E-2</c:v>
                </c:pt>
                <c:pt idx="5063">
                  <c:v>0.41583379303341511</c:v>
                </c:pt>
                <c:pt idx="5064">
                  <c:v>0.53472493606308857</c:v>
                </c:pt>
                <c:pt idx="5065">
                  <c:v>2.8389675991876494E-2</c:v>
                </c:pt>
                <c:pt idx="5066">
                  <c:v>6.5717828812029847E-3</c:v>
                </c:pt>
                <c:pt idx="5067">
                  <c:v>4.0324146985586645E-2</c:v>
                </c:pt>
                <c:pt idx="5068">
                  <c:v>2.8013414534369936E-9</c:v>
                </c:pt>
                <c:pt idx="5069">
                  <c:v>4.1205749076445126E-3</c:v>
                </c:pt>
                <c:pt idx="5070">
                  <c:v>1.2876664660905132E-12</c:v>
                </c:pt>
                <c:pt idx="5071">
                  <c:v>8.2465218806343395E-3</c:v>
                </c:pt>
                <c:pt idx="5072">
                  <c:v>1.487187850957219E-2</c:v>
                </c:pt>
                <c:pt idx="5073">
                  <c:v>1.5092875977349241E-3</c:v>
                </c:pt>
                <c:pt idx="5074">
                  <c:v>8.9510444916559705E-4</c:v>
                </c:pt>
                <c:pt idx="5075">
                  <c:v>0.18504507870471332</c:v>
                </c:pt>
                <c:pt idx="5076">
                  <c:v>0.10254711488176818</c:v>
                </c:pt>
                <c:pt idx="5077">
                  <c:v>2.6582067885274007E-3</c:v>
                </c:pt>
                <c:pt idx="5078">
                  <c:v>5.241258036041726E-7</c:v>
                </c:pt>
                <c:pt idx="5079">
                  <c:v>1.3747158273440376E-7</c:v>
                </c:pt>
                <c:pt idx="5080">
                  <c:v>1.4319560262078578E-6</c:v>
                </c:pt>
                <c:pt idx="5081">
                  <c:v>2.5209835244968327E-2</c:v>
                </c:pt>
                <c:pt idx="5082">
                  <c:v>5.1682080806602871E-3</c:v>
                </c:pt>
                <c:pt idx="5083">
                  <c:v>4.5901808965938365E-4</c:v>
                </c:pt>
                <c:pt idx="5084">
                  <c:v>1.5520923747630786E-2</c:v>
                </c:pt>
                <c:pt idx="5085">
                  <c:v>5.8870297254071921E-7</c:v>
                </c:pt>
                <c:pt idx="5086">
                  <c:v>3.4832080888664419E-4</c:v>
                </c:pt>
                <c:pt idx="5087">
                  <c:v>2.2939576721186E-3</c:v>
                </c:pt>
                <c:pt idx="5088">
                  <c:v>3.25201024600887E-3</c:v>
                </c:pt>
                <c:pt idx="5089">
                  <c:v>1.5694035157816759E-4</c:v>
                </c:pt>
                <c:pt idx="5090">
                  <c:v>1.1311921959361914E-4</c:v>
                </c:pt>
                <c:pt idx="5091">
                  <c:v>2.7492976071442915E-13</c:v>
                </c:pt>
                <c:pt idx="5092">
                  <c:v>4.9488019167467337E-4</c:v>
                </c:pt>
                <c:pt idx="5093">
                  <c:v>4.7206295124978523E-2</c:v>
                </c:pt>
                <c:pt idx="5094">
                  <c:v>5.38896423697103E-6</c:v>
                </c:pt>
                <c:pt idx="5095">
                  <c:v>7.9926726824712388E-5</c:v>
                </c:pt>
                <c:pt idx="5096">
                  <c:v>3.572138101453609E-8</c:v>
                </c:pt>
                <c:pt idx="5097">
                  <c:v>4.0320461011444388E-4</c:v>
                </c:pt>
                <c:pt idx="5098">
                  <c:v>0.57551692657074938</c:v>
                </c:pt>
                <c:pt idx="5099">
                  <c:v>3.73325742593284E-3</c:v>
                </c:pt>
                <c:pt idx="5100">
                  <c:v>3.7928293226230646E-4</c:v>
                </c:pt>
                <c:pt idx="5101">
                  <c:v>0.5985698392739871</c:v>
                </c:pt>
                <c:pt idx="5102">
                  <c:v>8.1751825305290915E-12</c:v>
                </c:pt>
                <c:pt idx="5103">
                  <c:v>4.8333261977070633E-7</c:v>
                </c:pt>
                <c:pt idx="5104">
                  <c:v>0.45212190977182204</c:v>
                </c:pt>
                <c:pt idx="5105">
                  <c:v>4.7612568770165058E-2</c:v>
                </c:pt>
                <c:pt idx="5106">
                  <c:v>1.2172016117869288E-10</c:v>
                </c:pt>
                <c:pt idx="5107">
                  <c:v>1.1204097907532683E-7</c:v>
                </c:pt>
                <c:pt idx="5108">
                  <c:v>1.5825578053634829E-12</c:v>
                </c:pt>
                <c:pt idx="5109">
                  <c:v>4.5999014830557648E-2</c:v>
                </c:pt>
                <c:pt idx="5110">
                  <c:v>0.11298321979267432</c:v>
                </c:pt>
                <c:pt idx="5111">
                  <c:v>8.5287702589348108E-3</c:v>
                </c:pt>
                <c:pt idx="5112">
                  <c:v>2.3924382071773051E-8</c:v>
                </c:pt>
                <c:pt idx="5113">
                  <c:v>2.9833618160083947E-4</c:v>
                </c:pt>
                <c:pt idx="5114">
                  <c:v>2.3627233857634383E-3</c:v>
                </c:pt>
                <c:pt idx="5115">
                  <c:v>1.5532244763644265E-5</c:v>
                </c:pt>
                <c:pt idx="5116">
                  <c:v>3.2054545976695437E-9</c:v>
                </c:pt>
                <c:pt idx="5117">
                  <c:v>1.8594630140709372E-2</c:v>
                </c:pt>
                <c:pt idx="5118">
                  <c:v>2.6665831576100829E-4</c:v>
                </c:pt>
                <c:pt idx="5119">
                  <c:v>6.4140888499581118E-3</c:v>
                </c:pt>
                <c:pt idx="5120">
                  <c:v>4.4040961444023724E-2</c:v>
                </c:pt>
                <c:pt idx="5121">
                  <c:v>1.9172244089589567E-7</c:v>
                </c:pt>
                <c:pt idx="5122">
                  <c:v>4.5603045893328887E-13</c:v>
                </c:pt>
                <c:pt idx="5123">
                  <c:v>2.2279323748025681E-3</c:v>
                </c:pt>
                <c:pt idx="5124">
                  <c:v>4.0732506568271856E-5</c:v>
                </c:pt>
                <c:pt idx="5125">
                  <c:v>2.2638616588559328E-6</c:v>
                </c:pt>
                <c:pt idx="5126">
                  <c:v>3.5771482589278756E-4</c:v>
                </c:pt>
                <c:pt idx="5127">
                  <c:v>1.9440887440493196E-3</c:v>
                </c:pt>
                <c:pt idx="5128">
                  <c:v>1.5124983287789231E-3</c:v>
                </c:pt>
                <c:pt idx="5129">
                  <c:v>7.5031886277812524E-3</c:v>
                </c:pt>
                <c:pt idx="5130">
                  <c:v>5.84602475662692E-4</c:v>
                </c:pt>
                <c:pt idx="5131">
                  <c:v>0.35478681470005741</c:v>
                </c:pt>
                <c:pt idx="5132">
                  <c:v>0.15272577698391115</c:v>
                </c:pt>
                <c:pt idx="5133">
                  <c:v>3.0140259610745158E-2</c:v>
                </c:pt>
                <c:pt idx="5134">
                  <c:v>0</c:v>
                </c:pt>
                <c:pt idx="5135">
                  <c:v>2.043376012920901E-2</c:v>
                </c:pt>
                <c:pt idx="5136">
                  <c:v>6.2070610554975439E-3</c:v>
                </c:pt>
                <c:pt idx="5137">
                  <c:v>1.1968192154082438E-3</c:v>
                </c:pt>
                <c:pt idx="5138">
                  <c:v>3.3833429164035258E-13</c:v>
                </c:pt>
                <c:pt idx="5139">
                  <c:v>0.29696395136249082</c:v>
                </c:pt>
                <c:pt idx="5140">
                  <c:v>2.8641203931425602E-5</c:v>
                </c:pt>
                <c:pt idx="5141">
                  <c:v>0.10896567777738679</c:v>
                </c:pt>
                <c:pt idx="5142">
                  <c:v>4.2363188985718499E-3</c:v>
                </c:pt>
                <c:pt idx="5143">
                  <c:v>3.5530995206310395E-2</c:v>
                </c:pt>
                <c:pt idx="5144">
                  <c:v>4.2640104021456852E-3</c:v>
                </c:pt>
                <c:pt idx="5145">
                  <c:v>1.899324751453951E-5</c:v>
                </c:pt>
                <c:pt idx="5146">
                  <c:v>0.10303453850548647</c:v>
                </c:pt>
                <c:pt idx="5147">
                  <c:v>4.0799887228040725E-2</c:v>
                </c:pt>
                <c:pt idx="5148">
                  <c:v>9.9929011524951747E-3</c:v>
                </c:pt>
                <c:pt idx="5149">
                  <c:v>0.10020621299536139</c:v>
                </c:pt>
                <c:pt idx="5150">
                  <c:v>3.8444580886939465E-2</c:v>
                </c:pt>
                <c:pt idx="5151">
                  <c:v>3.1029981765619733E-5</c:v>
                </c:pt>
                <c:pt idx="5152">
                  <c:v>2.0428575790582502E-5</c:v>
                </c:pt>
                <c:pt idx="5153">
                  <c:v>1.2347634902976864E-3</c:v>
                </c:pt>
                <c:pt idx="5154">
                  <c:v>0.86538733999958539</c:v>
                </c:pt>
                <c:pt idx="5155">
                  <c:v>0.34896577978478344</c:v>
                </c:pt>
                <c:pt idx="5156">
                  <c:v>8.8412337114661364E-3</c:v>
                </c:pt>
                <c:pt idx="5157">
                  <c:v>6.1358961888472504E-3</c:v>
                </c:pt>
                <c:pt idx="5158">
                  <c:v>3.2544352659347206E-5</c:v>
                </c:pt>
                <c:pt idx="5159">
                  <c:v>1.2488972427136006E-7</c:v>
                </c:pt>
                <c:pt idx="5160">
                  <c:v>4.5229897401477329E-6</c:v>
                </c:pt>
                <c:pt idx="5161">
                  <c:v>0.11939768164598649</c:v>
                </c:pt>
                <c:pt idx="5162">
                  <c:v>0.37128366216096603</c:v>
                </c:pt>
                <c:pt idx="5163">
                  <c:v>5.5883281592395195E-2</c:v>
                </c:pt>
                <c:pt idx="5164">
                  <c:v>0.78084685301497492</c:v>
                </c:pt>
                <c:pt idx="5165">
                  <c:v>1.2039778040729753E-7</c:v>
                </c:pt>
                <c:pt idx="5166">
                  <c:v>1.0912773791816997E-4</c:v>
                </c:pt>
                <c:pt idx="5167">
                  <c:v>3.9248375564668328E-2</c:v>
                </c:pt>
                <c:pt idx="5168">
                  <c:v>0.2995045149951599</c:v>
                </c:pt>
                <c:pt idx="5169">
                  <c:v>1.9845044409491499E-10</c:v>
                </c:pt>
                <c:pt idx="5170">
                  <c:v>2.8741213290472104E-3</c:v>
                </c:pt>
                <c:pt idx="5171">
                  <c:v>1.8215593300872418E-3</c:v>
                </c:pt>
                <c:pt idx="5172">
                  <c:v>4.9167721103207211E-3</c:v>
                </c:pt>
                <c:pt idx="5173">
                  <c:v>5.4964109503655546E-6</c:v>
                </c:pt>
                <c:pt idx="5174">
                  <c:v>8.060168937489698E-4</c:v>
                </c:pt>
                <c:pt idx="5175">
                  <c:v>6.0796480128567972E-3</c:v>
                </c:pt>
                <c:pt idx="5176">
                  <c:v>0.98584251537805712</c:v>
                </c:pt>
                <c:pt idx="5177">
                  <c:v>0.22928930699805189</c:v>
                </c:pt>
                <c:pt idx="5178">
                  <c:v>1.9134517536104363E-4</c:v>
                </c:pt>
                <c:pt idx="5179">
                  <c:v>4.1176809116725655E-7</c:v>
                </c:pt>
                <c:pt idx="5180">
                  <c:v>2.3626354573373369E-4</c:v>
                </c:pt>
                <c:pt idx="5181">
                  <c:v>4.411693302871187E-2</c:v>
                </c:pt>
                <c:pt idx="5182">
                  <c:v>8.4503568913207983E-2</c:v>
                </c:pt>
                <c:pt idx="5183">
                  <c:v>1.4046464568202049E-5</c:v>
                </c:pt>
                <c:pt idx="5184">
                  <c:v>0.1150930882617556</c:v>
                </c:pt>
                <c:pt idx="5185">
                  <c:v>1.9609155450472947E-8</c:v>
                </c:pt>
                <c:pt idx="5186">
                  <c:v>2.8643870097632875E-6</c:v>
                </c:pt>
                <c:pt idx="5187">
                  <c:v>9.3805388432404643E-2</c:v>
                </c:pt>
                <c:pt idx="5188">
                  <c:v>0.34938101649887776</c:v>
                </c:pt>
                <c:pt idx="5189">
                  <c:v>1.550349265241821E-2</c:v>
                </c:pt>
                <c:pt idx="5190">
                  <c:v>0.2140859926244956</c:v>
                </c:pt>
                <c:pt idx="5191">
                  <c:v>4.1981970019127719E-3</c:v>
                </c:pt>
                <c:pt idx="5192">
                  <c:v>1.3412237517031482E-2</c:v>
                </c:pt>
                <c:pt idx="5193">
                  <c:v>0.11442998903951601</c:v>
                </c:pt>
                <c:pt idx="5194">
                  <c:v>7.059702680752801E-2</c:v>
                </c:pt>
                <c:pt idx="5195">
                  <c:v>0.64954384509647545</c:v>
                </c:pt>
                <c:pt idx="5196">
                  <c:v>0.19174465078693084</c:v>
                </c:pt>
                <c:pt idx="5197">
                  <c:v>2.0507914578867598E-2</c:v>
                </c:pt>
                <c:pt idx="5198">
                  <c:v>0.16389134470465741</c:v>
                </c:pt>
                <c:pt idx="5199">
                  <c:v>9.7878978681716793E-4</c:v>
                </c:pt>
                <c:pt idx="5200">
                  <c:v>1.6340753413220142E-2</c:v>
                </c:pt>
                <c:pt idx="5201">
                  <c:v>2.078396574980964E-9</c:v>
                </c:pt>
                <c:pt idx="5202">
                  <c:v>1.7789926310481963E-6</c:v>
                </c:pt>
                <c:pt idx="5203">
                  <c:v>0.42221821129308423</c:v>
                </c:pt>
                <c:pt idx="5204">
                  <c:v>0.11459268504389658</c:v>
                </c:pt>
                <c:pt idx="5205">
                  <c:v>0.73690670212897036</c:v>
                </c:pt>
                <c:pt idx="5206">
                  <c:v>5.3572744738589129E-10</c:v>
                </c:pt>
                <c:pt idx="5207">
                  <c:v>1.544562019818169E-2</c:v>
                </c:pt>
                <c:pt idx="5208">
                  <c:v>1.6417171967602551E-2</c:v>
                </c:pt>
                <c:pt idx="5209">
                  <c:v>5.6152987232333884E-3</c:v>
                </c:pt>
                <c:pt idx="5210">
                  <c:v>1.3948817494344678E-5</c:v>
                </c:pt>
                <c:pt idx="5211">
                  <c:v>6.1112755552596801E-8</c:v>
                </c:pt>
                <c:pt idx="5212">
                  <c:v>2.8804521901171949E-2</c:v>
                </c:pt>
                <c:pt idx="5213">
                  <c:v>4.591416491493687E-2</c:v>
                </c:pt>
                <c:pt idx="5214">
                  <c:v>2.8000771012956043E-2</c:v>
                </c:pt>
                <c:pt idx="5215">
                  <c:v>1.4428335710678371E-2</c:v>
                </c:pt>
                <c:pt idx="5216">
                  <c:v>3.5189885386647524E-2</c:v>
                </c:pt>
                <c:pt idx="5217">
                  <c:v>2.0066466725182593E-2</c:v>
                </c:pt>
                <c:pt idx="5218">
                  <c:v>0.11693059392121107</c:v>
                </c:pt>
                <c:pt idx="5219">
                  <c:v>0.10259350105970444</c:v>
                </c:pt>
                <c:pt idx="5220">
                  <c:v>0.69932088667430659</c:v>
                </c:pt>
                <c:pt idx="5221">
                  <c:v>4.1403192883821653E-3</c:v>
                </c:pt>
                <c:pt idx="5222">
                  <c:v>7.1469133511205566E-3</c:v>
                </c:pt>
                <c:pt idx="5223">
                  <c:v>5.4671215540715022E-8</c:v>
                </c:pt>
                <c:pt idx="5224">
                  <c:v>1.7179663709725272E-3</c:v>
                </c:pt>
                <c:pt idx="5225">
                  <c:v>2.0336444534037549E-2</c:v>
                </c:pt>
                <c:pt idx="5226">
                  <c:v>0</c:v>
                </c:pt>
                <c:pt idx="5227">
                  <c:v>4.6463809633873587E-2</c:v>
                </c:pt>
                <c:pt idx="5228">
                  <c:v>2.9768810849539295E-4</c:v>
                </c:pt>
                <c:pt idx="5229">
                  <c:v>3.6999139358519069E-2</c:v>
                </c:pt>
                <c:pt idx="5230">
                  <c:v>1.6736240736561932E-2</c:v>
                </c:pt>
                <c:pt idx="5231">
                  <c:v>1.8251188398763489E-2</c:v>
                </c:pt>
                <c:pt idx="5232">
                  <c:v>6.1323161526087697E-4</c:v>
                </c:pt>
                <c:pt idx="5233">
                  <c:v>0.90419661713455257</c:v>
                </c:pt>
                <c:pt idx="5234">
                  <c:v>0.51192197398776318</c:v>
                </c:pt>
                <c:pt idx="5235">
                  <c:v>3.9901252718441714E-2</c:v>
                </c:pt>
                <c:pt idx="5236">
                  <c:v>3.4613701124436239E-3</c:v>
                </c:pt>
                <c:pt idx="5237">
                  <c:v>2.467455110971448E-8</c:v>
                </c:pt>
                <c:pt idx="5238">
                  <c:v>0.10701331858072217</c:v>
                </c:pt>
                <c:pt idx="5239">
                  <c:v>2.6389694064605335E-7</c:v>
                </c:pt>
                <c:pt idx="5240">
                  <c:v>0.14586991065310864</c:v>
                </c:pt>
                <c:pt idx="5241">
                  <c:v>1.7856290183999219E-5</c:v>
                </c:pt>
                <c:pt idx="5242">
                  <c:v>1.0405742662288834E-3</c:v>
                </c:pt>
                <c:pt idx="5243">
                  <c:v>1.3303632775619388E-5</c:v>
                </c:pt>
                <c:pt idx="5244">
                  <c:v>4.3063863684260013E-6</c:v>
                </c:pt>
                <c:pt idx="5245">
                  <c:v>5.0413906766700678E-3</c:v>
                </c:pt>
                <c:pt idx="5246">
                  <c:v>3.0314256802897892E-2</c:v>
                </c:pt>
                <c:pt idx="5247">
                  <c:v>0.14287462426934835</c:v>
                </c:pt>
                <c:pt idx="5248">
                  <c:v>3.9125036542122384E-2</c:v>
                </c:pt>
                <c:pt idx="5249">
                  <c:v>2.1316666961462335E-2</c:v>
                </c:pt>
                <c:pt idx="5250">
                  <c:v>2.4909365486216851E-6</c:v>
                </c:pt>
                <c:pt idx="5251">
                  <c:v>7.100875138321742E-8</c:v>
                </c:pt>
                <c:pt idx="5252">
                  <c:v>0.10036577268758728</c:v>
                </c:pt>
                <c:pt idx="5253">
                  <c:v>0.10823979192013089</c:v>
                </c:pt>
                <c:pt idx="5254">
                  <c:v>1.6976863569534123E-2</c:v>
                </c:pt>
                <c:pt idx="5255">
                  <c:v>4.0566438388668895E-3</c:v>
                </c:pt>
                <c:pt idx="5256">
                  <c:v>8.7289549715372547E-2</c:v>
                </c:pt>
                <c:pt idx="5257">
                  <c:v>3.6576288002191481E-8</c:v>
                </c:pt>
                <c:pt idx="5258">
                  <c:v>1.3946629894135361E-4</c:v>
                </c:pt>
                <c:pt idx="5259">
                  <c:v>1.3638711349808159E-2</c:v>
                </c:pt>
                <c:pt idx="5260">
                  <c:v>5.4053112801494203E-8</c:v>
                </c:pt>
                <c:pt idx="5261">
                  <c:v>4.5474069439352054E-2</c:v>
                </c:pt>
                <c:pt idx="5262">
                  <c:v>0.25580883028589035</c:v>
                </c:pt>
                <c:pt idx="5263">
                  <c:v>6.9139209663093639E-5</c:v>
                </c:pt>
                <c:pt idx="5264">
                  <c:v>1.6721324664250699E-2</c:v>
                </c:pt>
                <c:pt idx="5265">
                  <c:v>3.7372393822102019E-5</c:v>
                </c:pt>
                <c:pt idx="5266">
                  <c:v>6.9883442430215895E-3</c:v>
                </c:pt>
                <c:pt idx="5267">
                  <c:v>6.8979296113594671E-2</c:v>
                </c:pt>
                <c:pt idx="5268">
                  <c:v>2.2658134891868221E-6</c:v>
                </c:pt>
                <c:pt idx="5269">
                  <c:v>5.1289039766813496E-2</c:v>
                </c:pt>
                <c:pt idx="5270">
                  <c:v>4.5962067103706912E-8</c:v>
                </c:pt>
                <c:pt idx="5271">
                  <c:v>6.5080274824605314E-4</c:v>
                </c:pt>
                <c:pt idx="5272">
                  <c:v>2.5543368788415764E-9</c:v>
                </c:pt>
                <c:pt idx="5273">
                  <c:v>5.7283615095647229E-2</c:v>
                </c:pt>
                <c:pt idx="5274">
                  <c:v>1.3534227527324236E-9</c:v>
                </c:pt>
                <c:pt idx="5275">
                  <c:v>0.15917394453616748</c:v>
                </c:pt>
                <c:pt idx="5276">
                  <c:v>1.2170910292798135E-4</c:v>
                </c:pt>
                <c:pt idx="5277">
                  <c:v>2.9495358072133684E-2</c:v>
                </c:pt>
                <c:pt idx="5278">
                  <c:v>7.8166908329414184E-3</c:v>
                </c:pt>
                <c:pt idx="5279">
                  <c:v>8.0820911792204522E-11</c:v>
                </c:pt>
                <c:pt idx="5280">
                  <c:v>3.8225639876583017E-3</c:v>
                </c:pt>
                <c:pt idx="5281">
                  <c:v>7.4287786070632653E-11</c:v>
                </c:pt>
                <c:pt idx="5282">
                  <c:v>4.4267801283821986E-4</c:v>
                </c:pt>
                <c:pt idx="5283">
                  <c:v>4.2953690391353385E-6</c:v>
                </c:pt>
                <c:pt idx="5284">
                  <c:v>5.1687576280504549E-3</c:v>
                </c:pt>
                <c:pt idx="5285">
                  <c:v>1.1855280098430927E-6</c:v>
                </c:pt>
                <c:pt idx="5286">
                  <c:v>3.7750751555528095E-6</c:v>
                </c:pt>
                <c:pt idx="5287">
                  <c:v>6.9763149931275357E-4</c:v>
                </c:pt>
                <c:pt idx="5288">
                  <c:v>3.7452127449889893E-9</c:v>
                </c:pt>
                <c:pt idx="5289">
                  <c:v>2.2276269671377313E-2</c:v>
                </c:pt>
                <c:pt idx="5290">
                  <c:v>1.6146965795601048E-8</c:v>
                </c:pt>
                <c:pt idx="5291">
                  <c:v>4.0724993099867435E-2</c:v>
                </c:pt>
                <c:pt idx="5292">
                  <c:v>3.2988653540216875E-5</c:v>
                </c:pt>
                <c:pt idx="5293">
                  <c:v>1.8888555472900428E-2</c:v>
                </c:pt>
                <c:pt idx="5294">
                  <c:v>6.1755642553381783E-4</c:v>
                </c:pt>
                <c:pt idx="5295">
                  <c:v>9.1416433799922911E-2</c:v>
                </c:pt>
                <c:pt idx="5296">
                  <c:v>3.4412807415469651E-4</c:v>
                </c:pt>
                <c:pt idx="5297">
                  <c:v>7.5962607284707634E-2</c:v>
                </c:pt>
                <c:pt idx="5298">
                  <c:v>5.6610665769003506E-3</c:v>
                </c:pt>
                <c:pt idx="5299">
                  <c:v>1.9302928759225296E-4</c:v>
                </c:pt>
                <c:pt idx="5300">
                  <c:v>1.7188146006373051E-8</c:v>
                </c:pt>
                <c:pt idx="5301">
                  <c:v>1.226845620481122E-4</c:v>
                </c:pt>
                <c:pt idx="5302">
                  <c:v>8.571589236079191E-4</c:v>
                </c:pt>
                <c:pt idx="5303">
                  <c:v>0.37530372890865965</c:v>
                </c:pt>
                <c:pt idx="5304">
                  <c:v>0.11409781381862484</c:v>
                </c:pt>
                <c:pt idx="5305">
                  <c:v>3.9347687302366E-2</c:v>
                </c:pt>
                <c:pt idx="5306">
                  <c:v>1.329645473997664E-8</c:v>
                </c:pt>
                <c:pt idx="5307">
                  <c:v>3.5444004802137963E-3</c:v>
                </c:pt>
                <c:pt idx="5308">
                  <c:v>2.0824706166476686E-3</c:v>
                </c:pt>
                <c:pt idx="5309">
                  <c:v>1.1691436328466821E-6</c:v>
                </c:pt>
                <c:pt idx="5310">
                  <c:v>1.4480958962742552E-6</c:v>
                </c:pt>
                <c:pt idx="5311">
                  <c:v>2.3047141980136258E-10</c:v>
                </c:pt>
                <c:pt idx="5312">
                  <c:v>3.1600127379973572E-2</c:v>
                </c:pt>
                <c:pt idx="5313">
                  <c:v>4.4427848320097503E-2</c:v>
                </c:pt>
                <c:pt idx="5314">
                  <c:v>0.14101422137745531</c:v>
                </c:pt>
                <c:pt idx="5315">
                  <c:v>9.4068694061763505E-2</c:v>
                </c:pt>
                <c:pt idx="5316">
                  <c:v>2.0342126250684483E-7</c:v>
                </c:pt>
                <c:pt idx="5317">
                  <c:v>0.18082556831500285</c:v>
                </c:pt>
                <c:pt idx="5318">
                  <c:v>0.93249003407538344</c:v>
                </c:pt>
                <c:pt idx="5319">
                  <c:v>4.5765066649401898E-9</c:v>
                </c:pt>
                <c:pt idx="5320">
                  <c:v>4.7511575652668538E-2</c:v>
                </c:pt>
                <c:pt idx="5321">
                  <c:v>1.8377090881379953E-3</c:v>
                </c:pt>
                <c:pt idx="5322">
                  <c:v>1.8174436542187086E-4</c:v>
                </c:pt>
                <c:pt idx="5323">
                  <c:v>4.9905291173523597E-5</c:v>
                </c:pt>
                <c:pt idx="5324">
                  <c:v>0.27231164119009343</c:v>
                </c:pt>
                <c:pt idx="5325">
                  <c:v>0.17490660136567415</c:v>
                </c:pt>
                <c:pt idx="5326">
                  <c:v>2.4421545608296586E-6</c:v>
                </c:pt>
                <c:pt idx="5327">
                  <c:v>3.7909962801985736E-6</c:v>
                </c:pt>
                <c:pt idx="5328">
                  <c:v>4.1390638855846512E-2</c:v>
                </c:pt>
                <c:pt idx="5329">
                  <c:v>2.0299971133677198E-2</c:v>
                </c:pt>
                <c:pt idx="5330">
                  <c:v>5.7599606312395302E-2</c:v>
                </c:pt>
                <c:pt idx="5331">
                  <c:v>1.3800074554936226E-2</c:v>
                </c:pt>
                <c:pt idx="5332">
                  <c:v>0.62770050516308873</c:v>
                </c:pt>
                <c:pt idx="5333">
                  <c:v>1.2962411403642151E-3</c:v>
                </c:pt>
                <c:pt idx="5334">
                  <c:v>1.9278617102079256E-2</c:v>
                </c:pt>
                <c:pt idx="5335">
                  <c:v>0.21740767371338227</c:v>
                </c:pt>
                <c:pt idx="5336">
                  <c:v>0.11824546756377415</c:v>
                </c:pt>
                <c:pt idx="5337">
                  <c:v>3.5883195191430565E-7</c:v>
                </c:pt>
                <c:pt idx="5338">
                  <c:v>6.8500061267286694E-2</c:v>
                </c:pt>
                <c:pt idx="5339">
                  <c:v>3.0906004827479937E-3</c:v>
                </c:pt>
                <c:pt idx="5340">
                  <c:v>7.6793055295397731E-4</c:v>
                </c:pt>
                <c:pt idx="5341">
                  <c:v>0.14812390404227038</c:v>
                </c:pt>
                <c:pt idx="5342">
                  <c:v>1.2786797230115148E-2</c:v>
                </c:pt>
                <c:pt idx="5343">
                  <c:v>0.10686371981318643</c:v>
                </c:pt>
                <c:pt idx="5344">
                  <c:v>3.1757328929686427E-3</c:v>
                </c:pt>
                <c:pt idx="5345">
                  <c:v>2.0074350209024679E-4</c:v>
                </c:pt>
                <c:pt idx="5346">
                  <c:v>0.13761094053634687</c:v>
                </c:pt>
                <c:pt idx="5347">
                  <c:v>0.26758015850675948</c:v>
                </c:pt>
                <c:pt idx="5348">
                  <c:v>7.6863157915856226E-3</c:v>
                </c:pt>
                <c:pt idx="5349">
                  <c:v>8.1432013583276393E-3</c:v>
                </c:pt>
                <c:pt idx="5350">
                  <c:v>9.0896140407984386E-3</c:v>
                </c:pt>
                <c:pt idx="5351">
                  <c:v>2.5009997476071633E-2</c:v>
                </c:pt>
                <c:pt idx="5352">
                  <c:v>7.0875362272254425E-2</c:v>
                </c:pt>
                <c:pt idx="5353">
                  <c:v>2.2982469369485542E-3</c:v>
                </c:pt>
                <c:pt idx="5354">
                  <c:v>3.8659650508729693E-8</c:v>
                </c:pt>
                <c:pt idx="5355">
                  <c:v>0.142109983617212</c:v>
                </c:pt>
                <c:pt idx="5356">
                  <c:v>3.217421986382302E-3</c:v>
                </c:pt>
                <c:pt idx="5357">
                  <c:v>2.2900678170970407E-6</c:v>
                </c:pt>
                <c:pt idx="5358">
                  <c:v>3.6573820497548021E-3</c:v>
                </c:pt>
                <c:pt idx="5359">
                  <c:v>0.22921141707886375</c:v>
                </c:pt>
                <c:pt idx="5360">
                  <c:v>1.3892376318714095E-4</c:v>
                </c:pt>
                <c:pt idx="5361">
                  <c:v>2.2465670498172716E-4</c:v>
                </c:pt>
                <c:pt idx="5362">
                  <c:v>2.0725719689059785E-2</c:v>
                </c:pt>
                <c:pt idx="5363">
                  <c:v>7.4681622782729277E-3</c:v>
                </c:pt>
                <c:pt idx="5364">
                  <c:v>1.3535972960044136E-9</c:v>
                </c:pt>
                <c:pt idx="5365">
                  <c:v>3.4741592785450537E-4</c:v>
                </c:pt>
                <c:pt idx="5366">
                  <c:v>2.3680359364562782E-7</c:v>
                </c:pt>
                <c:pt idx="5367">
                  <c:v>0.20757422951725515</c:v>
                </c:pt>
                <c:pt idx="5368">
                  <c:v>0.21772942656596361</c:v>
                </c:pt>
                <c:pt idx="5369">
                  <c:v>2.1364523500350201E-6</c:v>
                </c:pt>
                <c:pt idx="5370">
                  <c:v>3.3348195604594975E-3</c:v>
                </c:pt>
                <c:pt idx="5371">
                  <c:v>1.4961291429764249E-8</c:v>
                </c:pt>
                <c:pt idx="5372">
                  <c:v>4.0961767367434523E-2</c:v>
                </c:pt>
                <c:pt idx="5373">
                  <c:v>1.8049726112154951E-3</c:v>
                </c:pt>
                <c:pt idx="5374">
                  <c:v>7.3206373408873787E-3</c:v>
                </c:pt>
                <c:pt idx="5375">
                  <c:v>5.5301633287152389E-4</c:v>
                </c:pt>
                <c:pt idx="5376">
                  <c:v>4.0442225776024103E-4</c:v>
                </c:pt>
                <c:pt idx="5377">
                  <c:v>0.11585954373781217</c:v>
                </c:pt>
                <c:pt idx="5378">
                  <c:v>2.5765215574873426E-4</c:v>
                </c:pt>
                <c:pt idx="5379">
                  <c:v>1.8720907655198345E-2</c:v>
                </c:pt>
                <c:pt idx="5380">
                  <c:v>2.5156681361050242E-2</c:v>
                </c:pt>
                <c:pt idx="5381">
                  <c:v>8.610742427720403E-9</c:v>
                </c:pt>
                <c:pt idx="5382">
                  <c:v>9.8632805158392289E-2</c:v>
                </c:pt>
                <c:pt idx="5383">
                  <c:v>1.4387626321980395E-7</c:v>
                </c:pt>
                <c:pt idx="5384">
                  <c:v>0.8381718216198778</c:v>
                </c:pt>
                <c:pt idx="5385">
                  <c:v>0</c:v>
                </c:pt>
                <c:pt idx="5386">
                  <c:v>2.8945184811378998E-2</c:v>
                </c:pt>
                <c:pt idx="5387">
                  <c:v>4.3338540145735913E-3</c:v>
                </c:pt>
                <c:pt idx="5388">
                  <c:v>1.8111256717574301E-2</c:v>
                </c:pt>
                <c:pt idx="5389">
                  <c:v>2.1582673064219421E-8</c:v>
                </c:pt>
                <c:pt idx="5390">
                  <c:v>8.191486656950632E-6</c:v>
                </c:pt>
                <c:pt idx="5391">
                  <c:v>9.1050336330975503E-3</c:v>
                </c:pt>
                <c:pt idx="5392">
                  <c:v>0</c:v>
                </c:pt>
                <c:pt idx="5393">
                  <c:v>1.2931999554595453E-8</c:v>
                </c:pt>
                <c:pt idx="5394">
                  <c:v>8.4033318850147958E-3</c:v>
                </c:pt>
                <c:pt idx="5395">
                  <c:v>2.6903279961675577E-7</c:v>
                </c:pt>
                <c:pt idx="5396">
                  <c:v>4.786683425864512E-3</c:v>
                </c:pt>
                <c:pt idx="5397">
                  <c:v>0.18347914179650002</c:v>
                </c:pt>
                <c:pt idx="5398">
                  <c:v>2.334322865430624E-6</c:v>
                </c:pt>
                <c:pt idx="5399">
                  <c:v>6.1218721131640539E-6</c:v>
                </c:pt>
                <c:pt idx="5400">
                  <c:v>1.2778614379371561E-2</c:v>
                </c:pt>
                <c:pt idx="5401">
                  <c:v>7.3167506266873281E-7</c:v>
                </c:pt>
                <c:pt idx="5402">
                  <c:v>0.29777068016494335</c:v>
                </c:pt>
                <c:pt idx="5403">
                  <c:v>0.33502972415485188</c:v>
                </c:pt>
                <c:pt idx="5404">
                  <c:v>1.9259948481757701E-6</c:v>
                </c:pt>
                <c:pt idx="5405">
                  <c:v>0.52816083355608301</c:v>
                </c:pt>
                <c:pt idx="5406">
                  <c:v>4.2300104275523991E-2</c:v>
                </c:pt>
                <c:pt idx="5407">
                  <c:v>7.6884422949812783E-3</c:v>
                </c:pt>
                <c:pt idx="5408">
                  <c:v>7.4171261803201464E-3</c:v>
                </c:pt>
                <c:pt idx="5409">
                  <c:v>0.15673369605984697</c:v>
                </c:pt>
                <c:pt idx="5410">
                  <c:v>7.1831017200054883E-11</c:v>
                </c:pt>
                <c:pt idx="5411">
                  <c:v>1.418731399346147E-3</c:v>
                </c:pt>
                <c:pt idx="5412">
                  <c:v>0.41359268985548042</c:v>
                </c:pt>
                <c:pt idx="5413">
                  <c:v>2.0563726551220745E-3</c:v>
                </c:pt>
                <c:pt idx="5414">
                  <c:v>0.66884170497771278</c:v>
                </c:pt>
                <c:pt idx="5415">
                  <c:v>4.8178199264795912E-5</c:v>
                </c:pt>
                <c:pt idx="5416">
                  <c:v>4.7485642443050261E-3</c:v>
                </c:pt>
                <c:pt idx="5417">
                  <c:v>0.43147657764786557</c:v>
                </c:pt>
                <c:pt idx="5418">
                  <c:v>1.0593085811496988E-7</c:v>
                </c:pt>
                <c:pt idx="5419">
                  <c:v>3.9719050900968288E-3</c:v>
                </c:pt>
                <c:pt idx="5420">
                  <c:v>1.1963890202474339E-6</c:v>
                </c:pt>
                <c:pt idx="5421">
                  <c:v>0.11340915783375095</c:v>
                </c:pt>
                <c:pt idx="5422">
                  <c:v>0.28371679284157503</c:v>
                </c:pt>
                <c:pt idx="5423">
                  <c:v>4.7003731538727961E-12</c:v>
                </c:pt>
                <c:pt idx="5424">
                  <c:v>8.668307069074404E-6</c:v>
                </c:pt>
                <c:pt idx="5425">
                  <c:v>0.52363703373973514</c:v>
                </c:pt>
                <c:pt idx="5426">
                  <c:v>5.7700341099555654E-11</c:v>
                </c:pt>
                <c:pt idx="5427">
                  <c:v>1.0171540312931144E-4</c:v>
                </c:pt>
                <c:pt idx="5428">
                  <c:v>1.6919857568028984E-3</c:v>
                </c:pt>
                <c:pt idx="5429">
                  <c:v>1.2178190422130269E-6</c:v>
                </c:pt>
                <c:pt idx="5430">
                  <c:v>1.187854278029544E-3</c:v>
                </c:pt>
                <c:pt idx="5431">
                  <c:v>5.2683791851678569E-2</c:v>
                </c:pt>
                <c:pt idx="5432">
                  <c:v>5.6236293359494054E-6</c:v>
                </c:pt>
                <c:pt idx="5433">
                  <c:v>5.821924979028662E-3</c:v>
                </c:pt>
                <c:pt idx="5434">
                  <c:v>3.9684082017897191E-3</c:v>
                </c:pt>
                <c:pt idx="5435">
                  <c:v>2.4030835796643294E-3</c:v>
                </c:pt>
                <c:pt idx="5436">
                  <c:v>7.678198848243799E-7</c:v>
                </c:pt>
                <c:pt idx="5437">
                  <c:v>6.1879669588432384E-5</c:v>
                </c:pt>
                <c:pt idx="5438">
                  <c:v>2.3292142965932107E-7</c:v>
                </c:pt>
                <c:pt idx="5439">
                  <c:v>5.6899597522195606E-3</c:v>
                </c:pt>
                <c:pt idx="5440">
                  <c:v>3.4036711740285137E-8</c:v>
                </c:pt>
                <c:pt idx="5441">
                  <c:v>3.3892544241818454E-6</c:v>
                </c:pt>
                <c:pt idx="5442">
                  <c:v>7.3832233840889383E-2</c:v>
                </c:pt>
                <c:pt idx="5443">
                  <c:v>1.8685071106708985E-4</c:v>
                </c:pt>
                <c:pt idx="5444">
                  <c:v>0.34247774764856398</c:v>
                </c:pt>
                <c:pt idx="5445">
                  <c:v>9.2653358312029684E-4</c:v>
                </c:pt>
                <c:pt idx="5446">
                  <c:v>3.1267947657618797E-2</c:v>
                </c:pt>
                <c:pt idx="5447">
                  <c:v>0.4410766134031302</c:v>
                </c:pt>
                <c:pt idx="5448">
                  <c:v>1.3878266781342365E-9</c:v>
                </c:pt>
                <c:pt idx="5449">
                  <c:v>2.7265187198744502E-7</c:v>
                </c:pt>
                <c:pt idx="5450">
                  <c:v>1.4627259279345212E-5</c:v>
                </c:pt>
                <c:pt idx="5451">
                  <c:v>2.7537643305105657E-3</c:v>
                </c:pt>
                <c:pt idx="5452">
                  <c:v>7.4505974540668027E-2</c:v>
                </c:pt>
                <c:pt idx="5453">
                  <c:v>7.223154621210157E-5</c:v>
                </c:pt>
                <c:pt idx="5454">
                  <c:v>7.6058605281581135E-4</c:v>
                </c:pt>
                <c:pt idx="5455">
                  <c:v>8.8738018667440577E-2</c:v>
                </c:pt>
                <c:pt idx="5456">
                  <c:v>0.33171764145911187</c:v>
                </c:pt>
                <c:pt idx="5457">
                  <c:v>0.10225214401112317</c:v>
                </c:pt>
                <c:pt idx="5458">
                  <c:v>0.55741863386026713</c:v>
                </c:pt>
                <c:pt idx="5459">
                  <c:v>1.7564074728931956E-5</c:v>
                </c:pt>
                <c:pt idx="5460">
                  <c:v>7.8347115602132259E-4</c:v>
                </c:pt>
                <c:pt idx="5461">
                  <c:v>0.16111083978579402</c:v>
                </c:pt>
                <c:pt idx="5462">
                  <c:v>7.5527603575832548E-8</c:v>
                </c:pt>
                <c:pt idx="5463">
                  <c:v>2.5605688679422457E-6</c:v>
                </c:pt>
                <c:pt idx="5464">
                  <c:v>4.3874456699897126E-2</c:v>
                </c:pt>
                <c:pt idx="5465">
                  <c:v>1.1647866429948958E-4</c:v>
                </c:pt>
                <c:pt idx="5466">
                  <c:v>7.848611307701996E-3</c:v>
                </c:pt>
                <c:pt idx="5467">
                  <c:v>1.2251459237653771E-3</c:v>
                </c:pt>
                <c:pt idx="5468">
                  <c:v>2.9258418590682344E-10</c:v>
                </c:pt>
                <c:pt idx="5469">
                  <c:v>1.8876055954365836E-5</c:v>
                </c:pt>
                <c:pt idx="5470">
                  <c:v>2.8821677303344985E-5</c:v>
                </c:pt>
                <c:pt idx="5471">
                  <c:v>5.8483340715461398E-3</c:v>
                </c:pt>
                <c:pt idx="5472">
                  <c:v>5.6954445848536532E-2</c:v>
                </c:pt>
                <c:pt idx="5473">
                  <c:v>7.0477704213349104E-2</c:v>
                </c:pt>
                <c:pt idx="5474">
                  <c:v>3.2584350291315881E-7</c:v>
                </c:pt>
                <c:pt idx="5475">
                  <c:v>0.28060354173746538</c:v>
                </c:pt>
                <c:pt idx="5476">
                  <c:v>0.41156469238894483</c:v>
                </c:pt>
                <c:pt idx="5477">
                  <c:v>9.6934196938044604E-13</c:v>
                </c:pt>
                <c:pt idx="5478">
                  <c:v>4.3218984064312952E-4</c:v>
                </c:pt>
                <c:pt idx="5479">
                  <c:v>7.0958756497650474E-2</c:v>
                </c:pt>
                <c:pt idx="5480">
                  <c:v>1.5031401573101765E-2</c:v>
                </c:pt>
                <c:pt idx="5481">
                  <c:v>0.26483772853762438</c:v>
                </c:pt>
                <c:pt idx="5482">
                  <c:v>3.7926150710188559E-2</c:v>
                </c:pt>
                <c:pt idx="5483">
                  <c:v>1.2821754027480814E-3</c:v>
                </c:pt>
                <c:pt idx="5484">
                  <c:v>3.4472609754557181E-6</c:v>
                </c:pt>
                <c:pt idx="5485">
                  <c:v>1.3612755187036745E-3</c:v>
                </c:pt>
                <c:pt idx="5486">
                  <c:v>6.0178418635860987E-6</c:v>
                </c:pt>
                <c:pt idx="5487">
                  <c:v>1.6013360867974569E-3</c:v>
                </c:pt>
                <c:pt idx="5488">
                  <c:v>0.23424901920001001</c:v>
                </c:pt>
                <c:pt idx="5489">
                  <c:v>9.8282899172334546E-3</c:v>
                </c:pt>
                <c:pt idx="5490">
                  <c:v>0.11184634654996257</c:v>
                </c:pt>
                <c:pt idx="5491">
                  <c:v>5.4428803129026132E-9</c:v>
                </c:pt>
                <c:pt idx="5492">
                  <c:v>2.3232748108640098E-3</c:v>
                </c:pt>
                <c:pt idx="5493">
                  <c:v>0.10565554356728342</c:v>
                </c:pt>
                <c:pt idx="5494">
                  <c:v>1.2636139391582066E-2</c:v>
                </c:pt>
                <c:pt idx="5495">
                  <c:v>0.21610458171125219</c:v>
                </c:pt>
                <c:pt idx="5496">
                  <c:v>8.6877768256039239E-2</c:v>
                </c:pt>
                <c:pt idx="5497">
                  <c:v>3.4223003393876988E-2</c:v>
                </c:pt>
                <c:pt idx="5498">
                  <c:v>1.058178428700263E-4</c:v>
                </c:pt>
                <c:pt idx="5499">
                  <c:v>2.3184635560104694E-5</c:v>
                </c:pt>
                <c:pt idx="5500">
                  <c:v>7.4847390509563919E-2</c:v>
                </c:pt>
                <c:pt idx="5501">
                  <c:v>6.7046199250209374E-8</c:v>
                </c:pt>
                <c:pt idx="5502">
                  <c:v>8.5676988424037074E-5</c:v>
                </c:pt>
                <c:pt idx="5503">
                  <c:v>3.1844904280429639E-7</c:v>
                </c:pt>
                <c:pt idx="5504">
                  <c:v>8.4080356876254942E-3</c:v>
                </c:pt>
                <c:pt idx="5505">
                  <c:v>0.53579918827086259</c:v>
                </c:pt>
                <c:pt idx="5506">
                  <c:v>5.3730645683103149E-3</c:v>
                </c:pt>
                <c:pt idx="5507">
                  <c:v>7.0262635059349739E-10</c:v>
                </c:pt>
                <c:pt idx="5508">
                  <c:v>2.1368979066017906E-2</c:v>
                </c:pt>
                <c:pt idx="5509">
                  <c:v>2.2851036005100056E-6</c:v>
                </c:pt>
                <c:pt idx="5510">
                  <c:v>2.9917169757827725E-2</c:v>
                </c:pt>
                <c:pt idx="5511">
                  <c:v>3.8239046919655108E-2</c:v>
                </c:pt>
                <c:pt idx="5512">
                  <c:v>2.8630628080590013E-6</c:v>
                </c:pt>
                <c:pt idx="5513">
                  <c:v>7.3020737713180218E-5</c:v>
                </c:pt>
                <c:pt idx="5514">
                  <c:v>1.2693711235295534E-4</c:v>
                </c:pt>
                <c:pt idx="5515">
                  <c:v>2.3337415889182651E-3</c:v>
                </c:pt>
                <c:pt idx="5516">
                  <c:v>0.87976566964201808</c:v>
                </c:pt>
                <c:pt idx="5517">
                  <c:v>2.0515633287844943E-4</c:v>
                </c:pt>
                <c:pt idx="5518">
                  <c:v>2.8118918727519787E-3</c:v>
                </c:pt>
                <c:pt idx="5519">
                  <c:v>1.3238649870660057E-3</c:v>
                </c:pt>
                <c:pt idx="5520">
                  <c:v>0.13125229310515349</c:v>
                </c:pt>
                <c:pt idx="5521">
                  <c:v>4.0629334542051868E-3</c:v>
                </c:pt>
                <c:pt idx="5522">
                  <c:v>0.10974554217177583</c:v>
                </c:pt>
                <c:pt idx="5523">
                  <c:v>6.8453840375039177E-8</c:v>
                </c:pt>
                <c:pt idx="5524">
                  <c:v>4.0870927019673607E-6</c:v>
                </c:pt>
                <c:pt idx="5525">
                  <c:v>4.8570398338545527E-3</c:v>
                </c:pt>
                <c:pt idx="5526">
                  <c:v>9.7816522756982064E-7</c:v>
                </c:pt>
                <c:pt idx="5527">
                  <c:v>2.6666449736011453E-4</c:v>
                </c:pt>
                <c:pt idx="5528">
                  <c:v>9.0493189776229632E-5</c:v>
                </c:pt>
                <c:pt idx="5529">
                  <c:v>0.20863511911834395</c:v>
                </c:pt>
                <c:pt idx="5530">
                  <c:v>3.3997575263237789E-5</c:v>
                </c:pt>
                <c:pt idx="5531">
                  <c:v>1.1328662730569108E-2</c:v>
                </c:pt>
                <c:pt idx="5532">
                  <c:v>8.3808335812644193E-5</c:v>
                </c:pt>
                <c:pt idx="5533">
                  <c:v>0.2200402480012896</c:v>
                </c:pt>
                <c:pt idx="5534">
                  <c:v>0.10162052194497379</c:v>
                </c:pt>
                <c:pt idx="5535">
                  <c:v>3.8508987320019861E-3</c:v>
                </c:pt>
                <c:pt idx="5536">
                  <c:v>9.7653701583782148E-4</c:v>
                </c:pt>
                <c:pt idx="5537">
                  <c:v>0.11887092337848477</c:v>
                </c:pt>
                <c:pt idx="5538">
                  <c:v>2.5589252664704399E-2</c:v>
                </c:pt>
                <c:pt idx="5539">
                  <c:v>0.19633687758274765</c:v>
                </c:pt>
                <c:pt idx="5540">
                  <c:v>4.7245591603298735E-4</c:v>
                </c:pt>
                <c:pt idx="5541">
                  <c:v>1.7451326102024124E-5</c:v>
                </c:pt>
                <c:pt idx="5542">
                  <c:v>3.11880984602638E-8</c:v>
                </c:pt>
                <c:pt idx="5543">
                  <c:v>8.795279179065886E-2</c:v>
                </c:pt>
                <c:pt idx="5544">
                  <c:v>3.635657329650524E-2</c:v>
                </c:pt>
                <c:pt idx="5545">
                  <c:v>5.0279351262104428E-2</c:v>
                </c:pt>
                <c:pt idx="5546">
                  <c:v>2.9218202203553133E-3</c:v>
                </c:pt>
                <c:pt idx="5547">
                  <c:v>0.3600269889036688</c:v>
                </c:pt>
                <c:pt idx="5548">
                  <c:v>0.31269824606223134</c:v>
                </c:pt>
                <c:pt idx="5549">
                  <c:v>2.5257338858349857E-3</c:v>
                </c:pt>
                <c:pt idx="5550">
                  <c:v>3.1732496364600703E-4</c:v>
                </c:pt>
                <c:pt idx="5551">
                  <c:v>1.6227892600998113E-2</c:v>
                </c:pt>
                <c:pt idx="5552">
                  <c:v>3.0233780917198962E-3</c:v>
                </c:pt>
                <c:pt idx="5553">
                  <c:v>1.4294555292354257E-3</c:v>
                </c:pt>
                <c:pt idx="5554">
                  <c:v>0</c:v>
                </c:pt>
                <c:pt idx="5555">
                  <c:v>2.3303949510125846E-5</c:v>
                </c:pt>
                <c:pt idx="5556">
                  <c:v>2.2612784231580996E-6</c:v>
                </c:pt>
                <c:pt idx="5557">
                  <c:v>2.8444279941577586E-2</c:v>
                </c:pt>
                <c:pt idx="5558">
                  <c:v>2.6159228493347676E-3</c:v>
                </c:pt>
                <c:pt idx="5559">
                  <c:v>0.21666794708578754</c:v>
                </c:pt>
                <c:pt idx="5560">
                  <c:v>5.1743821430552779E-7</c:v>
                </c:pt>
                <c:pt idx="5561">
                  <c:v>7.1602638021285329E-3</c:v>
                </c:pt>
                <c:pt idx="5562">
                  <c:v>0.17806354151948572</c:v>
                </c:pt>
                <c:pt idx="5563">
                  <c:v>9.1053805015606018E-2</c:v>
                </c:pt>
                <c:pt idx="5564">
                  <c:v>1.1478532177208879E-2</c:v>
                </c:pt>
                <c:pt idx="5565">
                  <c:v>3.3890573448252509E-5</c:v>
                </c:pt>
                <c:pt idx="5566">
                  <c:v>3.0261210753567984E-7</c:v>
                </c:pt>
                <c:pt idx="5567">
                  <c:v>6.3891305565421843E-8</c:v>
                </c:pt>
                <c:pt idx="5568">
                  <c:v>5.7314980373573486E-2</c:v>
                </c:pt>
                <c:pt idx="5569">
                  <c:v>5.4857857963121385E-8</c:v>
                </c:pt>
                <c:pt idx="5570">
                  <c:v>3.9238734025966701E-8</c:v>
                </c:pt>
                <c:pt idx="5571">
                  <c:v>0.39749518482509505</c:v>
                </c:pt>
                <c:pt idx="5572">
                  <c:v>1.4023364018244677E-6</c:v>
                </c:pt>
                <c:pt idx="5573">
                  <c:v>1.5772439076357212E-3</c:v>
                </c:pt>
                <c:pt idx="5574">
                  <c:v>9.0627720104029044E-2</c:v>
                </c:pt>
                <c:pt idx="5575">
                  <c:v>4.5179763200938567E-4</c:v>
                </c:pt>
                <c:pt idx="5576">
                  <c:v>3.3985045270266106E-5</c:v>
                </c:pt>
                <c:pt idx="5577">
                  <c:v>2.6084104690306739E-3</c:v>
                </c:pt>
                <c:pt idx="5578">
                  <c:v>2.8847807077050892E-9</c:v>
                </c:pt>
                <c:pt idx="5579">
                  <c:v>1.2280787748891E-6</c:v>
                </c:pt>
                <c:pt idx="5580">
                  <c:v>4.1132358618692527E-5</c:v>
                </c:pt>
                <c:pt idx="5581">
                  <c:v>4.4768720002742853E-2</c:v>
                </c:pt>
                <c:pt idx="5582">
                  <c:v>3.9519579409232578E-2</c:v>
                </c:pt>
                <c:pt idx="5583">
                  <c:v>5.656168757639481E-5</c:v>
                </c:pt>
                <c:pt idx="5584">
                  <c:v>1.0343490196999786E-4</c:v>
                </c:pt>
                <c:pt idx="5585">
                  <c:v>2.7725837301590256E-2</c:v>
                </c:pt>
                <c:pt idx="5586">
                  <c:v>4.205468959474639E-3</c:v>
                </c:pt>
                <c:pt idx="5587">
                  <c:v>6.4783903876131185E-2</c:v>
                </c:pt>
                <c:pt idx="5588">
                  <c:v>9.9720428541688783E-6</c:v>
                </c:pt>
                <c:pt idx="5589">
                  <c:v>3.1168122652506361E-2</c:v>
                </c:pt>
                <c:pt idx="5590">
                  <c:v>3.7953329136802709E-2</c:v>
                </c:pt>
                <c:pt idx="5591">
                  <c:v>0.11537064718976112</c:v>
                </c:pt>
                <c:pt idx="5592">
                  <c:v>0.13749865741921996</c:v>
                </c:pt>
                <c:pt idx="5593">
                  <c:v>0.17990350641658381</c:v>
                </c:pt>
                <c:pt idx="5594">
                  <c:v>1.221591025835907E-2</c:v>
                </c:pt>
                <c:pt idx="5595">
                  <c:v>6.2504802724782623E-3</c:v>
                </c:pt>
                <c:pt idx="5596">
                  <c:v>0.10464727136800471</c:v>
                </c:pt>
                <c:pt idx="5597">
                  <c:v>1.5845534547598214E-3</c:v>
                </c:pt>
                <c:pt idx="5598">
                  <c:v>3.3277617798956639E-2</c:v>
                </c:pt>
                <c:pt idx="5599">
                  <c:v>8.9029727816054079E-4</c:v>
                </c:pt>
                <c:pt idx="5600">
                  <c:v>4.8989288721709684E-2</c:v>
                </c:pt>
                <c:pt idx="5601">
                  <c:v>0.44445349534222156</c:v>
                </c:pt>
                <c:pt idx="5602">
                  <c:v>4.7556156197000805E-10</c:v>
                </c:pt>
                <c:pt idx="5603">
                  <c:v>2.1852894602202876E-2</c:v>
                </c:pt>
                <c:pt idx="5604">
                  <c:v>0.49094880086228787</c:v>
                </c:pt>
                <c:pt idx="5605">
                  <c:v>1.8318771356804757E-8</c:v>
                </c:pt>
                <c:pt idx="5606">
                  <c:v>1.0072909027564416E-4</c:v>
                </c:pt>
                <c:pt idx="5607">
                  <c:v>2.9086776709869404E-5</c:v>
                </c:pt>
                <c:pt idx="5608">
                  <c:v>2.1982797455633612E-4</c:v>
                </c:pt>
                <c:pt idx="5609">
                  <c:v>1.1202051381502039E-5</c:v>
                </c:pt>
                <c:pt idx="5610">
                  <c:v>4.0418039995024566E-2</c:v>
                </c:pt>
                <c:pt idx="5611">
                  <c:v>4.1276256778456641E-5</c:v>
                </c:pt>
                <c:pt idx="5612">
                  <c:v>2.8441241809777282E-4</c:v>
                </c:pt>
                <c:pt idx="5613">
                  <c:v>0.1828050935122755</c:v>
                </c:pt>
                <c:pt idx="5614">
                  <c:v>6.9553400802395207E-2</c:v>
                </c:pt>
                <c:pt idx="5615">
                  <c:v>8.18330129896348E-6</c:v>
                </c:pt>
                <c:pt idx="5616">
                  <c:v>0.18913620090945568</c:v>
                </c:pt>
                <c:pt idx="5617">
                  <c:v>1.1368339834452455E-9</c:v>
                </c:pt>
                <c:pt idx="5618">
                  <c:v>3.6226207677704297E-3</c:v>
                </c:pt>
                <c:pt idx="5619">
                  <c:v>2.0186822404688158E-2</c:v>
                </c:pt>
                <c:pt idx="5620">
                  <c:v>3.460063296832693E-5</c:v>
                </c:pt>
                <c:pt idx="5621">
                  <c:v>4.4246899586502533E-7</c:v>
                </c:pt>
                <c:pt idx="5622">
                  <c:v>0.13692495550996336</c:v>
                </c:pt>
                <c:pt idx="5623">
                  <c:v>2.8462468169547227E-5</c:v>
                </c:pt>
                <c:pt idx="5624">
                  <c:v>2.559201410747287E-6</c:v>
                </c:pt>
                <c:pt idx="5625">
                  <c:v>0.36002012837079167</c:v>
                </c:pt>
                <c:pt idx="5626">
                  <c:v>2.8156907366246545E-3</c:v>
                </c:pt>
                <c:pt idx="5627">
                  <c:v>7.3936064648458204E-6</c:v>
                </c:pt>
                <c:pt idx="5628">
                  <c:v>1.8548682560261904E-8</c:v>
                </c:pt>
                <c:pt idx="5629">
                  <c:v>3.0035116687093067E-2</c:v>
                </c:pt>
                <c:pt idx="5630">
                  <c:v>1.5153562022737904E-2</c:v>
                </c:pt>
                <c:pt idx="5631">
                  <c:v>2.3284937580191553E-3</c:v>
                </c:pt>
                <c:pt idx="5632">
                  <c:v>4.0558164431416346E-4</c:v>
                </c:pt>
                <c:pt idx="5633">
                  <c:v>0.15880760043899625</c:v>
                </c:pt>
                <c:pt idx="5634">
                  <c:v>6.6985772674731631E-2</c:v>
                </c:pt>
                <c:pt idx="5635">
                  <c:v>1.4594822361807047E-9</c:v>
                </c:pt>
                <c:pt idx="5636">
                  <c:v>9.3601836130390843E-9</c:v>
                </c:pt>
                <c:pt idx="5637">
                  <c:v>5.9315927120863356E-11</c:v>
                </c:pt>
                <c:pt idx="5638">
                  <c:v>1.2572645808194205</c:v>
                </c:pt>
                <c:pt idx="5639">
                  <c:v>1.6655137242179327E-6</c:v>
                </c:pt>
                <c:pt idx="5640">
                  <c:v>5.8375124328963013E-9</c:v>
                </c:pt>
                <c:pt idx="5641">
                  <c:v>3.9368452899286532E-2</c:v>
                </c:pt>
                <c:pt idx="5642">
                  <c:v>8.4926795988909207E-3</c:v>
                </c:pt>
                <c:pt idx="5643">
                  <c:v>6.3978743161137219E-2</c:v>
                </c:pt>
                <c:pt idx="5644">
                  <c:v>3.2257015532838162E-2</c:v>
                </c:pt>
                <c:pt idx="5645">
                  <c:v>4.7816736237212852E-2</c:v>
                </c:pt>
                <c:pt idx="5646">
                  <c:v>2.2615179056008183E-2</c:v>
                </c:pt>
                <c:pt idx="5647">
                  <c:v>1.2741468948751878E-5</c:v>
                </c:pt>
                <c:pt idx="5648">
                  <c:v>0.20024292488316625</c:v>
                </c:pt>
                <c:pt idx="5649">
                  <c:v>1.9483243926974029E-6</c:v>
                </c:pt>
                <c:pt idx="5650">
                  <c:v>0.41858990987855743</c:v>
                </c:pt>
                <c:pt idx="5651">
                  <c:v>4.724757501249512E-8</c:v>
                </c:pt>
                <c:pt idx="5652">
                  <c:v>5.1970840647139779E-4</c:v>
                </c:pt>
                <c:pt idx="5653">
                  <c:v>1.9850659118337341E-5</c:v>
                </c:pt>
                <c:pt idx="5654">
                  <c:v>0.15007032934923004</c:v>
                </c:pt>
                <c:pt idx="5655">
                  <c:v>2.6435851691393756E-4</c:v>
                </c:pt>
                <c:pt idx="5656">
                  <c:v>6.882403466637125E-4</c:v>
                </c:pt>
                <c:pt idx="5657">
                  <c:v>1.3939548884399453E-8</c:v>
                </c:pt>
                <c:pt idx="5658">
                  <c:v>2.4205226282764725E-2</c:v>
                </c:pt>
                <c:pt idx="5659">
                  <c:v>1.4223119969219844E-2</c:v>
                </c:pt>
                <c:pt idx="5660">
                  <c:v>1.1876814928450498E-3</c:v>
                </c:pt>
                <c:pt idx="5661">
                  <c:v>1.0649145217880334E-2</c:v>
                </c:pt>
                <c:pt idx="5662">
                  <c:v>0.39468353227318337</c:v>
                </c:pt>
                <c:pt idx="5663">
                  <c:v>1.5987928862231578E-5</c:v>
                </c:pt>
                <c:pt idx="5664">
                  <c:v>5.3127210951411922E-12</c:v>
                </c:pt>
                <c:pt idx="5665">
                  <c:v>2.1965154015617049E-4</c:v>
                </c:pt>
                <c:pt idx="5666">
                  <c:v>4.954647020510756E-11</c:v>
                </c:pt>
                <c:pt idx="5667">
                  <c:v>5.8774267283973583E-5</c:v>
                </c:pt>
                <c:pt idx="5668">
                  <c:v>5.465259858518795E-2</c:v>
                </c:pt>
                <c:pt idx="5669">
                  <c:v>4.704711792927538E-4</c:v>
                </c:pt>
                <c:pt idx="5670">
                  <c:v>1.5034490965877154E-5</c:v>
                </c:pt>
                <c:pt idx="5671">
                  <c:v>2.7768599276132376E-7</c:v>
                </c:pt>
                <c:pt idx="5672">
                  <c:v>1.0196802677660419E-2</c:v>
                </c:pt>
                <c:pt idx="5673">
                  <c:v>3.3030885052951204E-3</c:v>
                </c:pt>
                <c:pt idx="5674">
                  <c:v>0.1962813915530256</c:v>
                </c:pt>
                <c:pt idx="5675">
                  <c:v>0.27856471569045455</c:v>
                </c:pt>
                <c:pt idx="5676">
                  <c:v>6.5763555926710027E-6</c:v>
                </c:pt>
                <c:pt idx="5677">
                  <c:v>1.263065018680997E-2</c:v>
                </c:pt>
                <c:pt idx="5678">
                  <c:v>0.13355183945766319</c:v>
                </c:pt>
                <c:pt idx="5679">
                  <c:v>0.16193541930128694</c:v>
                </c:pt>
                <c:pt idx="5680">
                  <c:v>0.11785483180135641</c:v>
                </c:pt>
                <c:pt idx="5681">
                  <c:v>8.9333913280569277E-3</c:v>
                </c:pt>
                <c:pt idx="5682">
                  <c:v>9.9144917656141515E-12</c:v>
                </c:pt>
                <c:pt idx="5683">
                  <c:v>1.2226487647325359</c:v>
                </c:pt>
                <c:pt idx="5684">
                  <c:v>0.16183255281771827</c:v>
                </c:pt>
                <c:pt idx="5685">
                  <c:v>7.9287652225389603E-3</c:v>
                </c:pt>
                <c:pt idx="5686">
                  <c:v>2.4673461425180716E-3</c:v>
                </c:pt>
                <c:pt idx="5687">
                  <c:v>8.3864985212162566E-5</c:v>
                </c:pt>
                <c:pt idx="5688">
                  <c:v>3.9452330616111323E-7</c:v>
                </c:pt>
                <c:pt idx="5689">
                  <c:v>6.9083391585490109E-2</c:v>
                </c:pt>
                <c:pt idx="5690">
                  <c:v>3.2858494095461007E-12</c:v>
                </c:pt>
                <c:pt idx="5691">
                  <c:v>7.7804395642283281E-2</c:v>
                </c:pt>
                <c:pt idx="5692">
                  <c:v>1.9824877590071268E-6</c:v>
                </c:pt>
                <c:pt idx="5693">
                  <c:v>1.5358622373512669E-4</c:v>
                </c:pt>
                <c:pt idx="5694">
                  <c:v>4.3967351985668766E-6</c:v>
                </c:pt>
                <c:pt idx="5695">
                  <c:v>0</c:v>
                </c:pt>
                <c:pt idx="5696">
                  <c:v>1.5460466820905053E-2</c:v>
                </c:pt>
                <c:pt idx="5697">
                  <c:v>4.8295942012529272E-5</c:v>
                </c:pt>
                <c:pt idx="5698">
                  <c:v>1.3701095716126967E-6</c:v>
                </c:pt>
                <c:pt idx="5699">
                  <c:v>2.8179577712724488E-6</c:v>
                </c:pt>
                <c:pt idx="5700">
                  <c:v>0.56621023252017078</c:v>
                </c:pt>
                <c:pt idx="5701">
                  <c:v>7.6737299928502926E-6</c:v>
                </c:pt>
                <c:pt idx="5702">
                  <c:v>1.4049595081854422E-2</c:v>
                </c:pt>
                <c:pt idx="5703">
                  <c:v>1.9929926670710436E-6</c:v>
                </c:pt>
                <c:pt idx="5704">
                  <c:v>5.312019802269003E-7</c:v>
                </c:pt>
                <c:pt idx="5705">
                  <c:v>1.1645661121236617E-7</c:v>
                </c:pt>
                <c:pt idx="5706">
                  <c:v>2.2429247794015911E-2</c:v>
                </c:pt>
                <c:pt idx="5707">
                  <c:v>2.0464258362602058E-10</c:v>
                </c:pt>
                <c:pt idx="5708">
                  <c:v>2.1156190849895446E-9</c:v>
                </c:pt>
                <c:pt idx="5709">
                  <c:v>7.5590768720302831E-4</c:v>
                </c:pt>
                <c:pt idx="5710">
                  <c:v>0.79176675568257582</c:v>
                </c:pt>
                <c:pt idx="5711">
                  <c:v>0.59146710044603523</c:v>
                </c:pt>
                <c:pt idx="5712">
                  <c:v>0</c:v>
                </c:pt>
                <c:pt idx="5713">
                  <c:v>3.0792247966062197E-2</c:v>
                </c:pt>
                <c:pt idx="5714">
                  <c:v>8.1999983347799552E-2</c:v>
                </c:pt>
                <c:pt idx="5715">
                  <c:v>1.5187984264989801E-6</c:v>
                </c:pt>
                <c:pt idx="5716">
                  <c:v>3.7633683734266376E-6</c:v>
                </c:pt>
                <c:pt idx="5717">
                  <c:v>1.299768162435455E-3</c:v>
                </c:pt>
                <c:pt idx="5718">
                  <c:v>4.2497072757337537E-2</c:v>
                </c:pt>
                <c:pt idx="5719">
                  <c:v>5.8872184194066778E-2</c:v>
                </c:pt>
                <c:pt idx="5720">
                  <c:v>8.7792320776854157E-2</c:v>
                </c:pt>
                <c:pt idx="5721">
                  <c:v>9.8879461752351822E-5</c:v>
                </c:pt>
                <c:pt idx="5722">
                  <c:v>4.3085411427206836E-4</c:v>
                </c:pt>
                <c:pt idx="5723">
                  <c:v>3.9464007070129519E-7</c:v>
                </c:pt>
                <c:pt idx="5724">
                  <c:v>0.61819711839621461</c:v>
                </c:pt>
                <c:pt idx="5725">
                  <c:v>4.4365292091449558E-5</c:v>
                </c:pt>
                <c:pt idx="5726">
                  <c:v>0.3329403147259421</c:v>
                </c:pt>
                <c:pt idx="5727">
                  <c:v>2.2601284184857535E-7</c:v>
                </c:pt>
                <c:pt idx="5728">
                  <c:v>2.2249077516283865E-2</c:v>
                </c:pt>
                <c:pt idx="5729">
                  <c:v>3.9763206863198799E-2</c:v>
                </c:pt>
                <c:pt idx="5730">
                  <c:v>0.13023506843251734</c:v>
                </c:pt>
                <c:pt idx="5731">
                  <c:v>3.5295716548579575E-6</c:v>
                </c:pt>
                <c:pt idx="5732">
                  <c:v>3.1802565284246492E-2</c:v>
                </c:pt>
                <c:pt idx="5733">
                  <c:v>0.10029955651573438</c:v>
                </c:pt>
                <c:pt idx="5734">
                  <c:v>1.9875130985228594E-9</c:v>
                </c:pt>
                <c:pt idx="5735">
                  <c:v>6.2675163013261634E-2</c:v>
                </c:pt>
                <c:pt idx="5736">
                  <c:v>0.1453596556004238</c:v>
                </c:pt>
                <c:pt idx="5737">
                  <c:v>2.4400364605684464E-5</c:v>
                </c:pt>
                <c:pt idx="5738">
                  <c:v>0</c:v>
                </c:pt>
                <c:pt idx="5739">
                  <c:v>0.14559996714294521</c:v>
                </c:pt>
                <c:pt idx="5740">
                  <c:v>0</c:v>
                </c:pt>
                <c:pt idx="5741">
                  <c:v>1.3537622650591935E-2</c:v>
                </c:pt>
                <c:pt idx="5742">
                  <c:v>1.6555557556557527E-4</c:v>
                </c:pt>
                <c:pt idx="5743">
                  <c:v>9.7335730018213926E-3</c:v>
                </c:pt>
                <c:pt idx="5744">
                  <c:v>7.1476813068005809E-4</c:v>
                </c:pt>
                <c:pt idx="5745">
                  <c:v>0.13431171952945326</c:v>
                </c:pt>
                <c:pt idx="5746">
                  <c:v>0.40553537037221582</c:v>
                </c:pt>
                <c:pt idx="5747">
                  <c:v>2.3990805939416153E-2</c:v>
                </c:pt>
                <c:pt idx="5748">
                  <c:v>3.2668011179545553E-4</c:v>
                </c:pt>
                <c:pt idx="5749">
                  <c:v>3.7601094993618595E-4</c:v>
                </c:pt>
                <c:pt idx="5750">
                  <c:v>1.2433710778998573E-2</c:v>
                </c:pt>
                <c:pt idx="5751">
                  <c:v>4.2674211144935279E-3</c:v>
                </c:pt>
                <c:pt idx="5752">
                  <c:v>4.2415309982554751E-3</c:v>
                </c:pt>
                <c:pt idx="5753">
                  <c:v>1.5077948971626127E-3</c:v>
                </c:pt>
                <c:pt idx="5754">
                  <c:v>5.4010905039115998E-4</c:v>
                </c:pt>
                <c:pt idx="5755">
                  <c:v>1.0276287305264017E-2</c:v>
                </c:pt>
                <c:pt idx="5756">
                  <c:v>0.14302319207249498</c:v>
                </c:pt>
                <c:pt idx="5757">
                  <c:v>5.2307263569888386E-2</c:v>
                </c:pt>
                <c:pt idx="5758">
                  <c:v>2.5744761279862444E-10</c:v>
                </c:pt>
                <c:pt idx="5759">
                  <c:v>1.0367624956311596E-6</c:v>
                </c:pt>
                <c:pt idx="5760">
                  <c:v>0.21713997887800635</c:v>
                </c:pt>
                <c:pt idx="5761">
                  <c:v>0.35463770498347702</c:v>
                </c:pt>
                <c:pt idx="5762">
                  <c:v>1.4739725266979482E-6</c:v>
                </c:pt>
                <c:pt idx="5763">
                  <c:v>6.6524408515993038E-9</c:v>
                </c:pt>
                <c:pt idx="5764">
                  <c:v>4.8092738029617013E-2</c:v>
                </c:pt>
                <c:pt idx="5765">
                  <c:v>1.3322412307553218E-2</c:v>
                </c:pt>
                <c:pt idx="5766">
                  <c:v>5.718228907818642E-3</c:v>
                </c:pt>
                <c:pt idx="5767">
                  <c:v>6.1618806552817592E-4</c:v>
                </c:pt>
                <c:pt idx="5768">
                  <c:v>3.2138028061004902E-2</c:v>
                </c:pt>
                <c:pt idx="5769">
                  <c:v>1.3224765444071155E-3</c:v>
                </c:pt>
                <c:pt idx="5770">
                  <c:v>1.1035972051901015</c:v>
                </c:pt>
                <c:pt idx="5771">
                  <c:v>2.7997400728855325E-2</c:v>
                </c:pt>
                <c:pt idx="5772">
                  <c:v>4.6797699715992883E-3</c:v>
                </c:pt>
                <c:pt idx="5773">
                  <c:v>1.0439465730400354E-5</c:v>
                </c:pt>
                <c:pt idx="5774">
                  <c:v>0.11003581447769481</c:v>
                </c:pt>
                <c:pt idx="5775">
                  <c:v>3.1778704612781136E-2</c:v>
                </c:pt>
                <c:pt idx="5776">
                  <c:v>9.8379746452325299E-3</c:v>
                </c:pt>
                <c:pt idx="5777">
                  <c:v>2.7725705102526131E-6</c:v>
                </c:pt>
                <c:pt idx="5778">
                  <c:v>0.32740928130998243</c:v>
                </c:pt>
                <c:pt idx="5779">
                  <c:v>8.462372072668043E-6</c:v>
                </c:pt>
                <c:pt idx="5780">
                  <c:v>2.2943277478397776E-3</c:v>
                </c:pt>
                <c:pt idx="5781">
                  <c:v>3.1750589770387835E-4</c:v>
                </c:pt>
                <c:pt idx="5782">
                  <c:v>8.5743072184943706E-4</c:v>
                </c:pt>
                <c:pt idx="5783">
                  <c:v>1.0376413340651403E-3</c:v>
                </c:pt>
                <c:pt idx="5784">
                  <c:v>0.14258098652860515</c:v>
                </c:pt>
                <c:pt idx="5785">
                  <c:v>0</c:v>
                </c:pt>
                <c:pt idx="5786">
                  <c:v>5.9646294589251476E-2</c:v>
                </c:pt>
                <c:pt idx="5787">
                  <c:v>1.1332957578238452</c:v>
                </c:pt>
                <c:pt idx="5788">
                  <c:v>5.7459906932061594E-3</c:v>
                </c:pt>
                <c:pt idx="5789">
                  <c:v>7.1648988984794745E-4</c:v>
                </c:pt>
                <c:pt idx="5790">
                  <c:v>5.9835665370934661E-2</c:v>
                </c:pt>
                <c:pt idx="5791">
                  <c:v>7.5722816439185894E-2</c:v>
                </c:pt>
                <c:pt idx="5792">
                  <c:v>7.0414572732421839E-5</c:v>
                </c:pt>
                <c:pt idx="5793">
                  <c:v>1.1322493682875839E-5</c:v>
                </c:pt>
                <c:pt idx="5794">
                  <c:v>0.23765326590259364</c:v>
                </c:pt>
                <c:pt idx="5795">
                  <c:v>7.3786826924047154E-7</c:v>
                </c:pt>
                <c:pt idx="5796">
                  <c:v>6.805628218103185E-3</c:v>
                </c:pt>
                <c:pt idx="5797">
                  <c:v>3.1812486346779682E-2</c:v>
                </c:pt>
                <c:pt idx="5798">
                  <c:v>1.8008784589246219E-3</c:v>
                </c:pt>
                <c:pt idx="5799">
                  <c:v>2.3471406529968143E-3</c:v>
                </c:pt>
                <c:pt idx="5800">
                  <c:v>7.6538215475608773E-7</c:v>
                </c:pt>
                <c:pt idx="5801">
                  <c:v>2.5266179082891152E-4</c:v>
                </c:pt>
                <c:pt idx="5802">
                  <c:v>1.1747520491987378E-4</c:v>
                </c:pt>
                <c:pt idx="5803">
                  <c:v>1.0245561102011393E-2</c:v>
                </c:pt>
                <c:pt idx="5804">
                  <c:v>0.58812721293445358</c:v>
                </c:pt>
                <c:pt idx="5805">
                  <c:v>3.4172841842357554E-2</c:v>
                </c:pt>
                <c:pt idx="5806">
                  <c:v>2.7225245378846847E-5</c:v>
                </c:pt>
                <c:pt idx="5807">
                  <c:v>4.5960941035362503E-2</c:v>
                </c:pt>
                <c:pt idx="5808">
                  <c:v>3.8501070409417283E-2</c:v>
                </c:pt>
                <c:pt idx="5809">
                  <c:v>2.7400513805521403E-4</c:v>
                </c:pt>
                <c:pt idx="5810">
                  <c:v>1.187662652449949E-2</c:v>
                </c:pt>
                <c:pt idx="5811">
                  <c:v>2.0694640096156244E-9</c:v>
                </c:pt>
                <c:pt idx="5812">
                  <c:v>0.16614813533652215</c:v>
                </c:pt>
                <c:pt idx="5813">
                  <c:v>6.4384201205209847E-6</c:v>
                </c:pt>
                <c:pt idx="5814">
                  <c:v>2.7274968942977047E-2</c:v>
                </c:pt>
                <c:pt idx="5815">
                  <c:v>1.4331476588528739E-2</c:v>
                </c:pt>
                <c:pt idx="5816">
                  <c:v>1.6744320712667756E-6</c:v>
                </c:pt>
                <c:pt idx="5817">
                  <c:v>1.3467320056102517E-7</c:v>
                </c:pt>
                <c:pt idx="5818">
                  <c:v>0.20688486253186283</c:v>
                </c:pt>
                <c:pt idx="5819">
                  <c:v>5.3807097205216169E-2</c:v>
                </c:pt>
                <c:pt idx="5820">
                  <c:v>0</c:v>
                </c:pt>
                <c:pt idx="5821">
                  <c:v>1.2399048149691629E-8</c:v>
                </c:pt>
                <c:pt idx="5822">
                  <c:v>2.8503457110625672E-5</c:v>
                </c:pt>
                <c:pt idx="5823">
                  <c:v>0</c:v>
                </c:pt>
                <c:pt idx="5824">
                  <c:v>0.108977787656112</c:v>
                </c:pt>
                <c:pt idx="5825">
                  <c:v>9.1299602236985766E-8</c:v>
                </c:pt>
                <c:pt idx="5826">
                  <c:v>0.180072823931923</c:v>
                </c:pt>
                <c:pt idx="5827">
                  <c:v>9.449352271287478E-3</c:v>
                </c:pt>
                <c:pt idx="5828">
                  <c:v>0.15983982606456587</c:v>
                </c:pt>
                <c:pt idx="5829">
                  <c:v>1.1567701956064493E-4</c:v>
                </c:pt>
                <c:pt idx="5830">
                  <c:v>9.6987214341176707E-8</c:v>
                </c:pt>
                <c:pt idx="5831">
                  <c:v>0.35614241216103121</c:v>
                </c:pt>
                <c:pt idx="5832">
                  <c:v>8.7075824867408697E-7</c:v>
                </c:pt>
                <c:pt idx="5833">
                  <c:v>5.8073954744481185E-4</c:v>
                </c:pt>
                <c:pt idx="5834">
                  <c:v>5.3852867369701703E-13</c:v>
                </c:pt>
                <c:pt idx="5835">
                  <c:v>1.1756164337155792E-2</c:v>
                </c:pt>
                <c:pt idx="5836">
                  <c:v>6.5973250029264449E-3</c:v>
                </c:pt>
                <c:pt idx="5837">
                  <c:v>5.3723635764625251E-2</c:v>
                </c:pt>
                <c:pt idx="5838">
                  <c:v>4.3483839233463224E-2</c:v>
                </c:pt>
                <c:pt idx="5839">
                  <c:v>0.14247705167129324</c:v>
                </c:pt>
                <c:pt idx="5840">
                  <c:v>0.23751807170405556</c:v>
                </c:pt>
                <c:pt idx="5841">
                  <c:v>1.4030721140488296E-3</c:v>
                </c:pt>
                <c:pt idx="5842">
                  <c:v>6.3584565073572989E-6</c:v>
                </c:pt>
                <c:pt idx="5843">
                  <c:v>2.4090149949711336E-9</c:v>
                </c:pt>
                <c:pt idx="5844">
                  <c:v>5.1568830532804904E-3</c:v>
                </c:pt>
                <c:pt idx="5845">
                  <c:v>6.0511840812378752E-3</c:v>
                </c:pt>
                <c:pt idx="5846">
                  <c:v>0.2320391730378811</c:v>
                </c:pt>
                <c:pt idx="5847">
                  <c:v>9.9006816307070731E-3</c:v>
                </c:pt>
                <c:pt idx="5848">
                  <c:v>4.2681703841735962E-6</c:v>
                </c:pt>
                <c:pt idx="5849">
                  <c:v>8.0604118513888101E-2</c:v>
                </c:pt>
                <c:pt idx="5850">
                  <c:v>3.9520073211848717E-3</c:v>
                </c:pt>
                <c:pt idx="5851">
                  <c:v>3.6542758444399788E-9</c:v>
                </c:pt>
                <c:pt idx="5852">
                  <c:v>1.3964264952690333E-3</c:v>
                </c:pt>
                <c:pt idx="5853">
                  <c:v>8.6104139707723567E-5</c:v>
                </c:pt>
                <c:pt idx="5854">
                  <c:v>4.1115261038898315E-3</c:v>
                </c:pt>
                <c:pt idx="5855">
                  <c:v>1.2034852144974765E-4</c:v>
                </c:pt>
                <c:pt idx="5856">
                  <c:v>4.827122324565539E-3</c:v>
                </c:pt>
                <c:pt idx="5857">
                  <c:v>8.6162639859482665E-2</c:v>
                </c:pt>
                <c:pt idx="5858">
                  <c:v>7.055652349853299E-10</c:v>
                </c:pt>
                <c:pt idx="5859">
                  <c:v>7.3441608001319436E-2</c:v>
                </c:pt>
                <c:pt idx="5860">
                  <c:v>4.4525285962756212E-6</c:v>
                </c:pt>
                <c:pt idx="5861">
                  <c:v>0.20138444114726317</c:v>
                </c:pt>
                <c:pt idx="5862">
                  <c:v>2.6443012325585141E-2</c:v>
                </c:pt>
                <c:pt idx="5863">
                  <c:v>0.41189196707549469</c:v>
                </c:pt>
                <c:pt idx="5864">
                  <c:v>0.66503682614486115</c:v>
                </c:pt>
                <c:pt idx="5865">
                  <c:v>2.7962309403964532E-3</c:v>
                </c:pt>
                <c:pt idx="5866">
                  <c:v>1.8030256134351042E-2</c:v>
                </c:pt>
                <c:pt idx="5867">
                  <c:v>1.7299062138276703E-2</c:v>
                </c:pt>
                <c:pt idx="5868">
                  <c:v>2.5381581745880443E-4</c:v>
                </c:pt>
                <c:pt idx="5869">
                  <c:v>0.28332606629292589</c:v>
                </c:pt>
                <c:pt idx="5870">
                  <c:v>6.7824856902646315E-3</c:v>
                </c:pt>
                <c:pt idx="5871">
                  <c:v>2.8882320479976196E-4</c:v>
                </c:pt>
                <c:pt idx="5872">
                  <c:v>4.1822349572499812E-4</c:v>
                </c:pt>
                <c:pt idx="5873">
                  <c:v>0.66995939412792516</c:v>
                </c:pt>
                <c:pt idx="5874">
                  <c:v>2.233113217081685E-4</c:v>
                </c:pt>
                <c:pt idx="5875">
                  <c:v>5.4415502465861765E-4</c:v>
                </c:pt>
                <c:pt idx="5876">
                  <c:v>1.3358666308190214E-5</c:v>
                </c:pt>
                <c:pt idx="5877">
                  <c:v>2.2141918413032367E-8</c:v>
                </c:pt>
                <c:pt idx="5878">
                  <c:v>0.34282435258405802</c:v>
                </c:pt>
                <c:pt idx="5879">
                  <c:v>3.7595539091740356E-2</c:v>
                </c:pt>
                <c:pt idx="5880">
                  <c:v>0.88280415249350497</c:v>
                </c:pt>
                <c:pt idx="5881">
                  <c:v>7.3153739557616458E-4</c:v>
                </c:pt>
                <c:pt idx="5882">
                  <c:v>9.1061563303027792E-10</c:v>
                </c:pt>
                <c:pt idx="5883">
                  <c:v>0.11756590858864702</c:v>
                </c:pt>
                <c:pt idx="5884">
                  <c:v>2.5324843577412246E-2</c:v>
                </c:pt>
                <c:pt idx="5885">
                  <c:v>0.15899362138156231</c:v>
                </c:pt>
                <c:pt idx="5886">
                  <c:v>3.3848387091880767E-2</c:v>
                </c:pt>
                <c:pt idx="5887">
                  <c:v>1.3588468933680865E-5</c:v>
                </c:pt>
                <c:pt idx="5888">
                  <c:v>0.225495025937067</c:v>
                </c:pt>
                <c:pt idx="5889">
                  <c:v>0.56445381027224617</c:v>
                </c:pt>
                <c:pt idx="5890">
                  <c:v>5.762830031963901E-2</c:v>
                </c:pt>
                <c:pt idx="5891">
                  <c:v>0</c:v>
                </c:pt>
                <c:pt idx="5892">
                  <c:v>0.1753691808444541</c:v>
                </c:pt>
                <c:pt idx="5893">
                  <c:v>2.898717723183572E-2</c:v>
                </c:pt>
                <c:pt idx="5894">
                  <c:v>1.9842751032167608E-3</c:v>
                </c:pt>
                <c:pt idx="5895">
                  <c:v>2.7832923249295399E-2</c:v>
                </c:pt>
                <c:pt idx="5896">
                  <c:v>0.31929645776919058</c:v>
                </c:pt>
                <c:pt idx="5897">
                  <c:v>6.3141955614416526E-4</c:v>
                </c:pt>
                <c:pt idx="5898">
                  <c:v>1.2930748986097787E-9</c:v>
                </c:pt>
                <c:pt idx="5899">
                  <c:v>2.8215199257093948E-7</c:v>
                </c:pt>
                <c:pt idx="5900">
                  <c:v>1.2678581044197101</c:v>
                </c:pt>
                <c:pt idx="5901">
                  <c:v>4.3226708921507046E-4</c:v>
                </c:pt>
                <c:pt idx="5902">
                  <c:v>3.7352973707863618E-10</c:v>
                </c:pt>
                <c:pt idx="5903">
                  <c:v>3.2209019547807444E-11</c:v>
                </c:pt>
                <c:pt idx="5904">
                  <c:v>0.17066025822135025</c:v>
                </c:pt>
                <c:pt idx="5905">
                  <c:v>5.6183831513735537E-3</c:v>
                </c:pt>
                <c:pt idx="5906">
                  <c:v>0.28920665649351501</c:v>
                </c:pt>
                <c:pt idx="5907">
                  <c:v>4.6618543866588599E-5</c:v>
                </c:pt>
                <c:pt idx="5908">
                  <c:v>4.0473958617070448E-2</c:v>
                </c:pt>
                <c:pt idx="5909">
                  <c:v>2.6576568528830031E-9</c:v>
                </c:pt>
                <c:pt idx="5910">
                  <c:v>3.0040805546220856E-4</c:v>
                </c:pt>
                <c:pt idx="5911">
                  <c:v>4.3632248145808301E-2</c:v>
                </c:pt>
                <c:pt idx="5912">
                  <c:v>1.0561148734511163E-3</c:v>
                </c:pt>
                <c:pt idx="5913">
                  <c:v>3.5185079111050468E-2</c:v>
                </c:pt>
                <c:pt idx="5914">
                  <c:v>2.8846766012690685E-4</c:v>
                </c:pt>
                <c:pt idx="5915">
                  <c:v>2.4393510218140802E-3</c:v>
                </c:pt>
                <c:pt idx="5916">
                  <c:v>1.6407559337569346E-2</c:v>
                </c:pt>
                <c:pt idx="5917">
                  <c:v>2.1137908183607259E-3</c:v>
                </c:pt>
                <c:pt idx="5918">
                  <c:v>1.2521457519137761E-3</c:v>
                </c:pt>
                <c:pt idx="5919">
                  <c:v>9.98042788811008E-2</c:v>
                </c:pt>
                <c:pt idx="5920">
                  <c:v>1.8425975659151637E-2</c:v>
                </c:pt>
                <c:pt idx="5921">
                  <c:v>5.3608952488577506E-2</c:v>
                </c:pt>
                <c:pt idx="5922">
                  <c:v>4.5313617119834392E-5</c:v>
                </c:pt>
                <c:pt idx="5923">
                  <c:v>0.18914631786181577</c:v>
                </c:pt>
                <c:pt idx="5924">
                  <c:v>6.6236492853670254E-2</c:v>
                </c:pt>
                <c:pt idx="5925">
                  <c:v>1.7066322562759504E-2</c:v>
                </c:pt>
                <c:pt idx="5926">
                  <c:v>2.1796876265889484E-2</c:v>
                </c:pt>
                <c:pt idx="5927">
                  <c:v>1.1592705539466416E-2</c:v>
                </c:pt>
                <c:pt idx="5928">
                  <c:v>0.29677370986824869</c:v>
                </c:pt>
                <c:pt idx="5929">
                  <c:v>0.18442430803849222</c:v>
                </c:pt>
                <c:pt idx="5930">
                  <c:v>1.43286670921057E-4</c:v>
                </c:pt>
                <c:pt idx="5931">
                  <c:v>0.19213633116356263</c:v>
                </c:pt>
                <c:pt idx="5932">
                  <c:v>1.6000830942689313E-5</c:v>
                </c:pt>
                <c:pt idx="5933">
                  <c:v>6.7272100950850844E-5</c:v>
                </c:pt>
                <c:pt idx="5934">
                  <c:v>3.5841747985075771E-2</c:v>
                </c:pt>
                <c:pt idx="5935">
                  <c:v>0.1882591254788536</c:v>
                </c:pt>
                <c:pt idx="5936">
                  <c:v>0.41844059538582778</c:v>
                </c:pt>
                <c:pt idx="5937">
                  <c:v>4.0479576160100617E-2</c:v>
                </c:pt>
                <c:pt idx="5938">
                  <c:v>1.2624051237526423E-3</c:v>
                </c:pt>
                <c:pt idx="5939">
                  <c:v>6.571165021892803E-3</c:v>
                </c:pt>
                <c:pt idx="5940">
                  <c:v>0.13993924778505068</c:v>
                </c:pt>
                <c:pt idx="5941">
                  <c:v>0.22823750180799438</c:v>
                </c:pt>
                <c:pt idx="5942">
                  <c:v>1.0030955267983021E-7</c:v>
                </c:pt>
                <c:pt idx="5943">
                  <c:v>0.18583427606619937</c:v>
                </c:pt>
                <c:pt idx="5944">
                  <c:v>4.48247279969723E-4</c:v>
                </c:pt>
                <c:pt idx="5945">
                  <c:v>9.296053916927565E-5</c:v>
                </c:pt>
                <c:pt idx="5946">
                  <c:v>3.7087949895326981E-7</c:v>
                </c:pt>
                <c:pt idx="5947">
                  <c:v>0.22673069051365585</c:v>
                </c:pt>
                <c:pt idx="5948">
                  <c:v>1.0643879257951103E-3</c:v>
                </c:pt>
                <c:pt idx="5949">
                  <c:v>2.1069430362167396E-7</c:v>
                </c:pt>
                <c:pt idx="5950">
                  <c:v>1.9760024795695556E-4</c:v>
                </c:pt>
                <c:pt idx="5951">
                  <c:v>2.0936218398205385E-6</c:v>
                </c:pt>
                <c:pt idx="5952">
                  <c:v>0.84202429786428556</c:v>
                </c:pt>
                <c:pt idx="5953">
                  <c:v>0.25639375290489652</c:v>
                </c:pt>
                <c:pt idx="5954">
                  <c:v>6.7446636906853388E-2</c:v>
                </c:pt>
                <c:pt idx="5955">
                  <c:v>2.1936406823855604E-2</c:v>
                </c:pt>
                <c:pt idx="5956">
                  <c:v>1.8552240335972327E-2</c:v>
                </c:pt>
                <c:pt idx="5957">
                  <c:v>4.8120943907684691E-3</c:v>
                </c:pt>
                <c:pt idx="5958">
                  <c:v>7.9539022404042661E-2</c:v>
                </c:pt>
                <c:pt idx="5959">
                  <c:v>6.9757444148282758E-3</c:v>
                </c:pt>
                <c:pt idx="5960">
                  <c:v>2.4242566769655523E-3</c:v>
                </c:pt>
                <c:pt idx="5961">
                  <c:v>3.2694829742302804E-6</c:v>
                </c:pt>
                <c:pt idx="5962">
                  <c:v>8.3346058610030138E-4</c:v>
                </c:pt>
                <c:pt idx="5963">
                  <c:v>6.1527100581804287E-2</c:v>
                </c:pt>
                <c:pt idx="5964">
                  <c:v>0.25482388727962824</c:v>
                </c:pt>
                <c:pt idx="5965">
                  <c:v>1.3370489466345926E-5</c:v>
                </c:pt>
                <c:pt idx="5966">
                  <c:v>3.3013018725713945E-7</c:v>
                </c:pt>
                <c:pt idx="5967">
                  <c:v>7.9116050032626262E-6</c:v>
                </c:pt>
                <c:pt idx="5968">
                  <c:v>2.5582060165103778E-2</c:v>
                </c:pt>
                <c:pt idx="5969">
                  <c:v>0.32521471411502884</c:v>
                </c:pt>
                <c:pt idx="5970">
                  <c:v>8.2434016496613069E-2</c:v>
                </c:pt>
                <c:pt idx="5971">
                  <c:v>4.5329304632984187E-2</c:v>
                </c:pt>
                <c:pt idx="5972">
                  <c:v>1.4685193884946346E-3</c:v>
                </c:pt>
                <c:pt idx="5973">
                  <c:v>2.2943870486833258E-7</c:v>
                </c:pt>
                <c:pt idx="5974">
                  <c:v>1.3979683893750608E-5</c:v>
                </c:pt>
                <c:pt idx="5975">
                  <c:v>0</c:v>
                </c:pt>
                <c:pt idx="5976">
                  <c:v>0</c:v>
                </c:pt>
                <c:pt idx="5977">
                  <c:v>0.14352098450333486</c:v>
                </c:pt>
                <c:pt idx="5978">
                  <c:v>2.3408986739565907E-3</c:v>
                </c:pt>
                <c:pt idx="5979">
                  <c:v>7.4855985022156237E-3</c:v>
                </c:pt>
                <c:pt idx="5980">
                  <c:v>0.25393257623562487</c:v>
                </c:pt>
                <c:pt idx="5981">
                  <c:v>0.16692698404163031</c:v>
                </c:pt>
                <c:pt idx="5982">
                  <c:v>0.31402579539216746</c:v>
                </c:pt>
                <c:pt idx="5983">
                  <c:v>0.27031668325060565</c:v>
                </c:pt>
                <c:pt idx="5984">
                  <c:v>6.4866744423153332E-3</c:v>
                </c:pt>
                <c:pt idx="5985">
                  <c:v>9.064761359819823E-8</c:v>
                </c:pt>
                <c:pt idx="5986">
                  <c:v>0.30607855160829878</c:v>
                </c:pt>
                <c:pt idx="5987">
                  <c:v>2.0010542887516154E-5</c:v>
                </c:pt>
                <c:pt idx="5988">
                  <c:v>1.4245045335948519E-12</c:v>
                </c:pt>
                <c:pt idx="5989">
                  <c:v>0.17624116489117994</c:v>
                </c:pt>
                <c:pt idx="5990">
                  <c:v>0.10264740099827392</c:v>
                </c:pt>
                <c:pt idx="5991">
                  <c:v>1.2748259801241915E-4</c:v>
                </c:pt>
                <c:pt idx="5992">
                  <c:v>1.373764550139164E-2</c:v>
                </c:pt>
                <c:pt idx="5993">
                  <c:v>2.2086114786992389E-5</c:v>
                </c:pt>
                <c:pt idx="5994">
                  <c:v>1.6618245752283464E-3</c:v>
                </c:pt>
                <c:pt idx="5995">
                  <c:v>8.2854350639132816E-3</c:v>
                </c:pt>
                <c:pt idx="5996">
                  <c:v>1.6729275335132895E-4</c:v>
                </c:pt>
                <c:pt idx="5997">
                  <c:v>1.3091917927331924E-3</c:v>
                </c:pt>
                <c:pt idx="5998">
                  <c:v>0.81075357744885657</c:v>
                </c:pt>
                <c:pt idx="5999">
                  <c:v>6.837592027886745E-3</c:v>
                </c:pt>
                <c:pt idx="6000">
                  <c:v>1.3005629291592991E-3</c:v>
                </c:pt>
                <c:pt idx="6001">
                  <c:v>2.8700090003131035E-3</c:v>
                </c:pt>
                <c:pt idx="6002">
                  <c:v>0.30497477899804815</c:v>
                </c:pt>
                <c:pt idx="6003">
                  <c:v>1.1048268142515024E-5</c:v>
                </c:pt>
                <c:pt idx="6004">
                  <c:v>6.0334980414285299E-4</c:v>
                </c:pt>
                <c:pt idx="6005">
                  <c:v>6.8735877357817016E-4</c:v>
                </c:pt>
                <c:pt idx="6006">
                  <c:v>1.2563105943601431</c:v>
                </c:pt>
                <c:pt idx="6007">
                  <c:v>0.25231307062763408</c:v>
                </c:pt>
                <c:pt idx="6008">
                  <c:v>4.0248189970383683E-7</c:v>
                </c:pt>
                <c:pt idx="6009">
                  <c:v>0.17021676633911031</c:v>
                </c:pt>
                <c:pt idx="6010">
                  <c:v>0.47497038080413978</c:v>
                </c:pt>
                <c:pt idx="6011">
                  <c:v>0.31146208452138513</c:v>
                </c:pt>
                <c:pt idx="6012">
                  <c:v>0.13860980982027021</c:v>
                </c:pt>
                <c:pt idx="6013">
                  <c:v>7.4290777075606488E-4</c:v>
                </c:pt>
                <c:pt idx="6014">
                  <c:v>4.4578433449048271E-2</c:v>
                </c:pt>
                <c:pt idx="6015">
                  <c:v>3.6715922208623213E-6</c:v>
                </c:pt>
                <c:pt idx="6016">
                  <c:v>0.20967116850536685</c:v>
                </c:pt>
                <c:pt idx="6017">
                  <c:v>3.0989670914071541E-2</c:v>
                </c:pt>
                <c:pt idx="6018">
                  <c:v>4.6142490680546109E-11</c:v>
                </c:pt>
                <c:pt idx="6019">
                  <c:v>6.2113419352506473E-7</c:v>
                </c:pt>
                <c:pt idx="6020">
                  <c:v>1.4830381386694937E-3</c:v>
                </c:pt>
                <c:pt idx="6021">
                  <c:v>2.2210847082599527E-2</c:v>
                </c:pt>
                <c:pt idx="6022">
                  <c:v>0.57038502661854451</c:v>
                </c:pt>
                <c:pt idx="6023">
                  <c:v>2.1032368840543405E-2</c:v>
                </c:pt>
                <c:pt idx="6024">
                  <c:v>4.358596095111785E-5</c:v>
                </c:pt>
                <c:pt idx="6025">
                  <c:v>0.62392998860306625</c:v>
                </c:pt>
                <c:pt idx="6026">
                  <c:v>0.14132835705786312</c:v>
                </c:pt>
                <c:pt idx="6027">
                  <c:v>5.2497623195800443E-6</c:v>
                </c:pt>
                <c:pt idx="6028">
                  <c:v>7.0642884422347624E-6</c:v>
                </c:pt>
                <c:pt idx="6029">
                  <c:v>9.7182515549726269E-4</c:v>
                </c:pt>
                <c:pt idx="6030">
                  <c:v>1.5042844332142908E-2</c:v>
                </c:pt>
                <c:pt idx="6031">
                  <c:v>5.1638582980509405E-2</c:v>
                </c:pt>
                <c:pt idx="6032">
                  <c:v>8.3950863017562215E-7</c:v>
                </c:pt>
                <c:pt idx="6033">
                  <c:v>0.13272775418700489</c:v>
                </c:pt>
                <c:pt idx="6034">
                  <c:v>7.4078712918643653E-5</c:v>
                </c:pt>
                <c:pt idx="6035">
                  <c:v>0.29292335773151718</c:v>
                </c:pt>
                <c:pt idx="6036">
                  <c:v>1.0417474719062241E-5</c:v>
                </c:pt>
                <c:pt idx="6037">
                  <c:v>4.6863689307634704E-3</c:v>
                </c:pt>
                <c:pt idx="6038">
                  <c:v>5.0218594053550792E-4</c:v>
                </c:pt>
                <c:pt idx="6039">
                  <c:v>3.3591355286736785E-4</c:v>
                </c:pt>
                <c:pt idx="6040">
                  <c:v>1.7991869540352312E-3</c:v>
                </c:pt>
                <c:pt idx="6041">
                  <c:v>6.5075398131388449E-7</c:v>
                </c:pt>
                <c:pt idx="6042">
                  <c:v>4.953098187747991E-8</c:v>
                </c:pt>
                <c:pt idx="6043">
                  <c:v>0.25454380856966657</c:v>
                </c:pt>
                <c:pt idx="6044">
                  <c:v>1.1362593243178679E-2</c:v>
                </c:pt>
                <c:pt idx="6045">
                  <c:v>7.6293988494028654E-4</c:v>
                </c:pt>
                <c:pt idx="6046">
                  <c:v>3.8329422619446269E-7</c:v>
                </c:pt>
                <c:pt idx="6047">
                  <c:v>2.2973861300947314E-2</c:v>
                </c:pt>
                <c:pt idx="6048">
                  <c:v>0.16428533569174755</c:v>
                </c:pt>
                <c:pt idx="6049">
                  <c:v>1.0056501531150425E-2</c:v>
                </c:pt>
                <c:pt idx="6050">
                  <c:v>1.5263712655486951E-11</c:v>
                </c:pt>
                <c:pt idx="6051">
                  <c:v>5.0909785868711831E-2</c:v>
                </c:pt>
                <c:pt idx="6052">
                  <c:v>2.6619685305872649E-3</c:v>
                </c:pt>
                <c:pt idx="6053">
                  <c:v>1.6701895250069723E-5</c:v>
                </c:pt>
                <c:pt idx="6054">
                  <c:v>1.4542931428371849E-2</c:v>
                </c:pt>
                <c:pt idx="6055">
                  <c:v>6.333060488505911E-6</c:v>
                </c:pt>
                <c:pt idx="6056">
                  <c:v>3.1978934585071443E-2</c:v>
                </c:pt>
                <c:pt idx="6057">
                  <c:v>2.042582445250702E-2</c:v>
                </c:pt>
                <c:pt idx="6058">
                  <c:v>2.3672087791791769E-3</c:v>
                </c:pt>
                <c:pt idx="6059">
                  <c:v>2.3973229041504705E-10</c:v>
                </c:pt>
                <c:pt idx="6060">
                  <c:v>3.5057343052377057E-3</c:v>
                </c:pt>
                <c:pt idx="6061">
                  <c:v>5.3871512942192E-3</c:v>
                </c:pt>
                <c:pt idx="6062">
                  <c:v>0.33993382752764728</c:v>
                </c:pt>
                <c:pt idx="6063">
                  <c:v>1.5841147313028341E-8</c:v>
                </c:pt>
                <c:pt idx="6064">
                  <c:v>9.9727534433839569E-7</c:v>
                </c:pt>
                <c:pt idx="6065">
                  <c:v>0.28976891569265945</c:v>
                </c:pt>
                <c:pt idx="6066">
                  <c:v>1.2486313710224598E-3</c:v>
                </c:pt>
                <c:pt idx="6067">
                  <c:v>0.41021007680958027</c:v>
                </c:pt>
                <c:pt idx="6068">
                  <c:v>1.1800214841399723E-10</c:v>
                </c:pt>
                <c:pt idx="6069">
                  <c:v>1.0602635463436609E-3</c:v>
                </c:pt>
                <c:pt idx="6070">
                  <c:v>1.5995156680678882E-6</c:v>
                </c:pt>
                <c:pt idx="6071">
                  <c:v>4.433941696215364E-9</c:v>
                </c:pt>
                <c:pt idx="6072">
                  <c:v>4.1545477587096293E-2</c:v>
                </c:pt>
                <c:pt idx="6073">
                  <c:v>0.15195938286401095</c:v>
                </c:pt>
                <c:pt idx="6074">
                  <c:v>3.9732779306993385E-2</c:v>
                </c:pt>
                <c:pt idx="6075">
                  <c:v>7.0527573809869515E-2</c:v>
                </c:pt>
                <c:pt idx="6076">
                  <c:v>0.31051841104849209</c:v>
                </c:pt>
                <c:pt idx="6077">
                  <c:v>1.2532497538187458E-3</c:v>
                </c:pt>
                <c:pt idx="6078">
                  <c:v>2.490794318533877E-3</c:v>
                </c:pt>
                <c:pt idx="6079">
                  <c:v>8.6732569981778097E-7</c:v>
                </c:pt>
                <c:pt idx="6080">
                  <c:v>4.2064647644879922E-7</c:v>
                </c:pt>
                <c:pt idx="6081">
                  <c:v>0.19759058727449294</c:v>
                </c:pt>
                <c:pt idx="6082">
                  <c:v>4.9422987263556687E-3</c:v>
                </c:pt>
                <c:pt idx="6083">
                  <c:v>9.6039516464068789E-3</c:v>
                </c:pt>
                <c:pt idx="6084">
                  <c:v>0.53697005417956922</c:v>
                </c:pt>
                <c:pt idx="6085">
                  <c:v>1.4690064010961887E-6</c:v>
                </c:pt>
                <c:pt idx="6086">
                  <c:v>6.1711864423220793E-8</c:v>
                </c:pt>
                <c:pt idx="6087">
                  <c:v>3.061121305061517E-5</c:v>
                </c:pt>
                <c:pt idx="6088">
                  <c:v>1.1252765275822152</c:v>
                </c:pt>
                <c:pt idx="6089">
                  <c:v>1.7331753716834141E-3</c:v>
                </c:pt>
                <c:pt idx="6090">
                  <c:v>1.8616091126362276E-8</c:v>
                </c:pt>
                <c:pt idx="6091">
                  <c:v>4.1932957099918315E-3</c:v>
                </c:pt>
                <c:pt idx="6092">
                  <c:v>7.8583150848923385E-7</c:v>
                </c:pt>
                <c:pt idx="6093">
                  <c:v>2.2898911603384264E-4</c:v>
                </c:pt>
                <c:pt idx="6094">
                  <c:v>7.4706752435268045E-2</c:v>
                </c:pt>
                <c:pt idx="6095">
                  <c:v>3.4772064991217995E-2</c:v>
                </c:pt>
                <c:pt idx="6096">
                  <c:v>2.8439614345271451E-7</c:v>
                </c:pt>
                <c:pt idx="6097">
                  <c:v>2.7996139218099277E-4</c:v>
                </c:pt>
                <c:pt idx="6098">
                  <c:v>4.580196494976832E-3</c:v>
                </c:pt>
                <c:pt idx="6099">
                  <c:v>5.8201498772037862E-2</c:v>
                </c:pt>
                <c:pt idx="6100">
                  <c:v>3.3920072717910765E-3</c:v>
                </c:pt>
                <c:pt idx="6101">
                  <c:v>3.7331593410804907E-2</c:v>
                </c:pt>
                <c:pt idx="6102">
                  <c:v>2.6608478968976278E-4</c:v>
                </c:pt>
                <c:pt idx="6103">
                  <c:v>7.8196179892707093E-2</c:v>
                </c:pt>
                <c:pt idx="6104">
                  <c:v>9.8220988516400271E-6</c:v>
                </c:pt>
                <c:pt idx="6105">
                  <c:v>1.3953613164181474E-7</c:v>
                </c:pt>
                <c:pt idx="6106">
                  <c:v>1.9182946911438566E-2</c:v>
                </c:pt>
                <c:pt idx="6107">
                  <c:v>4.2510737140183201E-5</c:v>
                </c:pt>
                <c:pt idx="6108">
                  <c:v>2.3291581063125324E-5</c:v>
                </c:pt>
                <c:pt idx="6109">
                  <c:v>2.0919449323924432E-2</c:v>
                </c:pt>
                <c:pt idx="6110">
                  <c:v>9.0339896777984858E-4</c:v>
                </c:pt>
                <c:pt idx="6111">
                  <c:v>0.11926621010940866</c:v>
                </c:pt>
                <c:pt idx="6112">
                  <c:v>1.9508888777971248E-4</c:v>
                </c:pt>
                <c:pt idx="6113">
                  <c:v>1.9990026961184369E-7</c:v>
                </c:pt>
                <c:pt idx="6114">
                  <c:v>1.497593974447211E-3</c:v>
                </c:pt>
                <c:pt idx="6115">
                  <c:v>3.7525492558235916E-2</c:v>
                </c:pt>
                <c:pt idx="6116">
                  <c:v>4.3681497419517375E-4</c:v>
                </c:pt>
                <c:pt idx="6117">
                  <c:v>0.17275593986395379</c:v>
                </c:pt>
                <c:pt idx="6118">
                  <c:v>2.3237585800439774E-5</c:v>
                </c:pt>
                <c:pt idx="6119">
                  <c:v>6.4676060153847026E-2</c:v>
                </c:pt>
                <c:pt idx="6120">
                  <c:v>7.6584853312626288E-7</c:v>
                </c:pt>
                <c:pt idx="6121">
                  <c:v>8.0547654136848862E-4</c:v>
                </c:pt>
                <c:pt idx="6122">
                  <c:v>5.1564427958273717E-3</c:v>
                </c:pt>
                <c:pt idx="6123">
                  <c:v>2.5791198506627293E-2</c:v>
                </c:pt>
                <c:pt idx="6124">
                  <c:v>3.230436062273356E-4</c:v>
                </c:pt>
                <c:pt idx="6125">
                  <c:v>1.9605166754537766E-2</c:v>
                </c:pt>
                <c:pt idx="6126">
                  <c:v>1.4887769592408441E-12</c:v>
                </c:pt>
                <c:pt idx="6127">
                  <c:v>8.3643342060784183E-8</c:v>
                </c:pt>
                <c:pt idx="6128">
                  <c:v>0.76833141853559184</c:v>
                </c:pt>
                <c:pt idx="6129">
                  <c:v>0.31983704496782361</c:v>
                </c:pt>
                <c:pt idx="6130">
                  <c:v>9.3693390993598957E-7</c:v>
                </c:pt>
                <c:pt idx="6131">
                  <c:v>4.1504453075590026E-3</c:v>
                </c:pt>
                <c:pt idx="6132">
                  <c:v>7.2626876652868259E-12</c:v>
                </c:pt>
                <c:pt idx="6133">
                  <c:v>1.6724782695890658E-2</c:v>
                </c:pt>
                <c:pt idx="6134">
                  <c:v>6.2492049046518878E-9</c:v>
                </c:pt>
                <c:pt idx="6135">
                  <c:v>5.0553235937275183E-6</c:v>
                </c:pt>
                <c:pt idx="6136">
                  <c:v>7.6691386518029078E-5</c:v>
                </c:pt>
                <c:pt idx="6137">
                  <c:v>6.3222964053558551E-7</c:v>
                </c:pt>
                <c:pt idx="6138">
                  <c:v>0.19664828633961989</c:v>
                </c:pt>
                <c:pt idx="6139">
                  <c:v>2.2450212477485327E-5</c:v>
                </c:pt>
                <c:pt idx="6140">
                  <c:v>0</c:v>
                </c:pt>
                <c:pt idx="6141">
                  <c:v>0.19864753077250957</c:v>
                </c:pt>
                <c:pt idx="6142">
                  <c:v>1.3269035810745951E-3</c:v>
                </c:pt>
                <c:pt idx="6143">
                  <c:v>4.3220872529993484E-5</c:v>
                </c:pt>
                <c:pt idx="6144">
                  <c:v>6.9943119274491988E-4</c:v>
                </c:pt>
                <c:pt idx="6145">
                  <c:v>2.4156244111162494E-5</c:v>
                </c:pt>
                <c:pt idx="6146">
                  <c:v>7.3304822614371684E-2</c:v>
                </c:pt>
                <c:pt idx="6147">
                  <c:v>1.0805756642834707E-3</c:v>
                </c:pt>
                <c:pt idx="6148">
                  <c:v>9.8671349488120799E-2</c:v>
                </c:pt>
                <c:pt idx="6149">
                  <c:v>3.4263779332992859E-7</c:v>
                </c:pt>
                <c:pt idx="6150">
                  <c:v>1.4778870241530103E-2</c:v>
                </c:pt>
                <c:pt idx="6151">
                  <c:v>0.32615530865879444</c:v>
                </c:pt>
                <c:pt idx="6152">
                  <c:v>0.31262525475012126</c:v>
                </c:pt>
                <c:pt idx="6153">
                  <c:v>5.2575615640536727E-12</c:v>
                </c:pt>
                <c:pt idx="6154">
                  <c:v>1.3727514396788803E-4</c:v>
                </c:pt>
                <c:pt idx="6155">
                  <c:v>5.6582804715473766E-3</c:v>
                </c:pt>
                <c:pt idx="6156">
                  <c:v>0.59552295413240741</c:v>
                </c:pt>
                <c:pt idx="6157">
                  <c:v>1.6860922973220709E-2</c:v>
                </c:pt>
                <c:pt idx="6158">
                  <c:v>5.3380478231479296E-2</c:v>
                </c:pt>
                <c:pt idx="6159">
                  <c:v>0</c:v>
                </c:pt>
                <c:pt idx="6160">
                  <c:v>0.12231232068358312</c:v>
                </c:pt>
                <c:pt idx="6161">
                  <c:v>0.56070408874607214</c:v>
                </c:pt>
                <c:pt idx="6162">
                  <c:v>1.159304130968172E-2</c:v>
                </c:pt>
                <c:pt idx="6163">
                  <c:v>4.4532661940869965E-3</c:v>
                </c:pt>
                <c:pt idx="6164">
                  <c:v>8.4784249464120851E-11</c:v>
                </c:pt>
                <c:pt idx="6165">
                  <c:v>0.48854413162206045</c:v>
                </c:pt>
                <c:pt idx="6166">
                  <c:v>3.556721605014985E-4</c:v>
                </c:pt>
                <c:pt idx="6167">
                  <c:v>1.4349582144097157E-3</c:v>
                </c:pt>
                <c:pt idx="6168">
                  <c:v>0.15737257595486434</c:v>
                </c:pt>
                <c:pt idx="6169">
                  <c:v>6.3430362510111575E-7</c:v>
                </c:pt>
                <c:pt idx="6170">
                  <c:v>3.0631501698007141E-4</c:v>
                </c:pt>
                <c:pt idx="6171">
                  <c:v>5.9512295962589758E-2</c:v>
                </c:pt>
                <c:pt idx="6172">
                  <c:v>8.7902842356595862E-3</c:v>
                </c:pt>
                <c:pt idx="6173">
                  <c:v>5.9845236602123252E-3</c:v>
                </c:pt>
                <c:pt idx="6174">
                  <c:v>1.1601728195565628E-8</c:v>
                </c:pt>
                <c:pt idx="6175">
                  <c:v>2.8454127429849649E-4</c:v>
                </c:pt>
                <c:pt idx="6176">
                  <c:v>1.7537718109474087E-3</c:v>
                </c:pt>
                <c:pt idx="6177">
                  <c:v>0.61725418636513585</c:v>
                </c:pt>
                <c:pt idx="6178">
                  <c:v>7.18553922511731E-2</c:v>
                </c:pt>
                <c:pt idx="6179">
                  <c:v>0.11791607576588628</c:v>
                </c:pt>
                <c:pt idx="6180">
                  <c:v>0.42288900450682038</c:v>
                </c:pt>
                <c:pt idx="6181">
                  <c:v>3.0186566296969369E-5</c:v>
                </c:pt>
                <c:pt idx="6182">
                  <c:v>0.15930345348125077</c:v>
                </c:pt>
                <c:pt idx="6183">
                  <c:v>1.6522241641043076E-2</c:v>
                </c:pt>
                <c:pt idx="6184">
                  <c:v>7.7853109771906071E-5</c:v>
                </c:pt>
                <c:pt idx="6185">
                  <c:v>0.74380445861427968</c:v>
                </c:pt>
                <c:pt idx="6186">
                  <c:v>8.3154638413984204E-5</c:v>
                </c:pt>
                <c:pt idx="6187">
                  <c:v>6.8231720839572309E-4</c:v>
                </c:pt>
                <c:pt idx="6188">
                  <c:v>2.0885627826216776E-2</c:v>
                </c:pt>
                <c:pt idx="6189">
                  <c:v>2.8256992876837011E-2</c:v>
                </c:pt>
                <c:pt idx="6190">
                  <c:v>1.0991616595434914E-3</c:v>
                </c:pt>
                <c:pt idx="6191">
                  <c:v>2.7889488393619977E-6</c:v>
                </c:pt>
                <c:pt idx="6192">
                  <c:v>1.037857702095318E-4</c:v>
                </c:pt>
                <c:pt idx="6193">
                  <c:v>1.2277808469284247E-3</c:v>
                </c:pt>
                <c:pt idx="6194">
                  <c:v>7.3857191111619596E-3</c:v>
                </c:pt>
                <c:pt idx="6195">
                  <c:v>2.3718401067864933E-5</c:v>
                </c:pt>
                <c:pt idx="6196">
                  <c:v>1.6873637328848879E-2</c:v>
                </c:pt>
                <c:pt idx="6197">
                  <c:v>4.5412215849494716E-6</c:v>
                </c:pt>
                <c:pt idx="6198">
                  <c:v>6.8226168258698653E-13</c:v>
                </c:pt>
                <c:pt idx="6199">
                  <c:v>1.317317226527559E-2</c:v>
                </c:pt>
                <c:pt idx="6200">
                  <c:v>1.5864720355314242E-3</c:v>
                </c:pt>
                <c:pt idx="6201">
                  <c:v>5.2763789107413417E-2</c:v>
                </c:pt>
                <c:pt idx="6202">
                  <c:v>6.9790871141856712E-7</c:v>
                </c:pt>
                <c:pt idx="6203">
                  <c:v>2.2037460637798458E-2</c:v>
                </c:pt>
                <c:pt idx="6204">
                  <c:v>0.15998347704242008</c:v>
                </c:pt>
                <c:pt idx="6205">
                  <c:v>3.7729515189608896E-2</c:v>
                </c:pt>
                <c:pt idx="6206">
                  <c:v>3.2630118822319405E-6</c:v>
                </c:pt>
                <c:pt idx="6207">
                  <c:v>0.23458197570557265</c:v>
                </c:pt>
                <c:pt idx="6208">
                  <c:v>8.3551438838061141E-10</c:v>
                </c:pt>
                <c:pt idx="6209">
                  <c:v>1.074719766851354E-2</c:v>
                </c:pt>
                <c:pt idx="6210">
                  <c:v>2.6141381715548129E-2</c:v>
                </c:pt>
                <c:pt idx="6211">
                  <c:v>0.10888570968990206</c:v>
                </c:pt>
                <c:pt idx="6212">
                  <c:v>2.1751573371797133E-5</c:v>
                </c:pt>
                <c:pt idx="6213">
                  <c:v>3.9420742505410731E-12</c:v>
                </c:pt>
                <c:pt idx="6214">
                  <c:v>1.7936391930136457E-3</c:v>
                </c:pt>
                <c:pt idx="6215">
                  <c:v>6.5682757088155836E-3</c:v>
                </c:pt>
                <c:pt idx="6216">
                  <c:v>7.6914161746591118E-4</c:v>
                </c:pt>
                <c:pt idx="6217">
                  <c:v>2.8324186902540567E-9</c:v>
                </c:pt>
                <c:pt idx="6218">
                  <c:v>3.8143601297550259E-4</c:v>
                </c:pt>
                <c:pt idx="6219">
                  <c:v>2.98334341331805E-9</c:v>
                </c:pt>
                <c:pt idx="6220">
                  <c:v>1.324352655410844E-4</c:v>
                </c:pt>
                <c:pt idx="6221">
                  <c:v>4.3379940379299385E-4</c:v>
                </c:pt>
                <c:pt idx="6222">
                  <c:v>1.6062522331209757E-2</c:v>
                </c:pt>
                <c:pt idx="6223">
                  <c:v>2.4645866736351458E-10</c:v>
                </c:pt>
                <c:pt idx="6224">
                  <c:v>1.6158943521856844E-2</c:v>
                </c:pt>
                <c:pt idx="6225">
                  <c:v>3.6477031657081143E-3</c:v>
                </c:pt>
                <c:pt idx="6226">
                  <c:v>4.3799915877351864E-4</c:v>
                </c:pt>
                <c:pt idx="6227">
                  <c:v>2.3445829010009726E-3</c:v>
                </c:pt>
                <c:pt idx="6228">
                  <c:v>2.1855145469191214E-7</c:v>
                </c:pt>
                <c:pt idx="6229">
                  <c:v>8.9328703340562938E-5</c:v>
                </c:pt>
                <c:pt idx="6230">
                  <c:v>7.9439170795207509E-6</c:v>
                </c:pt>
                <c:pt idx="6231">
                  <c:v>2.1486923169625239E-2</c:v>
                </c:pt>
                <c:pt idx="6232">
                  <c:v>1.0813794234426631E-4</c:v>
                </c:pt>
                <c:pt idx="6233">
                  <c:v>1.004047949399341E-5</c:v>
                </c:pt>
                <c:pt idx="6234">
                  <c:v>4.0816279642767782E-3</c:v>
                </c:pt>
                <c:pt idx="6235">
                  <c:v>0.14283239622917562</c:v>
                </c:pt>
                <c:pt idx="6236">
                  <c:v>0.21049092960847368</c:v>
                </c:pt>
                <c:pt idx="6237">
                  <c:v>3.3748702496712732E-2</c:v>
                </c:pt>
                <c:pt idx="6238">
                  <c:v>1.3986237271805958E-4</c:v>
                </c:pt>
                <c:pt idx="6239">
                  <c:v>0.33826302530165298</c:v>
                </c:pt>
                <c:pt idx="6240">
                  <c:v>0.9513018043632272</c:v>
                </c:pt>
                <c:pt idx="6241">
                  <c:v>0.30462116385963217</c:v>
                </c:pt>
                <c:pt idx="6242">
                  <c:v>7.0581292918962368E-4</c:v>
                </c:pt>
                <c:pt idx="6243">
                  <c:v>1.3427970673722146E-11</c:v>
                </c:pt>
                <c:pt idx="6244">
                  <c:v>5.5179781260381686E-2</c:v>
                </c:pt>
                <c:pt idx="6245">
                  <c:v>2.792669808262311E-3</c:v>
                </c:pt>
                <c:pt idx="6246">
                  <c:v>3.0355923286874153E-8</c:v>
                </c:pt>
                <c:pt idx="6247">
                  <c:v>2.6111557808409863E-5</c:v>
                </c:pt>
                <c:pt idx="6248">
                  <c:v>0.4983982843978646</c:v>
                </c:pt>
                <c:pt idx="6249">
                  <c:v>3.2859417405079867E-2</c:v>
                </c:pt>
                <c:pt idx="6250">
                  <c:v>1.6366501393535672E-3</c:v>
                </c:pt>
                <c:pt idx="6251">
                  <c:v>8.7148110882345989E-5</c:v>
                </c:pt>
                <c:pt idx="6252">
                  <c:v>3.2117189074940644E-3</c:v>
                </c:pt>
                <c:pt idx="6253">
                  <c:v>1.5539173357885141E-6</c:v>
                </c:pt>
                <c:pt idx="6254">
                  <c:v>3.4057054084033709E-5</c:v>
                </c:pt>
                <c:pt idx="6255">
                  <c:v>0.30687061814418276</c:v>
                </c:pt>
                <c:pt idx="6256">
                  <c:v>0.35997762238697922</c:v>
                </c:pt>
                <c:pt idx="6257">
                  <c:v>9.7517011937791456E-2</c:v>
                </c:pt>
                <c:pt idx="6258">
                  <c:v>0.15539286529589058</c:v>
                </c:pt>
                <c:pt idx="6259">
                  <c:v>5.7851380713209142E-8</c:v>
                </c:pt>
                <c:pt idx="6260">
                  <c:v>1.6830033224134427E-2</c:v>
                </c:pt>
                <c:pt idx="6261">
                  <c:v>5.1867072701014261E-3</c:v>
                </c:pt>
                <c:pt idx="6262">
                  <c:v>2.3359171136167192E-3</c:v>
                </c:pt>
                <c:pt idx="6263">
                  <c:v>6.0782809800553124E-4</c:v>
                </c:pt>
                <c:pt idx="6264">
                  <c:v>5.0187556169688701E-8</c:v>
                </c:pt>
                <c:pt idx="6265">
                  <c:v>1.1975334256906949</c:v>
                </c:pt>
                <c:pt idx="6266">
                  <c:v>9.3203079372497467E-4</c:v>
                </c:pt>
                <c:pt idx="6267">
                  <c:v>2.2032586323089372E-4</c:v>
                </c:pt>
                <c:pt idx="6268">
                  <c:v>1.3932912248749217E-3</c:v>
                </c:pt>
                <c:pt idx="6269">
                  <c:v>3.5126892421757914E-3</c:v>
                </c:pt>
                <c:pt idx="6270">
                  <c:v>1.8871458405078489E-2</c:v>
                </c:pt>
                <c:pt idx="6271">
                  <c:v>4.9519907581962907E-7</c:v>
                </c:pt>
                <c:pt idx="6272">
                  <c:v>6.7071079746472598E-2</c:v>
                </c:pt>
                <c:pt idx="6273">
                  <c:v>3.6284074890972125E-3</c:v>
                </c:pt>
                <c:pt idx="6274">
                  <c:v>0.1265530411302882</c:v>
                </c:pt>
                <c:pt idx="6275">
                  <c:v>2.3556352214936696E-2</c:v>
                </c:pt>
                <c:pt idx="6276">
                  <c:v>1.1988214114958226E-5</c:v>
                </c:pt>
                <c:pt idx="6277">
                  <c:v>1.5816041801080327E-5</c:v>
                </c:pt>
                <c:pt idx="6278">
                  <c:v>1.8300136522964451E-3</c:v>
                </c:pt>
                <c:pt idx="6279">
                  <c:v>1.6398967167607871E-3</c:v>
                </c:pt>
                <c:pt idx="6280">
                  <c:v>2.3567625985532347E-4</c:v>
                </c:pt>
                <c:pt idx="6281">
                  <c:v>3.8839585576397745E-3</c:v>
                </c:pt>
                <c:pt idx="6282">
                  <c:v>4.3558428091235668E-2</c:v>
                </c:pt>
                <c:pt idx="6283">
                  <c:v>1.2420995001040576E-6</c:v>
                </c:pt>
                <c:pt idx="6284">
                  <c:v>2.7128388259949559E-7</c:v>
                </c:pt>
                <c:pt idx="6285">
                  <c:v>0.13424228482312206</c:v>
                </c:pt>
                <c:pt idx="6286">
                  <c:v>3.8911846875743774E-6</c:v>
                </c:pt>
                <c:pt idx="6287">
                  <c:v>7.880089641383517E-2</c:v>
                </c:pt>
                <c:pt idx="6288">
                  <c:v>2.8580193468097412E-5</c:v>
                </c:pt>
                <c:pt idx="6289">
                  <c:v>0.1959174716148559</c:v>
                </c:pt>
                <c:pt idx="6290">
                  <c:v>1.4241028612805747E-6</c:v>
                </c:pt>
                <c:pt idx="6291">
                  <c:v>6.6779153731464863E-3</c:v>
                </c:pt>
                <c:pt idx="6292">
                  <c:v>3.6005140683548876E-4</c:v>
                </c:pt>
                <c:pt idx="6293">
                  <c:v>1.6353514100359893E-4</c:v>
                </c:pt>
                <c:pt idx="6294">
                  <c:v>3.7593568119399529E-3</c:v>
                </c:pt>
                <c:pt idx="6295">
                  <c:v>2.1803506157891934E-5</c:v>
                </c:pt>
                <c:pt idx="6296">
                  <c:v>5.3004113536226879E-4</c:v>
                </c:pt>
                <c:pt idx="6297">
                  <c:v>1.171738684084633E-9</c:v>
                </c:pt>
                <c:pt idx="6298">
                  <c:v>4.9413118941838784E-9</c:v>
                </c:pt>
                <c:pt idx="6299">
                  <c:v>0.23989748133339553</c:v>
                </c:pt>
                <c:pt idx="6300">
                  <c:v>6.9007273506608049E-13</c:v>
                </c:pt>
                <c:pt idx="6301">
                  <c:v>4.1019162239972094E-3</c:v>
                </c:pt>
                <c:pt idx="6302">
                  <c:v>8.1563491466019272E-4</c:v>
                </c:pt>
                <c:pt idx="6303">
                  <c:v>8.0932722669697671E-4</c:v>
                </c:pt>
                <c:pt idx="6304">
                  <c:v>1.1752763170190944E-2</c:v>
                </c:pt>
                <c:pt idx="6305">
                  <c:v>4.6669557887206339E-4</c:v>
                </c:pt>
                <c:pt idx="6306">
                  <c:v>3.2298668492716329E-2</c:v>
                </c:pt>
                <c:pt idx="6307">
                  <c:v>1.4312582445051168E-3</c:v>
                </c:pt>
                <c:pt idx="6308">
                  <c:v>3.2749935808811866E-2</c:v>
                </c:pt>
                <c:pt idx="6309">
                  <c:v>0.11233873560880742</c:v>
                </c:pt>
                <c:pt idx="6310">
                  <c:v>4.9746922423364058E-5</c:v>
                </c:pt>
                <c:pt idx="6311">
                  <c:v>4.0652772422789127E-2</c:v>
                </c:pt>
                <c:pt idx="6312">
                  <c:v>8.0339465720740064E-2</c:v>
                </c:pt>
                <c:pt idx="6313">
                  <c:v>9.5018726365076283E-9</c:v>
                </c:pt>
                <c:pt idx="6314">
                  <c:v>2.7146346628010372E-4</c:v>
                </c:pt>
                <c:pt idx="6315">
                  <c:v>0.33974354206714996</c:v>
                </c:pt>
                <c:pt idx="6316">
                  <c:v>2.4363656423827387E-4</c:v>
                </c:pt>
                <c:pt idx="6317">
                  <c:v>9.1195820224068127E-4</c:v>
                </c:pt>
                <c:pt idx="6318">
                  <c:v>3.8440352503131929E-3</c:v>
                </c:pt>
                <c:pt idx="6319">
                  <c:v>1.5435483874921666E-2</c:v>
                </c:pt>
                <c:pt idx="6320">
                  <c:v>9.6707956178682163E-10</c:v>
                </c:pt>
                <c:pt idx="6321">
                  <c:v>2.1292789095194182E-2</c:v>
                </c:pt>
                <c:pt idx="6322">
                  <c:v>1.408203351515461E-9</c:v>
                </c:pt>
                <c:pt idx="6323">
                  <c:v>4.0160366108447539E-2</c:v>
                </c:pt>
                <c:pt idx="6324">
                  <c:v>6.17916953294233E-3</c:v>
                </c:pt>
                <c:pt idx="6325">
                  <c:v>0</c:v>
                </c:pt>
                <c:pt idx="6326">
                  <c:v>1.6323335957020611E-9</c:v>
                </c:pt>
                <c:pt idx="6327">
                  <c:v>1.2985762566362822E-3</c:v>
                </c:pt>
                <c:pt idx="6328">
                  <c:v>1.4014243796036158E-4</c:v>
                </c:pt>
                <c:pt idx="6329">
                  <c:v>6.5709740759904486E-3</c:v>
                </c:pt>
                <c:pt idx="6330">
                  <c:v>7.2432646774645872E-3</c:v>
                </c:pt>
                <c:pt idx="6331">
                  <c:v>1.8109466752270559E-2</c:v>
                </c:pt>
                <c:pt idx="6332">
                  <c:v>5.693725588333489E-2</c:v>
                </c:pt>
                <c:pt idx="6333">
                  <c:v>5.1949541539162546E-3</c:v>
                </c:pt>
                <c:pt idx="6334">
                  <c:v>0.36904604311727857</c:v>
                </c:pt>
                <c:pt idx="6335">
                  <c:v>7.2332613630050627E-2</c:v>
                </c:pt>
                <c:pt idx="6336">
                  <c:v>3.2552394415756651E-4</c:v>
                </c:pt>
                <c:pt idx="6337">
                  <c:v>8.3769386618238999E-3</c:v>
                </c:pt>
                <c:pt idx="6338">
                  <c:v>1.359833002476869E-7</c:v>
                </c:pt>
                <c:pt idx="6339">
                  <c:v>1.2057546920999939E-3</c:v>
                </c:pt>
                <c:pt idx="6340">
                  <c:v>0.18630191596933657</c:v>
                </c:pt>
                <c:pt idx="6341">
                  <c:v>0.20118164628444046</c:v>
                </c:pt>
                <c:pt idx="6342">
                  <c:v>4.0210590858847847E-5</c:v>
                </c:pt>
                <c:pt idx="6343">
                  <c:v>3.502646761065724E-5</c:v>
                </c:pt>
                <c:pt idx="6344">
                  <c:v>0.12287471842592244</c:v>
                </c:pt>
                <c:pt idx="6345">
                  <c:v>5.6191056567777155E-2</c:v>
                </c:pt>
                <c:pt idx="6346">
                  <c:v>0.18570084649871496</c:v>
                </c:pt>
                <c:pt idx="6347">
                  <c:v>2.548022554935428E-3</c:v>
                </c:pt>
                <c:pt idx="6348">
                  <c:v>1.427277513026267E-2</c:v>
                </c:pt>
                <c:pt idx="6349">
                  <c:v>9.8476857484196531E-2</c:v>
                </c:pt>
                <c:pt idx="6350">
                  <c:v>1.0326643707029202E-2</c:v>
                </c:pt>
                <c:pt idx="6351">
                  <c:v>9.1656110624278387E-7</c:v>
                </c:pt>
                <c:pt idx="6352">
                  <c:v>0.25510512979966965</c:v>
                </c:pt>
                <c:pt idx="6353">
                  <c:v>2.1513944338657698E-4</c:v>
                </c:pt>
                <c:pt idx="6354">
                  <c:v>1.2616445290866383E-2</c:v>
                </c:pt>
                <c:pt idx="6355">
                  <c:v>4.7425922658336883E-6</c:v>
                </c:pt>
                <c:pt idx="6356">
                  <c:v>0.43024471480518356</c:v>
                </c:pt>
                <c:pt idx="6357">
                  <c:v>9.8319012988310885E-6</c:v>
                </c:pt>
                <c:pt idx="6358">
                  <c:v>1.6856382815990574E-4</c:v>
                </c:pt>
                <c:pt idx="6359">
                  <c:v>0.1498462241203658</c:v>
                </c:pt>
                <c:pt idx="6360">
                  <c:v>5.3282002036487226E-4</c:v>
                </c:pt>
                <c:pt idx="6361">
                  <c:v>3.6461178123578968E-6</c:v>
                </c:pt>
                <c:pt idx="6362">
                  <c:v>1.9016190156017531E-2</c:v>
                </c:pt>
                <c:pt idx="6363">
                  <c:v>9.1946824355881439E-5</c:v>
                </c:pt>
                <c:pt idx="6364">
                  <c:v>0.17218880070752432</c:v>
                </c:pt>
                <c:pt idx="6365">
                  <c:v>3.2693707036529615E-2</c:v>
                </c:pt>
                <c:pt idx="6366">
                  <c:v>4.9034539267956985E-2</c:v>
                </c:pt>
                <c:pt idx="6367">
                  <c:v>0.18983855277252476</c:v>
                </c:pt>
                <c:pt idx="6368">
                  <c:v>1.7181965892396494E-2</c:v>
                </c:pt>
                <c:pt idx="6369">
                  <c:v>1.1167178815291664E-4</c:v>
                </c:pt>
                <c:pt idx="6370">
                  <c:v>3.9901652614634967E-11</c:v>
                </c:pt>
                <c:pt idx="6371">
                  <c:v>1.7181101304652889E-8</c:v>
                </c:pt>
                <c:pt idx="6372">
                  <c:v>8.3583295447647674E-3</c:v>
                </c:pt>
                <c:pt idx="6373">
                  <c:v>1.2674559652113214E-2</c:v>
                </c:pt>
                <c:pt idx="6374">
                  <c:v>1.1791826552090393E-2</c:v>
                </c:pt>
                <c:pt idx="6375">
                  <c:v>5.1468963046864898E-8</c:v>
                </c:pt>
                <c:pt idx="6376">
                  <c:v>0.10521280046802975</c:v>
                </c:pt>
                <c:pt idx="6377">
                  <c:v>9.3610021517234543E-7</c:v>
                </c:pt>
                <c:pt idx="6378">
                  <c:v>7.7322464128303986E-2</c:v>
                </c:pt>
                <c:pt idx="6379">
                  <c:v>7.0925149393046949E-4</c:v>
                </c:pt>
                <c:pt idx="6380">
                  <c:v>1.0157968706414211E-8</c:v>
                </c:pt>
                <c:pt idx="6381">
                  <c:v>7.3744662227851671E-2</c:v>
                </c:pt>
                <c:pt idx="6382">
                  <c:v>6.4592655806258267E-2</c:v>
                </c:pt>
                <c:pt idx="6383">
                  <c:v>1.1961982391669674E-3</c:v>
                </c:pt>
                <c:pt idx="6384">
                  <c:v>6.2445618652744467E-3</c:v>
                </c:pt>
                <c:pt idx="6385">
                  <c:v>3.2529040548177589E-2</c:v>
                </c:pt>
                <c:pt idx="6386">
                  <c:v>2.9437541524974597E-8</c:v>
                </c:pt>
                <c:pt idx="6387">
                  <c:v>3.6234385365094823E-2</c:v>
                </c:pt>
                <c:pt idx="6388">
                  <c:v>3.515222561251441E-4</c:v>
                </c:pt>
                <c:pt idx="6389">
                  <c:v>5.2362414082617046E-6</c:v>
                </c:pt>
                <c:pt idx="6390">
                  <c:v>6.6903055760841443E-8</c:v>
                </c:pt>
                <c:pt idx="6391">
                  <c:v>5.7594392393879165E-6</c:v>
                </c:pt>
                <c:pt idx="6392">
                  <c:v>6.6263947164060767E-4</c:v>
                </c:pt>
                <c:pt idx="6393">
                  <c:v>1.2777223747023894E-3</c:v>
                </c:pt>
                <c:pt idx="6394">
                  <c:v>2.5659896729098233E-8</c:v>
                </c:pt>
                <c:pt idx="6395">
                  <c:v>0.133565490725504</c:v>
                </c:pt>
                <c:pt idx="6396">
                  <c:v>2.4516729780302049E-4</c:v>
                </c:pt>
                <c:pt idx="6397">
                  <c:v>3.40709396037015E-2</c:v>
                </c:pt>
                <c:pt idx="6398">
                  <c:v>1.8236361787639802E-3</c:v>
                </c:pt>
                <c:pt idx="6399">
                  <c:v>3.4726548953306026E-3</c:v>
                </c:pt>
                <c:pt idx="6400">
                  <c:v>5.4989758772405828E-3</c:v>
                </c:pt>
                <c:pt idx="6401">
                  <c:v>1.4089558105833623E-7</c:v>
                </c:pt>
                <c:pt idx="6402">
                  <c:v>2.6414736059818377E-6</c:v>
                </c:pt>
                <c:pt idx="6403">
                  <c:v>2.7916911911879075E-2</c:v>
                </c:pt>
                <c:pt idx="6404">
                  <c:v>1.667767694507276E-3</c:v>
                </c:pt>
                <c:pt idx="6405">
                  <c:v>1.010281901132142E-2</c:v>
                </c:pt>
                <c:pt idx="6406">
                  <c:v>9.0551864923603151E-5</c:v>
                </c:pt>
                <c:pt idx="6407">
                  <c:v>1.0759575450293145E-2</c:v>
                </c:pt>
                <c:pt idx="6408">
                  <c:v>4.5406048782306351E-3</c:v>
                </c:pt>
                <c:pt idx="6409">
                  <c:v>4.4564688006805056E-4</c:v>
                </c:pt>
                <c:pt idx="6410">
                  <c:v>2.5216480504624517E-5</c:v>
                </c:pt>
                <c:pt idx="6411">
                  <c:v>1.4035252783602174E-4</c:v>
                </c:pt>
                <c:pt idx="6412">
                  <c:v>4.3794790050611439E-4</c:v>
                </c:pt>
                <c:pt idx="6413">
                  <c:v>8.2696662422259676E-2</c:v>
                </c:pt>
                <c:pt idx="6414">
                  <c:v>3.2667988090571031E-7</c:v>
                </c:pt>
                <c:pt idx="6415">
                  <c:v>2.7697014278123214E-2</c:v>
                </c:pt>
                <c:pt idx="6416">
                  <c:v>0.13628888322411534</c:v>
                </c:pt>
                <c:pt idx="6417">
                  <c:v>1.4498251484733636E-6</c:v>
                </c:pt>
                <c:pt idx="6418">
                  <c:v>2.5638562965304573E-2</c:v>
                </c:pt>
                <c:pt idx="6419">
                  <c:v>4.7828212118489637E-2</c:v>
                </c:pt>
                <c:pt idx="6420">
                  <c:v>2.0308513263460988E-3</c:v>
                </c:pt>
                <c:pt idx="6421">
                  <c:v>0.1289671027082038</c:v>
                </c:pt>
                <c:pt idx="6422">
                  <c:v>1.6524620078152451E-3</c:v>
                </c:pt>
                <c:pt idx="6423">
                  <c:v>7.810426671893872E-4</c:v>
                </c:pt>
                <c:pt idx="6424">
                  <c:v>3.2588058424579847E-2</c:v>
                </c:pt>
                <c:pt idx="6425">
                  <c:v>1.6184666186305891E-3</c:v>
                </c:pt>
                <c:pt idx="6426">
                  <c:v>8.8579402972136963E-3</c:v>
                </c:pt>
                <c:pt idx="6427">
                  <c:v>8.2933441390433377E-2</c:v>
                </c:pt>
                <c:pt idx="6428">
                  <c:v>1.2536064865153485E-2</c:v>
                </c:pt>
                <c:pt idx="6429">
                  <c:v>4.7974988696668185E-2</c:v>
                </c:pt>
                <c:pt idx="6430">
                  <c:v>1.9153923238629324E-7</c:v>
                </c:pt>
                <c:pt idx="6431">
                  <c:v>5.6658229092602756E-3</c:v>
                </c:pt>
                <c:pt idx="6432">
                  <c:v>0</c:v>
                </c:pt>
                <c:pt idx="6433">
                  <c:v>6.1782353384710297E-2</c:v>
                </c:pt>
                <c:pt idx="6434">
                  <c:v>1.9174854962733737E-5</c:v>
                </c:pt>
                <c:pt idx="6435">
                  <c:v>1.3424625830095513E-6</c:v>
                </c:pt>
                <c:pt idx="6436">
                  <c:v>3.2934888118941823E-3</c:v>
                </c:pt>
                <c:pt idx="6437">
                  <c:v>1.7583281838638807E-10</c:v>
                </c:pt>
                <c:pt idx="6438">
                  <c:v>4.8246012546768791E-5</c:v>
                </c:pt>
                <c:pt idx="6439">
                  <c:v>3.8138975241748058E-2</c:v>
                </c:pt>
                <c:pt idx="6440">
                  <c:v>1.7691059483240841E-8</c:v>
                </c:pt>
                <c:pt idx="6441">
                  <c:v>0.38585348608266307</c:v>
                </c:pt>
                <c:pt idx="6442">
                  <c:v>0.11399419420871684</c:v>
                </c:pt>
                <c:pt idx="6443">
                  <c:v>5.446936313198595E-2</c:v>
                </c:pt>
                <c:pt idx="6444">
                  <c:v>2.4115949500607501E-11</c:v>
                </c:pt>
                <c:pt idx="6445">
                  <c:v>1.7215151504400798E-5</c:v>
                </c:pt>
                <c:pt idx="6446">
                  <c:v>1.8231894728085543E-6</c:v>
                </c:pt>
                <c:pt idx="6447">
                  <c:v>3.4565309191089493E-3</c:v>
                </c:pt>
                <c:pt idx="6448">
                  <c:v>1.1803058586226437E-3</c:v>
                </c:pt>
                <c:pt idx="6449">
                  <c:v>3.8502504239273468E-7</c:v>
                </c:pt>
                <c:pt idx="6450">
                  <c:v>4.2181772023780909E-3</c:v>
                </c:pt>
                <c:pt idx="6451">
                  <c:v>0.15920990544807578</c:v>
                </c:pt>
                <c:pt idx="6452">
                  <c:v>0.50874805650750876</c:v>
                </c:pt>
                <c:pt idx="6453">
                  <c:v>3.9748343321195896E-3</c:v>
                </c:pt>
                <c:pt idx="6454">
                  <c:v>1.8666476202585176E-9</c:v>
                </c:pt>
                <c:pt idx="6455">
                  <c:v>0</c:v>
                </c:pt>
                <c:pt idx="6456">
                  <c:v>1.1774289169390939E-2</c:v>
                </c:pt>
                <c:pt idx="6457">
                  <c:v>1.2565117367712292E-2</c:v>
                </c:pt>
                <c:pt idx="6458">
                  <c:v>8.8768096135166167E-6</c:v>
                </c:pt>
                <c:pt idx="6459">
                  <c:v>5.1805337881636171E-7</c:v>
                </c:pt>
                <c:pt idx="6460">
                  <c:v>1.0953401778621565E-9</c:v>
                </c:pt>
                <c:pt idx="6461">
                  <c:v>1.3415434275752419E-3</c:v>
                </c:pt>
                <c:pt idx="6462">
                  <c:v>1.4488898524590683E-2</c:v>
                </c:pt>
                <c:pt idx="6463">
                  <c:v>3.8406596674382008E-3</c:v>
                </c:pt>
                <c:pt idx="6464">
                  <c:v>1.4879434399163343E-3</c:v>
                </c:pt>
                <c:pt idx="6465">
                  <c:v>7.3216832707792545E-4</c:v>
                </c:pt>
                <c:pt idx="6466">
                  <c:v>9.3266937525077701E-3</c:v>
                </c:pt>
                <c:pt idx="6467">
                  <c:v>5.4222142141921366E-10</c:v>
                </c:pt>
                <c:pt idx="6468">
                  <c:v>1.0128122833889268E-2</c:v>
                </c:pt>
                <c:pt idx="6469">
                  <c:v>0.10887955689540872</c:v>
                </c:pt>
                <c:pt idx="6470">
                  <c:v>1.1185156577005364</c:v>
                </c:pt>
                <c:pt idx="6471">
                  <c:v>7.0181870999581634E-5</c:v>
                </c:pt>
                <c:pt idx="6472">
                  <c:v>0</c:v>
                </c:pt>
                <c:pt idx="6473">
                  <c:v>7.4743424832404555E-8</c:v>
                </c:pt>
                <c:pt idx="6474">
                  <c:v>0.13684248924668699</c:v>
                </c:pt>
                <c:pt idx="6475">
                  <c:v>5.7749797224247444E-7</c:v>
                </c:pt>
                <c:pt idx="6476">
                  <c:v>3.4277951158302261E-2</c:v>
                </c:pt>
                <c:pt idx="6477">
                  <c:v>0.12634440527592525</c:v>
                </c:pt>
                <c:pt idx="6478">
                  <c:v>8.1628541981114307E-3</c:v>
                </c:pt>
                <c:pt idx="6479">
                  <c:v>1.8393416354818375E-2</c:v>
                </c:pt>
                <c:pt idx="6480">
                  <c:v>0.15396677245251617</c:v>
                </c:pt>
                <c:pt idx="6481">
                  <c:v>0.41960895831476686</c:v>
                </c:pt>
                <c:pt idx="6482">
                  <c:v>2.6253686579409527E-5</c:v>
                </c:pt>
                <c:pt idx="6483">
                  <c:v>0.46656532893843622</c:v>
                </c:pt>
                <c:pt idx="6484">
                  <c:v>8.5515114272353217E-4</c:v>
                </c:pt>
                <c:pt idx="6485">
                  <c:v>9.0826190527688665E-5</c:v>
                </c:pt>
                <c:pt idx="6486">
                  <c:v>0.4499560456826186</c:v>
                </c:pt>
                <c:pt idx="6487">
                  <c:v>4.5983271991911857E-8</c:v>
                </c:pt>
                <c:pt idx="6488">
                  <c:v>3.8311915682812811E-5</c:v>
                </c:pt>
                <c:pt idx="6489">
                  <c:v>6.7253190747647365E-2</c:v>
                </c:pt>
                <c:pt idx="6490">
                  <c:v>3.6097049778490849E-5</c:v>
                </c:pt>
                <c:pt idx="6491">
                  <c:v>8.0601219836000902E-4</c:v>
                </c:pt>
                <c:pt idx="6492">
                  <c:v>1.96504692220212E-2</c:v>
                </c:pt>
                <c:pt idx="6493">
                  <c:v>5.3992879002890881E-3</c:v>
                </c:pt>
                <c:pt idx="6494">
                  <c:v>3.1892429946478174E-6</c:v>
                </c:pt>
                <c:pt idx="6495">
                  <c:v>1.7289746620821698E-2</c:v>
                </c:pt>
                <c:pt idx="6496">
                  <c:v>4.793834681772783E-2</c:v>
                </c:pt>
                <c:pt idx="6497">
                  <c:v>0.20081271449095492</c:v>
                </c:pt>
                <c:pt idx="6498">
                  <c:v>0.13912358042051864</c:v>
                </c:pt>
                <c:pt idx="6499">
                  <c:v>1.1174794367085936E-2</c:v>
                </c:pt>
                <c:pt idx="6500">
                  <c:v>7.6978605448284249E-2</c:v>
                </c:pt>
                <c:pt idx="6501">
                  <c:v>1.9565971846963498E-3</c:v>
                </c:pt>
                <c:pt idx="6502">
                  <c:v>0.18241339945280408</c:v>
                </c:pt>
                <c:pt idx="6503">
                  <c:v>4.3289222340341833E-2</c:v>
                </c:pt>
                <c:pt idx="6504">
                  <c:v>4.433198925652949E-5</c:v>
                </c:pt>
                <c:pt idx="6505">
                  <c:v>1.8193069983217566E-3</c:v>
                </c:pt>
                <c:pt idx="6506">
                  <c:v>1.7824559876462674E-2</c:v>
                </c:pt>
                <c:pt idx="6507">
                  <c:v>1.5027381306987131E-5</c:v>
                </c:pt>
                <c:pt idx="6508">
                  <c:v>6.7238140161646323E-2</c:v>
                </c:pt>
                <c:pt idx="6509">
                  <c:v>1.9764196155196034E-6</c:v>
                </c:pt>
                <c:pt idx="6510">
                  <c:v>2.135837804497863E-5</c:v>
                </c:pt>
                <c:pt idx="6511">
                  <c:v>5.985333541314913E-5</c:v>
                </c:pt>
                <c:pt idx="6512">
                  <c:v>9.3402648875203268E-6</c:v>
                </c:pt>
                <c:pt idx="6513">
                  <c:v>0.11586698940191802</c:v>
                </c:pt>
                <c:pt idx="6514">
                  <c:v>2.7669310667298634E-5</c:v>
                </c:pt>
                <c:pt idx="6515">
                  <c:v>2.4499624499936916E-3</c:v>
                </c:pt>
                <c:pt idx="6516">
                  <c:v>2.424038084035594E-2</c:v>
                </c:pt>
                <c:pt idx="6517">
                  <c:v>0.24081973819418723</c:v>
                </c:pt>
                <c:pt idx="6518">
                  <c:v>0.29541004113011521</c:v>
                </c:pt>
                <c:pt idx="6519">
                  <c:v>4.2032112321081709E-5</c:v>
                </c:pt>
                <c:pt idx="6520">
                  <c:v>5.9784976037694189E-10</c:v>
                </c:pt>
                <c:pt idx="6521">
                  <c:v>3.335568390406853E-6</c:v>
                </c:pt>
                <c:pt idx="6522">
                  <c:v>6.9468050856522952E-5</c:v>
                </c:pt>
                <c:pt idx="6523">
                  <c:v>2.861048604690708E-5</c:v>
                </c:pt>
                <c:pt idx="6524">
                  <c:v>1.3684409088925539E-3</c:v>
                </c:pt>
                <c:pt idx="6525">
                  <c:v>8.5910634623377805E-8</c:v>
                </c:pt>
                <c:pt idx="6526">
                  <c:v>2.3221616614246219E-4</c:v>
                </c:pt>
                <c:pt idx="6527">
                  <c:v>1.4687296544694595E-4</c:v>
                </c:pt>
                <c:pt idx="6528">
                  <c:v>4.0076515382993644E-2</c:v>
                </c:pt>
                <c:pt idx="6529">
                  <c:v>2.1220251967622294E-2</c:v>
                </c:pt>
                <c:pt idx="6530">
                  <c:v>2.4903101136550542E-2</c:v>
                </c:pt>
                <c:pt idx="6531">
                  <c:v>7.9488138320272697E-2</c:v>
                </c:pt>
                <c:pt idx="6532">
                  <c:v>0.17732887760911453</c:v>
                </c:pt>
                <c:pt idx="6533">
                  <c:v>9.4515084923333889E-4</c:v>
                </c:pt>
                <c:pt idx="6534">
                  <c:v>3.4935687754748999E-2</c:v>
                </c:pt>
                <c:pt idx="6535">
                  <c:v>6.7761674691910577E-7</c:v>
                </c:pt>
                <c:pt idx="6536">
                  <c:v>6.2792368067562013E-2</c:v>
                </c:pt>
                <c:pt idx="6537">
                  <c:v>0.41525230823211556</c:v>
                </c:pt>
                <c:pt idx="6538">
                  <c:v>1.227588323402759E-2</c:v>
                </c:pt>
                <c:pt idx="6539">
                  <c:v>4.5675461360688042E-2</c:v>
                </c:pt>
                <c:pt idx="6540">
                  <c:v>6.5182383988504871E-4</c:v>
                </c:pt>
                <c:pt idx="6541">
                  <c:v>0.14062473557391628</c:v>
                </c:pt>
                <c:pt idx="6542">
                  <c:v>4.980891395156072E-7</c:v>
                </c:pt>
                <c:pt idx="6543">
                  <c:v>0.34405777977047181</c:v>
                </c:pt>
                <c:pt idx="6544">
                  <c:v>1.9683331665224476E-7</c:v>
                </c:pt>
                <c:pt idx="6545">
                  <c:v>0.30196327041658777</c:v>
                </c:pt>
                <c:pt idx="6546">
                  <c:v>6.2925701134477527E-2</c:v>
                </c:pt>
                <c:pt idx="6547">
                  <c:v>1.6917516185963504E-3</c:v>
                </c:pt>
                <c:pt idx="6548">
                  <c:v>0.32202387015683537</c:v>
                </c:pt>
                <c:pt idx="6549">
                  <c:v>5.2066411087457963E-6</c:v>
                </c:pt>
                <c:pt idx="6550">
                  <c:v>2.4450809574059928E-8</c:v>
                </c:pt>
                <c:pt idx="6551">
                  <c:v>3.2531568474097923E-6</c:v>
                </c:pt>
                <c:pt idx="6552">
                  <c:v>5.9300485875897799E-2</c:v>
                </c:pt>
                <c:pt idx="6553">
                  <c:v>3.6620790648088726E-5</c:v>
                </c:pt>
                <c:pt idx="6554">
                  <c:v>1.3034091121756768E-10</c:v>
                </c:pt>
                <c:pt idx="6555">
                  <c:v>5.9472950831902814E-2</c:v>
                </c:pt>
                <c:pt idx="6556">
                  <c:v>2.6493068496950694E-2</c:v>
                </c:pt>
                <c:pt idx="6557">
                  <c:v>1.0262372899072207E-12</c:v>
                </c:pt>
                <c:pt idx="6558">
                  <c:v>3.282290500305874E-2</c:v>
                </c:pt>
                <c:pt idx="6559">
                  <c:v>3.22689597727469E-8</c:v>
                </c:pt>
                <c:pt idx="6560">
                  <c:v>9.5225488704002471E-3</c:v>
                </c:pt>
                <c:pt idx="6561">
                  <c:v>2.3506996537140592E-9</c:v>
                </c:pt>
                <c:pt idx="6562">
                  <c:v>2.2037285170310464E-5</c:v>
                </c:pt>
                <c:pt idx="6563">
                  <c:v>6.1391979503615837E-12</c:v>
                </c:pt>
                <c:pt idx="6564">
                  <c:v>4.368229363429442E-2</c:v>
                </c:pt>
                <c:pt idx="6565">
                  <c:v>4.992531588305485E-4</c:v>
                </c:pt>
                <c:pt idx="6566">
                  <c:v>1.5971855020320466E-4</c:v>
                </c:pt>
                <c:pt idx="6567">
                  <c:v>4.58179168125704E-5</c:v>
                </c:pt>
                <c:pt idx="6568">
                  <c:v>2.8510467434310609E-2</c:v>
                </c:pt>
                <c:pt idx="6569">
                  <c:v>3.5401885288521191E-7</c:v>
                </c:pt>
                <c:pt idx="6570">
                  <c:v>3.6081982135574042E-5</c:v>
                </c:pt>
                <c:pt idx="6571">
                  <c:v>1.3473577508149488E-2</c:v>
                </c:pt>
                <c:pt idx="6572">
                  <c:v>9.8652210414846447E-4</c:v>
                </c:pt>
                <c:pt idx="6573">
                  <c:v>2.3471654807126937E-5</c:v>
                </c:pt>
                <c:pt idx="6574">
                  <c:v>0.3158175585013458</c:v>
                </c:pt>
                <c:pt idx="6575">
                  <c:v>1.0351655071822599E-3</c:v>
                </c:pt>
                <c:pt idx="6576">
                  <c:v>2.7488506923430486E-4</c:v>
                </c:pt>
                <c:pt idx="6577">
                  <c:v>6.9324138714270379E-5</c:v>
                </c:pt>
                <c:pt idx="6578">
                  <c:v>0.17046245546632355</c:v>
                </c:pt>
                <c:pt idx="6579">
                  <c:v>3.3153780791378758E-3</c:v>
                </c:pt>
                <c:pt idx="6580">
                  <c:v>1.7649585213823179E-4</c:v>
                </c:pt>
                <c:pt idx="6581">
                  <c:v>5.4251044142056629E-2</c:v>
                </c:pt>
                <c:pt idx="6582">
                  <c:v>7.2649756831555126E-6</c:v>
                </c:pt>
                <c:pt idx="6583">
                  <c:v>8.7186410405792301E-3</c:v>
                </c:pt>
                <c:pt idx="6584">
                  <c:v>1.0975493060714924E-11</c:v>
                </c:pt>
                <c:pt idx="6585">
                  <c:v>9.5632354858194782E-13</c:v>
                </c:pt>
                <c:pt idx="6586">
                  <c:v>0.34353270366549449</c:v>
                </c:pt>
                <c:pt idx="6587">
                  <c:v>4.5324026100155415E-2</c:v>
                </c:pt>
                <c:pt idx="6588">
                  <c:v>0.22764974414415054</c:v>
                </c:pt>
                <c:pt idx="6589">
                  <c:v>0.65384388769856072</c:v>
                </c:pt>
                <c:pt idx="6590">
                  <c:v>8.4801154374407784E-4</c:v>
                </c:pt>
                <c:pt idx="6591">
                  <c:v>2.8303493363619009E-2</c:v>
                </c:pt>
                <c:pt idx="6592">
                  <c:v>6.1955395436478225E-2</c:v>
                </c:pt>
                <c:pt idx="6593">
                  <c:v>2.9555546948516228E-3</c:v>
                </c:pt>
                <c:pt idx="6594">
                  <c:v>4.3304238098776458E-7</c:v>
                </c:pt>
                <c:pt idx="6595">
                  <c:v>0.21144715877052842</c:v>
                </c:pt>
                <c:pt idx="6596">
                  <c:v>3.447514551166785E-3</c:v>
                </c:pt>
                <c:pt idx="6597">
                  <c:v>0.11479499173726522</c:v>
                </c:pt>
                <c:pt idx="6598">
                  <c:v>2.4321951457653585E-6</c:v>
                </c:pt>
                <c:pt idx="6599">
                  <c:v>1.1811347791985491</c:v>
                </c:pt>
                <c:pt idx="6600">
                  <c:v>7.1295861229461995E-3</c:v>
                </c:pt>
                <c:pt idx="6601">
                  <c:v>2.4062774605768181E-2</c:v>
                </c:pt>
                <c:pt idx="6602">
                  <c:v>1.9418867010345299E-5</c:v>
                </c:pt>
                <c:pt idx="6603">
                  <c:v>4.0884716945934617E-6</c:v>
                </c:pt>
                <c:pt idx="6604">
                  <c:v>6.312969481406519E-2</c:v>
                </c:pt>
                <c:pt idx="6605">
                  <c:v>2.3479259239423985E-5</c:v>
                </c:pt>
                <c:pt idx="6606">
                  <c:v>4.9906222360038624E-3</c:v>
                </c:pt>
                <c:pt idx="6607">
                  <c:v>0.75382577988361732</c:v>
                </c:pt>
                <c:pt idx="6608">
                  <c:v>2.2900034895330474E-3</c:v>
                </c:pt>
                <c:pt idx="6609">
                  <c:v>2.2471672615451384E-3</c:v>
                </c:pt>
                <c:pt idx="6610">
                  <c:v>2.2049128773056252E-2</c:v>
                </c:pt>
                <c:pt idx="6611">
                  <c:v>3.6614856832869943E-4</c:v>
                </c:pt>
                <c:pt idx="6612">
                  <c:v>4.7160297870619247E-8</c:v>
                </c:pt>
                <c:pt idx="6613">
                  <c:v>0</c:v>
                </c:pt>
                <c:pt idx="6614">
                  <c:v>9.9601706305827084E-2</c:v>
                </c:pt>
                <c:pt idx="6615">
                  <c:v>1.2063441484537999E-3</c:v>
                </c:pt>
                <c:pt idx="6616">
                  <c:v>1.5123608375752872E-2</c:v>
                </c:pt>
                <c:pt idx="6617">
                  <c:v>4.7327507293833496E-5</c:v>
                </c:pt>
                <c:pt idx="6618">
                  <c:v>6.2322159048871232E-5</c:v>
                </c:pt>
                <c:pt idx="6619">
                  <c:v>3.6725115026054746E-5</c:v>
                </c:pt>
                <c:pt idx="6620">
                  <c:v>9.2804549465156136E-2</c:v>
                </c:pt>
                <c:pt idx="6621">
                  <c:v>4.4841984873183214E-7</c:v>
                </c:pt>
                <c:pt idx="6622">
                  <c:v>0.28910296685030717</c:v>
                </c:pt>
                <c:pt idx="6623">
                  <c:v>0.1742719220879792</c:v>
                </c:pt>
                <c:pt idx="6624">
                  <c:v>3.0487442816348092E-3</c:v>
                </c:pt>
                <c:pt idx="6625">
                  <c:v>5.0692370321690512E-3</c:v>
                </c:pt>
                <c:pt idx="6626">
                  <c:v>1.779902941345239E-7</c:v>
                </c:pt>
                <c:pt idx="6627">
                  <c:v>1.477330179044121E-6</c:v>
                </c:pt>
                <c:pt idx="6628">
                  <c:v>1.4820499496555789E-2</c:v>
                </c:pt>
                <c:pt idx="6629">
                  <c:v>9.7630676088745705E-2</c:v>
                </c:pt>
                <c:pt idx="6630">
                  <c:v>9.5071067168123877E-9</c:v>
                </c:pt>
                <c:pt idx="6631">
                  <c:v>0.22572029398457052</c:v>
                </c:pt>
                <c:pt idx="6632">
                  <c:v>1.9628041874436022E-4</c:v>
                </c:pt>
                <c:pt idx="6633">
                  <c:v>6.2366530018757365E-3</c:v>
                </c:pt>
                <c:pt idx="6634">
                  <c:v>0.24300561923277661</c:v>
                </c:pt>
                <c:pt idx="6635">
                  <c:v>9.2449150029484447E-3</c:v>
                </c:pt>
                <c:pt idx="6636">
                  <c:v>5.6301662677292973E-4</c:v>
                </c:pt>
                <c:pt idx="6637">
                  <c:v>5.0239068412961359E-3</c:v>
                </c:pt>
                <c:pt idx="6638">
                  <c:v>1.8421961249594467E-2</c:v>
                </c:pt>
                <c:pt idx="6639">
                  <c:v>4.3934518296523397E-11</c:v>
                </c:pt>
                <c:pt idx="6640">
                  <c:v>1.1391355025089995E-6</c:v>
                </c:pt>
                <c:pt idx="6641">
                  <c:v>4.5053546251392929E-4</c:v>
                </c:pt>
                <c:pt idx="6642">
                  <c:v>8.078796919066708E-4</c:v>
                </c:pt>
                <c:pt idx="6643">
                  <c:v>0.26708739841619777</c:v>
                </c:pt>
                <c:pt idx="6644">
                  <c:v>2.2894561483371746E-6</c:v>
                </c:pt>
                <c:pt idx="6645">
                  <c:v>8.5787797080454309E-2</c:v>
                </c:pt>
                <c:pt idx="6646">
                  <c:v>1.6987200308055856E-2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C42-6845-A82E-DCB87361E1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435192"/>
        <c:axId val="366434408"/>
      </c:scatterChart>
      <c:valAx>
        <c:axId val="366435192"/>
        <c:scaling>
          <c:orientation val="minMax"/>
          <c:max val="2"/>
          <c:min val="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log2(CTE3-Control) abundance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4408"/>
        <c:crosses val="autoZero"/>
        <c:crossBetween val="midCat"/>
      </c:valAx>
      <c:valAx>
        <c:axId val="366434408"/>
        <c:scaling>
          <c:orientation val="minMax"/>
          <c:max val="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-log10(p-value CTEIII-Control)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5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/>
              <a:t>CTE IV-Control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'CTE4-CTL'!$A$2:$A$1263</c:f>
              <c:numCache>
                <c:formatCode>General</c:formatCode>
                <c:ptCount val="1262"/>
                <c:pt idx="0">
                  <c:v>1.1495331824244801</c:v>
                </c:pt>
                <c:pt idx="1">
                  <c:v>1.19562568327651</c:v>
                </c:pt>
                <c:pt idx="2">
                  <c:v>1.1749862799192099</c:v>
                </c:pt>
                <c:pt idx="3">
                  <c:v>1.03804062490809</c:v>
                </c:pt>
                <c:pt idx="4">
                  <c:v>1.2393983996745399</c:v>
                </c:pt>
                <c:pt idx="5">
                  <c:v>1.1299085809359</c:v>
                </c:pt>
                <c:pt idx="6">
                  <c:v>1.3319479508474299</c:v>
                </c:pt>
                <c:pt idx="7">
                  <c:v>1.38341124349908</c:v>
                </c:pt>
                <c:pt idx="8">
                  <c:v>0.914562410504979</c:v>
                </c:pt>
                <c:pt idx="9">
                  <c:v>1.23667467409653</c:v>
                </c:pt>
                <c:pt idx="10">
                  <c:v>1.05401439293176</c:v>
                </c:pt>
                <c:pt idx="11">
                  <c:v>0.99002867763119096</c:v>
                </c:pt>
                <c:pt idx="12">
                  <c:v>1.24617603689602</c:v>
                </c:pt>
                <c:pt idx="13">
                  <c:v>1.06558547658967</c:v>
                </c:pt>
                <c:pt idx="14">
                  <c:v>1.00331159970158</c:v>
                </c:pt>
                <c:pt idx="15">
                  <c:v>0.72869878414942901</c:v>
                </c:pt>
                <c:pt idx="16">
                  <c:v>0.99259999549406097</c:v>
                </c:pt>
                <c:pt idx="17">
                  <c:v>0.92731599946632803</c:v>
                </c:pt>
                <c:pt idx="18">
                  <c:v>0.83813161164170502</c:v>
                </c:pt>
                <c:pt idx="19">
                  <c:v>0.86477718522887104</c:v>
                </c:pt>
                <c:pt idx="20">
                  <c:v>0.85507948041356996</c:v>
                </c:pt>
                <c:pt idx="21">
                  <c:v>0.721925923459941</c:v>
                </c:pt>
                <c:pt idx="22">
                  <c:v>0.62192939758894294</c:v>
                </c:pt>
                <c:pt idx="23">
                  <c:v>0.73941154162520395</c:v>
                </c:pt>
                <c:pt idx="24">
                  <c:v>0.80798635275866004</c:v>
                </c:pt>
                <c:pt idx="25">
                  <c:v>0.96607981335067405</c:v>
                </c:pt>
                <c:pt idx="26">
                  <c:v>0.66080322038107298</c:v>
                </c:pt>
                <c:pt idx="27">
                  <c:v>0.61216671130968103</c:v>
                </c:pt>
                <c:pt idx="28">
                  <c:v>0.84311077046299998</c:v>
                </c:pt>
                <c:pt idx="29">
                  <c:v>0.67380691518598201</c:v>
                </c:pt>
                <c:pt idx="30">
                  <c:v>0.77015835207010797</c:v>
                </c:pt>
                <c:pt idx="31">
                  <c:v>0.41640932406813802</c:v>
                </c:pt>
                <c:pt idx="32">
                  <c:v>0.46843184785202502</c:v>
                </c:pt>
                <c:pt idx="33">
                  <c:v>0.64195940235138904</c:v>
                </c:pt>
                <c:pt idx="34">
                  <c:v>0.48245483185204402</c:v>
                </c:pt>
                <c:pt idx="35">
                  <c:v>0.58915851040929601</c:v>
                </c:pt>
                <c:pt idx="36">
                  <c:v>0.48135507463188298</c:v>
                </c:pt>
                <c:pt idx="37">
                  <c:v>0.67869923942809995</c:v>
                </c:pt>
                <c:pt idx="38">
                  <c:v>0.88414046690044501</c:v>
                </c:pt>
                <c:pt idx="39">
                  <c:v>0.72281993093240204</c:v>
                </c:pt>
                <c:pt idx="40">
                  <c:v>0.51732261776875699</c:v>
                </c:pt>
                <c:pt idx="41">
                  <c:v>0.44280331167451198</c:v>
                </c:pt>
                <c:pt idx="42">
                  <c:v>0.73915906116463403</c:v>
                </c:pt>
                <c:pt idx="43">
                  <c:v>0.49105563666859298</c:v>
                </c:pt>
                <c:pt idx="44">
                  <c:v>0.45272805503910801</c:v>
                </c:pt>
                <c:pt idx="45">
                  <c:v>0.55028594136175202</c:v>
                </c:pt>
                <c:pt idx="46">
                  <c:v>0.47623992191765402</c:v>
                </c:pt>
                <c:pt idx="47">
                  <c:v>0.272418561019942</c:v>
                </c:pt>
                <c:pt idx="48">
                  <c:v>0.74568969127234597</c:v>
                </c:pt>
                <c:pt idx="49">
                  <c:v>0.45217702753929201</c:v>
                </c:pt>
                <c:pt idx="50">
                  <c:v>0.58629968295885404</c:v>
                </c:pt>
                <c:pt idx="51">
                  <c:v>0.73259306479031205</c:v>
                </c:pt>
                <c:pt idx="52">
                  <c:v>0.52660404380699499</c:v>
                </c:pt>
                <c:pt idx="53">
                  <c:v>0.42143110986832899</c:v>
                </c:pt>
                <c:pt idx="54">
                  <c:v>0.53091818432642901</c:v>
                </c:pt>
                <c:pt idx="55">
                  <c:v>0.30829693681384501</c:v>
                </c:pt>
                <c:pt idx="56">
                  <c:v>0.33296614790119999</c:v>
                </c:pt>
                <c:pt idx="57">
                  <c:v>0.67958575973354896</c:v>
                </c:pt>
                <c:pt idx="58">
                  <c:v>0.29257515653738098</c:v>
                </c:pt>
                <c:pt idx="59">
                  <c:v>0.46585715339807598</c:v>
                </c:pt>
                <c:pt idx="60">
                  <c:v>0.21199372343867001</c:v>
                </c:pt>
                <c:pt idx="61">
                  <c:v>0.34078563468212097</c:v>
                </c:pt>
                <c:pt idx="62">
                  <c:v>0.333425776796755</c:v>
                </c:pt>
                <c:pt idx="63">
                  <c:v>0.237588755055054</c:v>
                </c:pt>
                <c:pt idx="64">
                  <c:v>0.36111335294859298</c:v>
                </c:pt>
                <c:pt idx="65">
                  <c:v>0.68128661950930502</c:v>
                </c:pt>
                <c:pt idx="66">
                  <c:v>0.49233114507049502</c:v>
                </c:pt>
                <c:pt idx="67">
                  <c:v>0.98975281063791898</c:v>
                </c:pt>
                <c:pt idx="68">
                  <c:v>0.28411421171851198</c:v>
                </c:pt>
                <c:pt idx="69">
                  <c:v>0.29224922944092002</c:v>
                </c:pt>
                <c:pt idx="70">
                  <c:v>0.30061328378506003</c:v>
                </c:pt>
                <c:pt idx="71">
                  <c:v>0.30184471781533401</c:v>
                </c:pt>
                <c:pt idx="72">
                  <c:v>0.35402804838705698</c:v>
                </c:pt>
                <c:pt idx="73">
                  <c:v>0.47261804199365798</c:v>
                </c:pt>
                <c:pt idx="74">
                  <c:v>0.35574048940117597</c:v>
                </c:pt>
                <c:pt idx="75">
                  <c:v>0.71757625647711398</c:v>
                </c:pt>
                <c:pt idx="76">
                  <c:v>0.31969747300462997</c:v>
                </c:pt>
                <c:pt idx="77">
                  <c:v>0.41076150835659497</c:v>
                </c:pt>
                <c:pt idx="78">
                  <c:v>0.40062372647115502</c:v>
                </c:pt>
                <c:pt idx="79">
                  <c:v>0.30577924990173899</c:v>
                </c:pt>
                <c:pt idx="80">
                  <c:v>0.46189898119187101</c:v>
                </c:pt>
                <c:pt idx="81">
                  <c:v>0.435586296465371</c:v>
                </c:pt>
                <c:pt idx="82">
                  <c:v>0.36731255404657798</c:v>
                </c:pt>
                <c:pt idx="83">
                  <c:v>0.44469062992320302</c:v>
                </c:pt>
                <c:pt idx="84">
                  <c:v>0.26301296458095702</c:v>
                </c:pt>
                <c:pt idx="85">
                  <c:v>0.33666567087334198</c:v>
                </c:pt>
                <c:pt idx="86">
                  <c:v>0.52802713869089402</c:v>
                </c:pt>
                <c:pt idx="87">
                  <c:v>0.41471951210496899</c:v>
                </c:pt>
                <c:pt idx="88">
                  <c:v>0.44404792155770401</c:v>
                </c:pt>
                <c:pt idx="89">
                  <c:v>0.41000257368428</c:v>
                </c:pt>
                <c:pt idx="90">
                  <c:v>0.61505290782960897</c:v>
                </c:pt>
                <c:pt idx="91">
                  <c:v>0.33679542675975899</c:v>
                </c:pt>
                <c:pt idx="92">
                  <c:v>0.60159525905786404</c:v>
                </c:pt>
                <c:pt idx="93">
                  <c:v>-0.15776145079262799</c:v>
                </c:pt>
                <c:pt idx="94">
                  <c:v>0.361454546941888</c:v>
                </c:pt>
                <c:pt idx="95">
                  <c:v>0.35030020972603498</c:v>
                </c:pt>
                <c:pt idx="96">
                  <c:v>0.32697003831152399</c:v>
                </c:pt>
                <c:pt idx="97">
                  <c:v>0.623487786334886</c:v>
                </c:pt>
                <c:pt idx="98">
                  <c:v>0.70650162542477102</c:v>
                </c:pt>
                <c:pt idx="99">
                  <c:v>0.63736843527662701</c:v>
                </c:pt>
                <c:pt idx="100">
                  <c:v>0.85619007281556903</c:v>
                </c:pt>
                <c:pt idx="101">
                  <c:v>0.779882840499867</c:v>
                </c:pt>
                <c:pt idx="102">
                  <c:v>0.38345308203415701</c:v>
                </c:pt>
                <c:pt idx="103">
                  <c:v>0.76377691956416405</c:v>
                </c:pt>
                <c:pt idx="104">
                  <c:v>0.159175396611904</c:v>
                </c:pt>
                <c:pt idx="105">
                  <c:v>0.22532324137512899</c:v>
                </c:pt>
                <c:pt idx="106">
                  <c:v>0.44058982977539002</c:v>
                </c:pt>
                <c:pt idx="107">
                  <c:v>0.46423999017105</c:v>
                </c:pt>
                <c:pt idx="108">
                  <c:v>0.27482038678887399</c:v>
                </c:pt>
                <c:pt idx="109">
                  <c:v>-0.32033224756003498</c:v>
                </c:pt>
                <c:pt idx="110">
                  <c:v>0.29482503779917901</c:v>
                </c:pt>
                <c:pt idx="111">
                  <c:v>0.42419108339247602</c:v>
                </c:pt>
                <c:pt idx="112">
                  <c:v>0.24807554241400201</c:v>
                </c:pt>
                <c:pt idx="113">
                  <c:v>-0.16266643175137499</c:v>
                </c:pt>
                <c:pt idx="114">
                  <c:v>0.22627933593169899</c:v>
                </c:pt>
                <c:pt idx="115">
                  <c:v>0.480965018279367</c:v>
                </c:pt>
                <c:pt idx="116">
                  <c:v>0.49576490899271602</c:v>
                </c:pt>
                <c:pt idx="117">
                  <c:v>0.20545857785882701</c:v>
                </c:pt>
                <c:pt idx="118">
                  <c:v>0.23563879562928899</c:v>
                </c:pt>
                <c:pt idx="119">
                  <c:v>0.64255432083279895</c:v>
                </c:pt>
                <c:pt idx="120">
                  <c:v>0.62254388730652699</c:v>
                </c:pt>
                <c:pt idx="121">
                  <c:v>0.321541901434444</c:v>
                </c:pt>
                <c:pt idx="122">
                  <c:v>-0.19360381462078499</c:v>
                </c:pt>
                <c:pt idx="123">
                  <c:v>0.228334377703069</c:v>
                </c:pt>
                <c:pt idx="124">
                  <c:v>0.25529544563603102</c:v>
                </c:pt>
                <c:pt idx="125">
                  <c:v>0.32055246984771502</c:v>
                </c:pt>
                <c:pt idx="126">
                  <c:v>0.15198756815153699</c:v>
                </c:pt>
                <c:pt idx="127">
                  <c:v>0.30888317141316701</c:v>
                </c:pt>
                <c:pt idx="128">
                  <c:v>0.249365463400649</c:v>
                </c:pt>
                <c:pt idx="129">
                  <c:v>0.26528241685961601</c:v>
                </c:pt>
                <c:pt idx="130">
                  <c:v>0.58944467647791998</c:v>
                </c:pt>
                <c:pt idx="131">
                  <c:v>0.22682226014637399</c:v>
                </c:pt>
                <c:pt idx="132">
                  <c:v>0.378022376463305</c:v>
                </c:pt>
                <c:pt idx="133">
                  <c:v>0.57682300676776799</c:v>
                </c:pt>
                <c:pt idx="134">
                  <c:v>0.27350919154891701</c:v>
                </c:pt>
                <c:pt idx="135">
                  <c:v>0.224517723076752</c:v>
                </c:pt>
                <c:pt idx="136">
                  <c:v>0.38367608998228198</c:v>
                </c:pt>
                <c:pt idx="137">
                  <c:v>0.34144888257218797</c:v>
                </c:pt>
                <c:pt idx="138">
                  <c:v>0.693534504576236</c:v>
                </c:pt>
                <c:pt idx="139">
                  <c:v>-0.24731684626771799</c:v>
                </c:pt>
                <c:pt idx="140">
                  <c:v>0.324458632036491</c:v>
                </c:pt>
                <c:pt idx="141">
                  <c:v>0.220089769993951</c:v>
                </c:pt>
                <c:pt idx="142">
                  <c:v>0.16494952132448401</c:v>
                </c:pt>
                <c:pt idx="143">
                  <c:v>-0.26323291605819099</c:v>
                </c:pt>
                <c:pt idx="144">
                  <c:v>0.128083300246572</c:v>
                </c:pt>
                <c:pt idx="145">
                  <c:v>0.40061243521720602</c:v>
                </c:pt>
                <c:pt idx="146">
                  <c:v>0.72624184953730297</c:v>
                </c:pt>
                <c:pt idx="147">
                  <c:v>0.29886571436838899</c:v>
                </c:pt>
                <c:pt idx="148">
                  <c:v>-0.32893466391607801</c:v>
                </c:pt>
                <c:pt idx="149">
                  <c:v>0.40353149929056598</c:v>
                </c:pt>
                <c:pt idx="150">
                  <c:v>-0.21304423580193499</c:v>
                </c:pt>
                <c:pt idx="151">
                  <c:v>0.27202921146902798</c:v>
                </c:pt>
                <c:pt idx="152">
                  <c:v>0.22203185065546299</c:v>
                </c:pt>
                <c:pt idx="153">
                  <c:v>0.30226645425682303</c:v>
                </c:pt>
                <c:pt idx="154">
                  <c:v>0.150371740719634</c:v>
                </c:pt>
                <c:pt idx="155">
                  <c:v>-0.25656363817928601</c:v>
                </c:pt>
                <c:pt idx="156">
                  <c:v>0.38908429670775002</c:v>
                </c:pt>
                <c:pt idx="157">
                  <c:v>-0.15161277157188199</c:v>
                </c:pt>
                <c:pt idx="158">
                  <c:v>-0.26458143474294699</c:v>
                </c:pt>
                <c:pt idx="159">
                  <c:v>0.283182577249385</c:v>
                </c:pt>
                <c:pt idx="160">
                  <c:v>0.25151530098435798</c:v>
                </c:pt>
                <c:pt idx="161">
                  <c:v>0.46650870479274498</c:v>
                </c:pt>
                <c:pt idx="162">
                  <c:v>0.25714459204041801</c:v>
                </c:pt>
                <c:pt idx="163">
                  <c:v>0.58858090847738598</c:v>
                </c:pt>
                <c:pt idx="164">
                  <c:v>-0.20702398509560199</c:v>
                </c:pt>
                <c:pt idx="165">
                  <c:v>0.28130050144124302</c:v>
                </c:pt>
                <c:pt idx="166">
                  <c:v>0.26316746405188401</c:v>
                </c:pt>
                <c:pt idx="167">
                  <c:v>-0.21337669655782901</c:v>
                </c:pt>
                <c:pt idx="168">
                  <c:v>0.25511350130230898</c:v>
                </c:pt>
                <c:pt idx="169">
                  <c:v>-0.26792425044577001</c:v>
                </c:pt>
                <c:pt idx="170">
                  <c:v>0.23643553486451699</c:v>
                </c:pt>
                <c:pt idx="171">
                  <c:v>-0.16967970416058301</c:v>
                </c:pt>
                <c:pt idx="172">
                  <c:v>0.208335325750202</c:v>
                </c:pt>
                <c:pt idx="173">
                  <c:v>-0.148557063453955</c:v>
                </c:pt>
                <c:pt idx="174">
                  <c:v>0.12807074307626601</c:v>
                </c:pt>
                <c:pt idx="175">
                  <c:v>0.59553873632646404</c:v>
                </c:pt>
                <c:pt idx="176">
                  <c:v>0.36790455079619699</c:v>
                </c:pt>
                <c:pt idx="177">
                  <c:v>0.42960010280906502</c:v>
                </c:pt>
                <c:pt idx="178">
                  <c:v>0.46277771067864398</c:v>
                </c:pt>
                <c:pt idx="179">
                  <c:v>0.238171155869215</c:v>
                </c:pt>
                <c:pt idx="180">
                  <c:v>0.12807363574844499</c:v>
                </c:pt>
                <c:pt idx="181">
                  <c:v>0.29903988686319199</c:v>
                </c:pt>
                <c:pt idx="182">
                  <c:v>0.20413243422614799</c:v>
                </c:pt>
                <c:pt idx="183">
                  <c:v>0.68784966239710299</c:v>
                </c:pt>
                <c:pt idx="184">
                  <c:v>0.36537399879017901</c:v>
                </c:pt>
                <c:pt idx="185">
                  <c:v>0.16722142982393301</c:v>
                </c:pt>
                <c:pt idx="186">
                  <c:v>0.34195416493584202</c:v>
                </c:pt>
                <c:pt idx="187">
                  <c:v>-0.141050597241243</c:v>
                </c:pt>
                <c:pt idx="188">
                  <c:v>0.379079678387575</c:v>
                </c:pt>
                <c:pt idx="189">
                  <c:v>-0.205538048913324</c:v>
                </c:pt>
                <c:pt idx="190">
                  <c:v>0.119974868037699</c:v>
                </c:pt>
                <c:pt idx="191">
                  <c:v>-0.130760671809458</c:v>
                </c:pt>
                <c:pt idx="192">
                  <c:v>0.25632124933579298</c:v>
                </c:pt>
                <c:pt idx="193">
                  <c:v>0.18038001062242201</c:v>
                </c:pt>
                <c:pt idx="194">
                  <c:v>0.85969111866349501</c:v>
                </c:pt>
                <c:pt idx="195">
                  <c:v>0.34572040884953997</c:v>
                </c:pt>
                <c:pt idx="196">
                  <c:v>0.20024044659701901</c:v>
                </c:pt>
                <c:pt idx="197">
                  <c:v>0.39612248300825198</c:v>
                </c:pt>
                <c:pt idx="198">
                  <c:v>0.214390864494994</c:v>
                </c:pt>
                <c:pt idx="199">
                  <c:v>-0.11456048625818201</c:v>
                </c:pt>
                <c:pt idx="200">
                  <c:v>-0.18620379776344301</c:v>
                </c:pt>
                <c:pt idx="201">
                  <c:v>-0.231209734802649</c:v>
                </c:pt>
                <c:pt idx="202">
                  <c:v>-0.128688396674283</c:v>
                </c:pt>
                <c:pt idx="203">
                  <c:v>-0.18403729520954101</c:v>
                </c:pt>
                <c:pt idx="204">
                  <c:v>0.19257485797127</c:v>
                </c:pt>
                <c:pt idx="205">
                  <c:v>0.57471292692498699</c:v>
                </c:pt>
                <c:pt idx="206">
                  <c:v>0.13890505501316</c:v>
                </c:pt>
                <c:pt idx="207">
                  <c:v>0.19834057457565599</c:v>
                </c:pt>
                <c:pt idx="208">
                  <c:v>0.221170777364017</c:v>
                </c:pt>
                <c:pt idx="209">
                  <c:v>0.23473025445303999</c:v>
                </c:pt>
                <c:pt idx="210">
                  <c:v>0.190139757497059</c:v>
                </c:pt>
                <c:pt idx="211">
                  <c:v>-0.107281044720103</c:v>
                </c:pt>
                <c:pt idx="212">
                  <c:v>-0.21097946232661899</c:v>
                </c:pt>
                <c:pt idx="213">
                  <c:v>0.23659060425940201</c:v>
                </c:pt>
                <c:pt idx="214">
                  <c:v>-0.223508119975347</c:v>
                </c:pt>
                <c:pt idx="215">
                  <c:v>0.52020839030263</c:v>
                </c:pt>
                <c:pt idx="216">
                  <c:v>-0.28981795404289601</c:v>
                </c:pt>
                <c:pt idx="217">
                  <c:v>-0.182290081700306</c:v>
                </c:pt>
                <c:pt idx="218">
                  <c:v>-0.22120876062342401</c:v>
                </c:pt>
                <c:pt idx="219">
                  <c:v>0.51155228220288895</c:v>
                </c:pt>
                <c:pt idx="220">
                  <c:v>0.42000390623873401</c:v>
                </c:pt>
                <c:pt idx="221">
                  <c:v>0.29232062378969598</c:v>
                </c:pt>
                <c:pt idx="222">
                  <c:v>-0.19649464189014701</c:v>
                </c:pt>
                <c:pt idx="223">
                  <c:v>0.65582226362302898</c:v>
                </c:pt>
                <c:pt idx="224">
                  <c:v>-0.17845693530290299</c:v>
                </c:pt>
                <c:pt idx="225">
                  <c:v>-0.168458967968657</c:v>
                </c:pt>
                <c:pt idx="226">
                  <c:v>0.27001366063612098</c:v>
                </c:pt>
                <c:pt idx="227">
                  <c:v>0.732985589435311</c:v>
                </c:pt>
                <c:pt idx="228">
                  <c:v>-0.18426626557012399</c:v>
                </c:pt>
                <c:pt idx="229">
                  <c:v>-0.168733538012319</c:v>
                </c:pt>
                <c:pt idx="230">
                  <c:v>0.39716333233865098</c:v>
                </c:pt>
                <c:pt idx="231">
                  <c:v>-0.183137756266254</c:v>
                </c:pt>
                <c:pt idx="232">
                  <c:v>0.30556203515059399</c:v>
                </c:pt>
                <c:pt idx="233">
                  <c:v>-0.24490223847652101</c:v>
                </c:pt>
                <c:pt idx="234">
                  <c:v>-0.12609567781013201</c:v>
                </c:pt>
                <c:pt idx="235">
                  <c:v>0.43012262655615902</c:v>
                </c:pt>
                <c:pt idx="236">
                  <c:v>-0.107413374137594</c:v>
                </c:pt>
                <c:pt idx="237">
                  <c:v>0.27767324034537599</c:v>
                </c:pt>
                <c:pt idx="238">
                  <c:v>-0.12674667717601201</c:v>
                </c:pt>
                <c:pt idx="239">
                  <c:v>0.40964658810122101</c:v>
                </c:pt>
                <c:pt idx="240">
                  <c:v>-0.170962839537077</c:v>
                </c:pt>
                <c:pt idx="241">
                  <c:v>-0.148052718813456</c:v>
                </c:pt>
                <c:pt idx="242">
                  <c:v>0.31979800207354298</c:v>
                </c:pt>
                <c:pt idx="243">
                  <c:v>0.14497625525931199</c:v>
                </c:pt>
                <c:pt idx="244">
                  <c:v>-0.13375794290621501</c:v>
                </c:pt>
                <c:pt idx="245">
                  <c:v>0.23423304216251101</c:v>
                </c:pt>
                <c:pt idx="246">
                  <c:v>-0.147364893390908</c:v>
                </c:pt>
                <c:pt idx="247">
                  <c:v>0.181001447703766</c:v>
                </c:pt>
                <c:pt idx="248">
                  <c:v>-0.21520949470589501</c:v>
                </c:pt>
                <c:pt idx="249">
                  <c:v>0.293214176147856</c:v>
                </c:pt>
                <c:pt idx="250">
                  <c:v>-0.14287310725176899</c:v>
                </c:pt>
                <c:pt idx="251">
                  <c:v>-0.124243390169659</c:v>
                </c:pt>
                <c:pt idx="252">
                  <c:v>0.22736866157206201</c:v>
                </c:pt>
                <c:pt idx="253">
                  <c:v>0.41157042539300598</c:v>
                </c:pt>
                <c:pt idx="254">
                  <c:v>-0.16707763943464299</c:v>
                </c:pt>
                <c:pt idx="255">
                  <c:v>0.33425054383147101</c:v>
                </c:pt>
                <c:pt idx="256">
                  <c:v>-0.17343858822923</c:v>
                </c:pt>
                <c:pt idx="257">
                  <c:v>0.38849541326441001</c:v>
                </c:pt>
                <c:pt idx="258">
                  <c:v>-0.130560709922138</c:v>
                </c:pt>
                <c:pt idx="259">
                  <c:v>0.30203319588541599</c:v>
                </c:pt>
                <c:pt idx="260">
                  <c:v>-0.118548627089385</c:v>
                </c:pt>
                <c:pt idx="261">
                  <c:v>0.195620001728292</c:v>
                </c:pt>
                <c:pt idx="262">
                  <c:v>9.8503819098599593E-2</c:v>
                </c:pt>
                <c:pt idx="263">
                  <c:v>0.29668096060276</c:v>
                </c:pt>
                <c:pt idx="264">
                  <c:v>0.131563711513939</c:v>
                </c:pt>
                <c:pt idx="265">
                  <c:v>0.65170717127953104</c:v>
                </c:pt>
                <c:pt idx="266">
                  <c:v>-0.11558236616378501</c:v>
                </c:pt>
                <c:pt idx="267">
                  <c:v>-0.158790661838247</c:v>
                </c:pt>
                <c:pt idx="268">
                  <c:v>-0.19499858560755701</c:v>
                </c:pt>
                <c:pt idx="269">
                  <c:v>-0.201362651121542</c:v>
                </c:pt>
                <c:pt idx="270">
                  <c:v>-0.15960027658368101</c:v>
                </c:pt>
                <c:pt idx="271">
                  <c:v>0.25559509622216098</c:v>
                </c:pt>
                <c:pt idx="272">
                  <c:v>-0.149551912308</c:v>
                </c:pt>
                <c:pt idx="273">
                  <c:v>-0.207834017454854</c:v>
                </c:pt>
                <c:pt idx="274">
                  <c:v>-0.15602693430828601</c:v>
                </c:pt>
                <c:pt idx="275">
                  <c:v>0.44278362337666299</c:v>
                </c:pt>
                <c:pt idx="276">
                  <c:v>-0.15677435539784701</c:v>
                </c:pt>
                <c:pt idx="277">
                  <c:v>-0.28048023372544301</c:v>
                </c:pt>
                <c:pt idx="278">
                  <c:v>-0.15257093441002001</c:v>
                </c:pt>
                <c:pt idx="279">
                  <c:v>-0.19724489697735101</c:v>
                </c:pt>
                <c:pt idx="280">
                  <c:v>-0.100610226748821</c:v>
                </c:pt>
                <c:pt idx="281">
                  <c:v>-0.131639357102766</c:v>
                </c:pt>
                <c:pt idx="282">
                  <c:v>-0.18410024959395099</c:v>
                </c:pt>
                <c:pt idx="283">
                  <c:v>-0.172052418856048</c:v>
                </c:pt>
                <c:pt idx="284">
                  <c:v>-0.13029453883702699</c:v>
                </c:pt>
                <c:pt idx="285">
                  <c:v>-0.170020152301465</c:v>
                </c:pt>
                <c:pt idx="286">
                  <c:v>-0.21175571078959801</c:v>
                </c:pt>
                <c:pt idx="287">
                  <c:v>-0.15954653123336299</c:v>
                </c:pt>
                <c:pt idx="288">
                  <c:v>0.316680658884476</c:v>
                </c:pt>
                <c:pt idx="289">
                  <c:v>-0.120481840304472</c:v>
                </c:pt>
                <c:pt idx="290">
                  <c:v>0.156837611949528</c:v>
                </c:pt>
                <c:pt idx="291">
                  <c:v>0.133057791773838</c:v>
                </c:pt>
                <c:pt idx="292">
                  <c:v>-0.16702766645412001</c:v>
                </c:pt>
                <c:pt idx="293">
                  <c:v>-0.139265449506001</c:v>
                </c:pt>
                <c:pt idx="294">
                  <c:v>-0.119418798524127</c:v>
                </c:pt>
                <c:pt idx="295">
                  <c:v>-0.17465518702479499</c:v>
                </c:pt>
                <c:pt idx="296">
                  <c:v>-0.15916678066075499</c:v>
                </c:pt>
                <c:pt idx="297">
                  <c:v>-0.151673431624642</c:v>
                </c:pt>
                <c:pt idx="298">
                  <c:v>-0.19697331377503199</c:v>
                </c:pt>
                <c:pt idx="299">
                  <c:v>-0.29591035709637198</c:v>
                </c:pt>
                <c:pt idx="300">
                  <c:v>0.44090616380849301</c:v>
                </c:pt>
                <c:pt idx="301">
                  <c:v>-0.10636441134022701</c:v>
                </c:pt>
                <c:pt idx="302">
                  <c:v>-0.158407470338257</c:v>
                </c:pt>
                <c:pt idx="303">
                  <c:v>0.35203562240990699</c:v>
                </c:pt>
                <c:pt idx="304">
                  <c:v>-0.20229290800159799</c:v>
                </c:pt>
                <c:pt idx="305">
                  <c:v>-0.10436329362423399</c:v>
                </c:pt>
                <c:pt idx="306">
                  <c:v>0.26976105611753298</c:v>
                </c:pt>
                <c:pt idx="307">
                  <c:v>0.12699452367612299</c:v>
                </c:pt>
                <c:pt idx="308">
                  <c:v>-0.146171052525462</c:v>
                </c:pt>
                <c:pt idx="309">
                  <c:v>-0.104245126088696</c:v>
                </c:pt>
                <c:pt idx="310">
                  <c:v>-6.8859732988856101E-2</c:v>
                </c:pt>
                <c:pt idx="311">
                  <c:v>-0.119241867877023</c:v>
                </c:pt>
                <c:pt idx="312">
                  <c:v>-0.11357034266692299</c:v>
                </c:pt>
                <c:pt idx="313">
                  <c:v>-0.16202557132600201</c:v>
                </c:pt>
                <c:pt idx="314">
                  <c:v>-0.15975459536247699</c:v>
                </c:pt>
                <c:pt idx="315">
                  <c:v>0.174318880156725</c:v>
                </c:pt>
                <c:pt idx="316">
                  <c:v>0.16969692810374701</c:v>
                </c:pt>
                <c:pt idx="317">
                  <c:v>0.21425561063259399</c:v>
                </c:pt>
                <c:pt idx="318">
                  <c:v>0.149304842170698</c:v>
                </c:pt>
                <c:pt idx="319">
                  <c:v>-0.16065588064955</c:v>
                </c:pt>
                <c:pt idx="320">
                  <c:v>0.252302518700523</c:v>
                </c:pt>
                <c:pt idx="321">
                  <c:v>0.23680090293737099</c:v>
                </c:pt>
                <c:pt idx="322">
                  <c:v>-0.117975257882764</c:v>
                </c:pt>
                <c:pt idx="323">
                  <c:v>-0.17557820438869001</c:v>
                </c:pt>
                <c:pt idx="324">
                  <c:v>-0.14613960112911301</c:v>
                </c:pt>
                <c:pt idx="325">
                  <c:v>-0.156876230123666</c:v>
                </c:pt>
                <c:pt idx="326">
                  <c:v>-0.198910019764895</c:v>
                </c:pt>
                <c:pt idx="327">
                  <c:v>-0.174787243146834</c:v>
                </c:pt>
                <c:pt idx="328">
                  <c:v>-0.17300831485685</c:v>
                </c:pt>
                <c:pt idx="329">
                  <c:v>-0.156007530550275</c:v>
                </c:pt>
                <c:pt idx="330">
                  <c:v>-8.7755386999816706E-2</c:v>
                </c:pt>
                <c:pt idx="331">
                  <c:v>-9.8880601371995197E-2</c:v>
                </c:pt>
                <c:pt idx="332">
                  <c:v>-0.11829255560931901</c:v>
                </c:pt>
                <c:pt idx="333">
                  <c:v>-9.469548900086E-2</c:v>
                </c:pt>
                <c:pt idx="334">
                  <c:v>-0.197609511813508</c:v>
                </c:pt>
                <c:pt idx="335">
                  <c:v>0.18909257954960301</c:v>
                </c:pt>
                <c:pt idx="336">
                  <c:v>0.17595067221303001</c:v>
                </c:pt>
                <c:pt idx="337">
                  <c:v>0.69665550720843195</c:v>
                </c:pt>
                <c:pt idx="338">
                  <c:v>0.22545468040271899</c:v>
                </c:pt>
                <c:pt idx="339">
                  <c:v>-0.19531219018002999</c:v>
                </c:pt>
                <c:pt idx="340">
                  <c:v>-0.16543037815592701</c:v>
                </c:pt>
                <c:pt idx="341">
                  <c:v>0.28159364380884899</c:v>
                </c:pt>
                <c:pt idx="342">
                  <c:v>-0.159853799483099</c:v>
                </c:pt>
                <c:pt idx="343">
                  <c:v>-0.13862066827602201</c:v>
                </c:pt>
                <c:pt idx="344">
                  <c:v>-0.164847812766824</c:v>
                </c:pt>
                <c:pt idx="345">
                  <c:v>0.17100316292855799</c:v>
                </c:pt>
                <c:pt idx="346">
                  <c:v>0.37079518542922302</c:v>
                </c:pt>
                <c:pt idx="347">
                  <c:v>-0.19278773421307299</c:v>
                </c:pt>
                <c:pt idx="348">
                  <c:v>-0.15033854496743301</c:v>
                </c:pt>
                <c:pt idx="349">
                  <c:v>-0.28169786357301302</c:v>
                </c:pt>
                <c:pt idx="350">
                  <c:v>-0.23395675242797401</c:v>
                </c:pt>
                <c:pt idx="351">
                  <c:v>-0.18802779750669599</c:v>
                </c:pt>
                <c:pt idx="352">
                  <c:v>0.24472799802419601</c:v>
                </c:pt>
                <c:pt idx="353">
                  <c:v>0.38209920349755599</c:v>
                </c:pt>
                <c:pt idx="354">
                  <c:v>0.393174822136174</c:v>
                </c:pt>
                <c:pt idx="355">
                  <c:v>-0.18692489788717601</c:v>
                </c:pt>
                <c:pt idx="356">
                  <c:v>-0.16016397218196099</c:v>
                </c:pt>
                <c:pt idx="357">
                  <c:v>-0.11168231323547299</c:v>
                </c:pt>
                <c:pt idx="358">
                  <c:v>-0.21352663690978399</c:v>
                </c:pt>
                <c:pt idx="359">
                  <c:v>-8.8372678839982094E-2</c:v>
                </c:pt>
                <c:pt idx="360">
                  <c:v>-0.31740608276846299</c:v>
                </c:pt>
                <c:pt idx="361">
                  <c:v>-0.157760593632888</c:v>
                </c:pt>
                <c:pt idx="362">
                  <c:v>-0.24556387076474701</c:v>
                </c:pt>
                <c:pt idx="363">
                  <c:v>-0.16567873738071001</c:v>
                </c:pt>
                <c:pt idx="364">
                  <c:v>-0.248039859228669</c:v>
                </c:pt>
                <c:pt idx="365">
                  <c:v>0.138649487374085</c:v>
                </c:pt>
                <c:pt idx="366">
                  <c:v>-0.109149028612771</c:v>
                </c:pt>
                <c:pt idx="367">
                  <c:v>-0.152801622897347</c:v>
                </c:pt>
                <c:pt idx="368">
                  <c:v>-0.21415325815107</c:v>
                </c:pt>
                <c:pt idx="369">
                  <c:v>-0.129655390990499</c:v>
                </c:pt>
                <c:pt idx="370">
                  <c:v>-0.13197657878011201</c:v>
                </c:pt>
                <c:pt idx="371">
                  <c:v>-0.123013155233197</c:v>
                </c:pt>
                <c:pt idx="372">
                  <c:v>-0.14364302141340399</c:v>
                </c:pt>
                <c:pt idx="373">
                  <c:v>-0.17398806734200001</c:v>
                </c:pt>
                <c:pt idx="374">
                  <c:v>0.29275481651347102</c:v>
                </c:pt>
                <c:pt idx="375">
                  <c:v>-0.10711441553435599</c:v>
                </c:pt>
                <c:pt idx="376">
                  <c:v>0.51673495708585604</c:v>
                </c:pt>
                <c:pt idx="377">
                  <c:v>0.34402381357386402</c:v>
                </c:pt>
                <c:pt idx="378">
                  <c:v>0.122959070060515</c:v>
                </c:pt>
                <c:pt idx="379">
                  <c:v>-0.17177264892869901</c:v>
                </c:pt>
                <c:pt idx="380">
                  <c:v>-0.13419276147669601</c:v>
                </c:pt>
                <c:pt idx="381">
                  <c:v>0.15832869483645401</c:v>
                </c:pt>
                <c:pt idx="382">
                  <c:v>-0.10116600890326</c:v>
                </c:pt>
                <c:pt idx="383">
                  <c:v>-0.214332623649405</c:v>
                </c:pt>
                <c:pt idx="384">
                  <c:v>0.17180520600329599</c:v>
                </c:pt>
                <c:pt idx="385">
                  <c:v>0.30615793680065501</c:v>
                </c:pt>
                <c:pt idx="386">
                  <c:v>0.25429249292849898</c:v>
                </c:pt>
                <c:pt idx="387">
                  <c:v>-0.22114999655888101</c:v>
                </c:pt>
                <c:pt idx="388">
                  <c:v>0.69514603858697799</c:v>
                </c:pt>
                <c:pt idx="389">
                  <c:v>-0.14023474175845399</c:v>
                </c:pt>
                <c:pt idx="390">
                  <c:v>-0.14949704387877699</c:v>
                </c:pt>
                <c:pt idx="391">
                  <c:v>-0.15676213511439299</c:v>
                </c:pt>
                <c:pt idx="392">
                  <c:v>0.195098683878244</c:v>
                </c:pt>
                <c:pt idx="393">
                  <c:v>-0.150228127421107</c:v>
                </c:pt>
                <c:pt idx="394">
                  <c:v>-8.5966314025187202E-2</c:v>
                </c:pt>
                <c:pt idx="395">
                  <c:v>-0.127293436241423</c:v>
                </c:pt>
                <c:pt idx="396">
                  <c:v>-0.10203902963344</c:v>
                </c:pt>
                <c:pt idx="397">
                  <c:v>-0.192446135247929</c:v>
                </c:pt>
                <c:pt idx="398">
                  <c:v>-0.16846957241062599</c:v>
                </c:pt>
                <c:pt idx="399">
                  <c:v>-0.176842301337022</c:v>
                </c:pt>
                <c:pt idx="400">
                  <c:v>-0.12029848338135</c:v>
                </c:pt>
                <c:pt idx="401">
                  <c:v>0.59296768391390697</c:v>
                </c:pt>
                <c:pt idx="402">
                  <c:v>-0.20131384578445199</c:v>
                </c:pt>
                <c:pt idx="403">
                  <c:v>-0.192253149163047</c:v>
                </c:pt>
                <c:pt idx="404">
                  <c:v>0.15250850410827199</c:v>
                </c:pt>
                <c:pt idx="405">
                  <c:v>0.237790524009064</c:v>
                </c:pt>
                <c:pt idx="406">
                  <c:v>-0.12647880983412099</c:v>
                </c:pt>
                <c:pt idx="407">
                  <c:v>0.216027483099584</c:v>
                </c:pt>
                <c:pt idx="408">
                  <c:v>-0.212252412800392</c:v>
                </c:pt>
                <c:pt idx="409">
                  <c:v>0.35925928736160501</c:v>
                </c:pt>
                <c:pt idx="410">
                  <c:v>-0.16396884659401101</c:v>
                </c:pt>
                <c:pt idx="411">
                  <c:v>-0.244036969330682</c:v>
                </c:pt>
                <c:pt idx="412">
                  <c:v>-0.169052909264505</c:v>
                </c:pt>
                <c:pt idx="413">
                  <c:v>-0.12615513004536899</c:v>
                </c:pt>
                <c:pt idx="414">
                  <c:v>0.1171473131179</c:v>
                </c:pt>
                <c:pt idx="415">
                  <c:v>-0.10083564993373299</c:v>
                </c:pt>
                <c:pt idx="416">
                  <c:v>-6.9148067080695902E-2</c:v>
                </c:pt>
                <c:pt idx="417">
                  <c:v>-0.10248335340036401</c:v>
                </c:pt>
                <c:pt idx="418">
                  <c:v>0.127785975309918</c:v>
                </c:pt>
                <c:pt idx="419">
                  <c:v>0.37544868718587399</c:v>
                </c:pt>
                <c:pt idx="420">
                  <c:v>-0.173128833335154</c:v>
                </c:pt>
                <c:pt idx="421">
                  <c:v>-0.11486011589928199</c:v>
                </c:pt>
                <c:pt idx="422">
                  <c:v>-0.136686517298688</c:v>
                </c:pt>
                <c:pt idx="423">
                  <c:v>-0.18364496420134799</c:v>
                </c:pt>
                <c:pt idx="424">
                  <c:v>-8.3961077042537205E-2</c:v>
                </c:pt>
                <c:pt idx="425">
                  <c:v>0.14264804576031201</c:v>
                </c:pt>
                <c:pt idx="426">
                  <c:v>-0.13746708733405399</c:v>
                </c:pt>
                <c:pt idx="427">
                  <c:v>-0.13076414440286499</c:v>
                </c:pt>
                <c:pt idx="428">
                  <c:v>0.30230896559235598</c:v>
                </c:pt>
                <c:pt idx="429">
                  <c:v>-0.14213165446807899</c:v>
                </c:pt>
                <c:pt idx="430">
                  <c:v>-0.15780121689464999</c:v>
                </c:pt>
                <c:pt idx="431">
                  <c:v>-9.8328990242644701E-2</c:v>
                </c:pt>
                <c:pt idx="432">
                  <c:v>-0.15599938358257201</c:v>
                </c:pt>
                <c:pt idx="433">
                  <c:v>-0.27498348033609099</c:v>
                </c:pt>
                <c:pt idx="434">
                  <c:v>-0.11233779765695</c:v>
                </c:pt>
                <c:pt idx="435">
                  <c:v>-0.172289869124577</c:v>
                </c:pt>
                <c:pt idx="436">
                  <c:v>0.354993052304443</c:v>
                </c:pt>
                <c:pt idx="437">
                  <c:v>-0.165967217628675</c:v>
                </c:pt>
                <c:pt idx="438">
                  <c:v>-0.16197238020514601</c:v>
                </c:pt>
                <c:pt idx="439">
                  <c:v>0.22202642792188401</c:v>
                </c:pt>
                <c:pt idx="440">
                  <c:v>-0.15634122851358101</c:v>
                </c:pt>
                <c:pt idx="441">
                  <c:v>-0.26166138483031798</c:v>
                </c:pt>
                <c:pt idx="442">
                  <c:v>-0.12512365831163899</c:v>
                </c:pt>
                <c:pt idx="443">
                  <c:v>-0.143587300698263</c:v>
                </c:pt>
                <c:pt idx="444">
                  <c:v>-9.75190848683027E-2</c:v>
                </c:pt>
                <c:pt idx="445">
                  <c:v>-0.120024433386757</c:v>
                </c:pt>
                <c:pt idx="446">
                  <c:v>-0.263354670511462</c:v>
                </c:pt>
                <c:pt idx="447">
                  <c:v>-0.15370953200045401</c:v>
                </c:pt>
                <c:pt idx="448">
                  <c:v>-0.12017252584410699</c:v>
                </c:pt>
                <c:pt idx="449">
                  <c:v>-0.133857300679456</c:v>
                </c:pt>
                <c:pt idx="450">
                  <c:v>-0.10905509855151301</c:v>
                </c:pt>
                <c:pt idx="451">
                  <c:v>0.15766272736315901</c:v>
                </c:pt>
                <c:pt idx="452">
                  <c:v>-0.156555171701076</c:v>
                </c:pt>
                <c:pt idx="453">
                  <c:v>-0.157913290160138</c:v>
                </c:pt>
                <c:pt idx="454">
                  <c:v>-0.156136113456953</c:v>
                </c:pt>
                <c:pt idx="455">
                  <c:v>-0.26374259611762502</c:v>
                </c:pt>
                <c:pt idx="456">
                  <c:v>-0.159468594796701</c:v>
                </c:pt>
                <c:pt idx="457">
                  <c:v>-0.14594802037632301</c:v>
                </c:pt>
                <c:pt idx="458">
                  <c:v>-0.40868304107277498</c:v>
                </c:pt>
                <c:pt idx="459">
                  <c:v>-0.13165429650348101</c:v>
                </c:pt>
                <c:pt idx="460">
                  <c:v>-0.23330425448799799</c:v>
                </c:pt>
                <c:pt idx="461">
                  <c:v>-0.115167917071421</c:v>
                </c:pt>
                <c:pt idx="462">
                  <c:v>-0.14349574684414301</c:v>
                </c:pt>
                <c:pt idx="463">
                  <c:v>-0.1616670701598</c:v>
                </c:pt>
                <c:pt idx="464">
                  <c:v>0.229382708832538</c:v>
                </c:pt>
                <c:pt idx="465">
                  <c:v>-7.9087055484432497E-2</c:v>
                </c:pt>
                <c:pt idx="466">
                  <c:v>0.16042824749718901</c:v>
                </c:pt>
                <c:pt idx="467">
                  <c:v>-0.119754097787678</c:v>
                </c:pt>
                <c:pt idx="468">
                  <c:v>-9.7989650422283206E-2</c:v>
                </c:pt>
                <c:pt idx="469">
                  <c:v>-0.16322150111582601</c:v>
                </c:pt>
                <c:pt idx="470">
                  <c:v>-0.15846338937152701</c:v>
                </c:pt>
                <c:pt idx="471">
                  <c:v>0.18803513350468501</c:v>
                </c:pt>
                <c:pt idx="472">
                  <c:v>-0.1845611532643</c:v>
                </c:pt>
                <c:pt idx="473">
                  <c:v>-0.169374655362237</c:v>
                </c:pt>
                <c:pt idx="474">
                  <c:v>-0.154613264445632</c:v>
                </c:pt>
                <c:pt idx="475">
                  <c:v>-0.185846680874382</c:v>
                </c:pt>
                <c:pt idx="476">
                  <c:v>-0.173461549298708</c:v>
                </c:pt>
                <c:pt idx="477">
                  <c:v>-0.18647970770964101</c:v>
                </c:pt>
                <c:pt idx="478">
                  <c:v>-0.149033426715212</c:v>
                </c:pt>
                <c:pt idx="479">
                  <c:v>0.13987061779940199</c:v>
                </c:pt>
                <c:pt idx="480">
                  <c:v>-0.30652422286118503</c:v>
                </c:pt>
                <c:pt idx="481">
                  <c:v>-0.13704184263507399</c:v>
                </c:pt>
                <c:pt idx="482">
                  <c:v>-0.22609644986060901</c:v>
                </c:pt>
                <c:pt idx="483">
                  <c:v>-0.14042718663437401</c:v>
                </c:pt>
                <c:pt idx="484">
                  <c:v>-0.19301270160901501</c:v>
                </c:pt>
                <c:pt idx="485">
                  <c:v>0.62592423781871198</c:v>
                </c:pt>
                <c:pt idx="486">
                  <c:v>-0.14746669330603801</c:v>
                </c:pt>
                <c:pt idx="487">
                  <c:v>0.17499344922256499</c:v>
                </c:pt>
                <c:pt idx="488">
                  <c:v>-0.110904003393291</c:v>
                </c:pt>
                <c:pt idx="489">
                  <c:v>-0.22321035712679699</c:v>
                </c:pt>
                <c:pt idx="490">
                  <c:v>-0.17135013988311301</c:v>
                </c:pt>
                <c:pt idx="491">
                  <c:v>-0.14393135031073401</c:v>
                </c:pt>
                <c:pt idx="492">
                  <c:v>-0.20998737042836599</c:v>
                </c:pt>
                <c:pt idx="493">
                  <c:v>-0.14996109615175601</c:v>
                </c:pt>
                <c:pt idx="494">
                  <c:v>-8.2729755801731905E-2</c:v>
                </c:pt>
                <c:pt idx="495">
                  <c:v>-0.15323384170990501</c:v>
                </c:pt>
                <c:pt idx="496">
                  <c:v>-0.15522103151382399</c:v>
                </c:pt>
                <c:pt idx="497">
                  <c:v>-0.163107249632857</c:v>
                </c:pt>
                <c:pt idx="498">
                  <c:v>-0.116897747616186</c:v>
                </c:pt>
                <c:pt idx="499">
                  <c:v>0.50207420221858201</c:v>
                </c:pt>
                <c:pt idx="500">
                  <c:v>-0.105364419204817</c:v>
                </c:pt>
                <c:pt idx="501">
                  <c:v>-0.159486566904707</c:v>
                </c:pt>
                <c:pt idx="502">
                  <c:v>0.40461684790164798</c:v>
                </c:pt>
                <c:pt idx="503">
                  <c:v>-0.15696080368623</c:v>
                </c:pt>
                <c:pt idx="504">
                  <c:v>-0.12840234176509699</c:v>
                </c:pt>
                <c:pt idx="505">
                  <c:v>0.32104058466851598</c:v>
                </c:pt>
                <c:pt idx="506">
                  <c:v>-0.18144086355019901</c:v>
                </c:pt>
                <c:pt idx="507">
                  <c:v>-0.12690344426577699</c:v>
                </c:pt>
                <c:pt idx="508">
                  <c:v>0.20761022404093901</c:v>
                </c:pt>
                <c:pt idx="509">
                  <c:v>-0.117443389855952</c:v>
                </c:pt>
                <c:pt idx="510">
                  <c:v>-9.1545520119508297E-2</c:v>
                </c:pt>
                <c:pt idx="511">
                  <c:v>-0.18470029615185701</c:v>
                </c:pt>
                <c:pt idx="512">
                  <c:v>0.15066654531285101</c:v>
                </c:pt>
                <c:pt idx="513">
                  <c:v>0.110364413010466</c:v>
                </c:pt>
                <c:pt idx="514">
                  <c:v>0.145784089155298</c:v>
                </c:pt>
                <c:pt idx="515">
                  <c:v>-7.0348628163663399E-2</c:v>
                </c:pt>
                <c:pt idx="516">
                  <c:v>-0.18097214580610599</c:v>
                </c:pt>
                <c:pt idx="517">
                  <c:v>0.243749941729379</c:v>
                </c:pt>
                <c:pt idx="518">
                  <c:v>-0.18172209938025</c:v>
                </c:pt>
                <c:pt idx="519">
                  <c:v>-0.13684197256237199</c:v>
                </c:pt>
                <c:pt idx="520">
                  <c:v>-0.10181478363155901</c:v>
                </c:pt>
                <c:pt idx="521">
                  <c:v>-0.13681851890622501</c:v>
                </c:pt>
                <c:pt idx="522">
                  <c:v>-0.16622135867709301</c:v>
                </c:pt>
                <c:pt idx="523">
                  <c:v>-0.11085040329500399</c:v>
                </c:pt>
                <c:pt idx="524">
                  <c:v>0.31834788301676797</c:v>
                </c:pt>
                <c:pt idx="525">
                  <c:v>-0.17784883687824801</c:v>
                </c:pt>
                <c:pt idx="526">
                  <c:v>-0.16292818649292101</c:v>
                </c:pt>
                <c:pt idx="527">
                  <c:v>-0.135717989899164</c:v>
                </c:pt>
                <c:pt idx="528">
                  <c:v>0.36903134284467498</c:v>
                </c:pt>
                <c:pt idx="529">
                  <c:v>0.191007974916512</c:v>
                </c:pt>
                <c:pt idx="530">
                  <c:v>-9.59648771207888E-2</c:v>
                </c:pt>
                <c:pt idx="531">
                  <c:v>-0.14404677035535501</c:v>
                </c:pt>
                <c:pt idx="532">
                  <c:v>-0.172492177063471</c:v>
                </c:pt>
                <c:pt idx="533">
                  <c:v>-0.110865907132847</c:v>
                </c:pt>
                <c:pt idx="534">
                  <c:v>-9.5310625716824596E-2</c:v>
                </c:pt>
                <c:pt idx="535">
                  <c:v>-0.13791358229049799</c:v>
                </c:pt>
                <c:pt idx="536">
                  <c:v>-0.17591694592802101</c:v>
                </c:pt>
                <c:pt idx="537">
                  <c:v>-0.118320189178461</c:v>
                </c:pt>
                <c:pt idx="538">
                  <c:v>-0.134253310261607</c:v>
                </c:pt>
                <c:pt idx="539">
                  <c:v>-0.12367795147673501</c:v>
                </c:pt>
                <c:pt idx="540">
                  <c:v>-0.145871867498296</c:v>
                </c:pt>
                <c:pt idx="541">
                  <c:v>-0.14281973926660799</c:v>
                </c:pt>
                <c:pt idx="542">
                  <c:v>-0.139994059441894</c:v>
                </c:pt>
                <c:pt idx="543">
                  <c:v>-0.23118202493548401</c:v>
                </c:pt>
                <c:pt idx="544">
                  <c:v>-0.184462316023699</c:v>
                </c:pt>
                <c:pt idx="545">
                  <c:v>-0.15371717179962399</c:v>
                </c:pt>
                <c:pt idx="546">
                  <c:v>-0.20935767635632199</c:v>
                </c:pt>
                <c:pt idx="547">
                  <c:v>-0.13517276872883899</c:v>
                </c:pt>
                <c:pt idx="548">
                  <c:v>-0.13902138492656901</c:v>
                </c:pt>
                <c:pt idx="549">
                  <c:v>-0.14861167859089899</c:v>
                </c:pt>
                <c:pt idx="550">
                  <c:v>0.18862458895174999</c:v>
                </c:pt>
                <c:pt idx="551">
                  <c:v>-0.13460152639120801</c:v>
                </c:pt>
                <c:pt idx="552">
                  <c:v>-0.161144688289768</c:v>
                </c:pt>
                <c:pt idx="553">
                  <c:v>0.14323894595098999</c:v>
                </c:pt>
                <c:pt idx="554">
                  <c:v>0.39708544791702399</c:v>
                </c:pt>
                <c:pt idx="555">
                  <c:v>0.44800422594440897</c:v>
                </c:pt>
                <c:pt idx="556">
                  <c:v>-0.11473719412896401</c:v>
                </c:pt>
                <c:pt idx="557">
                  <c:v>-0.137081452479658</c:v>
                </c:pt>
                <c:pt idx="558">
                  <c:v>-0.19788289970143499</c:v>
                </c:pt>
                <c:pt idx="559">
                  <c:v>-9.2447986408863897E-2</c:v>
                </c:pt>
                <c:pt idx="560">
                  <c:v>-0.198059977558983</c:v>
                </c:pt>
                <c:pt idx="561">
                  <c:v>-0.18972146752745001</c:v>
                </c:pt>
                <c:pt idx="562">
                  <c:v>-0.12980647730825201</c:v>
                </c:pt>
                <c:pt idx="563">
                  <c:v>-0.167233707737759</c:v>
                </c:pt>
                <c:pt idx="564">
                  <c:v>-0.224900269736796</c:v>
                </c:pt>
                <c:pt idx="565">
                  <c:v>-0.200555537263335</c:v>
                </c:pt>
                <c:pt idx="566">
                  <c:v>-0.12465324588068399</c:v>
                </c:pt>
                <c:pt idx="567">
                  <c:v>-0.140692036986591</c:v>
                </c:pt>
                <c:pt idx="568">
                  <c:v>-0.180420434350962</c:v>
                </c:pt>
                <c:pt idx="569">
                  <c:v>-0.138549205146731</c:v>
                </c:pt>
                <c:pt idx="570">
                  <c:v>-8.3141568046203304E-2</c:v>
                </c:pt>
                <c:pt idx="571">
                  <c:v>-0.104756583943707</c:v>
                </c:pt>
                <c:pt idx="572">
                  <c:v>-0.14054504585351801</c:v>
                </c:pt>
                <c:pt idx="573">
                  <c:v>-0.13419765026317601</c:v>
                </c:pt>
                <c:pt idx="574">
                  <c:v>-0.11529444202498799</c:v>
                </c:pt>
                <c:pt idx="575">
                  <c:v>-0.10781305016317699</c:v>
                </c:pt>
                <c:pt idx="576">
                  <c:v>-0.145016806121679</c:v>
                </c:pt>
                <c:pt idx="577">
                  <c:v>-0.19962949408184899</c:v>
                </c:pt>
                <c:pt idx="578">
                  <c:v>-0.13341632583926699</c:v>
                </c:pt>
                <c:pt idx="579">
                  <c:v>0.12535004968569999</c:v>
                </c:pt>
                <c:pt idx="580">
                  <c:v>-0.14487820393318099</c:v>
                </c:pt>
                <c:pt idx="581">
                  <c:v>-0.164776658724058</c:v>
                </c:pt>
                <c:pt idx="582">
                  <c:v>-0.31652803232204502</c:v>
                </c:pt>
                <c:pt idx="583">
                  <c:v>-0.19588671779881101</c:v>
                </c:pt>
                <c:pt idx="584">
                  <c:v>-0.14503317915802699</c:v>
                </c:pt>
                <c:pt idx="585">
                  <c:v>-0.180128410359506</c:v>
                </c:pt>
                <c:pt idx="586">
                  <c:v>-0.126926549257913</c:v>
                </c:pt>
                <c:pt idx="587">
                  <c:v>-0.21960921460986799</c:v>
                </c:pt>
                <c:pt idx="588">
                  <c:v>-0.10128806208150599</c:v>
                </c:pt>
                <c:pt idx="589">
                  <c:v>-0.15593050938181899</c:v>
                </c:pt>
                <c:pt idx="590">
                  <c:v>-0.20810647012689501</c:v>
                </c:pt>
                <c:pt idx="591">
                  <c:v>-0.111602492269746</c:v>
                </c:pt>
                <c:pt idx="592">
                  <c:v>-0.13769877479916101</c:v>
                </c:pt>
                <c:pt idx="593">
                  <c:v>0.157897744910933</c:v>
                </c:pt>
                <c:pt idx="594">
                  <c:v>-0.14799872691954399</c:v>
                </c:pt>
                <c:pt idx="595">
                  <c:v>-0.128643357571054</c:v>
                </c:pt>
                <c:pt idx="596">
                  <c:v>-0.130210944641351</c:v>
                </c:pt>
                <c:pt idx="597">
                  <c:v>-0.115111461391499</c:v>
                </c:pt>
                <c:pt idx="598">
                  <c:v>-0.21988935247583499</c:v>
                </c:pt>
                <c:pt idx="599">
                  <c:v>-9.2657200917247301E-2</c:v>
                </c:pt>
                <c:pt idx="600">
                  <c:v>-0.12774761286342001</c:v>
                </c:pt>
                <c:pt idx="601">
                  <c:v>-0.163747127879072</c:v>
                </c:pt>
                <c:pt idx="602">
                  <c:v>0.20520256900800601</c:v>
                </c:pt>
                <c:pt idx="603">
                  <c:v>0.430219603103769</c:v>
                </c:pt>
                <c:pt idx="604">
                  <c:v>-0.10603939618463901</c:v>
                </c:pt>
                <c:pt idx="605">
                  <c:v>-0.15530458961754101</c:v>
                </c:pt>
                <c:pt idx="606">
                  <c:v>-0.125747092743033</c:v>
                </c:pt>
                <c:pt idx="607">
                  <c:v>-7.5187164734905401E-2</c:v>
                </c:pt>
                <c:pt idx="608">
                  <c:v>-0.11028526383430599</c:v>
                </c:pt>
                <c:pt idx="609">
                  <c:v>-0.12721003794417499</c:v>
                </c:pt>
                <c:pt idx="610">
                  <c:v>-9.2165666890624096E-2</c:v>
                </c:pt>
                <c:pt idx="611">
                  <c:v>-0.11599968995509299</c:v>
                </c:pt>
                <c:pt idx="612">
                  <c:v>-0.117267830380235</c:v>
                </c:pt>
                <c:pt idx="613">
                  <c:v>-0.19280192142219299</c:v>
                </c:pt>
                <c:pt idx="614">
                  <c:v>-0.17784298544848601</c:v>
                </c:pt>
                <c:pt idx="615">
                  <c:v>-0.138687302874857</c:v>
                </c:pt>
                <c:pt idx="616">
                  <c:v>0.27834553160654402</c:v>
                </c:pt>
                <c:pt idx="617">
                  <c:v>-0.109681283560207</c:v>
                </c:pt>
                <c:pt idx="618">
                  <c:v>-0.21155499836338601</c:v>
                </c:pt>
                <c:pt idx="619">
                  <c:v>-0.21733955520620199</c:v>
                </c:pt>
                <c:pt idx="620">
                  <c:v>-6.0608467489741399E-2</c:v>
                </c:pt>
                <c:pt idx="621">
                  <c:v>-0.14539543276520001</c:v>
                </c:pt>
                <c:pt idx="622">
                  <c:v>-0.229983341923332</c:v>
                </c:pt>
                <c:pt idx="623">
                  <c:v>-0.12690167636628899</c:v>
                </c:pt>
                <c:pt idx="624">
                  <c:v>-0.125240418513139</c:v>
                </c:pt>
                <c:pt idx="625">
                  <c:v>-0.128480696404488</c:v>
                </c:pt>
                <c:pt idx="626">
                  <c:v>-0.12436875963792</c:v>
                </c:pt>
                <c:pt idx="627">
                  <c:v>-0.15869219280232899</c:v>
                </c:pt>
                <c:pt idx="628">
                  <c:v>-0.13354215291153501</c:v>
                </c:pt>
                <c:pt idx="629">
                  <c:v>-0.16616768894306999</c:v>
                </c:pt>
                <c:pt idx="630">
                  <c:v>-0.14389523776338001</c:v>
                </c:pt>
                <c:pt idx="631">
                  <c:v>0.406671738967677</c:v>
                </c:pt>
                <c:pt idx="632">
                  <c:v>0.28451019563014102</c:v>
                </c:pt>
                <c:pt idx="633">
                  <c:v>-0.196016693793332</c:v>
                </c:pt>
                <c:pt idx="634">
                  <c:v>0.12103368668444101</c:v>
                </c:pt>
                <c:pt idx="635">
                  <c:v>-0.172070248218749</c:v>
                </c:pt>
                <c:pt idx="636">
                  <c:v>-0.170850568785437</c:v>
                </c:pt>
                <c:pt idx="637">
                  <c:v>-0.16528537437264701</c:v>
                </c:pt>
                <c:pt idx="638">
                  <c:v>-0.19707496369150099</c:v>
                </c:pt>
                <c:pt idx="639">
                  <c:v>-8.88710626621982E-2</c:v>
                </c:pt>
                <c:pt idx="640">
                  <c:v>-0.203300750407821</c:v>
                </c:pt>
                <c:pt idx="641">
                  <c:v>0.32824723843452303</c:v>
                </c:pt>
                <c:pt idx="642">
                  <c:v>-0.11951144141280701</c:v>
                </c:pt>
                <c:pt idx="643">
                  <c:v>-9.7330596284612297E-2</c:v>
                </c:pt>
                <c:pt idx="644">
                  <c:v>-0.13342613049084101</c:v>
                </c:pt>
                <c:pt idx="645">
                  <c:v>-0.16987449360795601</c:v>
                </c:pt>
                <c:pt idx="646">
                  <c:v>-0.173090718317602</c:v>
                </c:pt>
                <c:pt idx="647">
                  <c:v>-9.6247348449711695E-2</c:v>
                </c:pt>
                <c:pt idx="648">
                  <c:v>-0.13364517480490301</c:v>
                </c:pt>
                <c:pt idx="649">
                  <c:v>-0.13828145175450601</c:v>
                </c:pt>
                <c:pt idx="650">
                  <c:v>-0.207432527133012</c:v>
                </c:pt>
                <c:pt idx="651">
                  <c:v>-0.15535839012706101</c:v>
                </c:pt>
                <c:pt idx="652">
                  <c:v>-0.11427613772432001</c:v>
                </c:pt>
                <c:pt idx="653">
                  <c:v>-0.147863387922224</c:v>
                </c:pt>
                <c:pt idx="654">
                  <c:v>-0.13016111533390001</c:v>
                </c:pt>
                <c:pt idx="655">
                  <c:v>0.577711917954709</c:v>
                </c:pt>
                <c:pt idx="656">
                  <c:v>-9.3544446841073103E-2</c:v>
                </c:pt>
                <c:pt idx="657">
                  <c:v>0.31969362768291898</c:v>
                </c:pt>
                <c:pt idx="658">
                  <c:v>0.27225010833936197</c:v>
                </c:pt>
                <c:pt idx="659">
                  <c:v>-0.16590012023176801</c:v>
                </c:pt>
                <c:pt idx="660">
                  <c:v>-0.139540741977767</c:v>
                </c:pt>
                <c:pt idx="661">
                  <c:v>-0.18545551381047001</c:v>
                </c:pt>
                <c:pt idx="662">
                  <c:v>0.14511429439954401</c:v>
                </c:pt>
                <c:pt idx="663">
                  <c:v>-0.182718538295427</c:v>
                </c:pt>
                <c:pt idx="664">
                  <c:v>-0.20655046155538101</c:v>
                </c:pt>
                <c:pt idx="665">
                  <c:v>-8.6104466418048795E-2</c:v>
                </c:pt>
                <c:pt idx="666">
                  <c:v>-0.26009538497205897</c:v>
                </c:pt>
                <c:pt idx="667">
                  <c:v>0.16868823383267201</c:v>
                </c:pt>
                <c:pt idx="668">
                  <c:v>-0.15507306227895701</c:v>
                </c:pt>
                <c:pt idx="669">
                  <c:v>-0.16231835540990899</c:v>
                </c:pt>
                <c:pt idx="670">
                  <c:v>-0.19745413915313001</c:v>
                </c:pt>
                <c:pt idx="671">
                  <c:v>-8.4911911560443101E-2</c:v>
                </c:pt>
                <c:pt idx="672">
                  <c:v>-0.16028962002182601</c:v>
                </c:pt>
                <c:pt idx="673">
                  <c:v>-9.2690098085953701E-2</c:v>
                </c:pt>
                <c:pt idx="674">
                  <c:v>-0.20840771414748199</c:v>
                </c:pt>
                <c:pt idx="675">
                  <c:v>-0.243058948538319</c:v>
                </c:pt>
                <c:pt idx="676">
                  <c:v>-0.146203655075059</c:v>
                </c:pt>
                <c:pt idx="677">
                  <c:v>-0.15282837119913201</c:v>
                </c:pt>
                <c:pt idx="678">
                  <c:v>0.16451822272789299</c:v>
                </c:pt>
                <c:pt idx="679">
                  <c:v>-0.18290899789864201</c:v>
                </c:pt>
                <c:pt idx="680">
                  <c:v>-0.102498142557628</c:v>
                </c:pt>
                <c:pt idx="681">
                  <c:v>-0.22371436723465801</c:v>
                </c:pt>
                <c:pt idx="682">
                  <c:v>-0.232861155935424</c:v>
                </c:pt>
                <c:pt idx="683">
                  <c:v>-0.20790465755520901</c:v>
                </c:pt>
                <c:pt idx="684">
                  <c:v>-0.18643061604287001</c:v>
                </c:pt>
                <c:pt idx="685">
                  <c:v>-0.14914105939515701</c:v>
                </c:pt>
                <c:pt idx="686">
                  <c:v>-7.8927838020674407E-2</c:v>
                </c:pt>
                <c:pt idx="687">
                  <c:v>-0.13924712247550999</c:v>
                </c:pt>
                <c:pt idx="688">
                  <c:v>-0.27266243461963902</c:v>
                </c:pt>
                <c:pt idx="689">
                  <c:v>-0.18658665204696401</c:v>
                </c:pt>
                <c:pt idx="690">
                  <c:v>-0.135093545278306</c:v>
                </c:pt>
                <c:pt idx="691">
                  <c:v>-0.14222500733139401</c:v>
                </c:pt>
                <c:pt idx="692">
                  <c:v>-0.276883353720564</c:v>
                </c:pt>
                <c:pt idx="693">
                  <c:v>-0.12283733822443001</c:v>
                </c:pt>
                <c:pt idx="694">
                  <c:v>0.13326859006920999</c:v>
                </c:pt>
                <c:pt idx="695">
                  <c:v>0.29467774900923399</c:v>
                </c:pt>
                <c:pt idx="696">
                  <c:v>-0.106796979526024</c:v>
                </c:pt>
                <c:pt idx="697">
                  <c:v>-0.272303321153126</c:v>
                </c:pt>
                <c:pt idx="698">
                  <c:v>-0.20584845134984001</c:v>
                </c:pt>
                <c:pt idx="699">
                  <c:v>0.14822287485574101</c:v>
                </c:pt>
                <c:pt idx="700">
                  <c:v>-0.11653386465615</c:v>
                </c:pt>
                <c:pt idx="701">
                  <c:v>0.24356394642172599</c:v>
                </c:pt>
                <c:pt idx="702">
                  <c:v>-0.21805867043601601</c:v>
                </c:pt>
                <c:pt idx="703">
                  <c:v>-0.30512414420527401</c:v>
                </c:pt>
                <c:pt idx="704">
                  <c:v>-0.16720906371035199</c:v>
                </c:pt>
                <c:pt idx="705">
                  <c:v>-0.101743887365878</c:v>
                </c:pt>
                <c:pt idx="706">
                  <c:v>0.29581051826986199</c:v>
                </c:pt>
                <c:pt idx="707">
                  <c:v>-0.114584064182169</c:v>
                </c:pt>
                <c:pt idx="708">
                  <c:v>-0.166494320403728</c:v>
                </c:pt>
                <c:pt idx="709">
                  <c:v>-0.17504044789867801</c:v>
                </c:pt>
                <c:pt idx="710">
                  <c:v>-0.19174168548530701</c:v>
                </c:pt>
                <c:pt idx="711">
                  <c:v>-0.27907958546426698</c:v>
                </c:pt>
                <c:pt idx="712">
                  <c:v>-0.11390916051157</c:v>
                </c:pt>
                <c:pt idx="713">
                  <c:v>-0.169616496914725</c:v>
                </c:pt>
                <c:pt idx="714">
                  <c:v>-0.1132625750024</c:v>
                </c:pt>
                <c:pt idx="715">
                  <c:v>-0.109521447860409</c:v>
                </c:pt>
                <c:pt idx="716">
                  <c:v>-8.6313895445043101E-2</c:v>
                </c:pt>
                <c:pt idx="717">
                  <c:v>-0.136926671555162</c:v>
                </c:pt>
                <c:pt idx="718">
                  <c:v>-0.158624522692704</c:v>
                </c:pt>
                <c:pt idx="719">
                  <c:v>0.14589987475455099</c:v>
                </c:pt>
                <c:pt idx="720">
                  <c:v>-9.4466968679596697E-2</c:v>
                </c:pt>
                <c:pt idx="721">
                  <c:v>-0.16920940324370301</c:v>
                </c:pt>
                <c:pt idx="722">
                  <c:v>-0.21257465154697699</c:v>
                </c:pt>
                <c:pt idx="723">
                  <c:v>-0.26089983636951602</c:v>
                </c:pt>
                <c:pt idx="724">
                  <c:v>-0.206215756581445</c:v>
                </c:pt>
                <c:pt idx="725">
                  <c:v>-0.18645723394817401</c:v>
                </c:pt>
                <c:pt idx="726">
                  <c:v>-0.125257861514393</c:v>
                </c:pt>
                <c:pt idx="727">
                  <c:v>-0.17407790382483199</c:v>
                </c:pt>
                <c:pt idx="728">
                  <c:v>0.30728823966320901</c:v>
                </c:pt>
                <c:pt idx="729">
                  <c:v>-0.139434995421404</c:v>
                </c:pt>
                <c:pt idx="730">
                  <c:v>-0.18885930547976701</c:v>
                </c:pt>
                <c:pt idx="731">
                  <c:v>-0.16889433201627499</c:v>
                </c:pt>
                <c:pt idx="732">
                  <c:v>-0.15002644278111399</c:v>
                </c:pt>
                <c:pt idx="733">
                  <c:v>-0.20183783423455001</c:v>
                </c:pt>
                <c:pt idx="734">
                  <c:v>-0.11961876141056101</c:v>
                </c:pt>
                <c:pt idx="735">
                  <c:v>-0.138553052448986</c:v>
                </c:pt>
                <c:pt idx="736">
                  <c:v>-0.14515727023046601</c:v>
                </c:pt>
                <c:pt idx="737">
                  <c:v>-0.120163652237069</c:v>
                </c:pt>
                <c:pt idx="738">
                  <c:v>-0.12153630490251099</c:v>
                </c:pt>
                <c:pt idx="739">
                  <c:v>-0.15383948182415599</c:v>
                </c:pt>
                <c:pt idx="740">
                  <c:v>-0.105066351798691</c:v>
                </c:pt>
                <c:pt idx="741">
                  <c:v>-0.17966475036787299</c:v>
                </c:pt>
                <c:pt idx="742">
                  <c:v>-0.17737705052573099</c:v>
                </c:pt>
                <c:pt idx="743">
                  <c:v>-0.18407420671348901</c:v>
                </c:pt>
                <c:pt idx="744">
                  <c:v>-0.15260453044498001</c:v>
                </c:pt>
                <c:pt idx="745">
                  <c:v>-9.0775280031358804E-2</c:v>
                </c:pt>
                <c:pt idx="746">
                  <c:v>-0.11687080901420401</c:v>
                </c:pt>
                <c:pt idx="747">
                  <c:v>-0.105191403361363</c:v>
                </c:pt>
                <c:pt idx="748">
                  <c:v>-0.371102376723008</c:v>
                </c:pt>
                <c:pt idx="749">
                  <c:v>-0.19092734442109599</c:v>
                </c:pt>
                <c:pt idx="750">
                  <c:v>-0.190805672679109</c:v>
                </c:pt>
                <c:pt idx="751">
                  <c:v>-0.18044507601559201</c:v>
                </c:pt>
                <c:pt idx="752">
                  <c:v>-7.0406375208420094E-2</c:v>
                </c:pt>
                <c:pt idx="753">
                  <c:v>-5.43910923477098E-2</c:v>
                </c:pt>
                <c:pt idx="754">
                  <c:v>-0.13327318571640001</c:v>
                </c:pt>
                <c:pt idx="755">
                  <c:v>-0.15185489124040299</c:v>
                </c:pt>
                <c:pt idx="756">
                  <c:v>-0.112512504599108</c:v>
                </c:pt>
                <c:pt idx="757">
                  <c:v>-0.13822701436606299</c:v>
                </c:pt>
                <c:pt idx="758">
                  <c:v>0.182721249690624</c:v>
                </c:pt>
                <c:pt idx="759">
                  <c:v>-0.15272882009431199</c:v>
                </c:pt>
                <c:pt idx="760">
                  <c:v>-9.5446268444083798E-2</c:v>
                </c:pt>
                <c:pt idx="761">
                  <c:v>-8.4508589537005505E-2</c:v>
                </c:pt>
                <c:pt idx="762">
                  <c:v>0.30819453641782202</c:v>
                </c:pt>
                <c:pt idx="763">
                  <c:v>0.229772057395009</c:v>
                </c:pt>
                <c:pt idx="764">
                  <c:v>-6.9789644040873205E-2</c:v>
                </c:pt>
                <c:pt idx="765">
                  <c:v>-0.21119380108156799</c:v>
                </c:pt>
                <c:pt idx="766">
                  <c:v>-0.16669419338779801</c:v>
                </c:pt>
                <c:pt idx="767">
                  <c:v>0.47197550977499902</c:v>
                </c:pt>
                <c:pt idx="768">
                  <c:v>-0.18029706067762599</c:v>
                </c:pt>
                <c:pt idx="769">
                  <c:v>-0.165570676232522</c:v>
                </c:pt>
                <c:pt idx="770">
                  <c:v>-0.13903338564249501</c:v>
                </c:pt>
                <c:pt idx="771">
                  <c:v>-0.13351106523362699</c:v>
                </c:pt>
                <c:pt idx="772">
                  <c:v>0.41790399247527898</c:v>
                </c:pt>
                <c:pt idx="773">
                  <c:v>-0.19265528952819999</c:v>
                </c:pt>
                <c:pt idx="774">
                  <c:v>-0.194470457823638</c:v>
                </c:pt>
                <c:pt idx="775">
                  <c:v>-0.121566174432386</c:v>
                </c:pt>
                <c:pt idx="776">
                  <c:v>-0.12952011180009099</c:v>
                </c:pt>
                <c:pt idx="777">
                  <c:v>-0.219444442708186</c:v>
                </c:pt>
                <c:pt idx="778">
                  <c:v>-0.193775917293666</c:v>
                </c:pt>
                <c:pt idx="779">
                  <c:v>-0.138077555925496</c:v>
                </c:pt>
                <c:pt idx="780">
                  <c:v>-0.110292778960629</c:v>
                </c:pt>
                <c:pt idx="781">
                  <c:v>-0.11144237390360499</c:v>
                </c:pt>
                <c:pt idx="782">
                  <c:v>-9.5864939005251906E-2</c:v>
                </c:pt>
                <c:pt idx="783">
                  <c:v>-0.148091875356966</c:v>
                </c:pt>
                <c:pt idx="784">
                  <c:v>-0.124356818418649</c:v>
                </c:pt>
                <c:pt idx="785">
                  <c:v>-0.12837785731378801</c:v>
                </c:pt>
                <c:pt idx="786">
                  <c:v>-0.16034704549911499</c:v>
                </c:pt>
                <c:pt idx="787">
                  <c:v>-0.19773560151076799</c:v>
                </c:pt>
                <c:pt idx="788">
                  <c:v>0.113663106206459</c:v>
                </c:pt>
                <c:pt idx="789">
                  <c:v>-0.13355053212211099</c:v>
                </c:pt>
                <c:pt idx="790">
                  <c:v>-0.17199224346161299</c:v>
                </c:pt>
                <c:pt idx="791">
                  <c:v>-0.17084160649767299</c:v>
                </c:pt>
                <c:pt idx="792">
                  <c:v>-0.210859004956584</c:v>
                </c:pt>
                <c:pt idx="793">
                  <c:v>-0.21509653150511199</c:v>
                </c:pt>
                <c:pt idx="794">
                  <c:v>-0.16704229111892599</c:v>
                </c:pt>
                <c:pt idx="795">
                  <c:v>-0.18113782671252701</c:v>
                </c:pt>
                <c:pt idx="796">
                  <c:v>-0.123346363264139</c:v>
                </c:pt>
                <c:pt idx="797">
                  <c:v>-0.166582683214335</c:v>
                </c:pt>
                <c:pt idx="798">
                  <c:v>-0.12401250616935799</c:v>
                </c:pt>
                <c:pt idx="799">
                  <c:v>-0.108865222502293</c:v>
                </c:pt>
                <c:pt idx="800">
                  <c:v>0.141190984567761</c:v>
                </c:pt>
                <c:pt idx="801">
                  <c:v>-0.232259810511217</c:v>
                </c:pt>
                <c:pt idx="802">
                  <c:v>-0.15985764809599001</c:v>
                </c:pt>
                <c:pt idx="803">
                  <c:v>-0.117521398924788</c:v>
                </c:pt>
                <c:pt idx="804">
                  <c:v>0.15355723143153199</c:v>
                </c:pt>
                <c:pt idx="805">
                  <c:v>-0.16399809425719</c:v>
                </c:pt>
                <c:pt idx="806">
                  <c:v>0.11254578685727799</c:v>
                </c:pt>
                <c:pt idx="807">
                  <c:v>-0.102288132263902</c:v>
                </c:pt>
                <c:pt idx="808">
                  <c:v>-0.276123815556723</c:v>
                </c:pt>
                <c:pt idx="809">
                  <c:v>-0.109004997350223</c:v>
                </c:pt>
                <c:pt idx="810">
                  <c:v>-0.153633693048047</c:v>
                </c:pt>
                <c:pt idx="811">
                  <c:v>-0.11793174097199401</c:v>
                </c:pt>
                <c:pt idx="812">
                  <c:v>-0.12967842874041399</c:v>
                </c:pt>
                <c:pt idx="813">
                  <c:v>-0.224841227070851</c:v>
                </c:pt>
                <c:pt idx="814">
                  <c:v>-0.21580342642156999</c:v>
                </c:pt>
                <c:pt idx="815">
                  <c:v>-0.19190333939909501</c:v>
                </c:pt>
                <c:pt idx="816">
                  <c:v>-0.158908918077105</c:v>
                </c:pt>
                <c:pt idx="817">
                  <c:v>-0.14283522236778701</c:v>
                </c:pt>
                <c:pt idx="818">
                  <c:v>-0.118150949456266</c:v>
                </c:pt>
                <c:pt idx="819">
                  <c:v>-0.13104444138383101</c:v>
                </c:pt>
                <c:pt idx="820">
                  <c:v>-0.105839224528933</c:v>
                </c:pt>
                <c:pt idx="821">
                  <c:v>-0.135637629185384</c:v>
                </c:pt>
                <c:pt idx="822">
                  <c:v>-0.135732780007815</c:v>
                </c:pt>
                <c:pt idx="823">
                  <c:v>-0.20089621973740199</c:v>
                </c:pt>
                <c:pt idx="824">
                  <c:v>-0.16053622765213299</c:v>
                </c:pt>
                <c:pt idx="825">
                  <c:v>-0.208763436090323</c:v>
                </c:pt>
                <c:pt idx="826">
                  <c:v>-0.16251097503519099</c:v>
                </c:pt>
                <c:pt idx="827">
                  <c:v>-0.13754736310603999</c:v>
                </c:pt>
                <c:pt idx="828">
                  <c:v>-0.12443399987838</c:v>
                </c:pt>
                <c:pt idx="829">
                  <c:v>-0.18651313193097199</c:v>
                </c:pt>
                <c:pt idx="830">
                  <c:v>-0.198019048870578</c:v>
                </c:pt>
                <c:pt idx="831">
                  <c:v>-0.13907778583181199</c:v>
                </c:pt>
                <c:pt idx="832">
                  <c:v>-0.13576137284019599</c:v>
                </c:pt>
                <c:pt idx="833">
                  <c:v>-0.275706399142085</c:v>
                </c:pt>
                <c:pt idx="834">
                  <c:v>-0.180612889231309</c:v>
                </c:pt>
                <c:pt idx="835">
                  <c:v>-7.3055659498731301E-2</c:v>
                </c:pt>
                <c:pt idx="836">
                  <c:v>-0.15959637038025401</c:v>
                </c:pt>
                <c:pt idx="837">
                  <c:v>-0.11297276365365901</c:v>
                </c:pt>
                <c:pt idx="838">
                  <c:v>0.74609435655149703</c:v>
                </c:pt>
                <c:pt idx="839">
                  <c:v>-0.12386849094491099</c:v>
                </c:pt>
                <c:pt idx="840">
                  <c:v>-0.20682515372447699</c:v>
                </c:pt>
                <c:pt idx="841">
                  <c:v>-0.13466953499265399</c:v>
                </c:pt>
                <c:pt idx="842">
                  <c:v>-0.19913746713924099</c:v>
                </c:pt>
                <c:pt idx="843">
                  <c:v>-0.10411685862973701</c:v>
                </c:pt>
                <c:pt idx="844">
                  <c:v>-0.141854627461417</c:v>
                </c:pt>
                <c:pt idx="845">
                  <c:v>-0.13028731928353701</c:v>
                </c:pt>
                <c:pt idx="846">
                  <c:v>-0.186921379174604</c:v>
                </c:pt>
                <c:pt idx="847">
                  <c:v>0.225159516670207</c:v>
                </c:pt>
                <c:pt idx="848">
                  <c:v>0.58024454903515699</c:v>
                </c:pt>
                <c:pt idx="849">
                  <c:v>-0.15550667741548099</c:v>
                </c:pt>
                <c:pt idx="850">
                  <c:v>-0.144990465808289</c:v>
                </c:pt>
                <c:pt idx="851">
                  <c:v>0.29710533790312399</c:v>
                </c:pt>
                <c:pt idx="852">
                  <c:v>-0.18211809075701499</c:v>
                </c:pt>
                <c:pt idx="853">
                  <c:v>-0.23862233578761</c:v>
                </c:pt>
                <c:pt idx="854">
                  <c:v>-0.18087290905108899</c:v>
                </c:pt>
                <c:pt idx="855">
                  <c:v>-0.156263942545183</c:v>
                </c:pt>
                <c:pt idx="856">
                  <c:v>0.28181665111863102</c:v>
                </c:pt>
                <c:pt idx="857">
                  <c:v>-0.18719408533127699</c:v>
                </c:pt>
                <c:pt idx="858">
                  <c:v>-0.101483040362206</c:v>
                </c:pt>
                <c:pt idx="859">
                  <c:v>-0.20607043205516201</c:v>
                </c:pt>
                <c:pt idx="860">
                  <c:v>-0.18925584201092699</c:v>
                </c:pt>
                <c:pt idx="861">
                  <c:v>-0.16215161485591301</c:v>
                </c:pt>
                <c:pt idx="862">
                  <c:v>-0.216130223238267</c:v>
                </c:pt>
                <c:pt idx="863">
                  <c:v>-0.11236249737909799</c:v>
                </c:pt>
                <c:pt idx="864">
                  <c:v>-0.12159228230854</c:v>
                </c:pt>
                <c:pt idx="865">
                  <c:v>0.18069052474515199</c:v>
                </c:pt>
                <c:pt idx="866">
                  <c:v>-8.3132230880001295E-2</c:v>
                </c:pt>
                <c:pt idx="867">
                  <c:v>-0.123767207437743</c:v>
                </c:pt>
                <c:pt idx="868">
                  <c:v>-9.5036937350103698E-2</c:v>
                </c:pt>
                <c:pt idx="869">
                  <c:v>-0.208547408093779</c:v>
                </c:pt>
                <c:pt idx="870">
                  <c:v>-0.14916585934982701</c:v>
                </c:pt>
                <c:pt idx="871">
                  <c:v>0.212264089240528</c:v>
                </c:pt>
                <c:pt idx="872">
                  <c:v>-0.125423726499371</c:v>
                </c:pt>
                <c:pt idx="873">
                  <c:v>-0.122314556147232</c:v>
                </c:pt>
                <c:pt idx="874">
                  <c:v>-0.30533255603887399</c:v>
                </c:pt>
                <c:pt idx="875">
                  <c:v>0.54311356460502003</c:v>
                </c:pt>
                <c:pt idx="876">
                  <c:v>-9.31141113543585E-2</c:v>
                </c:pt>
                <c:pt idx="877">
                  <c:v>-0.16520118744328099</c:v>
                </c:pt>
                <c:pt idx="878">
                  <c:v>-0.120393996498198</c:v>
                </c:pt>
                <c:pt idx="879">
                  <c:v>0.34078835102279997</c:v>
                </c:pt>
                <c:pt idx="880">
                  <c:v>-0.235294316728928</c:v>
                </c:pt>
                <c:pt idx="881">
                  <c:v>-9.2751868155916697E-2</c:v>
                </c:pt>
                <c:pt idx="882">
                  <c:v>-0.173925149390983</c:v>
                </c:pt>
                <c:pt idx="883">
                  <c:v>-0.17706458139258099</c:v>
                </c:pt>
                <c:pt idx="884">
                  <c:v>0.26418076864082402</c:v>
                </c:pt>
                <c:pt idx="885">
                  <c:v>-0.14423857849604299</c:v>
                </c:pt>
                <c:pt idx="886">
                  <c:v>-0.23029600131852801</c:v>
                </c:pt>
                <c:pt idx="887">
                  <c:v>0.232228868833077</c:v>
                </c:pt>
                <c:pt idx="888">
                  <c:v>-0.16758024538163199</c:v>
                </c:pt>
                <c:pt idx="889">
                  <c:v>-0.21278991462150601</c:v>
                </c:pt>
                <c:pt idx="890">
                  <c:v>-0.167385511537258</c:v>
                </c:pt>
                <c:pt idx="891">
                  <c:v>-0.23360587643821301</c:v>
                </c:pt>
                <c:pt idx="892">
                  <c:v>-0.21746759236892699</c:v>
                </c:pt>
                <c:pt idx="893">
                  <c:v>-0.135533822574014</c:v>
                </c:pt>
                <c:pt idx="894">
                  <c:v>-0.188381045127401</c:v>
                </c:pt>
                <c:pt idx="895">
                  <c:v>-0.222082005858313</c:v>
                </c:pt>
                <c:pt idx="896">
                  <c:v>-0.19129818716920699</c:v>
                </c:pt>
                <c:pt idx="897">
                  <c:v>-0.138467491108793</c:v>
                </c:pt>
                <c:pt idx="898">
                  <c:v>-0.18631901949811</c:v>
                </c:pt>
                <c:pt idx="899">
                  <c:v>-0.23549609632125201</c:v>
                </c:pt>
                <c:pt idx="900">
                  <c:v>-0.13789423466228801</c:v>
                </c:pt>
                <c:pt idx="901">
                  <c:v>-0.235771238668954</c:v>
                </c:pt>
                <c:pt idx="902">
                  <c:v>-0.15214013859286499</c:v>
                </c:pt>
                <c:pt idx="903">
                  <c:v>-0.10707812651030101</c:v>
                </c:pt>
                <c:pt idx="904">
                  <c:v>-0.16223878929809701</c:v>
                </c:pt>
                <c:pt idx="905">
                  <c:v>-0.25789124536972802</c:v>
                </c:pt>
                <c:pt idx="906">
                  <c:v>-0.139585402533563</c:v>
                </c:pt>
                <c:pt idx="907">
                  <c:v>-0.33790174533881201</c:v>
                </c:pt>
                <c:pt idx="908">
                  <c:v>-0.20167272824146601</c:v>
                </c:pt>
                <c:pt idx="909">
                  <c:v>-0.18178057452428201</c:v>
                </c:pt>
                <c:pt idx="910">
                  <c:v>-0.21314829741323699</c:v>
                </c:pt>
                <c:pt idx="911">
                  <c:v>-0.18004221513864099</c:v>
                </c:pt>
                <c:pt idx="912">
                  <c:v>-0.27168753065796802</c:v>
                </c:pt>
                <c:pt idx="913">
                  <c:v>-0.204592195568782</c:v>
                </c:pt>
                <c:pt idx="914">
                  <c:v>-0.120534148394585</c:v>
                </c:pt>
                <c:pt idx="915">
                  <c:v>-0.18406739629389601</c:v>
                </c:pt>
                <c:pt idx="916">
                  <c:v>-0.166712656947515</c:v>
                </c:pt>
                <c:pt idx="917">
                  <c:v>-0.109450940975737</c:v>
                </c:pt>
                <c:pt idx="918">
                  <c:v>-0.17771634245556001</c:v>
                </c:pt>
                <c:pt idx="919">
                  <c:v>-0.20688281409722001</c:v>
                </c:pt>
                <c:pt idx="920">
                  <c:v>-0.16163046283993601</c:v>
                </c:pt>
                <c:pt idx="921">
                  <c:v>-0.19420646485132001</c:v>
                </c:pt>
                <c:pt idx="922">
                  <c:v>-0.12002781714577</c:v>
                </c:pt>
                <c:pt idx="923">
                  <c:v>-9.5687178026493E-2</c:v>
                </c:pt>
                <c:pt idx="924">
                  <c:v>0.25692427576956001</c:v>
                </c:pt>
                <c:pt idx="925">
                  <c:v>-0.162215762815554</c:v>
                </c:pt>
                <c:pt idx="926">
                  <c:v>-0.28279154998189798</c:v>
                </c:pt>
                <c:pt idx="927">
                  <c:v>0.200734723289199</c:v>
                </c:pt>
                <c:pt idx="928">
                  <c:v>-0.16041292685745101</c:v>
                </c:pt>
                <c:pt idx="929">
                  <c:v>-0.17718587194472199</c:v>
                </c:pt>
                <c:pt idx="930">
                  <c:v>-0.118481855446767</c:v>
                </c:pt>
                <c:pt idx="931">
                  <c:v>-0.23237594982165799</c:v>
                </c:pt>
                <c:pt idx="932">
                  <c:v>-9.3737079128755105E-2</c:v>
                </c:pt>
                <c:pt idx="933">
                  <c:v>-0.16724725064750201</c:v>
                </c:pt>
                <c:pt idx="934">
                  <c:v>-0.10483100337842401</c:v>
                </c:pt>
                <c:pt idx="935">
                  <c:v>0.24839645256645901</c:v>
                </c:pt>
                <c:pt idx="936">
                  <c:v>-0.17496830238157399</c:v>
                </c:pt>
                <c:pt idx="937">
                  <c:v>-0.139256904168755</c:v>
                </c:pt>
                <c:pt idx="938">
                  <c:v>-9.6053873252980496E-2</c:v>
                </c:pt>
                <c:pt idx="939">
                  <c:v>-0.17529311513394899</c:v>
                </c:pt>
                <c:pt idx="940">
                  <c:v>-0.10387699838732201</c:v>
                </c:pt>
                <c:pt idx="941">
                  <c:v>-0.161138664911783</c:v>
                </c:pt>
                <c:pt idx="942">
                  <c:v>-0.19979565761382601</c:v>
                </c:pt>
                <c:pt idx="943">
                  <c:v>-0.14573691245227499</c:v>
                </c:pt>
                <c:pt idx="944">
                  <c:v>-0.158981948856211</c:v>
                </c:pt>
                <c:pt idx="945">
                  <c:v>-0.19133582481800401</c:v>
                </c:pt>
                <c:pt idx="946">
                  <c:v>-0.123771674006787</c:v>
                </c:pt>
                <c:pt idx="947">
                  <c:v>-0.16715961330863999</c:v>
                </c:pt>
                <c:pt idx="948">
                  <c:v>-9.5496346116496197E-2</c:v>
                </c:pt>
                <c:pt idx="949">
                  <c:v>-0.13349059350544801</c:v>
                </c:pt>
                <c:pt idx="950">
                  <c:v>-0.28690014032994299</c:v>
                </c:pt>
                <c:pt idx="951">
                  <c:v>-0.137346044964858</c:v>
                </c:pt>
                <c:pt idx="952">
                  <c:v>0.316718207331395</c:v>
                </c:pt>
                <c:pt idx="953">
                  <c:v>-0.204777275010918</c:v>
                </c:pt>
                <c:pt idx="954">
                  <c:v>0.27781817378699902</c:v>
                </c:pt>
                <c:pt idx="955">
                  <c:v>-0.12070540573442499</c:v>
                </c:pt>
                <c:pt idx="956">
                  <c:v>-0.26466750549109702</c:v>
                </c:pt>
                <c:pt idx="957">
                  <c:v>-0.13843608453822401</c:v>
                </c:pt>
                <c:pt idx="958">
                  <c:v>-0.18280896186172901</c:v>
                </c:pt>
                <c:pt idx="959">
                  <c:v>-0.16185040827803099</c:v>
                </c:pt>
                <c:pt idx="960">
                  <c:v>-0.15777027761619999</c:v>
                </c:pt>
                <c:pt idx="961">
                  <c:v>0.222746417551519</c:v>
                </c:pt>
                <c:pt idx="962">
                  <c:v>-0.141819029780902</c:v>
                </c:pt>
                <c:pt idx="963">
                  <c:v>-0.172591452662302</c:v>
                </c:pt>
                <c:pt idx="964">
                  <c:v>-0.19452422203147501</c:v>
                </c:pt>
                <c:pt idx="965">
                  <c:v>0.139380226973527</c:v>
                </c:pt>
                <c:pt idx="966">
                  <c:v>-0.17618856566309901</c:v>
                </c:pt>
                <c:pt idx="967">
                  <c:v>-0.161423376574267</c:v>
                </c:pt>
                <c:pt idx="968">
                  <c:v>-0.21413260178924101</c:v>
                </c:pt>
                <c:pt idx="969">
                  <c:v>-0.18422612562400201</c:v>
                </c:pt>
                <c:pt idx="970">
                  <c:v>-0.111970271505936</c:v>
                </c:pt>
                <c:pt idx="971">
                  <c:v>-0.155981603101147</c:v>
                </c:pt>
                <c:pt idx="972">
                  <c:v>0.56167869334687603</c:v>
                </c:pt>
                <c:pt idx="973">
                  <c:v>-0.28781185705970802</c:v>
                </c:pt>
                <c:pt idx="974">
                  <c:v>-0.187143229615329</c:v>
                </c:pt>
                <c:pt idx="975">
                  <c:v>-0.12768849609069799</c:v>
                </c:pt>
                <c:pt idx="976">
                  <c:v>-0.16697452032565499</c:v>
                </c:pt>
                <c:pt idx="977">
                  <c:v>-0.18424092409411599</c:v>
                </c:pt>
                <c:pt idx="978">
                  <c:v>-0.172464342763889</c:v>
                </c:pt>
                <c:pt idx="979">
                  <c:v>-0.10111624150932701</c:v>
                </c:pt>
                <c:pt idx="980">
                  <c:v>-0.241172115030444</c:v>
                </c:pt>
                <c:pt idx="981">
                  <c:v>-0.14590178662836201</c:v>
                </c:pt>
                <c:pt idx="982">
                  <c:v>-0.111434475260503</c:v>
                </c:pt>
                <c:pt idx="983">
                  <c:v>-0.12036906506753201</c:v>
                </c:pt>
                <c:pt idx="984">
                  <c:v>-0.222459585866671</c:v>
                </c:pt>
                <c:pt idx="985">
                  <c:v>-0.18619696440793099</c:v>
                </c:pt>
                <c:pt idx="986">
                  <c:v>-0.153168123509384</c:v>
                </c:pt>
                <c:pt idx="987">
                  <c:v>-0.14008940263244299</c:v>
                </c:pt>
                <c:pt idx="988">
                  <c:v>-0.18112524904691499</c:v>
                </c:pt>
                <c:pt idx="989">
                  <c:v>-0.22737211683363101</c:v>
                </c:pt>
                <c:pt idx="990">
                  <c:v>-0.23525225218795201</c:v>
                </c:pt>
                <c:pt idx="991">
                  <c:v>0.62041501644901198</c:v>
                </c:pt>
                <c:pt idx="992">
                  <c:v>0.272521709040007</c:v>
                </c:pt>
                <c:pt idx="993">
                  <c:v>-0.19071774613133</c:v>
                </c:pt>
                <c:pt idx="994">
                  <c:v>-0.24402676238642701</c:v>
                </c:pt>
                <c:pt idx="995">
                  <c:v>-8.2725418033143094E-2</c:v>
                </c:pt>
                <c:pt idx="996">
                  <c:v>-0.33694494009392401</c:v>
                </c:pt>
                <c:pt idx="997">
                  <c:v>-0.168989381652281</c:v>
                </c:pt>
                <c:pt idx="998">
                  <c:v>-0.29029779203414002</c:v>
                </c:pt>
                <c:pt idx="999">
                  <c:v>-0.16186096019593799</c:v>
                </c:pt>
                <c:pt idx="1000">
                  <c:v>-0.23112111407061101</c:v>
                </c:pt>
                <c:pt idx="1001">
                  <c:v>-0.119738754210082</c:v>
                </c:pt>
                <c:pt idx="1002">
                  <c:v>-0.213573779936548</c:v>
                </c:pt>
                <c:pt idx="1003">
                  <c:v>-0.17339662637748601</c:v>
                </c:pt>
                <c:pt idx="1004">
                  <c:v>-0.14952498028907399</c:v>
                </c:pt>
                <c:pt idx="1005">
                  <c:v>-0.19854914352217401</c:v>
                </c:pt>
                <c:pt idx="1006">
                  <c:v>-0.13573150400885001</c:v>
                </c:pt>
                <c:pt idx="1007">
                  <c:v>-0.14070238767733201</c:v>
                </c:pt>
                <c:pt idx="1008">
                  <c:v>-7.1406614871393395E-2</c:v>
                </c:pt>
                <c:pt idx="1009">
                  <c:v>-0.103536364944684</c:v>
                </c:pt>
                <c:pt idx="1010">
                  <c:v>-0.217727163796892</c:v>
                </c:pt>
                <c:pt idx="1011">
                  <c:v>-0.11537353000134901</c:v>
                </c:pt>
                <c:pt idx="1012">
                  <c:v>-0.113456668842589</c:v>
                </c:pt>
                <c:pt idx="1013">
                  <c:v>-0.148640466444385</c:v>
                </c:pt>
                <c:pt idx="1014">
                  <c:v>-0.108720686269744</c:v>
                </c:pt>
                <c:pt idx="1015">
                  <c:v>0.23840599718511801</c:v>
                </c:pt>
                <c:pt idx="1016">
                  <c:v>-0.27974342104052802</c:v>
                </c:pt>
                <c:pt idx="1017">
                  <c:v>-0.133574245069532</c:v>
                </c:pt>
                <c:pt idx="1018">
                  <c:v>-0.12662693996441299</c:v>
                </c:pt>
                <c:pt idx="1019">
                  <c:v>-0.18772464604317701</c:v>
                </c:pt>
                <c:pt idx="1020">
                  <c:v>-0.13564875629190301</c:v>
                </c:pt>
                <c:pt idx="1021">
                  <c:v>-0.18781975941128901</c:v>
                </c:pt>
                <c:pt idx="1022">
                  <c:v>0.13643117881952699</c:v>
                </c:pt>
                <c:pt idx="1023">
                  <c:v>0.15809819549877799</c:v>
                </c:pt>
                <c:pt idx="1024">
                  <c:v>-0.19528793492649901</c:v>
                </c:pt>
                <c:pt idx="1025">
                  <c:v>-0.109102613952864</c:v>
                </c:pt>
                <c:pt idx="1026">
                  <c:v>-0.12753039190766199</c:v>
                </c:pt>
                <c:pt idx="1027">
                  <c:v>-9.0184143969888303E-2</c:v>
                </c:pt>
                <c:pt idx="1028">
                  <c:v>-0.126499970786212</c:v>
                </c:pt>
                <c:pt idx="1029">
                  <c:v>-0.32505841391101298</c:v>
                </c:pt>
                <c:pt idx="1030">
                  <c:v>-0.22238171785989599</c:v>
                </c:pt>
                <c:pt idx="1031">
                  <c:v>-0.221068418262965</c:v>
                </c:pt>
                <c:pt idx="1032">
                  <c:v>-0.16076440419840801</c:v>
                </c:pt>
                <c:pt idx="1033">
                  <c:v>-0.22272435152921499</c:v>
                </c:pt>
                <c:pt idx="1034">
                  <c:v>-0.141067150759044</c:v>
                </c:pt>
                <c:pt idx="1035">
                  <c:v>-0.108770229991534</c:v>
                </c:pt>
                <c:pt idx="1036">
                  <c:v>0.23232259873418501</c:v>
                </c:pt>
                <c:pt idx="1037">
                  <c:v>-0.12751245518031201</c:v>
                </c:pt>
                <c:pt idx="1038">
                  <c:v>-0.34622455526828499</c:v>
                </c:pt>
                <c:pt idx="1039">
                  <c:v>-8.7655035546951907E-2</c:v>
                </c:pt>
                <c:pt idx="1040">
                  <c:v>-0.119135336903442</c:v>
                </c:pt>
                <c:pt idx="1041">
                  <c:v>-0.10218532758738701</c:v>
                </c:pt>
                <c:pt idx="1042">
                  <c:v>-0.263655221233143</c:v>
                </c:pt>
                <c:pt idx="1043">
                  <c:v>-0.169351001423001</c:v>
                </c:pt>
                <c:pt idx="1044">
                  <c:v>-0.16030140420251701</c:v>
                </c:pt>
                <c:pt idx="1045">
                  <c:v>-0.24963020237111</c:v>
                </c:pt>
                <c:pt idx="1046">
                  <c:v>-0.136387684877044</c:v>
                </c:pt>
                <c:pt idx="1047">
                  <c:v>-0.16377209298594</c:v>
                </c:pt>
                <c:pt idx="1048">
                  <c:v>-0.11862019745351</c:v>
                </c:pt>
                <c:pt idx="1049">
                  <c:v>0.37712610925873602</c:v>
                </c:pt>
                <c:pt idx="1050">
                  <c:v>-0.15865789978000699</c:v>
                </c:pt>
                <c:pt idx="1051">
                  <c:v>-0.10568021748090101</c:v>
                </c:pt>
                <c:pt idx="1052">
                  <c:v>-0.111969855096134</c:v>
                </c:pt>
                <c:pt idx="1053">
                  <c:v>-0.24815727647935401</c:v>
                </c:pt>
                <c:pt idx="1054">
                  <c:v>-0.16029545230756601</c:v>
                </c:pt>
                <c:pt idx="1055">
                  <c:v>-0.27070433273172201</c:v>
                </c:pt>
                <c:pt idx="1056">
                  <c:v>-9.4589376605710193E-2</c:v>
                </c:pt>
                <c:pt idx="1057">
                  <c:v>-0.31744197712762601</c:v>
                </c:pt>
                <c:pt idx="1058">
                  <c:v>-0.15745472816762399</c:v>
                </c:pt>
                <c:pt idx="1059">
                  <c:v>-0.19934453326256199</c:v>
                </c:pt>
                <c:pt idx="1060">
                  <c:v>-0.213642933000597</c:v>
                </c:pt>
                <c:pt idx="1061">
                  <c:v>-0.182310041936878</c:v>
                </c:pt>
                <c:pt idx="1062">
                  <c:v>-0.124869110895617</c:v>
                </c:pt>
                <c:pt idx="1063">
                  <c:v>-0.13303079685102001</c:v>
                </c:pt>
                <c:pt idx="1064">
                  <c:v>-0.10648855986062</c:v>
                </c:pt>
                <c:pt idx="1065">
                  <c:v>-0.16124354165391999</c:v>
                </c:pt>
                <c:pt idx="1066">
                  <c:v>-0.16659610661506599</c:v>
                </c:pt>
                <c:pt idx="1067">
                  <c:v>-0.24044581079171401</c:v>
                </c:pt>
                <c:pt idx="1068">
                  <c:v>-0.299410193020057</c:v>
                </c:pt>
                <c:pt idx="1069">
                  <c:v>-0.193213844420564</c:v>
                </c:pt>
                <c:pt idx="1070">
                  <c:v>-0.148605848831804</c:v>
                </c:pt>
                <c:pt idx="1071">
                  <c:v>0.48622789548193301</c:v>
                </c:pt>
                <c:pt idx="1072">
                  <c:v>-0.246034030252094</c:v>
                </c:pt>
                <c:pt idx="1073">
                  <c:v>-0.15696473459448099</c:v>
                </c:pt>
                <c:pt idx="1074">
                  <c:v>-0.113978541885014</c:v>
                </c:pt>
                <c:pt idx="1075">
                  <c:v>-0.15147662057117001</c:v>
                </c:pt>
                <c:pt idx="1076">
                  <c:v>-0.15848729304053899</c:v>
                </c:pt>
                <c:pt idx="1077">
                  <c:v>-0.20916271749613499</c:v>
                </c:pt>
                <c:pt idx="1078">
                  <c:v>-0.162903438103248</c:v>
                </c:pt>
                <c:pt idx="1079">
                  <c:v>-0.14693324067237201</c:v>
                </c:pt>
                <c:pt idx="1080">
                  <c:v>-0.126314779054891</c:v>
                </c:pt>
                <c:pt idx="1081">
                  <c:v>-0.25994223789983301</c:v>
                </c:pt>
                <c:pt idx="1082">
                  <c:v>-0.126087793923712</c:v>
                </c:pt>
                <c:pt idx="1083">
                  <c:v>-0.18178726822154301</c:v>
                </c:pt>
                <c:pt idx="1084">
                  <c:v>-0.109028812910586</c:v>
                </c:pt>
                <c:pt idx="1085">
                  <c:v>-0.16477398283295</c:v>
                </c:pt>
                <c:pt idx="1086">
                  <c:v>-0.20650253352603601</c:v>
                </c:pt>
                <c:pt idx="1087">
                  <c:v>-0.13909370241358299</c:v>
                </c:pt>
                <c:pt idx="1088">
                  <c:v>0.36150855142426203</c:v>
                </c:pt>
                <c:pt idx="1089">
                  <c:v>0.194930010816456</c:v>
                </c:pt>
                <c:pt idx="1090">
                  <c:v>0.61226935696829299</c:v>
                </c:pt>
                <c:pt idx="1091">
                  <c:v>-0.15233842626998101</c:v>
                </c:pt>
                <c:pt idx="1092">
                  <c:v>-0.13998447101327199</c:v>
                </c:pt>
                <c:pt idx="1093">
                  <c:v>-0.173145342406098</c:v>
                </c:pt>
                <c:pt idx="1094">
                  <c:v>-0.16617880482146999</c:v>
                </c:pt>
                <c:pt idx="1095">
                  <c:v>-0.17352745759812099</c:v>
                </c:pt>
                <c:pt idx="1096">
                  <c:v>-9.8259599494611799E-2</c:v>
                </c:pt>
                <c:pt idx="1097">
                  <c:v>-0.16070007223063201</c:v>
                </c:pt>
                <c:pt idx="1098">
                  <c:v>-0.140635076715736</c:v>
                </c:pt>
                <c:pt idx="1099">
                  <c:v>-0.36008747880173197</c:v>
                </c:pt>
                <c:pt idx="1100">
                  <c:v>-0.176159154823815</c:v>
                </c:pt>
                <c:pt idx="1101">
                  <c:v>-0.100287583539203</c:v>
                </c:pt>
                <c:pt idx="1102">
                  <c:v>-0.23947193988702301</c:v>
                </c:pt>
                <c:pt idx="1103">
                  <c:v>-0.15979764304150601</c:v>
                </c:pt>
                <c:pt idx="1104">
                  <c:v>-0.14054772413152</c:v>
                </c:pt>
                <c:pt idx="1105">
                  <c:v>-0.217896299285668</c:v>
                </c:pt>
                <c:pt idx="1106">
                  <c:v>0.26830964524123602</c:v>
                </c:pt>
                <c:pt idx="1107">
                  <c:v>-9.8509991916370304E-2</c:v>
                </c:pt>
                <c:pt idx="1108">
                  <c:v>-0.18476223409592299</c:v>
                </c:pt>
                <c:pt idx="1109">
                  <c:v>-0.21594390437073599</c:v>
                </c:pt>
                <c:pt idx="1110">
                  <c:v>-0.18374692290945999</c:v>
                </c:pt>
                <c:pt idx="1111">
                  <c:v>-0.17467261951219501</c:v>
                </c:pt>
                <c:pt idx="1112">
                  <c:v>-0.186402572857155</c:v>
                </c:pt>
                <c:pt idx="1113">
                  <c:v>-0.16773839730498899</c:v>
                </c:pt>
                <c:pt idx="1114">
                  <c:v>-0.26684398027199702</c:v>
                </c:pt>
                <c:pt idx="1115">
                  <c:v>-0.296456262893804</c:v>
                </c:pt>
                <c:pt idx="1116">
                  <c:v>-0.17327887322333199</c:v>
                </c:pt>
                <c:pt idx="1117">
                  <c:v>-0.203144462418305</c:v>
                </c:pt>
                <c:pt idx="1118">
                  <c:v>-0.23143761345097599</c:v>
                </c:pt>
                <c:pt idx="1119">
                  <c:v>-0.32682175792943902</c:v>
                </c:pt>
                <c:pt idx="1120">
                  <c:v>-0.25580125825162497</c:v>
                </c:pt>
                <c:pt idx="1121">
                  <c:v>-0.204659085565641</c:v>
                </c:pt>
                <c:pt idx="1122">
                  <c:v>0.16575198148003001</c:v>
                </c:pt>
                <c:pt idx="1123">
                  <c:v>-0.31341671918452801</c:v>
                </c:pt>
                <c:pt idx="1124">
                  <c:v>-0.27831486703320402</c:v>
                </c:pt>
                <c:pt idx="1125">
                  <c:v>-0.26679913855432602</c:v>
                </c:pt>
                <c:pt idx="1126">
                  <c:v>-0.157551818607438</c:v>
                </c:pt>
                <c:pt idx="1127">
                  <c:v>-0.21896909279591201</c:v>
                </c:pt>
                <c:pt idx="1128">
                  <c:v>-9.0470250465482002E-2</c:v>
                </c:pt>
                <c:pt idx="1129">
                  <c:v>0.95755810147943199</c:v>
                </c:pt>
                <c:pt idx="1130">
                  <c:v>-0.17426651081965</c:v>
                </c:pt>
                <c:pt idx="1131">
                  <c:v>-0.19765458249458201</c:v>
                </c:pt>
                <c:pt idx="1132">
                  <c:v>-0.18766758430997901</c:v>
                </c:pt>
                <c:pt idx="1133">
                  <c:v>0.440988392771055</c:v>
                </c:pt>
                <c:pt idx="1134">
                  <c:v>-0.21043309971295501</c:v>
                </c:pt>
                <c:pt idx="1135">
                  <c:v>-0.15480882107466201</c:v>
                </c:pt>
                <c:pt idx="1136">
                  <c:v>-0.170025221204709</c:v>
                </c:pt>
                <c:pt idx="1137">
                  <c:v>0.34742724249726498</c:v>
                </c:pt>
                <c:pt idx="1138">
                  <c:v>-0.16384956464556599</c:v>
                </c:pt>
                <c:pt idx="1139">
                  <c:v>-0.17217860135076399</c:v>
                </c:pt>
                <c:pt idx="1140">
                  <c:v>0.458770903388796</c:v>
                </c:pt>
                <c:pt idx="1141">
                  <c:v>0.211276016288275</c:v>
                </c:pt>
                <c:pt idx="1142">
                  <c:v>0.65948016256245801</c:v>
                </c:pt>
                <c:pt idx="1143">
                  <c:v>-0.20349381382026999</c:v>
                </c:pt>
                <c:pt idx="1144">
                  <c:v>-0.18567833677628301</c:v>
                </c:pt>
                <c:pt idx="1145">
                  <c:v>-0.359444176767655</c:v>
                </c:pt>
                <c:pt idx="1146">
                  <c:v>-0.15263969120277701</c:v>
                </c:pt>
                <c:pt idx="1147">
                  <c:v>-0.282455818735802</c:v>
                </c:pt>
                <c:pt idx="1148">
                  <c:v>-0.103425070815446</c:v>
                </c:pt>
                <c:pt idx="1149">
                  <c:v>-0.175343202210654</c:v>
                </c:pt>
                <c:pt idx="1150">
                  <c:v>-0.235665843225001</c:v>
                </c:pt>
                <c:pt idx="1151">
                  <c:v>-0.23624483879553099</c:v>
                </c:pt>
                <c:pt idx="1152">
                  <c:v>-0.12953849785700799</c:v>
                </c:pt>
                <c:pt idx="1153">
                  <c:v>0.28821745677496402</c:v>
                </c:pt>
                <c:pt idx="1154">
                  <c:v>-0.30432686151196398</c:v>
                </c:pt>
                <c:pt idx="1155">
                  <c:v>0.420606359622472</c:v>
                </c:pt>
                <c:pt idx="1156">
                  <c:v>-0.189702901377482</c:v>
                </c:pt>
                <c:pt idx="1157">
                  <c:v>-0.174771965787412</c:v>
                </c:pt>
                <c:pt idx="1158">
                  <c:v>-0.14841237429102</c:v>
                </c:pt>
                <c:pt idx="1159">
                  <c:v>-0.14998486439657499</c:v>
                </c:pt>
                <c:pt idx="1160">
                  <c:v>-0.35512878507914197</c:v>
                </c:pt>
                <c:pt idx="1161">
                  <c:v>-0.28009287457930898</c:v>
                </c:pt>
                <c:pt idx="1162">
                  <c:v>-0.18055012553418501</c:v>
                </c:pt>
                <c:pt idx="1163">
                  <c:v>0.345881549916771</c:v>
                </c:pt>
                <c:pt idx="1164">
                  <c:v>-0.24220866349024101</c:v>
                </c:pt>
                <c:pt idx="1165">
                  <c:v>-0.26155984166475998</c:v>
                </c:pt>
                <c:pt idx="1166">
                  <c:v>-0.22912810284287499</c:v>
                </c:pt>
                <c:pt idx="1167">
                  <c:v>-0.18255531182832499</c:v>
                </c:pt>
                <c:pt idx="1168">
                  <c:v>-0.17906509814921001</c:v>
                </c:pt>
                <c:pt idx="1169">
                  <c:v>-0.17089252482325401</c:v>
                </c:pt>
                <c:pt idx="1170">
                  <c:v>-0.349559238514902</c:v>
                </c:pt>
                <c:pt idx="1171">
                  <c:v>-0.13884489021878599</c:v>
                </c:pt>
                <c:pt idx="1172">
                  <c:v>-0.19867915887434201</c:v>
                </c:pt>
                <c:pt idx="1173">
                  <c:v>-0.178936617849587</c:v>
                </c:pt>
                <c:pt idx="1174">
                  <c:v>-0.170935222044719</c:v>
                </c:pt>
                <c:pt idx="1175">
                  <c:v>-0.155101487623544</c:v>
                </c:pt>
                <c:pt idx="1176">
                  <c:v>-0.18509215140090199</c:v>
                </c:pt>
                <c:pt idx="1177">
                  <c:v>-0.14404250123006301</c:v>
                </c:pt>
                <c:pt idx="1178">
                  <c:v>-0.12251008983586099</c:v>
                </c:pt>
                <c:pt idx="1179">
                  <c:v>-0.198534864287984</c:v>
                </c:pt>
                <c:pt idx="1180">
                  <c:v>-0.22900937119515599</c:v>
                </c:pt>
                <c:pt idx="1181">
                  <c:v>-0.22301243915344399</c:v>
                </c:pt>
                <c:pt idx="1182">
                  <c:v>-0.18372730446854499</c:v>
                </c:pt>
                <c:pt idx="1183">
                  <c:v>-0.183432432202628</c:v>
                </c:pt>
                <c:pt idx="1184">
                  <c:v>-0.206373786174536</c:v>
                </c:pt>
                <c:pt idx="1185">
                  <c:v>-0.15774990892200699</c:v>
                </c:pt>
                <c:pt idx="1186">
                  <c:v>-0.18933820209492699</c:v>
                </c:pt>
                <c:pt idx="1187">
                  <c:v>-0.25581243463499698</c:v>
                </c:pt>
                <c:pt idx="1188">
                  <c:v>-0.144906238133062</c:v>
                </c:pt>
                <c:pt idx="1189">
                  <c:v>-0.174373128366409</c:v>
                </c:pt>
                <c:pt idx="1190">
                  <c:v>-0.238512094184645</c:v>
                </c:pt>
                <c:pt idx="1191">
                  <c:v>-0.24344232452943099</c:v>
                </c:pt>
                <c:pt idx="1192">
                  <c:v>-0.154147210369316</c:v>
                </c:pt>
                <c:pt idx="1193">
                  <c:v>-0.33868338103406398</c:v>
                </c:pt>
                <c:pt idx="1194">
                  <c:v>-0.29440227797693302</c:v>
                </c:pt>
                <c:pt idx="1195">
                  <c:v>-0.15632496249793701</c:v>
                </c:pt>
                <c:pt idx="1196">
                  <c:v>-0.227638229986246</c:v>
                </c:pt>
                <c:pt idx="1197">
                  <c:v>-0.249264823328437</c:v>
                </c:pt>
                <c:pt idx="1198">
                  <c:v>-0.283197163936804</c:v>
                </c:pt>
                <c:pt idx="1199">
                  <c:v>-0.26988656981994202</c:v>
                </c:pt>
                <c:pt idx="1200">
                  <c:v>-0.289861626104019</c:v>
                </c:pt>
                <c:pt idx="1201">
                  <c:v>-0.13037483545263701</c:v>
                </c:pt>
                <c:pt idx="1202">
                  <c:v>-0.17670421932616401</c:v>
                </c:pt>
                <c:pt idx="1203">
                  <c:v>-0.181186797032899</c:v>
                </c:pt>
                <c:pt idx="1204">
                  <c:v>-0.17652500447333699</c:v>
                </c:pt>
                <c:pt idx="1205">
                  <c:v>0.513219441063821</c:v>
                </c:pt>
                <c:pt idx="1206">
                  <c:v>-0.30693210567361001</c:v>
                </c:pt>
                <c:pt idx="1207">
                  <c:v>-0.240077300853199</c:v>
                </c:pt>
                <c:pt idx="1208">
                  <c:v>-0.36182246281114999</c:v>
                </c:pt>
                <c:pt idx="1209">
                  <c:v>-0.22504671506785501</c:v>
                </c:pt>
                <c:pt idx="1210">
                  <c:v>-0.229143248766666</c:v>
                </c:pt>
                <c:pt idx="1211">
                  <c:v>-0.30930839876714</c:v>
                </c:pt>
                <c:pt idx="1212">
                  <c:v>-0.29429552400728998</c:v>
                </c:pt>
                <c:pt idx="1213">
                  <c:v>-0.160455400150052</c:v>
                </c:pt>
                <c:pt idx="1214">
                  <c:v>-0.32532512836877098</c:v>
                </c:pt>
                <c:pt idx="1215">
                  <c:v>-0.133936017564358</c:v>
                </c:pt>
                <c:pt idx="1216">
                  <c:v>-0.292737216946652</c:v>
                </c:pt>
                <c:pt idx="1217">
                  <c:v>0.233446469809034</c:v>
                </c:pt>
                <c:pt idx="1218">
                  <c:v>-0.28398851263717401</c:v>
                </c:pt>
                <c:pt idx="1219">
                  <c:v>-0.18691132101368399</c:v>
                </c:pt>
                <c:pt idx="1220">
                  <c:v>-0.28837134028209599</c:v>
                </c:pt>
                <c:pt idx="1221">
                  <c:v>-0.26794530952363599</c:v>
                </c:pt>
                <c:pt idx="1222">
                  <c:v>0.19819228247599499</c:v>
                </c:pt>
                <c:pt idx="1223">
                  <c:v>-0.34104474990587802</c:v>
                </c:pt>
                <c:pt idx="1224">
                  <c:v>-0.219618213989723</c:v>
                </c:pt>
                <c:pt idx="1225">
                  <c:v>-0.24510011886021099</c:v>
                </c:pt>
                <c:pt idx="1226">
                  <c:v>-0.179716404574328</c:v>
                </c:pt>
                <c:pt idx="1227">
                  <c:v>-0.255803151343861</c:v>
                </c:pt>
                <c:pt idx="1228">
                  <c:v>-0.25425387460790799</c:v>
                </c:pt>
                <c:pt idx="1229">
                  <c:v>-0.351863386754867</c:v>
                </c:pt>
                <c:pt idx="1230">
                  <c:v>0.41664135085433301</c:v>
                </c:pt>
                <c:pt idx="1231">
                  <c:v>-0.29672540793959401</c:v>
                </c:pt>
                <c:pt idx="1232">
                  <c:v>-0.19320275865266701</c:v>
                </c:pt>
                <c:pt idx="1233">
                  <c:v>-9.8339945205740506E-2</c:v>
                </c:pt>
                <c:pt idx="1234">
                  <c:v>-0.20402594495383899</c:v>
                </c:pt>
                <c:pt idx="1235">
                  <c:v>-0.225831916831745</c:v>
                </c:pt>
                <c:pt idx="1236">
                  <c:v>-0.25107967765476902</c:v>
                </c:pt>
                <c:pt idx="1237">
                  <c:v>-0.22713893265486301</c:v>
                </c:pt>
                <c:pt idx="1238">
                  <c:v>-0.38908302781598397</c:v>
                </c:pt>
                <c:pt idx="1239">
                  <c:v>-0.31221148780175001</c:v>
                </c:pt>
                <c:pt idx="1240">
                  <c:v>-0.39194168888071701</c:v>
                </c:pt>
                <c:pt idx="1241">
                  <c:v>-0.25439231507660898</c:v>
                </c:pt>
                <c:pt idx="1242">
                  <c:v>-0.242156471101072</c:v>
                </c:pt>
                <c:pt idx="1243">
                  <c:v>-0.14715038383840501</c:v>
                </c:pt>
                <c:pt idx="1244">
                  <c:v>-0.22202658260789199</c:v>
                </c:pt>
                <c:pt idx="1245">
                  <c:v>-0.29815471289900097</c:v>
                </c:pt>
                <c:pt idx="1246">
                  <c:v>-0.28760916161883399</c:v>
                </c:pt>
                <c:pt idx="1247">
                  <c:v>-0.170789415341561</c:v>
                </c:pt>
                <c:pt idx="1248">
                  <c:v>-0.18699759046553899</c:v>
                </c:pt>
                <c:pt idx="1249">
                  <c:v>0.41927789386117698</c:v>
                </c:pt>
                <c:pt idx="1250">
                  <c:v>-0.158082174600298</c:v>
                </c:pt>
                <c:pt idx="1251">
                  <c:v>-0.28297411360228197</c:v>
                </c:pt>
                <c:pt idx="1252">
                  <c:v>-0.23956718007092401</c:v>
                </c:pt>
                <c:pt idx="1253">
                  <c:v>-0.273404710955438</c:v>
                </c:pt>
                <c:pt idx="1254">
                  <c:v>-0.245265521878402</c:v>
                </c:pt>
                <c:pt idx="1255">
                  <c:v>-0.55371551645738604</c:v>
                </c:pt>
                <c:pt idx="1256">
                  <c:v>-0.40462722046989202</c:v>
                </c:pt>
                <c:pt idx="1257">
                  <c:v>-0.40179338393573399</c:v>
                </c:pt>
                <c:pt idx="1258">
                  <c:v>-0.43368641379702799</c:v>
                </c:pt>
                <c:pt idx="1259">
                  <c:v>-0.41325668174960201</c:v>
                </c:pt>
                <c:pt idx="1260">
                  <c:v>-0.297173465022185</c:v>
                </c:pt>
                <c:pt idx="1261">
                  <c:v>1.23915627973472</c:v>
                </c:pt>
              </c:numCache>
            </c:numRef>
          </c:xVal>
          <c:yVal>
            <c:numRef>
              <c:f>'CTE4-CTL'!$B$2:$B$1263</c:f>
              <c:numCache>
                <c:formatCode>General</c:formatCode>
                <c:ptCount val="1262"/>
                <c:pt idx="0">
                  <c:v>1.8333835303773769</c:v>
                </c:pt>
                <c:pt idx="1">
                  <c:v>1.6879094871154288</c:v>
                </c:pt>
                <c:pt idx="2">
                  <c:v>1.3751849607714477</c:v>
                </c:pt>
                <c:pt idx="3">
                  <c:v>1.4995986495630931</c:v>
                </c:pt>
                <c:pt idx="4">
                  <c:v>1.7764687219385762</c:v>
                </c:pt>
                <c:pt idx="5">
                  <c:v>1.9152497363350629</c:v>
                </c:pt>
                <c:pt idx="6">
                  <c:v>1.8806730137865397</c:v>
                </c:pt>
                <c:pt idx="7">
                  <c:v>1.8704877356616993</c:v>
                </c:pt>
                <c:pt idx="8">
                  <c:v>1.8609628461727399</c:v>
                </c:pt>
                <c:pt idx="9">
                  <c:v>2.5984434003132368</c:v>
                </c:pt>
                <c:pt idx="10">
                  <c:v>1.4350976570321134</c:v>
                </c:pt>
                <c:pt idx="11">
                  <c:v>1.4250614878207224</c:v>
                </c:pt>
                <c:pt idx="12">
                  <c:v>1.8352569804097378</c:v>
                </c:pt>
                <c:pt idx="13">
                  <c:v>2.9839446039280597</c:v>
                </c:pt>
                <c:pt idx="14">
                  <c:v>2.3199190587611871</c:v>
                </c:pt>
                <c:pt idx="15">
                  <c:v>1.7796971845738188</c:v>
                </c:pt>
                <c:pt idx="16">
                  <c:v>1.675488734980596</c:v>
                </c:pt>
                <c:pt idx="17">
                  <c:v>1.3606074196570088</c:v>
                </c:pt>
                <c:pt idx="18">
                  <c:v>2.5236506363515709</c:v>
                </c:pt>
                <c:pt idx="19">
                  <c:v>2.3118773291458279</c:v>
                </c:pt>
                <c:pt idx="20">
                  <c:v>2.2054766618742949</c:v>
                </c:pt>
                <c:pt idx="21">
                  <c:v>1.9612218269163146</c:v>
                </c:pt>
                <c:pt idx="22">
                  <c:v>2.7281184341506144</c:v>
                </c:pt>
                <c:pt idx="23">
                  <c:v>1.9864525795370152</c:v>
                </c:pt>
                <c:pt idx="24">
                  <c:v>2.2832042798184831</c:v>
                </c:pt>
                <c:pt idx="25">
                  <c:v>4.4270486617143163</c:v>
                </c:pt>
                <c:pt idx="26">
                  <c:v>1.8991243960988611</c:v>
                </c:pt>
                <c:pt idx="27">
                  <c:v>4.7855888501538875</c:v>
                </c:pt>
                <c:pt idx="28">
                  <c:v>2.0818538313765838</c:v>
                </c:pt>
                <c:pt idx="29">
                  <c:v>1.7186789145496559</c:v>
                </c:pt>
                <c:pt idx="30">
                  <c:v>2.1887477029228046</c:v>
                </c:pt>
                <c:pt idx="31">
                  <c:v>2.1856531593588682</c:v>
                </c:pt>
                <c:pt idx="32">
                  <c:v>1.5562480272365191</c:v>
                </c:pt>
                <c:pt idx="33">
                  <c:v>1.4335091227480101</c:v>
                </c:pt>
                <c:pt idx="34">
                  <c:v>1.3269349798759715</c:v>
                </c:pt>
                <c:pt idx="35">
                  <c:v>2.0832016913761993</c:v>
                </c:pt>
                <c:pt idx="36">
                  <c:v>3.7520368858137281</c:v>
                </c:pt>
                <c:pt idx="37">
                  <c:v>2.228459663210995</c:v>
                </c:pt>
                <c:pt idx="38">
                  <c:v>3.8632347787591148</c:v>
                </c:pt>
                <c:pt idx="39">
                  <c:v>2.0901818790484068</c:v>
                </c:pt>
                <c:pt idx="40">
                  <c:v>3.615796466098375</c:v>
                </c:pt>
                <c:pt idx="41">
                  <c:v>1.7499663283820119</c:v>
                </c:pt>
                <c:pt idx="42">
                  <c:v>1.5281275154378116</c:v>
                </c:pt>
                <c:pt idx="43">
                  <c:v>1.3077612940812078</c:v>
                </c:pt>
                <c:pt idx="44">
                  <c:v>2.0998162277669787</c:v>
                </c:pt>
                <c:pt idx="45">
                  <c:v>5.8434657222719268</c:v>
                </c:pt>
                <c:pt idx="46">
                  <c:v>3.2821675455122641</c:v>
                </c:pt>
                <c:pt idx="47">
                  <c:v>1.4751430405067993</c:v>
                </c:pt>
                <c:pt idx="48">
                  <c:v>1.5960788200171652</c:v>
                </c:pt>
                <c:pt idx="49">
                  <c:v>3.3251911004695041</c:v>
                </c:pt>
                <c:pt idx="50">
                  <c:v>2.0633061445712402</c:v>
                </c:pt>
                <c:pt idx="51">
                  <c:v>1.8940301994430089</c:v>
                </c:pt>
                <c:pt idx="52">
                  <c:v>1.7788281435396032</c:v>
                </c:pt>
                <c:pt idx="53">
                  <c:v>3.900202891225224</c:v>
                </c:pt>
                <c:pt idx="54">
                  <c:v>1.3360411315264495</c:v>
                </c:pt>
                <c:pt idx="55">
                  <c:v>1.3262159998563741</c:v>
                </c:pt>
                <c:pt idx="56">
                  <c:v>2.2460505307806207</c:v>
                </c:pt>
                <c:pt idx="57">
                  <c:v>1.54195290369014</c:v>
                </c:pt>
                <c:pt idx="58">
                  <c:v>2.5047345557300105</c:v>
                </c:pt>
                <c:pt idx="59">
                  <c:v>3.4084141648647321</c:v>
                </c:pt>
                <c:pt idx="60">
                  <c:v>1.4191789125948124</c:v>
                </c:pt>
                <c:pt idx="61">
                  <c:v>1.6214366225504708</c:v>
                </c:pt>
                <c:pt idx="62">
                  <c:v>2.2633067757005172</c:v>
                </c:pt>
                <c:pt idx="63">
                  <c:v>2.4728506811090134</c:v>
                </c:pt>
                <c:pt idx="64">
                  <c:v>2.1816402957079246</c:v>
                </c:pt>
                <c:pt idx="65">
                  <c:v>1.55759089002714</c:v>
                </c:pt>
                <c:pt idx="66">
                  <c:v>1.890598643855874</c:v>
                </c:pt>
                <c:pt idx="67">
                  <c:v>2.9320477190954466</c:v>
                </c:pt>
                <c:pt idx="68">
                  <c:v>1.3819089522145755</c:v>
                </c:pt>
                <c:pt idx="69">
                  <c:v>1.757248627582535</c:v>
                </c:pt>
                <c:pt idx="70">
                  <c:v>2.4652919541539267</c:v>
                </c:pt>
                <c:pt idx="71">
                  <c:v>1.9958961542303657</c:v>
                </c:pt>
                <c:pt idx="72">
                  <c:v>1.9634484528147547</c:v>
                </c:pt>
                <c:pt idx="73">
                  <c:v>1.7852255377001471</c:v>
                </c:pt>
                <c:pt idx="74">
                  <c:v>2.0047977789246731</c:v>
                </c:pt>
                <c:pt idx="75">
                  <c:v>2.9580267286232269</c:v>
                </c:pt>
                <c:pt idx="76">
                  <c:v>3.9510378506804411</c:v>
                </c:pt>
                <c:pt idx="77">
                  <c:v>3.790483637353486</c:v>
                </c:pt>
                <c:pt idx="78">
                  <c:v>2.7513890271834658</c:v>
                </c:pt>
                <c:pt idx="79">
                  <c:v>1.825395663144511</c:v>
                </c:pt>
                <c:pt idx="80">
                  <c:v>1.4292077415100901</c:v>
                </c:pt>
                <c:pt idx="81">
                  <c:v>5.7809706112738084</c:v>
                </c:pt>
                <c:pt idx="82">
                  <c:v>2.8872857356279589</c:v>
                </c:pt>
                <c:pt idx="83">
                  <c:v>2.0130187970035984</c:v>
                </c:pt>
                <c:pt idx="84">
                  <c:v>2.2327116169224346</c:v>
                </c:pt>
                <c:pt idx="85">
                  <c:v>2.2924303475837102</c:v>
                </c:pt>
                <c:pt idx="86">
                  <c:v>1.5546162413882423</c:v>
                </c:pt>
                <c:pt idx="87">
                  <c:v>2.1160496624965135</c:v>
                </c:pt>
                <c:pt idx="88">
                  <c:v>3.122581591290837</c:v>
                </c:pt>
                <c:pt idx="89">
                  <c:v>2.3276261487935512</c:v>
                </c:pt>
                <c:pt idx="90">
                  <c:v>3.1647422894409174</c:v>
                </c:pt>
                <c:pt idx="91">
                  <c:v>2.0621862526729431</c:v>
                </c:pt>
                <c:pt idx="92">
                  <c:v>3.0684819067792666</c:v>
                </c:pt>
                <c:pt idx="93">
                  <c:v>1.3739040659343302</c:v>
                </c:pt>
                <c:pt idx="94">
                  <c:v>1.3746698906906707</c:v>
                </c:pt>
                <c:pt idx="95">
                  <c:v>1.9447115400939403</c:v>
                </c:pt>
                <c:pt idx="96">
                  <c:v>2.2251087634406281</c:v>
                </c:pt>
                <c:pt idx="97">
                  <c:v>2.3807879869729418</c:v>
                </c:pt>
                <c:pt idx="98">
                  <c:v>4.3200556861119717</c:v>
                </c:pt>
                <c:pt idx="99">
                  <c:v>4.0562706452871691</c:v>
                </c:pt>
                <c:pt idx="100">
                  <c:v>3.9272681953076791</c:v>
                </c:pt>
                <c:pt idx="101">
                  <c:v>3.9502780772808159</c:v>
                </c:pt>
                <c:pt idx="102">
                  <c:v>2.2055047583491953</c:v>
                </c:pt>
                <c:pt idx="103">
                  <c:v>2.2399294199763058</c:v>
                </c:pt>
                <c:pt idx="104">
                  <c:v>1.7475762441052696</c:v>
                </c:pt>
                <c:pt idx="105">
                  <c:v>1.5292698487010665</c:v>
                </c:pt>
                <c:pt idx="106">
                  <c:v>3.5087314328643759</c:v>
                </c:pt>
                <c:pt idx="107">
                  <c:v>1.3140751385079537</c:v>
                </c:pt>
                <c:pt idx="108">
                  <c:v>4.269523145765743</c:v>
                </c:pt>
                <c:pt idx="109">
                  <c:v>1.4910928949556541</c:v>
                </c:pt>
                <c:pt idx="110">
                  <c:v>2.0697606438030367</c:v>
                </c:pt>
                <c:pt idx="111">
                  <c:v>2.1338621574195296</c:v>
                </c:pt>
                <c:pt idx="112">
                  <c:v>1.5801417982034969</c:v>
                </c:pt>
                <c:pt idx="113">
                  <c:v>1.4361780883438522</c:v>
                </c:pt>
                <c:pt idx="114">
                  <c:v>2.6529338950926578</c:v>
                </c:pt>
                <c:pt idx="115">
                  <c:v>2.2525197569204733</c:v>
                </c:pt>
                <c:pt idx="116">
                  <c:v>2.8585331231819411</c:v>
                </c:pt>
                <c:pt idx="117">
                  <c:v>1.3601128234355748</c:v>
                </c:pt>
                <c:pt idx="118">
                  <c:v>1.9320969285567695</c:v>
                </c:pt>
                <c:pt idx="119">
                  <c:v>1.3501884751168873</c:v>
                </c:pt>
                <c:pt idx="120">
                  <c:v>1.397706270657888</c:v>
                </c:pt>
                <c:pt idx="121">
                  <c:v>4.0033171010249973</c:v>
                </c:pt>
                <c:pt idx="122">
                  <c:v>1.6044194872637889</c:v>
                </c:pt>
                <c:pt idx="123">
                  <c:v>1.4640523403945249</c:v>
                </c:pt>
                <c:pt idx="124">
                  <c:v>1.6078650170790256</c:v>
                </c:pt>
                <c:pt idx="125">
                  <c:v>1.6878220501053254</c:v>
                </c:pt>
                <c:pt idx="126">
                  <c:v>1.6446511853205112</c:v>
                </c:pt>
                <c:pt idx="127">
                  <c:v>2.1673673577768633</c:v>
                </c:pt>
                <c:pt idx="128">
                  <c:v>1.7611053157239884</c:v>
                </c:pt>
                <c:pt idx="129">
                  <c:v>3.974702220127051</c:v>
                </c:pt>
                <c:pt idx="130">
                  <c:v>1.828508641731948</c:v>
                </c:pt>
                <c:pt idx="131">
                  <c:v>2.848074875207276</c:v>
                </c:pt>
                <c:pt idx="132">
                  <c:v>2.9645515650108711</c:v>
                </c:pt>
                <c:pt idx="133">
                  <c:v>2.7571192328168483</c:v>
                </c:pt>
                <c:pt idx="134">
                  <c:v>1.834205108253345</c:v>
                </c:pt>
                <c:pt idx="135">
                  <c:v>2.7852757574707927</c:v>
                </c:pt>
                <c:pt idx="136">
                  <c:v>2.2377310346330361</c:v>
                </c:pt>
                <c:pt idx="137">
                  <c:v>1.5231395214142092</c:v>
                </c:pt>
                <c:pt idx="138">
                  <c:v>5.0054034723011558</c:v>
                </c:pt>
                <c:pt idx="139">
                  <c:v>2.2725331614894366</c:v>
                </c:pt>
                <c:pt idx="140">
                  <c:v>1.9630411910896624</c:v>
                </c:pt>
                <c:pt idx="141">
                  <c:v>2.6874750064632345</c:v>
                </c:pt>
                <c:pt idx="142">
                  <c:v>2.0522930568880842</c:v>
                </c:pt>
                <c:pt idx="143">
                  <c:v>1.7066129361541174</c:v>
                </c:pt>
                <c:pt idx="144">
                  <c:v>1.400042739489217</c:v>
                </c:pt>
                <c:pt idx="145">
                  <c:v>3.3169060050068366</c:v>
                </c:pt>
                <c:pt idx="146">
                  <c:v>1.3582870056564367</c:v>
                </c:pt>
                <c:pt idx="147">
                  <c:v>4.9993077295577262</c:v>
                </c:pt>
                <c:pt idx="148">
                  <c:v>1.4322112331401575</c:v>
                </c:pt>
                <c:pt idx="149">
                  <c:v>4.0462444294524991</c:v>
                </c:pt>
                <c:pt idx="150">
                  <c:v>2.0868392378750142</c:v>
                </c:pt>
                <c:pt idx="151">
                  <c:v>2.8697946547827917</c:v>
                </c:pt>
                <c:pt idx="152">
                  <c:v>1.6962760713464593</c:v>
                </c:pt>
                <c:pt idx="153">
                  <c:v>1.3070527990601366</c:v>
                </c:pt>
                <c:pt idx="154">
                  <c:v>2.0838318475614765</c:v>
                </c:pt>
                <c:pt idx="155">
                  <c:v>2.2581584167626154</c:v>
                </c:pt>
                <c:pt idx="156">
                  <c:v>1.6148966366089246</c:v>
                </c:pt>
                <c:pt idx="157">
                  <c:v>1.9131593755464367</c:v>
                </c:pt>
                <c:pt idx="158">
                  <c:v>2.1038702300023986</c:v>
                </c:pt>
                <c:pt idx="159">
                  <c:v>2.8911616147692909</c:v>
                </c:pt>
                <c:pt idx="160">
                  <c:v>2.4377589625625413</c:v>
                </c:pt>
                <c:pt idx="161">
                  <c:v>3.3287740337102987</c:v>
                </c:pt>
                <c:pt idx="162">
                  <c:v>2.1046357791021535</c:v>
                </c:pt>
                <c:pt idx="163">
                  <c:v>1.528870473739705</c:v>
                </c:pt>
                <c:pt idx="164">
                  <c:v>2.3481230465895</c:v>
                </c:pt>
                <c:pt idx="165">
                  <c:v>4.2410212915016414</c:v>
                </c:pt>
                <c:pt idx="166">
                  <c:v>2.8368516018105407</c:v>
                </c:pt>
                <c:pt idx="167">
                  <c:v>1.4407223670594131</c:v>
                </c:pt>
                <c:pt idx="168">
                  <c:v>2.5193825145735831</c:v>
                </c:pt>
                <c:pt idx="169">
                  <c:v>2.0725969973263632</c:v>
                </c:pt>
                <c:pt idx="170">
                  <c:v>1.899437704204237</c:v>
                </c:pt>
                <c:pt idx="171">
                  <c:v>1.3274388010510787</c:v>
                </c:pt>
                <c:pt idx="172">
                  <c:v>2.7622463089964056</c:v>
                </c:pt>
                <c:pt idx="173">
                  <c:v>1.4369047991950128</c:v>
                </c:pt>
                <c:pt idx="174">
                  <c:v>1.3088957912745416</c:v>
                </c:pt>
                <c:pt idx="175">
                  <c:v>1.8774402167166722</c:v>
                </c:pt>
                <c:pt idx="176">
                  <c:v>3.9553618026012001</c:v>
                </c:pt>
                <c:pt idx="177">
                  <c:v>2.1812039639337244</c:v>
                </c:pt>
                <c:pt idx="178">
                  <c:v>3.2304813253278066</c:v>
                </c:pt>
                <c:pt idx="179">
                  <c:v>2.9738486158329929</c:v>
                </c:pt>
                <c:pt idx="180">
                  <c:v>1.6693561398319532</c:v>
                </c:pt>
                <c:pt idx="181">
                  <c:v>3.582134484694401</c:v>
                </c:pt>
                <c:pt idx="182">
                  <c:v>1.4047748866626817</c:v>
                </c:pt>
                <c:pt idx="183">
                  <c:v>2.4540719184393063</c:v>
                </c:pt>
                <c:pt idx="184">
                  <c:v>3.2467357319527745</c:v>
                </c:pt>
                <c:pt idx="185">
                  <c:v>2.2609627462477326</c:v>
                </c:pt>
                <c:pt idx="186">
                  <c:v>2.1511844782672673</c:v>
                </c:pt>
                <c:pt idx="187">
                  <c:v>1.9023318687740143</c:v>
                </c:pt>
                <c:pt idx="188">
                  <c:v>3.2068408981357628</c:v>
                </c:pt>
                <c:pt idx="189">
                  <c:v>1.7339820266088477</c:v>
                </c:pt>
                <c:pt idx="190">
                  <c:v>2.2612535220991128</c:v>
                </c:pt>
                <c:pt idx="191">
                  <c:v>1.5604201493723242</c:v>
                </c:pt>
                <c:pt idx="192">
                  <c:v>2.2739720987014262</c:v>
                </c:pt>
                <c:pt idx="193">
                  <c:v>3.8419086100999258</c:v>
                </c:pt>
                <c:pt idx="194">
                  <c:v>1.9256544121407213</c:v>
                </c:pt>
                <c:pt idx="195">
                  <c:v>3.5601908267091606</c:v>
                </c:pt>
                <c:pt idx="196">
                  <c:v>1.3014430023386367</c:v>
                </c:pt>
                <c:pt idx="197">
                  <c:v>2.9475302827860625</c:v>
                </c:pt>
                <c:pt idx="198">
                  <c:v>1.4676038703987873</c:v>
                </c:pt>
                <c:pt idx="199">
                  <c:v>1.4050322579525438</c:v>
                </c:pt>
                <c:pt idx="200">
                  <c:v>1.9361596962068834</c:v>
                </c:pt>
                <c:pt idx="201">
                  <c:v>1.8887061448570894</c:v>
                </c:pt>
                <c:pt idx="202">
                  <c:v>1.9551612656233561</c:v>
                </c:pt>
                <c:pt idx="203">
                  <c:v>1.8475891308410994</c:v>
                </c:pt>
                <c:pt idx="204">
                  <c:v>1.9463538104228386</c:v>
                </c:pt>
                <c:pt idx="205">
                  <c:v>4.5419813069306452</c:v>
                </c:pt>
                <c:pt idx="206">
                  <c:v>1.3308011425342658</c:v>
                </c:pt>
                <c:pt idx="207">
                  <c:v>2.8665576537125537</c:v>
                </c:pt>
                <c:pt idx="208">
                  <c:v>1.4141964113250238</c:v>
                </c:pt>
                <c:pt idx="209">
                  <c:v>1.8632357409936873</c:v>
                </c:pt>
                <c:pt idx="210">
                  <c:v>2.4964422938832929</c:v>
                </c:pt>
                <c:pt idx="211">
                  <c:v>1.3930467697147686</c:v>
                </c:pt>
                <c:pt idx="212">
                  <c:v>1.314008621023484</c:v>
                </c:pt>
                <c:pt idx="213">
                  <c:v>1.9148907536719879</c:v>
                </c:pt>
                <c:pt idx="214">
                  <c:v>1.6042976688192991</c:v>
                </c:pt>
                <c:pt idx="215">
                  <c:v>2.0071854030657823</c:v>
                </c:pt>
                <c:pt idx="216">
                  <c:v>2.2541343682890522</c:v>
                </c:pt>
                <c:pt idx="217">
                  <c:v>1.396283453714436</c:v>
                </c:pt>
                <c:pt idx="218">
                  <c:v>1.5782908303868914</c:v>
                </c:pt>
                <c:pt idx="219">
                  <c:v>2.6710023114342305</c:v>
                </c:pt>
                <c:pt idx="220">
                  <c:v>3.0490417388920399</c:v>
                </c:pt>
                <c:pt idx="221">
                  <c:v>1.5892282228380921</c:v>
                </c:pt>
                <c:pt idx="222">
                  <c:v>1.4481195433870682</c:v>
                </c:pt>
                <c:pt idx="223">
                  <c:v>2.7002060355309117</c:v>
                </c:pt>
                <c:pt idx="224">
                  <c:v>1.9791959725738961</c:v>
                </c:pt>
                <c:pt idx="225">
                  <c:v>1.4055218059835468</c:v>
                </c:pt>
                <c:pt idx="226">
                  <c:v>1.8406618857714356</c:v>
                </c:pt>
                <c:pt idx="227">
                  <c:v>2.2082686319216824</c:v>
                </c:pt>
                <c:pt idx="228">
                  <c:v>1.7303936584207413</c:v>
                </c:pt>
                <c:pt idx="229">
                  <c:v>1.5577687629857553</c:v>
                </c:pt>
                <c:pt idx="230">
                  <c:v>1.7256556518120145</c:v>
                </c:pt>
                <c:pt idx="231">
                  <c:v>1.4670473176111642</c:v>
                </c:pt>
                <c:pt idx="232">
                  <c:v>2.288396354334409</c:v>
                </c:pt>
                <c:pt idx="233">
                  <c:v>2.3057362376758621</c:v>
                </c:pt>
                <c:pt idx="234">
                  <c:v>1.9050980300599463</c:v>
                </c:pt>
                <c:pt idx="235">
                  <c:v>3.4563384182587802</c:v>
                </c:pt>
                <c:pt idx="236">
                  <c:v>1.4945859857963495</c:v>
                </c:pt>
                <c:pt idx="237">
                  <c:v>1.949290861760562</c:v>
                </c:pt>
                <c:pt idx="238">
                  <c:v>1.3175928204470555</c:v>
                </c:pt>
                <c:pt idx="239">
                  <c:v>2.1505252669587556</c:v>
                </c:pt>
                <c:pt idx="240">
                  <c:v>2.2245538727129865</c:v>
                </c:pt>
                <c:pt idx="241">
                  <c:v>2.4707013530265245</c:v>
                </c:pt>
                <c:pt idx="242">
                  <c:v>3.147751276647115</c:v>
                </c:pt>
                <c:pt idx="243">
                  <c:v>2.3341366896018787</c:v>
                </c:pt>
                <c:pt idx="244">
                  <c:v>1.4139031103949486</c:v>
                </c:pt>
                <c:pt idx="245">
                  <c:v>1.3785373676529344</c:v>
                </c:pt>
                <c:pt idx="246">
                  <c:v>2.4567776013536422</c:v>
                </c:pt>
                <c:pt idx="247">
                  <c:v>2.2192272771815684</c:v>
                </c:pt>
                <c:pt idx="248">
                  <c:v>1.9590728714913401</c:v>
                </c:pt>
                <c:pt idx="249">
                  <c:v>1.7746827835249626</c:v>
                </c:pt>
                <c:pt idx="250">
                  <c:v>2.0072994944991884</c:v>
                </c:pt>
                <c:pt idx="251">
                  <c:v>2.1675925458351557</c:v>
                </c:pt>
                <c:pt idx="252">
                  <c:v>1.4460008438799912</c:v>
                </c:pt>
                <c:pt idx="253">
                  <c:v>2.9603981351691893</c:v>
                </c:pt>
                <c:pt idx="254">
                  <c:v>2.1386364587354603</c:v>
                </c:pt>
                <c:pt idx="255">
                  <c:v>1.9589381041684351</c:v>
                </c:pt>
                <c:pt idx="256">
                  <c:v>2.1500469733476</c:v>
                </c:pt>
                <c:pt idx="257">
                  <c:v>1.7160516793401559</c:v>
                </c:pt>
                <c:pt idx="258">
                  <c:v>1.4161766199198049</c:v>
                </c:pt>
                <c:pt idx="259">
                  <c:v>2.4980616605923998</c:v>
                </c:pt>
                <c:pt idx="260">
                  <c:v>1.4569574706251831</c:v>
                </c:pt>
                <c:pt idx="261">
                  <c:v>1.6003842805749053</c:v>
                </c:pt>
                <c:pt idx="262">
                  <c:v>1.3284204607480046</c:v>
                </c:pt>
                <c:pt idx="263">
                  <c:v>1.8749451901700638</c:v>
                </c:pt>
                <c:pt idx="264">
                  <c:v>1.7606498058139177</c:v>
                </c:pt>
                <c:pt idx="265">
                  <c:v>2.2748865509822722</c:v>
                </c:pt>
                <c:pt idx="266">
                  <c:v>1.3523585261029725</c:v>
                </c:pt>
                <c:pt idx="267">
                  <c:v>3.6007026157931361</c:v>
                </c:pt>
                <c:pt idx="268">
                  <c:v>2.7549027328526203</c:v>
                </c:pt>
                <c:pt idx="269">
                  <c:v>2.1293538940550674</c:v>
                </c:pt>
                <c:pt idx="270">
                  <c:v>2.2230657498096682</c:v>
                </c:pt>
                <c:pt idx="271">
                  <c:v>1.4036338147450595</c:v>
                </c:pt>
                <c:pt idx="272">
                  <c:v>1.3077651098707532</c:v>
                </c:pt>
                <c:pt idx="273">
                  <c:v>2.516431748698698</c:v>
                </c:pt>
                <c:pt idx="274">
                  <c:v>1.695645849471852</c:v>
                </c:pt>
                <c:pt idx="275">
                  <c:v>1.8744048149574764</c:v>
                </c:pt>
                <c:pt idx="276">
                  <c:v>2.1261236679156315</c:v>
                </c:pt>
                <c:pt idx="277">
                  <c:v>1.3033232845228422</c:v>
                </c:pt>
                <c:pt idx="278">
                  <c:v>1.53791190419338</c:v>
                </c:pt>
                <c:pt idx="279">
                  <c:v>2.8510282339216837</c:v>
                </c:pt>
                <c:pt idx="280">
                  <c:v>1.9382506293690425</c:v>
                </c:pt>
                <c:pt idx="281">
                  <c:v>1.3919631809091368</c:v>
                </c:pt>
                <c:pt idx="282">
                  <c:v>2.1700711640115591</c:v>
                </c:pt>
                <c:pt idx="283">
                  <c:v>1.3119209122743805</c:v>
                </c:pt>
                <c:pt idx="284">
                  <c:v>1.3476931194172248</c:v>
                </c:pt>
                <c:pt idx="285">
                  <c:v>1.3900785647771106</c:v>
                </c:pt>
                <c:pt idx="286">
                  <c:v>1.3941085938426145</c:v>
                </c:pt>
                <c:pt idx="287">
                  <c:v>1.5491331356201392</c:v>
                </c:pt>
                <c:pt idx="288">
                  <c:v>1.9978115051609735</c:v>
                </c:pt>
                <c:pt idx="289">
                  <c:v>1.93260555081579</c:v>
                </c:pt>
                <c:pt idx="290">
                  <c:v>1.4726767541146784</c:v>
                </c:pt>
                <c:pt idx="291">
                  <c:v>1.4626339771086374</c:v>
                </c:pt>
                <c:pt idx="292">
                  <c:v>2.3179454721317665</c:v>
                </c:pt>
                <c:pt idx="293">
                  <c:v>2.0412079789747617</c:v>
                </c:pt>
                <c:pt idx="294">
                  <c:v>1.3900422660700293</c:v>
                </c:pt>
                <c:pt idx="295">
                  <c:v>2.1603571580387571</c:v>
                </c:pt>
                <c:pt idx="296">
                  <c:v>2.4276471841880491</c:v>
                </c:pt>
                <c:pt idx="297">
                  <c:v>2.3197089985330224</c:v>
                </c:pt>
                <c:pt idx="298">
                  <c:v>1.4664063699303653</c:v>
                </c:pt>
                <c:pt idx="299">
                  <c:v>1.8793340741654752</c:v>
                </c:pt>
                <c:pt idx="300">
                  <c:v>1.6861746441827439</c:v>
                </c:pt>
                <c:pt idx="301">
                  <c:v>1.5740747506230894</c:v>
                </c:pt>
                <c:pt idx="302">
                  <c:v>1.7293331541629682</c:v>
                </c:pt>
                <c:pt idx="303">
                  <c:v>1.7709572608823603</c:v>
                </c:pt>
                <c:pt idx="304">
                  <c:v>1.3792752349447703</c:v>
                </c:pt>
                <c:pt idx="305">
                  <c:v>1.3057100106245163</c:v>
                </c:pt>
                <c:pt idx="306">
                  <c:v>3.2826149031634015</c:v>
                </c:pt>
                <c:pt idx="307">
                  <c:v>1.6792701903776168</c:v>
                </c:pt>
                <c:pt idx="308">
                  <c:v>2.6194383676993716</c:v>
                </c:pt>
                <c:pt idx="309">
                  <c:v>2.2723252664878384</c:v>
                </c:pt>
                <c:pt idx="310">
                  <c:v>1.6024278750540395</c:v>
                </c:pt>
                <c:pt idx="311">
                  <c:v>1.3271445593686102</c:v>
                </c:pt>
                <c:pt idx="312">
                  <c:v>2.2038035745344589</c:v>
                </c:pt>
                <c:pt idx="313">
                  <c:v>2.2100895710960469</c:v>
                </c:pt>
                <c:pt idx="314">
                  <c:v>1.5322092535481382</c:v>
                </c:pt>
                <c:pt idx="315">
                  <c:v>2.0111739897788969</c:v>
                </c:pt>
                <c:pt idx="316">
                  <c:v>2.2985949606566702</c:v>
                </c:pt>
                <c:pt idx="317">
                  <c:v>2.9237924903507029</c:v>
                </c:pt>
                <c:pt idx="318">
                  <c:v>2.8865439922402483</c:v>
                </c:pt>
                <c:pt idx="319">
                  <c:v>1.5194298914960875</c:v>
                </c:pt>
                <c:pt idx="320">
                  <c:v>2.4526849939456588</c:v>
                </c:pt>
                <c:pt idx="321">
                  <c:v>2.1709357759573296</c:v>
                </c:pt>
                <c:pt idx="322">
                  <c:v>1.9394368536852333</c:v>
                </c:pt>
                <c:pt idx="323">
                  <c:v>2.6931560805876296</c:v>
                </c:pt>
                <c:pt idx="324">
                  <c:v>2.6199985623077757</c:v>
                </c:pt>
                <c:pt idx="325">
                  <c:v>1.3443237564327735</c:v>
                </c:pt>
                <c:pt idx="326">
                  <c:v>4.3522958084087628</c:v>
                </c:pt>
                <c:pt idx="327">
                  <c:v>1.5919166144309567</c:v>
                </c:pt>
                <c:pt idx="328">
                  <c:v>1.6743128520330768</c:v>
                </c:pt>
                <c:pt idx="329">
                  <c:v>2.7680451311106138</c:v>
                </c:pt>
                <c:pt idx="330">
                  <c:v>1.3258127363437502</c:v>
                </c:pt>
                <c:pt idx="331">
                  <c:v>1.4386345228650423</c:v>
                </c:pt>
                <c:pt idx="332">
                  <c:v>1.9437012176965676</c:v>
                </c:pt>
                <c:pt idx="333">
                  <c:v>3.2208623139032011</c:v>
                </c:pt>
                <c:pt idx="334">
                  <c:v>2.8982184368570501</c:v>
                </c:pt>
                <c:pt idx="335">
                  <c:v>1.5427002223762021</c:v>
                </c:pt>
                <c:pt idx="336">
                  <c:v>1.58462629529351</c:v>
                </c:pt>
                <c:pt idx="337">
                  <c:v>2.7617408651476083</c:v>
                </c:pt>
                <c:pt idx="338">
                  <c:v>1.4305005599557206</c:v>
                </c:pt>
                <c:pt idx="339">
                  <c:v>2.0425074115586597</c:v>
                </c:pt>
                <c:pt idx="340">
                  <c:v>2.4162642430321322</c:v>
                </c:pt>
                <c:pt idx="341">
                  <c:v>2.3193094015898721</c:v>
                </c:pt>
                <c:pt idx="342">
                  <c:v>1.6721064174315623</c:v>
                </c:pt>
                <c:pt idx="343">
                  <c:v>2.5043433142855021</c:v>
                </c:pt>
                <c:pt idx="344">
                  <c:v>1.9620407885585749</c:v>
                </c:pt>
                <c:pt idx="345">
                  <c:v>1.5026493184272833</c:v>
                </c:pt>
                <c:pt idx="346">
                  <c:v>1.3165192207179082</c:v>
                </c:pt>
                <c:pt idx="347">
                  <c:v>1.9788265200628452</c:v>
                </c:pt>
                <c:pt idx="348">
                  <c:v>1.3954521363842936</c:v>
                </c:pt>
                <c:pt idx="349">
                  <c:v>2.4729575916145428</c:v>
                </c:pt>
                <c:pt idx="350">
                  <c:v>2.7008913548959841</c:v>
                </c:pt>
                <c:pt idx="351">
                  <c:v>2.6531448858580688</c:v>
                </c:pt>
                <c:pt idx="352">
                  <c:v>1.3666898634489522</c:v>
                </c:pt>
                <c:pt idx="353">
                  <c:v>2.7518247569309473</c:v>
                </c:pt>
                <c:pt idx="354">
                  <c:v>1.3684449300471799</c:v>
                </c:pt>
                <c:pt idx="355">
                  <c:v>2.4059070016253177</c:v>
                </c:pt>
                <c:pt idx="356">
                  <c:v>1.5534115254899001</c:v>
                </c:pt>
                <c:pt idx="357">
                  <c:v>1.4500316055563729</c:v>
                </c:pt>
                <c:pt idx="358">
                  <c:v>1.8537230118484331</c:v>
                </c:pt>
                <c:pt idx="359">
                  <c:v>1.4700974578781278</c:v>
                </c:pt>
                <c:pt idx="360">
                  <c:v>3.4038514229046806</c:v>
                </c:pt>
                <c:pt idx="361">
                  <c:v>2.5249473792386392</c:v>
                </c:pt>
                <c:pt idx="362">
                  <c:v>2.6042678877341325</c:v>
                </c:pt>
                <c:pt idx="363">
                  <c:v>1.8330836502535568</c:v>
                </c:pt>
                <c:pt idx="364">
                  <c:v>2.2849327025822639</c:v>
                </c:pt>
                <c:pt idx="365">
                  <c:v>1.6185356134681974</c:v>
                </c:pt>
                <c:pt idx="366">
                  <c:v>1.3293951770523449</c:v>
                </c:pt>
                <c:pt idx="367">
                  <c:v>1.8227910170328756</c:v>
                </c:pt>
                <c:pt idx="368">
                  <c:v>2.2592312386788929</c:v>
                </c:pt>
                <c:pt idx="369">
                  <c:v>3.0089202104431756</c:v>
                </c:pt>
                <c:pt idx="370">
                  <c:v>1.6433341440438374</c:v>
                </c:pt>
                <c:pt idx="371">
                  <c:v>1.9871405521025247</c:v>
                </c:pt>
                <c:pt idx="372">
                  <c:v>1.9498535201688387</c:v>
                </c:pt>
                <c:pt idx="373">
                  <c:v>2.0496906606717662</c:v>
                </c:pt>
                <c:pt idx="374">
                  <c:v>2.9422894687390593</c:v>
                </c:pt>
                <c:pt idx="375">
                  <c:v>1.5528991412839839</c:v>
                </c:pt>
                <c:pt idx="376">
                  <c:v>1.9950178469078419</c:v>
                </c:pt>
                <c:pt idx="377">
                  <c:v>1.3954970859745484</c:v>
                </c:pt>
                <c:pt idx="378">
                  <c:v>1.3077109672898177</c:v>
                </c:pt>
                <c:pt idx="379">
                  <c:v>1.9763511236451368</c:v>
                </c:pt>
                <c:pt idx="380">
                  <c:v>1.9933201164285035</c:v>
                </c:pt>
                <c:pt idx="381">
                  <c:v>1.6486465949118825</c:v>
                </c:pt>
                <c:pt idx="382">
                  <c:v>1.5286774572774129</c:v>
                </c:pt>
                <c:pt idx="383">
                  <c:v>1.3699652482933</c:v>
                </c:pt>
                <c:pt idx="384">
                  <c:v>3.0024902799660138</c:v>
                </c:pt>
                <c:pt idx="385">
                  <c:v>2.8435029624842794</c:v>
                </c:pt>
                <c:pt idx="386">
                  <c:v>2.1018973702947505</c:v>
                </c:pt>
                <c:pt idx="387">
                  <c:v>2.879081785193244</c:v>
                </c:pt>
                <c:pt idx="388">
                  <c:v>2.7502518216365641</c:v>
                </c:pt>
                <c:pt idx="389">
                  <c:v>2.2993825870636755</c:v>
                </c:pt>
                <c:pt idx="390">
                  <c:v>2.0407460177552244</c:v>
                </c:pt>
                <c:pt idx="391">
                  <c:v>1.9887466956206457</c:v>
                </c:pt>
                <c:pt idx="392">
                  <c:v>2.7684472113280578</c:v>
                </c:pt>
                <c:pt idx="393">
                  <c:v>2.825475385736882</c:v>
                </c:pt>
                <c:pt idx="394">
                  <c:v>1.4688645230918889</c:v>
                </c:pt>
                <c:pt idx="395">
                  <c:v>1.4498952844236401</c:v>
                </c:pt>
                <c:pt idx="396">
                  <c:v>1.4500174777497987</c:v>
                </c:pt>
                <c:pt idx="397">
                  <c:v>3.0281437478221847</c:v>
                </c:pt>
                <c:pt idx="398">
                  <c:v>1.4526270773311352</c:v>
                </c:pt>
                <c:pt idx="399">
                  <c:v>1.363662102861787</c:v>
                </c:pt>
                <c:pt idx="400">
                  <c:v>1.4265711688053113</c:v>
                </c:pt>
                <c:pt idx="401">
                  <c:v>1.8325756842271983</c:v>
                </c:pt>
                <c:pt idx="402">
                  <c:v>1.5204082455882528</c:v>
                </c:pt>
                <c:pt idx="403">
                  <c:v>2.1271625956209892</c:v>
                </c:pt>
                <c:pt idx="404">
                  <c:v>1.5646580549987319</c:v>
                </c:pt>
                <c:pt idx="405">
                  <c:v>1.7641185184365127</c:v>
                </c:pt>
                <c:pt idx="406">
                  <c:v>1.5388057113134355</c:v>
                </c:pt>
                <c:pt idx="407">
                  <c:v>1.7500913174298631</c:v>
                </c:pt>
                <c:pt idx="408">
                  <c:v>1.6607034479467551</c:v>
                </c:pt>
                <c:pt idx="409">
                  <c:v>3.0331505963306604</c:v>
                </c:pt>
                <c:pt idx="410">
                  <c:v>2.3057395987663267</c:v>
                </c:pt>
                <c:pt idx="411">
                  <c:v>1.7841958836036771</c:v>
                </c:pt>
                <c:pt idx="412">
                  <c:v>3.570792882204362</c:v>
                </c:pt>
                <c:pt idx="413">
                  <c:v>1.9053549487628934</c:v>
                </c:pt>
                <c:pt idx="414">
                  <c:v>1.6408301329988171</c:v>
                </c:pt>
                <c:pt idx="415">
                  <c:v>1.7310301816622669</c:v>
                </c:pt>
                <c:pt idx="416">
                  <c:v>1.7654580781196731</c:v>
                </c:pt>
                <c:pt idx="417">
                  <c:v>1.4464050716560373</c:v>
                </c:pt>
                <c:pt idx="418">
                  <c:v>1.3220811313844498</c:v>
                </c:pt>
                <c:pt idx="419">
                  <c:v>1.3465978721013325</c:v>
                </c:pt>
                <c:pt idx="420">
                  <c:v>3.2358693695916694</c:v>
                </c:pt>
                <c:pt idx="421">
                  <c:v>1.6323398122637731</c:v>
                </c:pt>
                <c:pt idx="422">
                  <c:v>2.5829353106374651</c:v>
                </c:pt>
                <c:pt idx="423">
                  <c:v>2.2192872748726504</c:v>
                </c:pt>
                <c:pt idx="424">
                  <c:v>1.4592575850027778</c:v>
                </c:pt>
                <c:pt idx="425">
                  <c:v>1.5572147123759019</c:v>
                </c:pt>
                <c:pt idx="426">
                  <c:v>2.620606978792674</c:v>
                </c:pt>
                <c:pt idx="427">
                  <c:v>1.4095211212529692</c:v>
                </c:pt>
                <c:pt idx="428">
                  <c:v>1.4310378454410033</c:v>
                </c:pt>
                <c:pt idx="429">
                  <c:v>1.5750743700401741</c:v>
                </c:pt>
                <c:pt idx="430">
                  <c:v>3.6966796116768523</c:v>
                </c:pt>
                <c:pt idx="431">
                  <c:v>1.7530025700791487</c:v>
                </c:pt>
                <c:pt idx="432">
                  <c:v>1.9595374246586228</c:v>
                </c:pt>
                <c:pt idx="433">
                  <c:v>1.9984550046614136</c:v>
                </c:pt>
                <c:pt idx="434">
                  <c:v>1.7747544425555206</c:v>
                </c:pt>
                <c:pt idx="435">
                  <c:v>1.5996530237424049</c:v>
                </c:pt>
                <c:pt idx="436">
                  <c:v>2.0650171441562337</c:v>
                </c:pt>
                <c:pt idx="437">
                  <c:v>1.6770882071778159</c:v>
                </c:pt>
                <c:pt idx="438">
                  <c:v>4.0696099080347654</c:v>
                </c:pt>
                <c:pt idx="439">
                  <c:v>3.0993077715690807</c:v>
                </c:pt>
                <c:pt idx="440">
                  <c:v>2.2170412994592463</c:v>
                </c:pt>
                <c:pt idx="441">
                  <c:v>2.2487769911743292</c:v>
                </c:pt>
                <c:pt idx="442">
                  <c:v>1.4179053129668513</c:v>
                </c:pt>
                <c:pt idx="443">
                  <c:v>1.5196718018428295</c:v>
                </c:pt>
                <c:pt idx="444">
                  <c:v>1.7621513650154241</c:v>
                </c:pt>
                <c:pt idx="445">
                  <c:v>1.78874734422131</c:v>
                </c:pt>
                <c:pt idx="446">
                  <c:v>1.8007505282147436</c:v>
                </c:pt>
                <c:pt idx="447">
                  <c:v>1.9051857801122705</c:v>
                </c:pt>
                <c:pt idx="448">
                  <c:v>1.4273356257596297</c:v>
                </c:pt>
                <c:pt idx="449">
                  <c:v>1.3647279930416354</c:v>
                </c:pt>
                <c:pt idx="450">
                  <c:v>1.5220082341192154</c:v>
                </c:pt>
                <c:pt idx="451">
                  <c:v>1.7567391175470841</c:v>
                </c:pt>
                <c:pt idx="452">
                  <c:v>3.0798698441035177</c:v>
                </c:pt>
                <c:pt idx="453">
                  <c:v>3.5017737437830703</c:v>
                </c:pt>
                <c:pt idx="454">
                  <c:v>1.8713659409355388</c:v>
                </c:pt>
                <c:pt idx="455">
                  <c:v>3.7187443118348997</c:v>
                </c:pt>
                <c:pt idx="456">
                  <c:v>1.6945335078433728</c:v>
                </c:pt>
                <c:pt idx="457">
                  <c:v>1.5914764016054073</c:v>
                </c:pt>
                <c:pt idx="458">
                  <c:v>3.3349002613477627</c:v>
                </c:pt>
                <c:pt idx="459">
                  <c:v>2.1051181984276708</c:v>
                </c:pt>
                <c:pt idx="460">
                  <c:v>2.5385810031307625</c:v>
                </c:pt>
                <c:pt idx="461">
                  <c:v>1.6333128052296124</c:v>
                </c:pt>
                <c:pt idx="462">
                  <c:v>1.4478645085554918</c:v>
                </c:pt>
                <c:pt idx="463">
                  <c:v>1.6421425080789041</c:v>
                </c:pt>
                <c:pt idx="464">
                  <c:v>1.8824742072237508</c:v>
                </c:pt>
                <c:pt idx="465">
                  <c:v>1.5189278031226359</c:v>
                </c:pt>
                <c:pt idx="466">
                  <c:v>1.5600060490738521</c:v>
                </c:pt>
                <c:pt idx="467">
                  <c:v>1.7567427895826717</c:v>
                </c:pt>
                <c:pt idx="468">
                  <c:v>1.6750673019944915</c:v>
                </c:pt>
                <c:pt idx="469">
                  <c:v>1.5257375759550822</c:v>
                </c:pt>
                <c:pt idx="470">
                  <c:v>2.2726513229508107</c:v>
                </c:pt>
                <c:pt idx="471">
                  <c:v>1.856188942193761</c:v>
                </c:pt>
                <c:pt idx="472">
                  <c:v>1.8981848046028655</c:v>
                </c:pt>
                <c:pt idx="473">
                  <c:v>2.511880455732233</c:v>
                </c:pt>
                <c:pt idx="474">
                  <c:v>1.6870309588293497</c:v>
                </c:pt>
                <c:pt idx="475">
                  <c:v>1.9057683447128002</c:v>
                </c:pt>
                <c:pt idx="476">
                  <c:v>1.3844936889802584</c:v>
                </c:pt>
                <c:pt idx="477">
                  <c:v>1.5718538270255966</c:v>
                </c:pt>
                <c:pt idx="478">
                  <c:v>1.6612085260757439</c:v>
                </c:pt>
                <c:pt idx="479">
                  <c:v>1.8235419823568315</c:v>
                </c:pt>
                <c:pt idx="480">
                  <c:v>2.2163216376666757</c:v>
                </c:pt>
                <c:pt idx="481">
                  <c:v>1.6504628536345787</c:v>
                </c:pt>
                <c:pt idx="482">
                  <c:v>1.7998932919461541</c:v>
                </c:pt>
                <c:pt idx="483">
                  <c:v>1.5252811585280774</c:v>
                </c:pt>
                <c:pt idx="484">
                  <c:v>1.681994939205067</c:v>
                </c:pt>
                <c:pt idx="485">
                  <c:v>2.1782968900536583</c:v>
                </c:pt>
                <c:pt idx="486">
                  <c:v>2.1702234809228269</c:v>
                </c:pt>
                <c:pt idx="487">
                  <c:v>2.9739396323742175</c:v>
                </c:pt>
                <c:pt idx="488">
                  <c:v>1.5692627645282493</c:v>
                </c:pt>
                <c:pt idx="489">
                  <c:v>1.7157841707844732</c:v>
                </c:pt>
                <c:pt idx="490">
                  <c:v>4.009078802761973</c:v>
                </c:pt>
                <c:pt idx="491">
                  <c:v>1.4336785518965729</c:v>
                </c:pt>
                <c:pt idx="492">
                  <c:v>2.1993815854543506</c:v>
                </c:pt>
                <c:pt idx="493">
                  <c:v>2.4178320052948967</c:v>
                </c:pt>
                <c:pt idx="494">
                  <c:v>2.0993451981820308</c:v>
                </c:pt>
                <c:pt idx="495">
                  <c:v>2.9513805762900747</c:v>
                </c:pt>
                <c:pt idx="496">
                  <c:v>3.7473562194908552</c:v>
                </c:pt>
                <c:pt idx="497">
                  <c:v>2.0320343047721496</c:v>
                </c:pt>
                <c:pt idx="498">
                  <c:v>4.6382581645275378</c:v>
                </c:pt>
                <c:pt idx="499">
                  <c:v>3.2297255957137327</c:v>
                </c:pt>
                <c:pt idx="500">
                  <c:v>1.3409588472931349</c:v>
                </c:pt>
                <c:pt idx="501">
                  <c:v>2.0580047584885643</c:v>
                </c:pt>
                <c:pt idx="502">
                  <c:v>2.0034209410137125</c:v>
                </c:pt>
                <c:pt idx="503">
                  <c:v>3.1405592704186081</c:v>
                </c:pt>
                <c:pt idx="504">
                  <c:v>1.4170383656933805</c:v>
                </c:pt>
                <c:pt idx="505">
                  <c:v>1.8454953517235351</c:v>
                </c:pt>
                <c:pt idx="506">
                  <c:v>1.4023407890065696</c:v>
                </c:pt>
                <c:pt idx="507">
                  <c:v>2.8933492266522776</c:v>
                </c:pt>
                <c:pt idx="508">
                  <c:v>3.5554086080396288</c:v>
                </c:pt>
                <c:pt idx="509">
                  <c:v>1.357873991882717</c:v>
                </c:pt>
                <c:pt idx="510">
                  <c:v>1.5753450024221347</c:v>
                </c:pt>
                <c:pt idx="511">
                  <c:v>2.3299403654888273</c:v>
                </c:pt>
                <c:pt idx="512">
                  <c:v>1.6480089681999102</c:v>
                </c:pt>
                <c:pt idx="513">
                  <c:v>1.429279930957714</c:v>
                </c:pt>
                <c:pt idx="514">
                  <c:v>1.4574979745839041</c:v>
                </c:pt>
                <c:pt idx="515">
                  <c:v>1.3441175210177485</c:v>
                </c:pt>
                <c:pt idx="516">
                  <c:v>3.3542289157150287</c:v>
                </c:pt>
                <c:pt idx="517">
                  <c:v>2.3194593242430499</c:v>
                </c:pt>
                <c:pt idx="518">
                  <c:v>1.9852835246678091</c:v>
                </c:pt>
                <c:pt idx="519">
                  <c:v>2.0686773029223198</c:v>
                </c:pt>
                <c:pt idx="520">
                  <c:v>1.306499930332427</c:v>
                </c:pt>
                <c:pt idx="521">
                  <c:v>1.8529606126803633</c:v>
                </c:pt>
                <c:pt idx="522">
                  <c:v>1.60717188938667</c:v>
                </c:pt>
                <c:pt idx="523">
                  <c:v>2.6118116008587382</c:v>
                </c:pt>
                <c:pt idx="524">
                  <c:v>2.8207774316605163</c:v>
                </c:pt>
                <c:pt idx="525">
                  <c:v>2.0512116868575583</c:v>
                </c:pt>
                <c:pt idx="526">
                  <c:v>1.3305735885362644</c:v>
                </c:pt>
                <c:pt idx="527">
                  <c:v>1.4586752225062045</c:v>
                </c:pt>
                <c:pt idx="528">
                  <c:v>1.5738163305636028</c:v>
                </c:pt>
                <c:pt idx="529">
                  <c:v>1.333532433697775</c:v>
                </c:pt>
                <c:pt idx="530">
                  <c:v>1.755407123438643</c:v>
                </c:pt>
                <c:pt idx="531">
                  <c:v>1.6977314368235699</c:v>
                </c:pt>
                <c:pt idx="532">
                  <c:v>1.8921504309627912</c:v>
                </c:pt>
                <c:pt idx="533">
                  <c:v>2.2086166084854826</c:v>
                </c:pt>
                <c:pt idx="534">
                  <c:v>2.9426347901440226</c:v>
                </c:pt>
                <c:pt idx="535">
                  <c:v>1.9764509056095816</c:v>
                </c:pt>
                <c:pt idx="536">
                  <c:v>2.3270372417068268</c:v>
                </c:pt>
                <c:pt idx="537">
                  <c:v>1.4993400441692346</c:v>
                </c:pt>
                <c:pt idx="538">
                  <c:v>3.1021937039639726</c:v>
                </c:pt>
                <c:pt idx="539">
                  <c:v>2.0471129770804377</c:v>
                </c:pt>
                <c:pt idx="540">
                  <c:v>1.6141959306048022</c:v>
                </c:pt>
                <c:pt idx="541">
                  <c:v>1.5102239123492005</c:v>
                </c:pt>
                <c:pt idx="542">
                  <c:v>2.3300945328700338</c:v>
                </c:pt>
                <c:pt idx="543">
                  <c:v>1.9917281565360394</c:v>
                </c:pt>
                <c:pt idx="544">
                  <c:v>2.9231405476549503</c:v>
                </c:pt>
                <c:pt idx="545">
                  <c:v>2.7851248079226498</c:v>
                </c:pt>
                <c:pt idx="546">
                  <c:v>2.6094645663431417</c:v>
                </c:pt>
                <c:pt idx="547">
                  <c:v>1.6000874456924046</c:v>
                </c:pt>
                <c:pt idx="548">
                  <c:v>2.0837991698512073</c:v>
                </c:pt>
                <c:pt idx="549">
                  <c:v>2.794175028418401</c:v>
                </c:pt>
                <c:pt idx="550">
                  <c:v>1.6921181248516191</c:v>
                </c:pt>
                <c:pt idx="551">
                  <c:v>1.8933901006203862</c:v>
                </c:pt>
                <c:pt idx="552">
                  <c:v>1.3819060833412893</c:v>
                </c:pt>
                <c:pt idx="553">
                  <c:v>1.5694319721140864</c:v>
                </c:pt>
                <c:pt idx="554">
                  <c:v>3.9711011506117049</c:v>
                </c:pt>
                <c:pt idx="555">
                  <c:v>3.9651864121200928</c:v>
                </c:pt>
                <c:pt idx="556">
                  <c:v>1.9724474277353305</c:v>
                </c:pt>
                <c:pt idx="557">
                  <c:v>1.3950812027140471</c:v>
                </c:pt>
                <c:pt idx="558">
                  <c:v>2.1352423494639505</c:v>
                </c:pt>
                <c:pt idx="559">
                  <c:v>2.0227905703559839</c:v>
                </c:pt>
                <c:pt idx="560">
                  <c:v>3.1534519243718004</c:v>
                </c:pt>
                <c:pt idx="561">
                  <c:v>1.3230774294918375</c:v>
                </c:pt>
                <c:pt idx="562">
                  <c:v>1.3332801175052962</c:v>
                </c:pt>
                <c:pt idx="563">
                  <c:v>1.3642072930806293</c:v>
                </c:pt>
                <c:pt idx="564">
                  <c:v>1.703551040543809</c:v>
                </c:pt>
                <c:pt idx="565">
                  <c:v>1.9621293389412853</c:v>
                </c:pt>
                <c:pt idx="566">
                  <c:v>1.6395489439729198</c:v>
                </c:pt>
                <c:pt idx="567">
                  <c:v>1.3937554592614982</c:v>
                </c:pt>
                <c:pt idx="568">
                  <c:v>2.6572319058482443</c:v>
                </c:pt>
                <c:pt idx="569">
                  <c:v>1.9590933905803387</c:v>
                </c:pt>
                <c:pt idx="570">
                  <c:v>1.7789835426606142</c:v>
                </c:pt>
                <c:pt idx="571">
                  <c:v>1.5871736761631787</c:v>
                </c:pt>
                <c:pt idx="572">
                  <c:v>2.604950914271122</c:v>
                </c:pt>
                <c:pt idx="573">
                  <c:v>1.6284258798336719</c:v>
                </c:pt>
                <c:pt idx="574">
                  <c:v>3.13786380932441</c:v>
                </c:pt>
                <c:pt idx="575">
                  <c:v>1.5141625124802534</c:v>
                </c:pt>
                <c:pt idx="576">
                  <c:v>2.2229308846293474</c:v>
                </c:pt>
                <c:pt idx="577">
                  <c:v>1.9750701535512207</c:v>
                </c:pt>
                <c:pt idx="578">
                  <c:v>1.8407215703689959</c:v>
                </c:pt>
                <c:pt idx="579">
                  <c:v>2.032637340810997</c:v>
                </c:pt>
                <c:pt idx="580">
                  <c:v>1.9192829145307839</c:v>
                </c:pt>
                <c:pt idx="581">
                  <c:v>1.3266338583823336</c:v>
                </c:pt>
                <c:pt idx="582">
                  <c:v>1.7037136410556566</c:v>
                </c:pt>
                <c:pt idx="583">
                  <c:v>1.6776728353254762</c:v>
                </c:pt>
                <c:pt idx="584">
                  <c:v>2.8893742348124629</c:v>
                </c:pt>
                <c:pt idx="585">
                  <c:v>1.8901170863172736</c:v>
                </c:pt>
                <c:pt idx="586">
                  <c:v>1.4376506958433257</c:v>
                </c:pt>
                <c:pt idx="587">
                  <c:v>2.5825917295243026</c:v>
                </c:pt>
                <c:pt idx="588">
                  <c:v>1.3782089119498464</c:v>
                </c:pt>
                <c:pt idx="589">
                  <c:v>1.498750541059356</c:v>
                </c:pt>
                <c:pt idx="590">
                  <c:v>2.8804530087100084</c:v>
                </c:pt>
                <c:pt idx="591">
                  <c:v>1.8241404361843283</c:v>
                </c:pt>
                <c:pt idx="592">
                  <c:v>2.1729924184036578</c:v>
                </c:pt>
                <c:pt idx="593">
                  <c:v>1.4017989309614871</c:v>
                </c:pt>
                <c:pt idx="594">
                  <c:v>1.964764666940219</c:v>
                </c:pt>
                <c:pt idx="595">
                  <c:v>1.3220454981271315</c:v>
                </c:pt>
                <c:pt idx="596">
                  <c:v>1.4338337266689529</c:v>
                </c:pt>
                <c:pt idx="597">
                  <c:v>2.1460038627781381</c:v>
                </c:pt>
                <c:pt idx="598">
                  <c:v>1.3496610575364296</c:v>
                </c:pt>
                <c:pt idx="599">
                  <c:v>1.4644023540184807</c:v>
                </c:pt>
                <c:pt idx="600">
                  <c:v>1.9489448520569015</c:v>
                </c:pt>
                <c:pt idx="601">
                  <c:v>1.5058688053736982</c:v>
                </c:pt>
                <c:pt idx="602">
                  <c:v>1.3278102353974135</c:v>
                </c:pt>
                <c:pt idx="603">
                  <c:v>5.2671168902166707</c:v>
                </c:pt>
                <c:pt idx="604">
                  <c:v>2.0030235042959181</c:v>
                </c:pt>
                <c:pt idx="605">
                  <c:v>3.4815390112124796</c:v>
                </c:pt>
                <c:pt idx="606">
                  <c:v>1.4725282774181558</c:v>
                </c:pt>
                <c:pt idx="607">
                  <c:v>2.2355725366647552</c:v>
                </c:pt>
                <c:pt idx="608">
                  <c:v>2.0325234901027991</c:v>
                </c:pt>
                <c:pt idx="609">
                  <c:v>1.4028041684062651</c:v>
                </c:pt>
                <c:pt idx="610">
                  <c:v>1.6828923965643086</c:v>
                </c:pt>
                <c:pt idx="611">
                  <c:v>2.3369817985041985</c:v>
                </c:pt>
                <c:pt idx="612">
                  <c:v>2.452370428337566</c:v>
                </c:pt>
                <c:pt idx="613">
                  <c:v>2.3750450827407477</c:v>
                </c:pt>
                <c:pt idx="614">
                  <c:v>2.6565585889249506</c:v>
                </c:pt>
                <c:pt idx="615">
                  <c:v>2.236952733048569</c:v>
                </c:pt>
                <c:pt idx="616">
                  <c:v>2.2405322685645781</c:v>
                </c:pt>
                <c:pt idx="617">
                  <c:v>2.7809750564037663</c:v>
                </c:pt>
                <c:pt idx="618">
                  <c:v>2.1969585153623115</c:v>
                </c:pt>
                <c:pt idx="619">
                  <c:v>1.9589973848108349</c:v>
                </c:pt>
                <c:pt idx="620">
                  <c:v>1.4105568806430582</c:v>
                </c:pt>
                <c:pt idx="621">
                  <c:v>2.4981168566586387</c:v>
                </c:pt>
                <c:pt idx="622">
                  <c:v>2.878070413439032</c:v>
                </c:pt>
                <c:pt idx="623">
                  <c:v>1.4906254624392727</c:v>
                </c:pt>
                <c:pt idx="624">
                  <c:v>1.9040956850945534</c:v>
                </c:pt>
                <c:pt idx="625">
                  <c:v>1.6598283398568447</c:v>
                </c:pt>
                <c:pt idx="626">
                  <c:v>1.7621566282689884</c:v>
                </c:pt>
                <c:pt idx="627">
                  <c:v>2.4913722292792233</c:v>
                </c:pt>
                <c:pt idx="628">
                  <c:v>2.0252247953000087</c:v>
                </c:pt>
                <c:pt idx="629">
                  <c:v>1.8016829065004085</c:v>
                </c:pt>
                <c:pt idx="630">
                  <c:v>2.3028951679562817</c:v>
                </c:pt>
                <c:pt idx="631">
                  <c:v>3.6916820464831064</c:v>
                </c:pt>
                <c:pt idx="632">
                  <c:v>2.9137192059676309</c:v>
                </c:pt>
                <c:pt idx="633">
                  <c:v>1.5261951931267166</c:v>
                </c:pt>
                <c:pt idx="634">
                  <c:v>1.9421279753390115</c:v>
                </c:pt>
                <c:pt idx="635">
                  <c:v>1.7832472565801307</c:v>
                </c:pt>
                <c:pt idx="636">
                  <c:v>1.4459203756196473</c:v>
                </c:pt>
                <c:pt idx="637">
                  <c:v>1.540231341278598</c:v>
                </c:pt>
                <c:pt idx="638">
                  <c:v>2.6913474850117827</c:v>
                </c:pt>
                <c:pt idx="639">
                  <c:v>1.6792146342480254</c:v>
                </c:pt>
                <c:pt idx="640">
                  <c:v>1.8120853780471355</c:v>
                </c:pt>
                <c:pt idx="641">
                  <c:v>5.53396271926706</c:v>
                </c:pt>
                <c:pt idx="642">
                  <c:v>1.7654879430639121</c:v>
                </c:pt>
                <c:pt idx="643">
                  <c:v>1.8971043028196302</c:v>
                </c:pt>
                <c:pt idx="644">
                  <c:v>2.6533778108232706</c:v>
                </c:pt>
                <c:pt idx="645">
                  <c:v>2.3183844245757488</c:v>
                </c:pt>
                <c:pt idx="646">
                  <c:v>1.812409209648663</c:v>
                </c:pt>
                <c:pt idx="647">
                  <c:v>1.339996052083948</c:v>
                </c:pt>
                <c:pt idx="648">
                  <c:v>2.0090216150932223</c:v>
                </c:pt>
                <c:pt idx="649">
                  <c:v>2.1371401384297246</c:v>
                </c:pt>
                <c:pt idx="650">
                  <c:v>2.5854713942233176</c:v>
                </c:pt>
                <c:pt idx="651">
                  <c:v>1.7275902501756812</c:v>
                </c:pt>
                <c:pt idx="652">
                  <c:v>1.9241313074291371</c:v>
                </c:pt>
                <c:pt idx="653">
                  <c:v>1.4785880019350579</c:v>
                </c:pt>
                <c:pt idx="654">
                  <c:v>1.6345314550573866</c:v>
                </c:pt>
                <c:pt idx="655">
                  <c:v>3.9633253157975004</c:v>
                </c:pt>
                <c:pt idx="656">
                  <c:v>3.1691721555205805</c:v>
                </c:pt>
                <c:pt idx="657">
                  <c:v>1.4639265436094688</c:v>
                </c:pt>
                <c:pt idx="658">
                  <c:v>1.7448468288995769</c:v>
                </c:pt>
                <c:pt idx="659">
                  <c:v>1.6155444059324438</c:v>
                </c:pt>
                <c:pt idx="660">
                  <c:v>3.544728916170516</c:v>
                </c:pt>
                <c:pt idx="661">
                  <c:v>1.6058896730668368</c:v>
                </c:pt>
                <c:pt idx="662">
                  <c:v>1.6935709713925722</c:v>
                </c:pt>
                <c:pt idx="663">
                  <c:v>2.7824666108239207</c:v>
                </c:pt>
                <c:pt idx="664">
                  <c:v>1.9906363010062949</c:v>
                </c:pt>
                <c:pt idx="665">
                  <c:v>1.6639719743912813</c:v>
                </c:pt>
                <c:pt idx="666">
                  <c:v>2.7552453991900041</c:v>
                </c:pt>
                <c:pt idx="667">
                  <c:v>1.3875876669301277</c:v>
                </c:pt>
                <c:pt idx="668">
                  <c:v>3.0942279046627443</c:v>
                </c:pt>
                <c:pt idx="669">
                  <c:v>1.6904132182277678</c:v>
                </c:pt>
                <c:pt idx="670">
                  <c:v>1.4357262117190672</c:v>
                </c:pt>
                <c:pt idx="671">
                  <c:v>2.0108112604627393</c:v>
                </c:pt>
                <c:pt idx="672">
                  <c:v>1.3308001872191304</c:v>
                </c:pt>
                <c:pt idx="673">
                  <c:v>1.7725945292313816</c:v>
                </c:pt>
                <c:pt idx="674">
                  <c:v>1.6202122960879226</c:v>
                </c:pt>
                <c:pt idx="675">
                  <c:v>2.6341428895920314</c:v>
                </c:pt>
                <c:pt idx="676">
                  <c:v>1.9109453127372971</c:v>
                </c:pt>
                <c:pt idx="677">
                  <c:v>2.4179827255590682</c:v>
                </c:pt>
                <c:pt idx="678">
                  <c:v>1.4647814134267869</c:v>
                </c:pt>
                <c:pt idx="679">
                  <c:v>2.6172546257664178</c:v>
                </c:pt>
                <c:pt idx="680">
                  <c:v>2.5745177529763588</c:v>
                </c:pt>
                <c:pt idx="681">
                  <c:v>2.4281076823796806</c:v>
                </c:pt>
                <c:pt idx="682">
                  <c:v>1.8604831666538433</c:v>
                </c:pt>
                <c:pt idx="683">
                  <c:v>1.3127270620448082</c:v>
                </c:pt>
                <c:pt idx="684">
                  <c:v>1.5418524048847817</c:v>
                </c:pt>
                <c:pt idx="685">
                  <c:v>2.7804783232297181</c:v>
                </c:pt>
                <c:pt idx="686">
                  <c:v>1.6330443335539992</c:v>
                </c:pt>
                <c:pt idx="687">
                  <c:v>1.8971356403467883</c:v>
                </c:pt>
                <c:pt idx="688">
                  <c:v>1.7217865510406423</c:v>
                </c:pt>
                <c:pt idx="689">
                  <c:v>2.3544641111004174</c:v>
                </c:pt>
                <c:pt idx="690">
                  <c:v>3.4577889756249336</c:v>
                </c:pt>
                <c:pt idx="691">
                  <c:v>3.4435852939524763</c:v>
                </c:pt>
                <c:pt idx="692">
                  <c:v>4.4829197049708638</c:v>
                </c:pt>
                <c:pt idx="693">
                  <c:v>3.1335750610853923</c:v>
                </c:pt>
                <c:pt idx="694">
                  <c:v>1.5061346999533882</c:v>
                </c:pt>
                <c:pt idx="695">
                  <c:v>2.7079826371004168</c:v>
                </c:pt>
                <c:pt idx="696">
                  <c:v>3.7863373259660591</c:v>
                </c:pt>
                <c:pt idx="697">
                  <c:v>2.4349174557073296</c:v>
                </c:pt>
                <c:pt idx="698">
                  <c:v>3.8039951918347539</c:v>
                </c:pt>
                <c:pt idx="699">
                  <c:v>2.5813311319354537</c:v>
                </c:pt>
                <c:pt idx="700">
                  <c:v>1.6027145917059376</c:v>
                </c:pt>
                <c:pt idx="701">
                  <c:v>2.2983763994628936</c:v>
                </c:pt>
                <c:pt idx="702">
                  <c:v>1.7053048415556074</c:v>
                </c:pt>
                <c:pt idx="703">
                  <c:v>1.4827701528588895</c:v>
                </c:pt>
                <c:pt idx="704">
                  <c:v>2.4621077934292965</c:v>
                </c:pt>
                <c:pt idx="705">
                  <c:v>1.43926578028772</c:v>
                </c:pt>
                <c:pt idx="706">
                  <c:v>1.7561448314111752</c:v>
                </c:pt>
                <c:pt idx="707">
                  <c:v>1.7176983119638218</c:v>
                </c:pt>
                <c:pt idx="708">
                  <c:v>1.8470280534369832</c:v>
                </c:pt>
                <c:pt idx="709">
                  <c:v>1.9934619964143359</c:v>
                </c:pt>
                <c:pt idx="710">
                  <c:v>4.0230507344102291</c:v>
                </c:pt>
                <c:pt idx="711">
                  <c:v>3.2552963996639463</c:v>
                </c:pt>
                <c:pt idx="712">
                  <c:v>1.5570406958418506</c:v>
                </c:pt>
                <c:pt idx="713">
                  <c:v>1.3912459131627508</c:v>
                </c:pt>
                <c:pt idx="714">
                  <c:v>1.6585512022300373</c:v>
                </c:pt>
                <c:pt idx="715">
                  <c:v>1.6593780966352083</c:v>
                </c:pt>
                <c:pt idx="716">
                  <c:v>3.2299613607609987</c:v>
                </c:pt>
                <c:pt idx="717">
                  <c:v>1.3259729196137686</c:v>
                </c:pt>
                <c:pt idx="718">
                  <c:v>2.7861414380622862</c:v>
                </c:pt>
                <c:pt idx="719">
                  <c:v>2.2845105905565322</c:v>
                </c:pt>
                <c:pt idx="720">
                  <c:v>1.8825778776363209</c:v>
                </c:pt>
                <c:pt idx="721">
                  <c:v>1.656194474710049</c:v>
                </c:pt>
                <c:pt idx="722">
                  <c:v>2.8758890981022147</c:v>
                </c:pt>
                <c:pt idx="723">
                  <c:v>1.9991417056957614</c:v>
                </c:pt>
                <c:pt idx="724">
                  <c:v>2.7921113009351073</c:v>
                </c:pt>
                <c:pt idx="725">
                  <c:v>1.3297716976513529</c:v>
                </c:pt>
                <c:pt idx="726">
                  <c:v>1.5778460478689624</c:v>
                </c:pt>
                <c:pt idx="727">
                  <c:v>1.6468757198022621</c:v>
                </c:pt>
                <c:pt idx="728">
                  <c:v>2.5459094023463917</c:v>
                </c:pt>
                <c:pt idx="729">
                  <c:v>1.3901654684322504</c:v>
                </c:pt>
                <c:pt idx="730">
                  <c:v>1.7573012016414284</c:v>
                </c:pt>
                <c:pt idx="731">
                  <c:v>1.801147598962429</c:v>
                </c:pt>
                <c:pt idx="732">
                  <c:v>1.64823576958983</c:v>
                </c:pt>
                <c:pt idx="733">
                  <c:v>2.350872915664628</c:v>
                </c:pt>
                <c:pt idx="734">
                  <c:v>1.3293248998658693</c:v>
                </c:pt>
                <c:pt idx="735">
                  <c:v>2.1314678910027465</c:v>
                </c:pt>
                <c:pt idx="736">
                  <c:v>1.4469825070518512</c:v>
                </c:pt>
                <c:pt idx="737">
                  <c:v>1.606351941834923</c:v>
                </c:pt>
                <c:pt idx="738">
                  <c:v>1.4646958565663288</c:v>
                </c:pt>
                <c:pt idx="739">
                  <c:v>1.4810267092638354</c:v>
                </c:pt>
                <c:pt idx="740">
                  <c:v>2.3814089108692933</c:v>
                </c:pt>
                <c:pt idx="741">
                  <c:v>3.336346027946913</c:v>
                </c:pt>
                <c:pt idx="742">
                  <c:v>3.178117845732392</c:v>
                </c:pt>
                <c:pt idx="743">
                  <c:v>3.2186579856490023</c:v>
                </c:pt>
                <c:pt idx="744">
                  <c:v>2.6711701709175117</c:v>
                </c:pt>
                <c:pt idx="745">
                  <c:v>1.9412123980910798</c:v>
                </c:pt>
                <c:pt idx="746">
                  <c:v>2.1441570339104148</c:v>
                </c:pt>
                <c:pt idx="747">
                  <c:v>2.4244203363276964</c:v>
                </c:pt>
                <c:pt idx="748">
                  <c:v>2.927705108698953</c:v>
                </c:pt>
                <c:pt idx="749">
                  <c:v>3.3160473882238355</c:v>
                </c:pt>
                <c:pt idx="750">
                  <c:v>3.2911667291097757</c:v>
                </c:pt>
                <c:pt idx="751">
                  <c:v>1.7655695060239949</c:v>
                </c:pt>
                <c:pt idx="752">
                  <c:v>2.2563119092232138</c:v>
                </c:pt>
                <c:pt idx="753">
                  <c:v>1.3642474428616125</c:v>
                </c:pt>
                <c:pt idx="754">
                  <c:v>3.4652026417188964</c:v>
                </c:pt>
                <c:pt idx="755">
                  <c:v>2.889617009582051</c:v>
                </c:pt>
                <c:pt idx="756">
                  <c:v>1.7693109916815319</c:v>
                </c:pt>
                <c:pt idx="757">
                  <c:v>3.4840314421519594</c:v>
                </c:pt>
                <c:pt idx="758">
                  <c:v>1.4106958958698776</c:v>
                </c:pt>
                <c:pt idx="759">
                  <c:v>4.1708599067541465</c:v>
                </c:pt>
                <c:pt idx="760">
                  <c:v>1.5264557337869384</c:v>
                </c:pt>
                <c:pt idx="761">
                  <c:v>1.3813286373210825</c:v>
                </c:pt>
                <c:pt idx="762">
                  <c:v>2.5772041839141737</c:v>
                </c:pt>
                <c:pt idx="763">
                  <c:v>3.5637798912780019</c:v>
                </c:pt>
                <c:pt idx="764">
                  <c:v>1.7965946229455654</c:v>
                </c:pt>
                <c:pt idx="765">
                  <c:v>2.7327034248211803</c:v>
                </c:pt>
                <c:pt idx="766">
                  <c:v>1.6852332660587388</c:v>
                </c:pt>
                <c:pt idx="767">
                  <c:v>1.4746167469904172</c:v>
                </c:pt>
                <c:pt idx="768">
                  <c:v>1.5102681702726053</c:v>
                </c:pt>
                <c:pt idx="769">
                  <c:v>2.0852076961035313</c:v>
                </c:pt>
                <c:pt idx="770">
                  <c:v>2.7085689404105855</c:v>
                </c:pt>
                <c:pt idx="771">
                  <c:v>1.9383175780211748</c:v>
                </c:pt>
                <c:pt idx="772">
                  <c:v>3.4884257328832775</c:v>
                </c:pt>
                <c:pt idx="773">
                  <c:v>2.9732514167832429</c:v>
                </c:pt>
                <c:pt idx="774">
                  <c:v>1.9724069527323818</c:v>
                </c:pt>
                <c:pt idx="775">
                  <c:v>4.1676751027023053</c:v>
                </c:pt>
                <c:pt idx="776">
                  <c:v>1.7601417530091183</c:v>
                </c:pt>
                <c:pt idx="777">
                  <c:v>2.1235410527240814</c:v>
                </c:pt>
                <c:pt idx="778">
                  <c:v>1.688336650991479</c:v>
                </c:pt>
                <c:pt idx="779">
                  <c:v>1.7859964352672208</c:v>
                </c:pt>
                <c:pt idx="780">
                  <c:v>2.5933340958516533</c:v>
                </c:pt>
                <c:pt idx="781">
                  <c:v>2.1735147186548791</c:v>
                </c:pt>
                <c:pt idx="782">
                  <c:v>1.3963816796140927</c:v>
                </c:pt>
                <c:pt idx="783">
                  <c:v>1.9083917196693483</c:v>
                </c:pt>
                <c:pt idx="784">
                  <c:v>1.3804675371733537</c:v>
                </c:pt>
                <c:pt idx="785">
                  <c:v>1.874331998339904</c:v>
                </c:pt>
                <c:pt idx="786">
                  <c:v>1.5194435226655996</c:v>
                </c:pt>
                <c:pt idx="787">
                  <c:v>2.1957729049622863</c:v>
                </c:pt>
                <c:pt idx="788">
                  <c:v>1.4119626028109247</c:v>
                </c:pt>
                <c:pt idx="789">
                  <c:v>1.565278274435967</c:v>
                </c:pt>
                <c:pt idx="790">
                  <c:v>1.6255498552490455</c:v>
                </c:pt>
                <c:pt idx="791">
                  <c:v>1.8980831792892146</c:v>
                </c:pt>
                <c:pt idx="792">
                  <c:v>2.7556892622594025</c:v>
                </c:pt>
                <c:pt idx="793">
                  <c:v>1.7469303445752242</c:v>
                </c:pt>
                <c:pt idx="794">
                  <c:v>2.3484043678397937</c:v>
                </c:pt>
                <c:pt idx="795">
                  <c:v>2.1484247080647823</c:v>
                </c:pt>
                <c:pt idx="796">
                  <c:v>1.353089705145631</c:v>
                </c:pt>
                <c:pt idx="797">
                  <c:v>1.637808023862426</c:v>
                </c:pt>
                <c:pt idx="798">
                  <c:v>2.169915004545595</c:v>
                </c:pt>
                <c:pt idx="799">
                  <c:v>2.8555080392571242</c:v>
                </c:pt>
                <c:pt idx="800">
                  <c:v>2.8346253438258886</c:v>
                </c:pt>
                <c:pt idx="801">
                  <c:v>2.2612623019510463</c:v>
                </c:pt>
                <c:pt idx="802">
                  <c:v>1.7334881387903185</c:v>
                </c:pt>
                <c:pt idx="803">
                  <c:v>4.1780353738210438</c:v>
                </c:pt>
                <c:pt idx="804">
                  <c:v>2.2631220279514581</c:v>
                </c:pt>
                <c:pt idx="805">
                  <c:v>1.9153872570805457</c:v>
                </c:pt>
                <c:pt idx="806">
                  <c:v>2.0942873507780857</c:v>
                </c:pt>
                <c:pt idx="807">
                  <c:v>1.3550665050418234</c:v>
                </c:pt>
                <c:pt idx="808">
                  <c:v>1.5007977635745864</c:v>
                </c:pt>
                <c:pt idx="809">
                  <c:v>2.31627439804585</c:v>
                </c:pt>
                <c:pt idx="810">
                  <c:v>2.1321724362372474</c:v>
                </c:pt>
                <c:pt idx="811">
                  <c:v>2.149080820553332</c:v>
                </c:pt>
                <c:pt idx="812">
                  <c:v>1.458872837634088</c:v>
                </c:pt>
                <c:pt idx="813">
                  <c:v>6.0195529710456137</c:v>
                </c:pt>
                <c:pt idx="814">
                  <c:v>2.4895334419430504</c:v>
                </c:pt>
                <c:pt idx="815">
                  <c:v>3.453465231879</c:v>
                </c:pt>
                <c:pt idx="816">
                  <c:v>1.3547003882988717</c:v>
                </c:pt>
                <c:pt idx="817">
                  <c:v>3.4342574533773531</c:v>
                </c:pt>
                <c:pt idx="818">
                  <c:v>2.5701733794237662</c:v>
                </c:pt>
                <c:pt idx="819">
                  <c:v>1.7284830377993361</c:v>
                </c:pt>
                <c:pt idx="820">
                  <c:v>2.9151728456099577</c:v>
                </c:pt>
                <c:pt idx="821">
                  <c:v>3.8048226228693105</c:v>
                </c:pt>
                <c:pt idx="822">
                  <c:v>2.538958582624903</c:v>
                </c:pt>
                <c:pt idx="823">
                  <c:v>2.8308791684007928</c:v>
                </c:pt>
                <c:pt idx="824">
                  <c:v>1.384990098371172</c:v>
                </c:pt>
                <c:pt idx="825">
                  <c:v>2.6056226873416422</c:v>
                </c:pt>
                <c:pt idx="826">
                  <c:v>2.6419014957026485</c:v>
                </c:pt>
                <c:pt idx="827">
                  <c:v>2.4167083323130556</c:v>
                </c:pt>
                <c:pt idx="828">
                  <c:v>1.7589182802555079</c:v>
                </c:pt>
                <c:pt idx="829">
                  <c:v>2.6110358419286088</c:v>
                </c:pt>
                <c:pt idx="830">
                  <c:v>3.0676345345365665</c:v>
                </c:pt>
                <c:pt idx="831">
                  <c:v>1.7271106294642637</c:v>
                </c:pt>
                <c:pt idx="832">
                  <c:v>1.5358582349229699</c:v>
                </c:pt>
                <c:pt idx="833">
                  <c:v>2.7596787931239417</c:v>
                </c:pt>
                <c:pt idx="834">
                  <c:v>2.2531780807190103</c:v>
                </c:pt>
                <c:pt idx="835">
                  <c:v>1.348468339122858</c:v>
                </c:pt>
                <c:pt idx="836">
                  <c:v>1.3942769273189202</c:v>
                </c:pt>
                <c:pt idx="837">
                  <c:v>2.2924041380870062</c:v>
                </c:pt>
                <c:pt idx="838">
                  <c:v>3.9249122995134273</c:v>
                </c:pt>
                <c:pt idx="839">
                  <c:v>1.6556755277212087</c:v>
                </c:pt>
                <c:pt idx="840">
                  <c:v>2.2981963994314678</c:v>
                </c:pt>
                <c:pt idx="841">
                  <c:v>1.8783912245611405</c:v>
                </c:pt>
                <c:pt idx="842">
                  <c:v>3.1085722801702564</c:v>
                </c:pt>
                <c:pt idx="843">
                  <c:v>2.2260376190529638</c:v>
                </c:pt>
                <c:pt idx="844">
                  <c:v>1.5647566294566559</c:v>
                </c:pt>
                <c:pt idx="845">
                  <c:v>1.450467915215101</c:v>
                </c:pt>
                <c:pt idx="846">
                  <c:v>2.5247556127630424</c:v>
                </c:pt>
                <c:pt idx="847">
                  <c:v>1.8692636947824406</c:v>
                </c:pt>
                <c:pt idx="848">
                  <c:v>5.1598880389518493</c:v>
                </c:pt>
                <c:pt idx="849">
                  <c:v>1.953757695005448</c:v>
                </c:pt>
                <c:pt idx="850">
                  <c:v>1.605705585820598</c:v>
                </c:pt>
                <c:pt idx="851">
                  <c:v>1.9483181196358681</c:v>
                </c:pt>
                <c:pt idx="852">
                  <c:v>2.078426671950599</c:v>
                </c:pt>
                <c:pt idx="853">
                  <c:v>1.554151262599381</c:v>
                </c:pt>
                <c:pt idx="854">
                  <c:v>3.1139633692336619</c:v>
                </c:pt>
                <c:pt idx="855">
                  <c:v>1.7198511293602692</c:v>
                </c:pt>
                <c:pt idx="856">
                  <c:v>1.6738352897212028</c:v>
                </c:pt>
                <c:pt idx="857">
                  <c:v>4.9502695229353098</c:v>
                </c:pt>
                <c:pt idx="858">
                  <c:v>1.330714135390173</c:v>
                </c:pt>
                <c:pt idx="859">
                  <c:v>1.972418852120269</c:v>
                </c:pt>
                <c:pt idx="860">
                  <c:v>2.8048606926715616</c:v>
                </c:pt>
                <c:pt idx="861">
                  <c:v>1.6855770288540173</c:v>
                </c:pt>
                <c:pt idx="862">
                  <c:v>2.5093467298933971</c:v>
                </c:pt>
                <c:pt idx="863">
                  <c:v>2.0172822491309597</c:v>
                </c:pt>
                <c:pt idx="864">
                  <c:v>1.4934477057830677</c:v>
                </c:pt>
                <c:pt idx="865">
                  <c:v>2.28974660615645</c:v>
                </c:pt>
                <c:pt idx="866">
                  <c:v>1.6968975839191249</c:v>
                </c:pt>
                <c:pt idx="867">
                  <c:v>1.938693032974554</c:v>
                </c:pt>
                <c:pt idx="868">
                  <c:v>1.3625786063200394</c:v>
                </c:pt>
                <c:pt idx="869">
                  <c:v>1.938538494608913</c:v>
                </c:pt>
                <c:pt idx="870">
                  <c:v>2.3568817958902972</c:v>
                </c:pt>
                <c:pt idx="871">
                  <c:v>1.8677849268175597</c:v>
                </c:pt>
                <c:pt idx="872">
                  <c:v>1.351995489700591</c:v>
                </c:pt>
                <c:pt idx="873">
                  <c:v>2.3279251230205875</c:v>
                </c:pt>
                <c:pt idx="874">
                  <c:v>3.1707129498954676</c:v>
                </c:pt>
                <c:pt idx="875">
                  <c:v>4.6333417722771815</c:v>
                </c:pt>
                <c:pt idx="876">
                  <c:v>1.5016667259443963</c:v>
                </c:pt>
                <c:pt idx="877">
                  <c:v>2.4025175227723605</c:v>
                </c:pt>
                <c:pt idx="878">
                  <c:v>1.9900239073608323</c:v>
                </c:pt>
                <c:pt idx="879">
                  <c:v>1.606939268087197</c:v>
                </c:pt>
                <c:pt idx="880">
                  <c:v>2.5666498445661645</c:v>
                </c:pt>
                <c:pt idx="881">
                  <c:v>1.3605174353325631</c:v>
                </c:pt>
                <c:pt idx="882">
                  <c:v>1.8457139593614371</c:v>
                </c:pt>
                <c:pt idx="883">
                  <c:v>3.1523200385137051</c:v>
                </c:pt>
                <c:pt idx="884">
                  <c:v>2.4322699211902181</c:v>
                </c:pt>
                <c:pt idx="885">
                  <c:v>3.2220384671714921</c:v>
                </c:pt>
                <c:pt idx="886">
                  <c:v>2.9945410426890868</c:v>
                </c:pt>
                <c:pt idx="887">
                  <c:v>2.1256126949456027</c:v>
                </c:pt>
                <c:pt idx="888">
                  <c:v>3.3319939106036096</c:v>
                </c:pt>
                <c:pt idx="889">
                  <c:v>1.6737969986127705</c:v>
                </c:pt>
                <c:pt idx="890">
                  <c:v>4.1783195698362556</c:v>
                </c:pt>
                <c:pt idx="891">
                  <c:v>1.5389643281489997</c:v>
                </c:pt>
                <c:pt idx="892">
                  <c:v>1.5748398560361443</c:v>
                </c:pt>
                <c:pt idx="893">
                  <c:v>1.5673738156850519</c:v>
                </c:pt>
                <c:pt idx="894">
                  <c:v>1.4037782093873725</c:v>
                </c:pt>
                <c:pt idx="895">
                  <c:v>2.1881284188893684</c:v>
                </c:pt>
                <c:pt idx="896">
                  <c:v>3.6142643157662575</c:v>
                </c:pt>
                <c:pt idx="897">
                  <c:v>1.3323379348780324</c:v>
                </c:pt>
                <c:pt idx="898">
                  <c:v>1.847429097093144</c:v>
                </c:pt>
                <c:pt idx="899">
                  <c:v>2.5367319616746333</c:v>
                </c:pt>
                <c:pt idx="900">
                  <c:v>1.643187617133492</c:v>
                </c:pt>
                <c:pt idx="901">
                  <c:v>2.5366438045195232</c:v>
                </c:pt>
                <c:pt idx="902">
                  <c:v>3.7065146099841115</c:v>
                </c:pt>
                <c:pt idx="903">
                  <c:v>1.3092442433327398</c:v>
                </c:pt>
                <c:pt idx="904">
                  <c:v>1.653461364616841</c:v>
                </c:pt>
                <c:pt idx="905">
                  <c:v>2.3848548826219589</c:v>
                </c:pt>
                <c:pt idx="906">
                  <c:v>1.5773322563149328</c:v>
                </c:pt>
                <c:pt idx="907">
                  <c:v>1.9085698433623868</c:v>
                </c:pt>
                <c:pt idx="908">
                  <c:v>2.8031549904018807</c:v>
                </c:pt>
                <c:pt idx="909">
                  <c:v>3.7217448647359643</c:v>
                </c:pt>
                <c:pt idx="910">
                  <c:v>4.9543399431661959</c:v>
                </c:pt>
                <c:pt idx="911">
                  <c:v>2.3128267674571803</c:v>
                </c:pt>
                <c:pt idx="912">
                  <c:v>3.7153924899312383</c:v>
                </c:pt>
                <c:pt idx="913">
                  <c:v>2.6098916283585143</c:v>
                </c:pt>
                <c:pt idx="914">
                  <c:v>1.7353676258866462</c:v>
                </c:pt>
                <c:pt idx="915">
                  <c:v>2.3789577047279349</c:v>
                </c:pt>
                <c:pt idx="916">
                  <c:v>1.6207312608544575</c:v>
                </c:pt>
                <c:pt idx="917">
                  <c:v>1.3421427806615571</c:v>
                </c:pt>
                <c:pt idx="918">
                  <c:v>2.6208699450369188</c:v>
                </c:pt>
                <c:pt idx="919">
                  <c:v>3.6672531404089628</c:v>
                </c:pt>
                <c:pt idx="920">
                  <c:v>3.0716039324226827</c:v>
                </c:pt>
                <c:pt idx="921">
                  <c:v>3.1655081485096348</c:v>
                </c:pt>
                <c:pt idx="922">
                  <c:v>2.2919490441934709</c:v>
                </c:pt>
                <c:pt idx="923">
                  <c:v>2.0117555408423016</c:v>
                </c:pt>
                <c:pt idx="924">
                  <c:v>1.9402357711602951</c:v>
                </c:pt>
                <c:pt idx="925">
                  <c:v>2.9488534484157345</c:v>
                </c:pt>
                <c:pt idx="926">
                  <c:v>1.7773228346701653</c:v>
                </c:pt>
                <c:pt idx="927">
                  <c:v>1.4903031070803698</c:v>
                </c:pt>
                <c:pt idx="928">
                  <c:v>1.5491457378873286</c:v>
                </c:pt>
                <c:pt idx="929">
                  <c:v>1.7866781234091413</c:v>
                </c:pt>
                <c:pt idx="930">
                  <c:v>1.3706073613467498</c:v>
                </c:pt>
                <c:pt idx="931">
                  <c:v>2.8938509805886667</c:v>
                </c:pt>
                <c:pt idx="932">
                  <c:v>1.725654666608359</c:v>
                </c:pt>
                <c:pt idx="933">
                  <c:v>2.2857451423876505</c:v>
                </c:pt>
                <c:pt idx="934">
                  <c:v>2.7157239026571869</c:v>
                </c:pt>
                <c:pt idx="935">
                  <c:v>1.6261072554954601</c:v>
                </c:pt>
                <c:pt idx="936">
                  <c:v>3.4920815682451929</c:v>
                </c:pt>
                <c:pt idx="937">
                  <c:v>3.3891070343851823</c:v>
                </c:pt>
                <c:pt idx="938">
                  <c:v>2.1784689461420705</c:v>
                </c:pt>
                <c:pt idx="939">
                  <c:v>2.2520837276247394</c:v>
                </c:pt>
                <c:pt idx="940">
                  <c:v>1.5800928063094188</c:v>
                </c:pt>
                <c:pt idx="941">
                  <c:v>1.7199214810872105</c:v>
                </c:pt>
                <c:pt idx="942">
                  <c:v>2.619921973556202</c:v>
                </c:pt>
                <c:pt idx="943">
                  <c:v>2.2413632745015417</c:v>
                </c:pt>
                <c:pt idx="944">
                  <c:v>2.0931980632426499</c:v>
                </c:pt>
                <c:pt idx="945">
                  <c:v>1.9371814803860716</c:v>
                </c:pt>
                <c:pt idx="946">
                  <c:v>3.769993600748772</c:v>
                </c:pt>
                <c:pt idx="947">
                  <c:v>2.9941465739129329</c:v>
                </c:pt>
                <c:pt idx="948">
                  <c:v>1.8359060167577723</c:v>
                </c:pt>
                <c:pt idx="949">
                  <c:v>2.3886990232403802</c:v>
                </c:pt>
                <c:pt idx="950">
                  <c:v>1.7433477579319028</c:v>
                </c:pt>
                <c:pt idx="951">
                  <c:v>2.4540241604751829</c:v>
                </c:pt>
                <c:pt idx="952">
                  <c:v>3.1968012047873433</c:v>
                </c:pt>
                <c:pt idx="953">
                  <c:v>2.9294290139490493</c:v>
                </c:pt>
                <c:pt idx="954">
                  <c:v>1.6854591290691143</c:v>
                </c:pt>
                <c:pt idx="955">
                  <c:v>2.4692174321955318</c:v>
                </c:pt>
                <c:pt idx="956">
                  <c:v>1.7045279990033668</c:v>
                </c:pt>
                <c:pt idx="957">
                  <c:v>3.006133065976333</c:v>
                </c:pt>
                <c:pt idx="958">
                  <c:v>2.0232283399936666</c:v>
                </c:pt>
                <c:pt idx="959">
                  <c:v>1.4654135996614446</c:v>
                </c:pt>
                <c:pt idx="960">
                  <c:v>2.1722278403958404</c:v>
                </c:pt>
                <c:pt idx="961">
                  <c:v>3.919792416871716</c:v>
                </c:pt>
                <c:pt idx="962">
                  <c:v>1.7520765307662407</c:v>
                </c:pt>
                <c:pt idx="963">
                  <c:v>4.278677957302472</c:v>
                </c:pt>
                <c:pt idx="964">
                  <c:v>1.455530128363399</c:v>
                </c:pt>
                <c:pt idx="965">
                  <c:v>1.6135158650194097</c:v>
                </c:pt>
                <c:pt idx="966">
                  <c:v>2.035589285442454</c:v>
                </c:pt>
                <c:pt idx="967">
                  <c:v>2.138494761417038</c:v>
                </c:pt>
                <c:pt idx="968">
                  <c:v>2.404710073661632</c:v>
                </c:pt>
                <c:pt idx="969">
                  <c:v>1.7697899175608729</c:v>
                </c:pt>
                <c:pt idx="970">
                  <c:v>2.0226784825992636</c:v>
                </c:pt>
                <c:pt idx="971">
                  <c:v>1.5442269987683619</c:v>
                </c:pt>
                <c:pt idx="972">
                  <c:v>2.3633277883673189</c:v>
                </c:pt>
                <c:pt idx="973">
                  <c:v>1.7453530982030359</c:v>
                </c:pt>
                <c:pt idx="974">
                  <c:v>3.823954421608541</c:v>
                </c:pt>
                <c:pt idx="975">
                  <c:v>2.4602322023560785</c:v>
                </c:pt>
                <c:pt idx="976">
                  <c:v>2.4782815013818902</c:v>
                </c:pt>
                <c:pt idx="977">
                  <c:v>1.8154804865336718</c:v>
                </c:pt>
                <c:pt idx="978">
                  <c:v>2.1552226497443852</c:v>
                </c:pt>
                <c:pt idx="979">
                  <c:v>1.5080220740990893</c:v>
                </c:pt>
                <c:pt idx="980">
                  <c:v>3.7600570499046704</c:v>
                </c:pt>
                <c:pt idx="981">
                  <c:v>1.3383537768475813</c:v>
                </c:pt>
                <c:pt idx="982">
                  <c:v>1.9931717849980748</c:v>
                </c:pt>
                <c:pt idx="983">
                  <c:v>2.2430710702782646</c:v>
                </c:pt>
                <c:pt idx="984">
                  <c:v>3.8165404106046501</c:v>
                </c:pt>
                <c:pt idx="985">
                  <c:v>1.3773095764366747</c:v>
                </c:pt>
                <c:pt idx="986">
                  <c:v>1.7978808502607333</c:v>
                </c:pt>
                <c:pt idx="987">
                  <c:v>2.0079796343652103</c:v>
                </c:pt>
                <c:pt idx="988">
                  <c:v>3.3117696257504834</c:v>
                </c:pt>
                <c:pt idx="989">
                  <c:v>1.8230461363486838</c:v>
                </c:pt>
                <c:pt idx="990">
                  <c:v>2.26749459018068</c:v>
                </c:pt>
                <c:pt idx="991">
                  <c:v>1.3075687042647692</c:v>
                </c:pt>
                <c:pt idx="992">
                  <c:v>2.912617000849659</c:v>
                </c:pt>
                <c:pt idx="993">
                  <c:v>1.6372716645805525</c:v>
                </c:pt>
                <c:pt idx="994">
                  <c:v>3.7584162553623268</c:v>
                </c:pt>
                <c:pt idx="995">
                  <c:v>1.5262923928207905</c:v>
                </c:pt>
                <c:pt idx="996">
                  <c:v>4.0373536856845273</c:v>
                </c:pt>
                <c:pt idx="997">
                  <c:v>2.155790811358782</c:v>
                </c:pt>
                <c:pt idx="998">
                  <c:v>1.9755766807819013</c:v>
                </c:pt>
                <c:pt idx="999">
                  <c:v>1.4806740385153592</c:v>
                </c:pt>
                <c:pt idx="1000">
                  <c:v>2.305529568222592</c:v>
                </c:pt>
                <c:pt idx="1001">
                  <c:v>2.1451767962990047</c:v>
                </c:pt>
                <c:pt idx="1002">
                  <c:v>2.4124844092000233</c:v>
                </c:pt>
                <c:pt idx="1003">
                  <c:v>2.956738606285692</c:v>
                </c:pt>
                <c:pt idx="1004">
                  <c:v>1.3385721747041803</c:v>
                </c:pt>
                <c:pt idx="1005">
                  <c:v>2.742320521085019</c:v>
                </c:pt>
                <c:pt idx="1006">
                  <c:v>1.9586281453271117</c:v>
                </c:pt>
                <c:pt idx="1007">
                  <c:v>2.1507597117421406</c:v>
                </c:pt>
                <c:pt idx="1008">
                  <c:v>2.1530144182902671</c:v>
                </c:pt>
                <c:pt idx="1009">
                  <c:v>1.6465617687376959</c:v>
                </c:pt>
                <c:pt idx="1010">
                  <c:v>2.3777761500935899</c:v>
                </c:pt>
                <c:pt idx="1011">
                  <c:v>1.8346421930958534</c:v>
                </c:pt>
                <c:pt idx="1012">
                  <c:v>1.6802158031365126</c:v>
                </c:pt>
                <c:pt idx="1013">
                  <c:v>3.9130195236942327</c:v>
                </c:pt>
                <c:pt idx="1014">
                  <c:v>1.5001982562143108</c:v>
                </c:pt>
                <c:pt idx="1015">
                  <c:v>1.7974700847818281</c:v>
                </c:pt>
                <c:pt idx="1016">
                  <c:v>2.1025421532683048</c:v>
                </c:pt>
                <c:pt idx="1017">
                  <c:v>3.1634225710885531</c:v>
                </c:pt>
                <c:pt idx="1018">
                  <c:v>1.7459542069525456</c:v>
                </c:pt>
                <c:pt idx="1019">
                  <c:v>1.8204072359637598</c:v>
                </c:pt>
                <c:pt idx="1020">
                  <c:v>4.009941706281051</c:v>
                </c:pt>
                <c:pt idx="1021">
                  <c:v>3.4178483040232028</c:v>
                </c:pt>
                <c:pt idx="1022">
                  <c:v>1.5016330252234478</c:v>
                </c:pt>
                <c:pt idx="1023">
                  <c:v>1.5304475883316979</c:v>
                </c:pt>
                <c:pt idx="1024">
                  <c:v>2.447986057413865</c:v>
                </c:pt>
                <c:pt idx="1025">
                  <c:v>1.7563312117593564</c:v>
                </c:pt>
                <c:pt idx="1026">
                  <c:v>2.210129125560313</c:v>
                </c:pt>
                <c:pt idx="1027">
                  <c:v>1.5530323738290848</c:v>
                </c:pt>
                <c:pt idx="1028">
                  <c:v>1.75692873074536</c:v>
                </c:pt>
                <c:pt idx="1029">
                  <c:v>1.610313562593265</c:v>
                </c:pt>
                <c:pt idx="1030">
                  <c:v>1.4814770460350031</c:v>
                </c:pt>
                <c:pt idx="1031">
                  <c:v>1.4123180748275266</c:v>
                </c:pt>
                <c:pt idx="1032">
                  <c:v>3.1025167644907068</c:v>
                </c:pt>
                <c:pt idx="1033">
                  <c:v>2.383546329686463</c:v>
                </c:pt>
                <c:pt idx="1034">
                  <c:v>2.0274375955245305</c:v>
                </c:pt>
                <c:pt idx="1035">
                  <c:v>1.6646658799171161</c:v>
                </c:pt>
                <c:pt idx="1036">
                  <c:v>1.9434579621856609</c:v>
                </c:pt>
                <c:pt idx="1037">
                  <c:v>1.4432172956428793</c:v>
                </c:pt>
                <c:pt idx="1038">
                  <c:v>2.6781012949379517</c:v>
                </c:pt>
                <c:pt idx="1039">
                  <c:v>1.4296970677658991</c:v>
                </c:pt>
                <c:pt idx="1040">
                  <c:v>1.7321395681329699</c:v>
                </c:pt>
                <c:pt idx="1041">
                  <c:v>1.3702568978060903</c:v>
                </c:pt>
                <c:pt idx="1042">
                  <c:v>3.5579709723865345</c:v>
                </c:pt>
                <c:pt idx="1043">
                  <c:v>2.5001732584638563</c:v>
                </c:pt>
                <c:pt idx="1044">
                  <c:v>2.1772769094796791</c:v>
                </c:pt>
                <c:pt idx="1045">
                  <c:v>2.4205647685589757</c:v>
                </c:pt>
                <c:pt idx="1046">
                  <c:v>2.3052074209813926</c:v>
                </c:pt>
                <c:pt idx="1047">
                  <c:v>1.7123071610481604</c:v>
                </c:pt>
                <c:pt idx="1048">
                  <c:v>3.1857928623045257</c:v>
                </c:pt>
                <c:pt idx="1049">
                  <c:v>2.857824173279055</c:v>
                </c:pt>
                <c:pt idx="1050">
                  <c:v>1.4502016055589277</c:v>
                </c:pt>
                <c:pt idx="1051">
                  <c:v>1.3490880622704264</c:v>
                </c:pt>
                <c:pt idx="1052">
                  <c:v>1.7922187062716088</c:v>
                </c:pt>
                <c:pt idx="1053">
                  <c:v>1.9456573705841107</c:v>
                </c:pt>
                <c:pt idx="1054">
                  <c:v>1.880583612694966</c:v>
                </c:pt>
                <c:pt idx="1055">
                  <c:v>1.3507894812010952</c:v>
                </c:pt>
                <c:pt idx="1056">
                  <c:v>1.9542897209549897</c:v>
                </c:pt>
                <c:pt idx="1057">
                  <c:v>3.903193823209206</c:v>
                </c:pt>
                <c:pt idx="1058">
                  <c:v>1.4155079378529862</c:v>
                </c:pt>
                <c:pt idx="1059">
                  <c:v>1.3578532781719574</c:v>
                </c:pt>
                <c:pt idx="1060">
                  <c:v>1.4370478975275072</c:v>
                </c:pt>
                <c:pt idx="1061">
                  <c:v>2.5381769291068466</c:v>
                </c:pt>
                <c:pt idx="1062">
                  <c:v>2.6043578212679619</c:v>
                </c:pt>
                <c:pt idx="1063">
                  <c:v>3.495969951908902</c:v>
                </c:pt>
                <c:pt idx="1064">
                  <c:v>1.679037747315794</c:v>
                </c:pt>
                <c:pt idx="1065">
                  <c:v>3.4448262157392833</c:v>
                </c:pt>
                <c:pt idx="1066">
                  <c:v>2.2644007011896257</c:v>
                </c:pt>
                <c:pt idx="1067">
                  <c:v>1.3586024077682106</c:v>
                </c:pt>
                <c:pt idx="1068">
                  <c:v>2.4786783953269098</c:v>
                </c:pt>
                <c:pt idx="1069">
                  <c:v>3.6361557632927082</c:v>
                </c:pt>
                <c:pt idx="1070">
                  <c:v>2.0774734939677542</c:v>
                </c:pt>
                <c:pt idx="1071">
                  <c:v>2.3637484335324661</c:v>
                </c:pt>
                <c:pt idx="1072">
                  <c:v>2.0963811764588285</c:v>
                </c:pt>
                <c:pt idx="1073">
                  <c:v>1.7674003774449614</c:v>
                </c:pt>
                <c:pt idx="1074">
                  <c:v>1.3295408718320647</c:v>
                </c:pt>
                <c:pt idx="1075">
                  <c:v>2.9332845060909136</c:v>
                </c:pt>
                <c:pt idx="1076">
                  <c:v>1.7374199695305339</c:v>
                </c:pt>
                <c:pt idx="1077">
                  <c:v>1.9156849223148897</c:v>
                </c:pt>
                <c:pt idx="1078">
                  <c:v>1.3927750598369302</c:v>
                </c:pt>
                <c:pt idx="1079">
                  <c:v>2.6927838538008659</c:v>
                </c:pt>
                <c:pt idx="1080">
                  <c:v>1.3960360065059116</c:v>
                </c:pt>
                <c:pt idx="1081">
                  <c:v>2.5978315831108421</c:v>
                </c:pt>
                <c:pt idx="1082">
                  <c:v>1.3292435477998918</c:v>
                </c:pt>
                <c:pt idx="1083">
                  <c:v>1.5175510437285664</c:v>
                </c:pt>
                <c:pt idx="1084">
                  <c:v>1.7901922466771381</c:v>
                </c:pt>
                <c:pt idx="1085">
                  <c:v>1.5267898578016026</c:v>
                </c:pt>
                <c:pt idx="1086">
                  <c:v>1.873063038364585</c:v>
                </c:pt>
                <c:pt idx="1087">
                  <c:v>2.4442859484027597</c:v>
                </c:pt>
                <c:pt idx="1088">
                  <c:v>2.1673899627289659</c:v>
                </c:pt>
                <c:pt idx="1089">
                  <c:v>2.3322799650949602</c:v>
                </c:pt>
                <c:pt idx="1090">
                  <c:v>1.929839836306265</c:v>
                </c:pt>
                <c:pt idx="1091">
                  <c:v>1.7313597766773068</c:v>
                </c:pt>
                <c:pt idx="1092">
                  <c:v>2.0061208009316531</c:v>
                </c:pt>
                <c:pt idx="1093">
                  <c:v>1.5290721483047947</c:v>
                </c:pt>
                <c:pt idx="1094">
                  <c:v>2.7334981008030352</c:v>
                </c:pt>
                <c:pt idx="1095">
                  <c:v>2.2359243122729899</c:v>
                </c:pt>
                <c:pt idx="1096">
                  <c:v>1.3106080123463544</c:v>
                </c:pt>
                <c:pt idx="1097">
                  <c:v>1.7153809753711444</c:v>
                </c:pt>
                <c:pt idx="1098">
                  <c:v>1.3913313343907214</c:v>
                </c:pt>
                <c:pt idx="1099">
                  <c:v>2.9073380987326987</c:v>
                </c:pt>
                <c:pt idx="1100">
                  <c:v>4.1837375444233302</c:v>
                </c:pt>
                <c:pt idx="1101">
                  <c:v>1.7228003474739888</c:v>
                </c:pt>
                <c:pt idx="1102">
                  <c:v>2.0736537410181919</c:v>
                </c:pt>
                <c:pt idx="1103">
                  <c:v>2.0231062524585748</c:v>
                </c:pt>
                <c:pt idx="1104">
                  <c:v>3.4643847812065216</c:v>
                </c:pt>
                <c:pt idx="1105">
                  <c:v>1.4348205096911952</c:v>
                </c:pt>
                <c:pt idx="1106">
                  <c:v>1.460878719709201</c:v>
                </c:pt>
                <c:pt idx="1107">
                  <c:v>2.6006019175492847</c:v>
                </c:pt>
                <c:pt idx="1108">
                  <c:v>2.0113800387586749</c:v>
                </c:pt>
                <c:pt idx="1109">
                  <c:v>2.2618378122478706</c:v>
                </c:pt>
                <c:pt idx="1110">
                  <c:v>1.5160481221645516</c:v>
                </c:pt>
                <c:pt idx="1111">
                  <c:v>1.8110798206877092</c:v>
                </c:pt>
                <c:pt idx="1112">
                  <c:v>3.3681315827050806</c:v>
                </c:pt>
                <c:pt idx="1113">
                  <c:v>1.7602023258447375</c:v>
                </c:pt>
                <c:pt idx="1114">
                  <c:v>2.1798864667531657</c:v>
                </c:pt>
                <c:pt idx="1115">
                  <c:v>2.114213542452152</c:v>
                </c:pt>
                <c:pt idx="1116">
                  <c:v>3.0711694876417086</c:v>
                </c:pt>
                <c:pt idx="1117">
                  <c:v>5.466269785056407</c:v>
                </c:pt>
                <c:pt idx="1118">
                  <c:v>1.6797679852383995</c:v>
                </c:pt>
                <c:pt idx="1119">
                  <c:v>2.4524251936066115</c:v>
                </c:pt>
                <c:pt idx="1120">
                  <c:v>3.0115375957609833</c:v>
                </c:pt>
                <c:pt idx="1121">
                  <c:v>2.6506154163968203</c:v>
                </c:pt>
                <c:pt idx="1122">
                  <c:v>1.3891267591195169</c:v>
                </c:pt>
                <c:pt idx="1123">
                  <c:v>3.5757190274338897</c:v>
                </c:pt>
                <c:pt idx="1124">
                  <c:v>3.4959303037589735</c:v>
                </c:pt>
                <c:pt idx="1125">
                  <c:v>1.355580781714893</c:v>
                </c:pt>
                <c:pt idx="1126">
                  <c:v>2.4610054742663769</c:v>
                </c:pt>
                <c:pt idx="1127">
                  <c:v>1.60981435401146</c:v>
                </c:pt>
                <c:pt idx="1128">
                  <c:v>2.6181719676790669</c:v>
                </c:pt>
                <c:pt idx="1129">
                  <c:v>4.2692448677521835</c:v>
                </c:pt>
                <c:pt idx="1130">
                  <c:v>3.1071490838201865</c:v>
                </c:pt>
                <c:pt idx="1131">
                  <c:v>1.8113640245880409</c:v>
                </c:pt>
                <c:pt idx="1132">
                  <c:v>2.6287255032945978</c:v>
                </c:pt>
                <c:pt idx="1133">
                  <c:v>2.2627239087576898</c:v>
                </c:pt>
                <c:pt idx="1134">
                  <c:v>3.6932418061070833</c:v>
                </c:pt>
                <c:pt idx="1135">
                  <c:v>1.5891756641211061</c:v>
                </c:pt>
                <c:pt idx="1136">
                  <c:v>2.2003144966520916</c:v>
                </c:pt>
                <c:pt idx="1137">
                  <c:v>1.8233563491150924</c:v>
                </c:pt>
                <c:pt idx="1138">
                  <c:v>2.3333906194991489</c:v>
                </c:pt>
                <c:pt idx="1139">
                  <c:v>2.3288044786962629</c:v>
                </c:pt>
                <c:pt idx="1140">
                  <c:v>1.6256443388143731</c:v>
                </c:pt>
                <c:pt idx="1141">
                  <c:v>1.37210257405067</c:v>
                </c:pt>
                <c:pt idx="1142">
                  <c:v>2.6656984548481901</c:v>
                </c:pt>
                <c:pt idx="1143">
                  <c:v>2.5143665898812428</c:v>
                </c:pt>
                <c:pt idx="1144">
                  <c:v>1.3350436536853554</c:v>
                </c:pt>
                <c:pt idx="1145">
                  <c:v>3.0454339577217713</c:v>
                </c:pt>
                <c:pt idx="1146">
                  <c:v>1.8808449510738099</c:v>
                </c:pt>
                <c:pt idx="1147">
                  <c:v>1.5658183464239948</c:v>
                </c:pt>
                <c:pt idx="1148">
                  <c:v>2.261441773944544</c:v>
                </c:pt>
                <c:pt idx="1149">
                  <c:v>1.3183547137521088</c:v>
                </c:pt>
                <c:pt idx="1150">
                  <c:v>6.8065293709292138</c:v>
                </c:pt>
                <c:pt idx="1151">
                  <c:v>3.0361022811053111</c:v>
                </c:pt>
                <c:pt idx="1152">
                  <c:v>1.4267544234080531</c:v>
                </c:pt>
                <c:pt idx="1153">
                  <c:v>3.5958998761535295</c:v>
                </c:pt>
                <c:pt idx="1154">
                  <c:v>2.3869600560778954</c:v>
                </c:pt>
                <c:pt idx="1155">
                  <c:v>2.2598044497181391</c:v>
                </c:pt>
                <c:pt idx="1156">
                  <c:v>4.2321004608142605</c:v>
                </c:pt>
                <c:pt idx="1157">
                  <c:v>1.9587056367482201</c:v>
                </c:pt>
                <c:pt idx="1158">
                  <c:v>2.3187449186817748</c:v>
                </c:pt>
                <c:pt idx="1159">
                  <c:v>1.7516951263133043</c:v>
                </c:pt>
                <c:pt idx="1160">
                  <c:v>1.5024406223808837</c:v>
                </c:pt>
                <c:pt idx="1161">
                  <c:v>2.0231719255293199</c:v>
                </c:pt>
                <c:pt idx="1162">
                  <c:v>3.0051017675961984</c:v>
                </c:pt>
                <c:pt idx="1163">
                  <c:v>2.9174394377422526</c:v>
                </c:pt>
                <c:pt idx="1164">
                  <c:v>4.0826843267467394</c:v>
                </c:pt>
                <c:pt idx="1165">
                  <c:v>3.7514700851930778</c:v>
                </c:pt>
                <c:pt idx="1166">
                  <c:v>2.0748331388602805</c:v>
                </c:pt>
                <c:pt idx="1167">
                  <c:v>2.5086130364168859</c:v>
                </c:pt>
                <c:pt idx="1168">
                  <c:v>1.5703855815334677</c:v>
                </c:pt>
                <c:pt idx="1169">
                  <c:v>3.4607036302483318</c:v>
                </c:pt>
                <c:pt idx="1170">
                  <c:v>3.3718000075323822</c:v>
                </c:pt>
                <c:pt idx="1171">
                  <c:v>1.9720163921017577</c:v>
                </c:pt>
                <c:pt idx="1172">
                  <c:v>2.0169214306546652</c:v>
                </c:pt>
                <c:pt idx="1173">
                  <c:v>2.3559622910289164</c:v>
                </c:pt>
                <c:pt idx="1174">
                  <c:v>1.9271293744001625</c:v>
                </c:pt>
                <c:pt idx="1175">
                  <c:v>3.0666919216200714</c:v>
                </c:pt>
                <c:pt idx="1176">
                  <c:v>1.468620540481834</c:v>
                </c:pt>
                <c:pt idx="1177">
                  <c:v>2.4088556925385949</c:v>
                </c:pt>
                <c:pt idx="1178">
                  <c:v>1.7955936769896679</c:v>
                </c:pt>
                <c:pt idx="1179">
                  <c:v>2.571684819896189</c:v>
                </c:pt>
                <c:pt idx="1180">
                  <c:v>3.92294216096106</c:v>
                </c:pt>
                <c:pt idx="1181">
                  <c:v>1.5807842950451476</c:v>
                </c:pt>
                <c:pt idx="1182">
                  <c:v>2.2882043863494643</c:v>
                </c:pt>
                <c:pt idx="1183">
                  <c:v>2.0928534938350429</c:v>
                </c:pt>
                <c:pt idx="1184">
                  <c:v>2.0885134923727255</c:v>
                </c:pt>
                <c:pt idx="1185">
                  <c:v>1.5720197371971336</c:v>
                </c:pt>
                <c:pt idx="1186">
                  <c:v>2.6531530511151069</c:v>
                </c:pt>
                <c:pt idx="1187">
                  <c:v>2.9035280175294327</c:v>
                </c:pt>
                <c:pt idx="1188">
                  <c:v>1.3926749520258004</c:v>
                </c:pt>
                <c:pt idx="1189">
                  <c:v>4.0021986084707253</c:v>
                </c:pt>
                <c:pt idx="1190">
                  <c:v>2.228313876363611</c:v>
                </c:pt>
                <c:pt idx="1191">
                  <c:v>2.9142082083075556</c:v>
                </c:pt>
                <c:pt idx="1192">
                  <c:v>1.5062992257727696</c:v>
                </c:pt>
                <c:pt idx="1193">
                  <c:v>1.6312810724298188</c:v>
                </c:pt>
                <c:pt idx="1194">
                  <c:v>2.114931612084813</c:v>
                </c:pt>
                <c:pt idx="1195">
                  <c:v>2.3587280106996786</c:v>
                </c:pt>
                <c:pt idx="1196">
                  <c:v>3.6177335900500789</c:v>
                </c:pt>
                <c:pt idx="1197">
                  <c:v>4.4759473958649263</c:v>
                </c:pt>
                <c:pt idx="1198">
                  <c:v>2.5748378160698229</c:v>
                </c:pt>
                <c:pt idx="1199">
                  <c:v>2.4442276839665475</c:v>
                </c:pt>
                <c:pt idx="1200">
                  <c:v>1.5727387977262037</c:v>
                </c:pt>
                <c:pt idx="1201">
                  <c:v>1.7771938689802347</c:v>
                </c:pt>
                <c:pt idx="1202">
                  <c:v>2.5767833127949578</c:v>
                </c:pt>
                <c:pt idx="1203">
                  <c:v>2.2420777762148782</c:v>
                </c:pt>
                <c:pt idx="1204">
                  <c:v>2.6258328145848981</c:v>
                </c:pt>
                <c:pt idx="1205">
                  <c:v>1.4836377093223834</c:v>
                </c:pt>
                <c:pt idx="1206">
                  <c:v>2.6448383159973492</c:v>
                </c:pt>
                <c:pt idx="1207">
                  <c:v>1.7957170546032533</c:v>
                </c:pt>
                <c:pt idx="1208">
                  <c:v>2.0133209774906802</c:v>
                </c:pt>
                <c:pt idx="1209">
                  <c:v>1.3066048530282888</c:v>
                </c:pt>
                <c:pt idx="1210">
                  <c:v>1.4016898589943658</c:v>
                </c:pt>
                <c:pt idx="1211">
                  <c:v>2.1374744668649308</c:v>
                </c:pt>
                <c:pt idx="1212">
                  <c:v>3.2396550881906609</c:v>
                </c:pt>
                <c:pt idx="1213">
                  <c:v>2.3461412135932744</c:v>
                </c:pt>
                <c:pt idx="1214">
                  <c:v>2.4710244075863339</c:v>
                </c:pt>
                <c:pt idx="1215">
                  <c:v>1.684850832833988</c:v>
                </c:pt>
                <c:pt idx="1216">
                  <c:v>3.2104960720678624</c:v>
                </c:pt>
                <c:pt idx="1217">
                  <c:v>1.3066949861220571</c:v>
                </c:pt>
                <c:pt idx="1218">
                  <c:v>1.3963632462052498</c:v>
                </c:pt>
                <c:pt idx="1219">
                  <c:v>2.6456733648618438</c:v>
                </c:pt>
                <c:pt idx="1220">
                  <c:v>1.8136698406030698</c:v>
                </c:pt>
                <c:pt idx="1221">
                  <c:v>1.3945988907662452</c:v>
                </c:pt>
                <c:pt idx="1222">
                  <c:v>1.3867539897829513</c:v>
                </c:pt>
                <c:pt idx="1223">
                  <c:v>2.6919474587998673</c:v>
                </c:pt>
                <c:pt idx="1224">
                  <c:v>4.2734457653558442</c:v>
                </c:pt>
                <c:pt idx="1225">
                  <c:v>2.8049005404505638</c:v>
                </c:pt>
                <c:pt idx="1226">
                  <c:v>1.40649778549289</c:v>
                </c:pt>
                <c:pt idx="1227">
                  <c:v>2.569185975333097</c:v>
                </c:pt>
                <c:pt idx="1228">
                  <c:v>2.465183260712978</c:v>
                </c:pt>
                <c:pt idx="1229">
                  <c:v>1.4568248694103552</c:v>
                </c:pt>
                <c:pt idx="1230">
                  <c:v>2.385117643508107</c:v>
                </c:pt>
                <c:pt idx="1231">
                  <c:v>4.136324071940563</c:v>
                </c:pt>
                <c:pt idx="1232">
                  <c:v>1.6195284273609503</c:v>
                </c:pt>
                <c:pt idx="1233">
                  <c:v>1.4420031554611461</c:v>
                </c:pt>
                <c:pt idx="1234">
                  <c:v>2.0103797985732994</c:v>
                </c:pt>
                <c:pt idx="1235">
                  <c:v>1.5770137989514763</c:v>
                </c:pt>
                <c:pt idx="1236">
                  <c:v>1.3314139593338952</c:v>
                </c:pt>
                <c:pt idx="1237">
                  <c:v>1.5840255884478682</c:v>
                </c:pt>
                <c:pt idx="1238">
                  <c:v>2.0514740941488596</c:v>
                </c:pt>
                <c:pt idx="1239">
                  <c:v>4.2358138203270208</c:v>
                </c:pt>
                <c:pt idx="1240">
                  <c:v>1.8989088384672836</c:v>
                </c:pt>
                <c:pt idx="1241">
                  <c:v>2.081199634553343</c:v>
                </c:pt>
                <c:pt idx="1242">
                  <c:v>1.6551767425970569</c:v>
                </c:pt>
                <c:pt idx="1243">
                  <c:v>1.3327656462647237</c:v>
                </c:pt>
                <c:pt idx="1244">
                  <c:v>2.2000937490783592</c:v>
                </c:pt>
                <c:pt idx="1245">
                  <c:v>1.4614918498424212</c:v>
                </c:pt>
                <c:pt idx="1246">
                  <c:v>1.8161563330527373</c:v>
                </c:pt>
                <c:pt idx="1247">
                  <c:v>1.9100965026747321</c:v>
                </c:pt>
                <c:pt idx="1248">
                  <c:v>1.8462304863808028</c:v>
                </c:pt>
                <c:pt idx="1249">
                  <c:v>1.7824071574339222</c:v>
                </c:pt>
                <c:pt idx="1250">
                  <c:v>1.4108781383232705</c:v>
                </c:pt>
                <c:pt idx="1251">
                  <c:v>1.9034448502512755</c:v>
                </c:pt>
                <c:pt idx="1252">
                  <c:v>1.6892856512773586</c:v>
                </c:pt>
                <c:pt idx="1253">
                  <c:v>4.0315306585037858</c:v>
                </c:pt>
                <c:pt idx="1254">
                  <c:v>2.0095694877252717</c:v>
                </c:pt>
                <c:pt idx="1255">
                  <c:v>2.3250509742983154</c:v>
                </c:pt>
                <c:pt idx="1256">
                  <c:v>2.0169588460118266</c:v>
                </c:pt>
                <c:pt idx="1257">
                  <c:v>4.4586852611395038</c:v>
                </c:pt>
                <c:pt idx="1258">
                  <c:v>1.7511888032874585</c:v>
                </c:pt>
                <c:pt idx="1259">
                  <c:v>2.1364128710871819</c:v>
                </c:pt>
                <c:pt idx="1260">
                  <c:v>1.8779209393914558</c:v>
                </c:pt>
                <c:pt idx="1261">
                  <c:v>1.1670524426175644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FBA-1843-A2AE-855EE6500207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'CTE4-CTL'!$A$1264:$A$6714</c:f>
              <c:numCache>
                <c:formatCode>General</c:formatCode>
                <c:ptCount val="5451"/>
                <c:pt idx="0">
                  <c:v>0.53337224938785999</c:v>
                </c:pt>
                <c:pt idx="1">
                  <c:v>0.45480714634693398</c:v>
                </c:pt>
                <c:pt idx="2">
                  <c:v>0.47413350530973503</c:v>
                </c:pt>
                <c:pt idx="3">
                  <c:v>1.0473861215320299</c:v>
                </c:pt>
                <c:pt idx="4">
                  <c:v>0.57021433498734597</c:v>
                </c:pt>
                <c:pt idx="5">
                  <c:v>0.83504295876338797</c:v>
                </c:pt>
                <c:pt idx="6">
                  <c:v>0.53825045658273496</c:v>
                </c:pt>
                <c:pt idx="7">
                  <c:v>0.84967947906339902</c:v>
                </c:pt>
                <c:pt idx="8">
                  <c:v>0.89358650872331002</c:v>
                </c:pt>
                <c:pt idx="9">
                  <c:v>-0.25285054577296401</c:v>
                </c:pt>
                <c:pt idx="10">
                  <c:v>0.73941995495583202</c:v>
                </c:pt>
                <c:pt idx="11">
                  <c:v>0.41103678895968898</c:v>
                </c:pt>
                <c:pt idx="12">
                  <c:v>0.92404053359258898</c:v>
                </c:pt>
                <c:pt idx="13">
                  <c:v>0.333874500762805</c:v>
                </c:pt>
                <c:pt idx="14">
                  <c:v>0.61874418361745098</c:v>
                </c:pt>
                <c:pt idx="15">
                  <c:v>0.55557224541120098</c:v>
                </c:pt>
                <c:pt idx="16">
                  <c:v>0.30464794046169502</c:v>
                </c:pt>
                <c:pt idx="17">
                  <c:v>0.20647417039992999</c:v>
                </c:pt>
                <c:pt idx="18">
                  <c:v>0.51818315976928497</c:v>
                </c:pt>
                <c:pt idx="19">
                  <c:v>0.27794276885394198</c:v>
                </c:pt>
                <c:pt idx="20">
                  <c:v>0.63313542188859395</c:v>
                </c:pt>
                <c:pt idx="21">
                  <c:v>2.89414279356945E-2</c:v>
                </c:pt>
                <c:pt idx="22">
                  <c:v>0.51276806278911202</c:v>
                </c:pt>
                <c:pt idx="23">
                  <c:v>0.53646191030682899</c:v>
                </c:pt>
                <c:pt idx="24">
                  <c:v>0.50104807916829897</c:v>
                </c:pt>
                <c:pt idx="25">
                  <c:v>0.18974591346372299</c:v>
                </c:pt>
                <c:pt idx="26">
                  <c:v>8.5874741115635103E-2</c:v>
                </c:pt>
                <c:pt idx="27">
                  <c:v>7.7814039092285903E-2</c:v>
                </c:pt>
                <c:pt idx="28">
                  <c:v>0.33031176075501301</c:v>
                </c:pt>
                <c:pt idx="29">
                  <c:v>0.21728390687865901</c:v>
                </c:pt>
                <c:pt idx="30">
                  <c:v>0.359439833681437</c:v>
                </c:pt>
                <c:pt idx="31">
                  <c:v>0.45809400080445001</c:v>
                </c:pt>
                <c:pt idx="32">
                  <c:v>9.7824545208551293E-3</c:v>
                </c:pt>
                <c:pt idx="33">
                  <c:v>0.37981914999796901</c:v>
                </c:pt>
                <c:pt idx="34">
                  <c:v>0.36010704585073</c:v>
                </c:pt>
                <c:pt idx="35">
                  <c:v>0.51093088228651196</c:v>
                </c:pt>
                <c:pt idx="36">
                  <c:v>0.25242811016039601</c:v>
                </c:pt>
                <c:pt idx="37">
                  <c:v>1.33913374348609E-2</c:v>
                </c:pt>
                <c:pt idx="38">
                  <c:v>0.22819542438371701</c:v>
                </c:pt>
                <c:pt idx="39">
                  <c:v>2.7676029544549501E-2</c:v>
                </c:pt>
                <c:pt idx="40">
                  <c:v>3.0826568826364899E-2</c:v>
                </c:pt>
                <c:pt idx="41">
                  <c:v>0.38626840363493398</c:v>
                </c:pt>
                <c:pt idx="42">
                  <c:v>0.38428335301954902</c:v>
                </c:pt>
                <c:pt idx="43">
                  <c:v>0.29204301847674502</c:v>
                </c:pt>
                <c:pt idx="44">
                  <c:v>0.42965319300617499</c:v>
                </c:pt>
                <c:pt idx="45">
                  <c:v>0.55213416762142298</c:v>
                </c:pt>
                <c:pt idx="46">
                  <c:v>0.463950760861712</c:v>
                </c:pt>
                <c:pt idx="47">
                  <c:v>-0.117552444404128</c:v>
                </c:pt>
                <c:pt idx="48">
                  <c:v>0.60864912329753595</c:v>
                </c:pt>
                <c:pt idx="49">
                  <c:v>0.27705679683201401</c:v>
                </c:pt>
                <c:pt idx="50">
                  <c:v>0.64583548578204097</c:v>
                </c:pt>
                <c:pt idx="51">
                  <c:v>0.166666811500186</c:v>
                </c:pt>
                <c:pt idx="52">
                  <c:v>0.35445551979208501</c:v>
                </c:pt>
                <c:pt idx="53">
                  <c:v>0.376705107147846</c:v>
                </c:pt>
                <c:pt idx="54">
                  <c:v>0.20740215094707401</c:v>
                </c:pt>
                <c:pt idx="55">
                  <c:v>0.137799865625642</c:v>
                </c:pt>
                <c:pt idx="56">
                  <c:v>0.54548165592543896</c:v>
                </c:pt>
                <c:pt idx="57">
                  <c:v>0.20180690985174499</c:v>
                </c:pt>
                <c:pt idx="58">
                  <c:v>0.158168632272738</c:v>
                </c:pt>
                <c:pt idx="59">
                  <c:v>2.72093361161625E-2</c:v>
                </c:pt>
                <c:pt idx="60">
                  <c:v>0.14125237613354</c:v>
                </c:pt>
                <c:pt idx="61">
                  <c:v>-0.32562060571525903</c:v>
                </c:pt>
                <c:pt idx="62">
                  <c:v>9.4957210784290397E-2</c:v>
                </c:pt>
                <c:pt idx="63">
                  <c:v>-0.15587694099107499</c:v>
                </c:pt>
                <c:pt idx="64">
                  <c:v>0.10219053517849</c:v>
                </c:pt>
                <c:pt idx="65">
                  <c:v>0.23556290417481399</c:v>
                </c:pt>
                <c:pt idx="66">
                  <c:v>9.5885833980122306E-2</c:v>
                </c:pt>
                <c:pt idx="67">
                  <c:v>5.06669162836983E-2</c:v>
                </c:pt>
                <c:pt idx="68">
                  <c:v>-2.72923770648958E-2</c:v>
                </c:pt>
                <c:pt idx="69">
                  <c:v>8.8230716592575795E-2</c:v>
                </c:pt>
                <c:pt idx="70">
                  <c:v>0.46684872539810401</c:v>
                </c:pt>
                <c:pt idx="71">
                  <c:v>0.135696272880309</c:v>
                </c:pt>
                <c:pt idx="72">
                  <c:v>0.69648407190830797</c:v>
                </c:pt>
                <c:pt idx="73">
                  <c:v>0.41213317766589902</c:v>
                </c:pt>
                <c:pt idx="74">
                  <c:v>0.36778410467924699</c:v>
                </c:pt>
                <c:pt idx="75">
                  <c:v>7.7142583317449706E-2</c:v>
                </c:pt>
                <c:pt idx="76">
                  <c:v>0.11425493294292401</c:v>
                </c:pt>
                <c:pt idx="77">
                  <c:v>0.188872734104407</c:v>
                </c:pt>
                <c:pt idx="78">
                  <c:v>7.76084862033066E-3</c:v>
                </c:pt>
                <c:pt idx="79">
                  <c:v>3.7888666952350797E-2</c:v>
                </c:pt>
                <c:pt idx="80">
                  <c:v>0.187526844203451</c:v>
                </c:pt>
                <c:pt idx="81">
                  <c:v>0.52299417033260898</c:v>
                </c:pt>
                <c:pt idx="82">
                  <c:v>0.14687651029016199</c:v>
                </c:pt>
                <c:pt idx="83">
                  <c:v>0.10947592411639701</c:v>
                </c:pt>
                <c:pt idx="84">
                  <c:v>0.52192953177924195</c:v>
                </c:pt>
                <c:pt idx="85">
                  <c:v>0.341557908856571</c:v>
                </c:pt>
                <c:pt idx="86">
                  <c:v>0.30752587600086601</c:v>
                </c:pt>
                <c:pt idx="87">
                  <c:v>0.17790828977905099</c:v>
                </c:pt>
                <c:pt idx="88">
                  <c:v>0.25318991510060201</c:v>
                </c:pt>
                <c:pt idx="89">
                  <c:v>-0.15303675811671999</c:v>
                </c:pt>
                <c:pt idx="90">
                  <c:v>6.9913043340334505E-2</c:v>
                </c:pt>
                <c:pt idx="91">
                  <c:v>-4.8704307812393197E-2</c:v>
                </c:pt>
                <c:pt idx="92">
                  <c:v>8.4181579101189299E-2</c:v>
                </c:pt>
                <c:pt idx="93">
                  <c:v>1.7062741815639298E-2</c:v>
                </c:pt>
                <c:pt idx="94">
                  <c:v>-6.2614087708513302E-2</c:v>
                </c:pt>
                <c:pt idx="95">
                  <c:v>3.1419076025187599E-2</c:v>
                </c:pt>
                <c:pt idx="96">
                  <c:v>0.180273987481162</c:v>
                </c:pt>
                <c:pt idx="97">
                  <c:v>0.49027006429202902</c:v>
                </c:pt>
                <c:pt idx="98">
                  <c:v>0.49405160254420599</c:v>
                </c:pt>
                <c:pt idx="99">
                  <c:v>0.66161971321735802</c:v>
                </c:pt>
                <c:pt idx="100">
                  <c:v>-8.4219133729810398E-3</c:v>
                </c:pt>
                <c:pt idx="101">
                  <c:v>2.2587691493596299E-2</c:v>
                </c:pt>
                <c:pt idx="102">
                  <c:v>0.24843547741049399</c:v>
                </c:pt>
                <c:pt idx="103">
                  <c:v>5.62307398787079E-2</c:v>
                </c:pt>
                <c:pt idx="104">
                  <c:v>0.14464504964606401</c:v>
                </c:pt>
                <c:pt idx="105">
                  <c:v>5.2592319790497798E-2</c:v>
                </c:pt>
                <c:pt idx="106">
                  <c:v>0.23763689963426299</c:v>
                </c:pt>
                <c:pt idx="107">
                  <c:v>0.25424378609742199</c:v>
                </c:pt>
                <c:pt idx="108">
                  <c:v>0.45687817235426298</c:v>
                </c:pt>
                <c:pt idx="109">
                  <c:v>-3.1395114957188497E-2</c:v>
                </c:pt>
                <c:pt idx="110">
                  <c:v>4.7825078162895301E-2</c:v>
                </c:pt>
                <c:pt idx="111">
                  <c:v>-0.108154384842539</c:v>
                </c:pt>
                <c:pt idx="112">
                  <c:v>0.41946062724156002</c:v>
                </c:pt>
                <c:pt idx="113">
                  <c:v>0.45342667213414201</c:v>
                </c:pt>
                <c:pt idx="114">
                  <c:v>-4.2889948935253698E-2</c:v>
                </c:pt>
                <c:pt idx="115">
                  <c:v>0.40461047109038301</c:v>
                </c:pt>
                <c:pt idx="116">
                  <c:v>7.4775478704771595E-2</c:v>
                </c:pt>
                <c:pt idx="117">
                  <c:v>0.34246752549735898</c:v>
                </c:pt>
                <c:pt idx="118">
                  <c:v>0.30623566474097003</c:v>
                </c:pt>
                <c:pt idx="119">
                  <c:v>8.23964827333592E-2</c:v>
                </c:pt>
                <c:pt idx="120">
                  <c:v>3.3862935535166699E-2</c:v>
                </c:pt>
                <c:pt idx="121">
                  <c:v>-8.5167134186877796E-2</c:v>
                </c:pt>
                <c:pt idx="122">
                  <c:v>0.119402251718321</c:v>
                </c:pt>
                <c:pt idx="123">
                  <c:v>-1.0309286507855101E-2</c:v>
                </c:pt>
                <c:pt idx="124">
                  <c:v>0.146125889852776</c:v>
                </c:pt>
                <c:pt idx="125">
                  <c:v>0.61167112702429105</c:v>
                </c:pt>
                <c:pt idx="126">
                  <c:v>-0.13555741765600801</c:v>
                </c:pt>
                <c:pt idx="127">
                  <c:v>0.179034551737034</c:v>
                </c:pt>
                <c:pt idx="128">
                  <c:v>0.11764498663282499</c:v>
                </c:pt>
                <c:pt idx="129">
                  <c:v>0.13497456282419501</c:v>
                </c:pt>
                <c:pt idx="130">
                  <c:v>0.23466046885810601</c:v>
                </c:pt>
                <c:pt idx="131">
                  <c:v>0.103366462535128</c:v>
                </c:pt>
                <c:pt idx="132">
                  <c:v>-1.7643255220088201E-2</c:v>
                </c:pt>
                <c:pt idx="133">
                  <c:v>0.28255021313134798</c:v>
                </c:pt>
                <c:pt idx="134">
                  <c:v>0.38693184894298799</c:v>
                </c:pt>
                <c:pt idx="135">
                  <c:v>0.17712116667097699</c:v>
                </c:pt>
                <c:pt idx="136">
                  <c:v>-8.7449455498349593E-3</c:v>
                </c:pt>
                <c:pt idx="137">
                  <c:v>0.374134595217749</c:v>
                </c:pt>
                <c:pt idx="138">
                  <c:v>0.41596833556130303</c:v>
                </c:pt>
                <c:pt idx="139">
                  <c:v>7.5233172704609594E-2</c:v>
                </c:pt>
                <c:pt idx="140">
                  <c:v>-0.120911992919763</c:v>
                </c:pt>
                <c:pt idx="141">
                  <c:v>-0.15116955433783</c:v>
                </c:pt>
                <c:pt idx="142">
                  <c:v>0.100160155645881</c:v>
                </c:pt>
                <c:pt idx="143">
                  <c:v>5.3815038554863498E-2</c:v>
                </c:pt>
                <c:pt idx="144">
                  <c:v>-0.13699440064788099</c:v>
                </c:pt>
                <c:pt idx="145">
                  <c:v>0.159467455417103</c:v>
                </c:pt>
                <c:pt idx="146">
                  <c:v>3.21606929081533E-2</c:v>
                </c:pt>
                <c:pt idx="147">
                  <c:v>2.3759636821997901E-2</c:v>
                </c:pt>
                <c:pt idx="148">
                  <c:v>0.22570765833064699</c:v>
                </c:pt>
                <c:pt idx="149">
                  <c:v>-2.5676863550208001E-3</c:v>
                </c:pt>
                <c:pt idx="150">
                  <c:v>-4.7711040705164201E-2</c:v>
                </c:pt>
                <c:pt idx="151">
                  <c:v>-7.2169642653524796E-2</c:v>
                </c:pt>
                <c:pt idx="152">
                  <c:v>-9.2787855346162296E-2</c:v>
                </c:pt>
                <c:pt idx="153">
                  <c:v>0.31073149135504502</c:v>
                </c:pt>
                <c:pt idx="154">
                  <c:v>0.104709566999174</c:v>
                </c:pt>
                <c:pt idx="155">
                  <c:v>0.170328941995991</c:v>
                </c:pt>
                <c:pt idx="156">
                  <c:v>0.16987722769831801</c:v>
                </c:pt>
                <c:pt idx="157">
                  <c:v>-0.127277427003119</c:v>
                </c:pt>
                <c:pt idx="158">
                  <c:v>-5.1479502985334803E-2</c:v>
                </c:pt>
                <c:pt idx="159">
                  <c:v>8.79138186811943E-2</c:v>
                </c:pt>
                <c:pt idx="160">
                  <c:v>-2.2756499418216301E-2</c:v>
                </c:pt>
                <c:pt idx="161">
                  <c:v>-0.114657420527811</c:v>
                </c:pt>
                <c:pt idx="162">
                  <c:v>0.53030347785759202</c:v>
                </c:pt>
                <c:pt idx="163">
                  <c:v>0.131561615848759</c:v>
                </c:pt>
                <c:pt idx="164">
                  <c:v>7.1716983101787896E-2</c:v>
                </c:pt>
                <c:pt idx="165">
                  <c:v>0.49298197492365198</c:v>
                </c:pt>
                <c:pt idx="166">
                  <c:v>-7.0331871900465998E-2</c:v>
                </c:pt>
                <c:pt idx="167">
                  <c:v>-0.11373501316974401</c:v>
                </c:pt>
                <c:pt idx="168">
                  <c:v>-2.3558283361443201E-2</c:v>
                </c:pt>
                <c:pt idx="169">
                  <c:v>9.1999714667316795E-2</c:v>
                </c:pt>
                <c:pt idx="170">
                  <c:v>2.1695314557970101E-2</c:v>
                </c:pt>
                <c:pt idx="171">
                  <c:v>0.101888976795903</c:v>
                </c:pt>
                <c:pt idx="172">
                  <c:v>-3.1140559002196299E-4</c:v>
                </c:pt>
                <c:pt idx="173">
                  <c:v>1.214008735812</c:v>
                </c:pt>
                <c:pt idx="174">
                  <c:v>8.6020683093774905E-2</c:v>
                </c:pt>
                <c:pt idx="175">
                  <c:v>-0.17422906408552899</c:v>
                </c:pt>
                <c:pt idx="176">
                  <c:v>6.7759277934431603E-3</c:v>
                </c:pt>
                <c:pt idx="177">
                  <c:v>8.16475992403074E-2</c:v>
                </c:pt>
                <c:pt idx="178">
                  <c:v>-5.8257112135908801E-3</c:v>
                </c:pt>
                <c:pt idx="179">
                  <c:v>0.24302050590270799</c:v>
                </c:pt>
                <c:pt idx="180">
                  <c:v>0.12548974621195799</c:v>
                </c:pt>
                <c:pt idx="181">
                  <c:v>4.6274951679412098E-2</c:v>
                </c:pt>
                <c:pt idx="182">
                  <c:v>0.146166741998983</c:v>
                </c:pt>
                <c:pt idx="183">
                  <c:v>-2.1538041363967898E-2</c:v>
                </c:pt>
                <c:pt idx="184">
                  <c:v>2.30018157325667E-2</c:v>
                </c:pt>
                <c:pt idx="185">
                  <c:v>-5.9808107693462502E-2</c:v>
                </c:pt>
                <c:pt idx="186">
                  <c:v>4.1135936867481099E-2</c:v>
                </c:pt>
                <c:pt idx="187">
                  <c:v>0.16581042954640801</c:v>
                </c:pt>
                <c:pt idx="188">
                  <c:v>-4.0024952214657197E-2</c:v>
                </c:pt>
                <c:pt idx="189">
                  <c:v>4.3400356008881098E-2</c:v>
                </c:pt>
                <c:pt idx="190">
                  <c:v>7.9917600608676601E-2</c:v>
                </c:pt>
                <c:pt idx="191">
                  <c:v>-0.110892216011078</c:v>
                </c:pt>
                <c:pt idx="192">
                  <c:v>3.4196662189799602E-2</c:v>
                </c:pt>
                <c:pt idx="193">
                  <c:v>0.206267962838942</c:v>
                </c:pt>
                <c:pt idx="194">
                  <c:v>1.33459882743177E-2</c:v>
                </c:pt>
                <c:pt idx="195">
                  <c:v>0.61100493453877602</c:v>
                </c:pt>
                <c:pt idx="196">
                  <c:v>7.6385629409521996E-2</c:v>
                </c:pt>
                <c:pt idx="197">
                  <c:v>2.53985567092796E-2</c:v>
                </c:pt>
                <c:pt idx="198">
                  <c:v>-0.13153285350453001</c:v>
                </c:pt>
                <c:pt idx="199">
                  <c:v>-9.2523264458707302E-2</c:v>
                </c:pt>
                <c:pt idx="200">
                  <c:v>9.3928261034538899E-2</c:v>
                </c:pt>
                <c:pt idx="201">
                  <c:v>-0.19348966186821501</c:v>
                </c:pt>
                <c:pt idx="202">
                  <c:v>-3.7629660868249801E-2</c:v>
                </c:pt>
                <c:pt idx="203">
                  <c:v>-0.14231653161583699</c:v>
                </c:pt>
                <c:pt idx="204">
                  <c:v>-4.4380314130017397E-2</c:v>
                </c:pt>
                <c:pt idx="205">
                  <c:v>9.3388479233558599E-2</c:v>
                </c:pt>
                <c:pt idx="206">
                  <c:v>-0.10408086264994</c:v>
                </c:pt>
                <c:pt idx="207">
                  <c:v>9.1752456019021295E-2</c:v>
                </c:pt>
                <c:pt idx="208">
                  <c:v>0.155612423305829</c:v>
                </c:pt>
                <c:pt idx="209">
                  <c:v>3.9860222853205203E-3</c:v>
                </c:pt>
                <c:pt idx="210">
                  <c:v>0.21465609273898401</c:v>
                </c:pt>
                <c:pt idx="211">
                  <c:v>9.0486332887362395E-2</c:v>
                </c:pt>
                <c:pt idx="212">
                  <c:v>9.7061570621846699E-2</c:v>
                </c:pt>
                <c:pt idx="213">
                  <c:v>-7.3832117433334496E-2</c:v>
                </c:pt>
                <c:pt idx="214">
                  <c:v>-4.4830620986850499E-2</c:v>
                </c:pt>
                <c:pt idx="215">
                  <c:v>0.27388152697401802</c:v>
                </c:pt>
                <c:pt idx="216">
                  <c:v>0.20386496950902999</c:v>
                </c:pt>
                <c:pt idx="217">
                  <c:v>0.17314984530976199</c:v>
                </c:pt>
                <c:pt idx="218">
                  <c:v>0.118465342118437</c:v>
                </c:pt>
                <c:pt idx="219">
                  <c:v>-0.12562628769905801</c:v>
                </c:pt>
                <c:pt idx="220">
                  <c:v>-4.5975048752694599E-2</c:v>
                </c:pt>
                <c:pt idx="221">
                  <c:v>0.120754228227518</c:v>
                </c:pt>
                <c:pt idx="222">
                  <c:v>8.0287845827962598E-2</c:v>
                </c:pt>
                <c:pt idx="223">
                  <c:v>5.3853195160331602E-2</c:v>
                </c:pt>
                <c:pt idx="224">
                  <c:v>-3.9280663486474403E-2</c:v>
                </c:pt>
                <c:pt idx="225">
                  <c:v>7.9444543428887293E-2</c:v>
                </c:pt>
                <c:pt idx="226">
                  <c:v>0.30455294932293903</c:v>
                </c:pt>
                <c:pt idx="227">
                  <c:v>-0.13391942060978901</c:v>
                </c:pt>
                <c:pt idx="228">
                  <c:v>0.166996615388006</c:v>
                </c:pt>
                <c:pt idx="229">
                  <c:v>-6.1399519035186999E-2</c:v>
                </c:pt>
                <c:pt idx="230">
                  <c:v>-1.20520336570973E-2</c:v>
                </c:pt>
                <c:pt idx="231">
                  <c:v>0.40848371087777902</c:v>
                </c:pt>
                <c:pt idx="232">
                  <c:v>-0.18754797858955699</c:v>
                </c:pt>
                <c:pt idx="233">
                  <c:v>0.147853547627466</c:v>
                </c:pt>
                <c:pt idx="234">
                  <c:v>-6.8869398740738497E-2</c:v>
                </c:pt>
                <c:pt idx="235">
                  <c:v>0.17978297982560401</c:v>
                </c:pt>
                <c:pt idx="236">
                  <c:v>5.3369267785053701E-2</c:v>
                </c:pt>
                <c:pt idx="237">
                  <c:v>-4.0776470318186299E-2</c:v>
                </c:pt>
                <c:pt idx="238">
                  <c:v>-7.3150711512152397E-2</c:v>
                </c:pt>
                <c:pt idx="239">
                  <c:v>-6.5318941245433096E-2</c:v>
                </c:pt>
                <c:pt idx="240">
                  <c:v>-6.7074307212904694E-2</c:v>
                </c:pt>
                <c:pt idx="241">
                  <c:v>-2.1715232361042801E-2</c:v>
                </c:pt>
                <c:pt idx="242">
                  <c:v>0.186298464106819</c:v>
                </c:pt>
                <c:pt idx="243">
                  <c:v>3.5966060235908003E-2</c:v>
                </c:pt>
                <c:pt idx="244">
                  <c:v>8.6785598458252594E-2</c:v>
                </c:pt>
                <c:pt idx="245">
                  <c:v>2.3451720864795099E-2</c:v>
                </c:pt>
                <c:pt idx="246">
                  <c:v>3.6670982984674999E-2</c:v>
                </c:pt>
                <c:pt idx="247">
                  <c:v>4.5610414788520799E-2</c:v>
                </c:pt>
                <c:pt idx="248">
                  <c:v>-9.2559469217298407E-2</c:v>
                </c:pt>
                <c:pt idx="249">
                  <c:v>0.12803651779182601</c:v>
                </c:pt>
                <c:pt idx="250">
                  <c:v>-4.5453787954048898E-2</c:v>
                </c:pt>
                <c:pt idx="251">
                  <c:v>-0.109448212102066</c:v>
                </c:pt>
                <c:pt idx="252">
                  <c:v>5.9138067469617403E-2</c:v>
                </c:pt>
                <c:pt idx="253">
                  <c:v>0.105168560897597</c:v>
                </c:pt>
                <c:pt idx="254">
                  <c:v>-0.106354483584214</c:v>
                </c:pt>
                <c:pt idx="255">
                  <c:v>4.5588999064055002E-2</c:v>
                </c:pt>
                <c:pt idx="256">
                  <c:v>0.314875200658846</c:v>
                </c:pt>
                <c:pt idx="257">
                  <c:v>0.10487034820711801</c:v>
                </c:pt>
                <c:pt idx="258">
                  <c:v>2.1589557924937001E-2</c:v>
                </c:pt>
                <c:pt idx="259">
                  <c:v>8.1164136825382406E-3</c:v>
                </c:pt>
                <c:pt idx="260">
                  <c:v>4.5244492934306102E-2</c:v>
                </c:pt>
                <c:pt idx="261">
                  <c:v>-0.16099646346188601</c:v>
                </c:pt>
                <c:pt idx="262">
                  <c:v>0.18473602374648199</c:v>
                </c:pt>
                <c:pt idx="263">
                  <c:v>9.8936359025883797E-2</c:v>
                </c:pt>
                <c:pt idx="264">
                  <c:v>9.4081158885251703E-2</c:v>
                </c:pt>
                <c:pt idx="265">
                  <c:v>0.20564894694209301</c:v>
                </c:pt>
                <c:pt idx="266">
                  <c:v>0.148031657898337</c:v>
                </c:pt>
                <c:pt idx="267">
                  <c:v>3.5224903039487998E-4</c:v>
                </c:pt>
                <c:pt idx="268">
                  <c:v>-3.95547301917736E-2</c:v>
                </c:pt>
                <c:pt idx="269">
                  <c:v>-3.2402048577295298E-2</c:v>
                </c:pt>
                <c:pt idx="270">
                  <c:v>0.43381170036468802</c:v>
                </c:pt>
                <c:pt idx="271">
                  <c:v>-4.2892850372765197E-2</c:v>
                </c:pt>
                <c:pt idx="272">
                  <c:v>5.0005807138969502E-2</c:v>
                </c:pt>
                <c:pt idx="273">
                  <c:v>2.80412213601293E-2</c:v>
                </c:pt>
                <c:pt idx="274">
                  <c:v>-0.14254015034866199</c:v>
                </c:pt>
                <c:pt idx="275">
                  <c:v>7.14142506345503E-2</c:v>
                </c:pt>
                <c:pt idx="276">
                  <c:v>-6.19811157481562E-2</c:v>
                </c:pt>
                <c:pt idx="277">
                  <c:v>0.367954103682403</c:v>
                </c:pt>
                <c:pt idx="278">
                  <c:v>-3.6482173983133998E-2</c:v>
                </c:pt>
                <c:pt idx="279">
                  <c:v>9.8069267910315006E-2</c:v>
                </c:pt>
                <c:pt idx="280">
                  <c:v>-0.137883909953568</c:v>
                </c:pt>
                <c:pt idx="281">
                  <c:v>-5.6941268948183903E-2</c:v>
                </c:pt>
                <c:pt idx="282">
                  <c:v>6.9700766517548196E-2</c:v>
                </c:pt>
                <c:pt idx="283">
                  <c:v>0.10761708526330099</c:v>
                </c:pt>
                <c:pt idx="284">
                  <c:v>0.263786564316419</c:v>
                </c:pt>
                <c:pt idx="285">
                  <c:v>8.0024757064414601E-2</c:v>
                </c:pt>
                <c:pt idx="286">
                  <c:v>2.52331492865281E-2</c:v>
                </c:pt>
                <c:pt idx="287">
                  <c:v>-5.0797383296436599E-2</c:v>
                </c:pt>
                <c:pt idx="288">
                  <c:v>2.1183088835387699E-2</c:v>
                </c:pt>
                <c:pt idx="289">
                  <c:v>3.5488541111332601E-2</c:v>
                </c:pt>
                <c:pt idx="290">
                  <c:v>-8.5367499169519707E-3</c:v>
                </c:pt>
                <c:pt idx="291">
                  <c:v>-0.20787057564730499</c:v>
                </c:pt>
                <c:pt idx="292">
                  <c:v>0.12814787049769899</c:v>
                </c:pt>
                <c:pt idx="293">
                  <c:v>0.272172340728985</c:v>
                </c:pt>
                <c:pt idx="294">
                  <c:v>3.7864959558863397E-2</c:v>
                </c:pt>
                <c:pt idx="295">
                  <c:v>8.7170217120588603E-2</c:v>
                </c:pt>
                <c:pt idx="296">
                  <c:v>-0.12742639710498399</c:v>
                </c:pt>
                <c:pt idx="297">
                  <c:v>-5.9113944360913002E-2</c:v>
                </c:pt>
                <c:pt idx="298">
                  <c:v>-0.207818797366014</c:v>
                </c:pt>
                <c:pt idx="299">
                  <c:v>0.14233955815520699</c:v>
                </c:pt>
                <c:pt idx="300">
                  <c:v>1.02254973679106E-3</c:v>
                </c:pt>
                <c:pt idx="301">
                  <c:v>0.25845493583547602</c:v>
                </c:pt>
                <c:pt idx="302">
                  <c:v>-3.73084224525169E-2</c:v>
                </c:pt>
                <c:pt idx="303">
                  <c:v>-0.12774355191911799</c:v>
                </c:pt>
                <c:pt idx="304">
                  <c:v>0.19207608530096601</c:v>
                </c:pt>
                <c:pt idx="305">
                  <c:v>7.6019460423601096E-2</c:v>
                </c:pt>
                <c:pt idx="306">
                  <c:v>-1.5961557615671799E-2</c:v>
                </c:pt>
                <c:pt idx="307">
                  <c:v>5.1877052799767398E-2</c:v>
                </c:pt>
                <c:pt idx="308">
                  <c:v>-3.3879996088763201E-2</c:v>
                </c:pt>
                <c:pt idx="309">
                  <c:v>-0.105920947091952</c:v>
                </c:pt>
                <c:pt idx="310">
                  <c:v>-0.115449654767043</c:v>
                </c:pt>
                <c:pt idx="311">
                  <c:v>0.31247498470360202</c:v>
                </c:pt>
                <c:pt idx="312">
                  <c:v>-0.14501130270325599</c:v>
                </c:pt>
                <c:pt idx="313">
                  <c:v>6.8701285076723906E-2</c:v>
                </c:pt>
                <c:pt idx="314">
                  <c:v>0.57323586018238804</c:v>
                </c:pt>
                <c:pt idx="315">
                  <c:v>-5.9364803405910202E-2</c:v>
                </c:pt>
                <c:pt idx="316">
                  <c:v>9.6451183831444395E-2</c:v>
                </c:pt>
                <c:pt idx="317">
                  <c:v>8.36308815626223E-2</c:v>
                </c:pt>
                <c:pt idx="318">
                  <c:v>-0.122337143168934</c:v>
                </c:pt>
                <c:pt idx="319">
                  <c:v>0.42060203417875602</c:v>
                </c:pt>
                <c:pt idx="320">
                  <c:v>-0.112041040753233</c:v>
                </c:pt>
                <c:pt idx="321">
                  <c:v>-4.3022964133519401E-2</c:v>
                </c:pt>
                <c:pt idx="322">
                  <c:v>-6.09235265594084E-2</c:v>
                </c:pt>
                <c:pt idx="323">
                  <c:v>9.4451232907775101E-2</c:v>
                </c:pt>
                <c:pt idx="324">
                  <c:v>2.0949767082497801E-2</c:v>
                </c:pt>
                <c:pt idx="325">
                  <c:v>-0.124595634351836</c:v>
                </c:pt>
                <c:pt idx="326">
                  <c:v>-2.4639022696759699E-2</c:v>
                </c:pt>
                <c:pt idx="327">
                  <c:v>7.24157964035088E-2</c:v>
                </c:pt>
                <c:pt idx="328">
                  <c:v>0.28175287589486703</c:v>
                </c:pt>
                <c:pt idx="329">
                  <c:v>-5.0477860805242102E-2</c:v>
                </c:pt>
                <c:pt idx="330">
                  <c:v>0.13664024266387501</c:v>
                </c:pt>
                <c:pt idx="331">
                  <c:v>-4.4084623863623697E-2</c:v>
                </c:pt>
                <c:pt idx="332">
                  <c:v>-0.21341866005958601</c:v>
                </c:pt>
                <c:pt idx="333">
                  <c:v>-6.3307314666625203E-2</c:v>
                </c:pt>
                <c:pt idx="334">
                  <c:v>0.37532336895207802</c:v>
                </c:pt>
                <c:pt idx="335">
                  <c:v>5.2436301856175803E-3</c:v>
                </c:pt>
                <c:pt idx="336">
                  <c:v>-5.2177994130853597E-2</c:v>
                </c:pt>
                <c:pt idx="337">
                  <c:v>1.8261486143940099E-3</c:v>
                </c:pt>
                <c:pt idx="338">
                  <c:v>1.1070473953941101E-2</c:v>
                </c:pt>
                <c:pt idx="339">
                  <c:v>9.3596468391290003E-2</c:v>
                </c:pt>
                <c:pt idx="340">
                  <c:v>4.8310172326715401E-4</c:v>
                </c:pt>
                <c:pt idx="341">
                  <c:v>0.198262775170329</c:v>
                </c:pt>
                <c:pt idx="342">
                  <c:v>7.3141288055563997E-2</c:v>
                </c:pt>
                <c:pt idx="343">
                  <c:v>2.3908132444294201E-2</c:v>
                </c:pt>
                <c:pt idx="344">
                  <c:v>6.9670025681233497E-2</c:v>
                </c:pt>
                <c:pt idx="345">
                  <c:v>9.1986742616168904E-2</c:v>
                </c:pt>
                <c:pt idx="346">
                  <c:v>3.1434959294647201E-2</c:v>
                </c:pt>
                <c:pt idx="347">
                  <c:v>8.0428637930972394E-2</c:v>
                </c:pt>
                <c:pt idx="348">
                  <c:v>0.33134409346790999</c:v>
                </c:pt>
                <c:pt idx="349">
                  <c:v>-2.2400264509237801E-2</c:v>
                </c:pt>
                <c:pt idx="350">
                  <c:v>-5.5512250052061098E-3</c:v>
                </c:pt>
                <c:pt idx="351">
                  <c:v>-7.6779521314834995E-2</c:v>
                </c:pt>
                <c:pt idx="352">
                  <c:v>6.3531897364372397E-2</c:v>
                </c:pt>
                <c:pt idx="353">
                  <c:v>0.47161668664188</c:v>
                </c:pt>
                <c:pt idx="354">
                  <c:v>-9.9757671597088496E-2</c:v>
                </c:pt>
                <c:pt idx="355">
                  <c:v>0.173024551200225</c:v>
                </c:pt>
                <c:pt idx="356">
                  <c:v>-9.1444654217421706E-2</c:v>
                </c:pt>
                <c:pt idx="357">
                  <c:v>0.37427110067179098</c:v>
                </c:pt>
                <c:pt idx="358">
                  <c:v>4.0740522622154898E-2</c:v>
                </c:pt>
                <c:pt idx="359">
                  <c:v>-0.11646841171116901</c:v>
                </c:pt>
                <c:pt idx="360">
                  <c:v>0.19496285379292599</c:v>
                </c:pt>
                <c:pt idx="361">
                  <c:v>3.7275379593067398E-2</c:v>
                </c:pt>
                <c:pt idx="362">
                  <c:v>-0.114210751875662</c:v>
                </c:pt>
                <c:pt idx="363">
                  <c:v>-3.1543863320468497E-2</c:v>
                </c:pt>
                <c:pt idx="364">
                  <c:v>-1.3016260330609E-2</c:v>
                </c:pt>
                <c:pt idx="365">
                  <c:v>-0.10860792831702699</c:v>
                </c:pt>
                <c:pt idx="366">
                  <c:v>-6.7785675417568705E-2</c:v>
                </c:pt>
                <c:pt idx="367">
                  <c:v>0.21271468230731</c:v>
                </c:pt>
                <c:pt idx="368">
                  <c:v>-5.69961775386831E-2</c:v>
                </c:pt>
                <c:pt idx="369">
                  <c:v>-6.7630111982232705E-2</c:v>
                </c:pt>
                <c:pt idx="370">
                  <c:v>-9.6606692948497205E-2</c:v>
                </c:pt>
                <c:pt idx="371">
                  <c:v>-0.101228740124593</c:v>
                </c:pt>
                <c:pt idx="372">
                  <c:v>4.1716923605634698E-2</c:v>
                </c:pt>
                <c:pt idx="373">
                  <c:v>0.17726555269993299</c:v>
                </c:pt>
                <c:pt idx="374">
                  <c:v>-3.6359337484821501E-2</c:v>
                </c:pt>
                <c:pt idx="375">
                  <c:v>-0.10126387502223901</c:v>
                </c:pt>
                <c:pt idx="376">
                  <c:v>5.8191436387666301E-2</c:v>
                </c:pt>
                <c:pt idx="377">
                  <c:v>-6.8200542120439203E-2</c:v>
                </c:pt>
                <c:pt idx="378">
                  <c:v>-4.3943427247592499E-3</c:v>
                </c:pt>
                <c:pt idx="379">
                  <c:v>0.21996771655157399</c:v>
                </c:pt>
                <c:pt idx="380">
                  <c:v>-0.11229344448518799</c:v>
                </c:pt>
                <c:pt idx="381">
                  <c:v>-6.1439368188456599E-2</c:v>
                </c:pt>
                <c:pt idx="382">
                  <c:v>-6.04637292710608E-2</c:v>
                </c:pt>
                <c:pt idx="383">
                  <c:v>0.20249499498449999</c:v>
                </c:pt>
                <c:pt idx="384">
                  <c:v>-2.09831074536675E-2</c:v>
                </c:pt>
                <c:pt idx="385">
                  <c:v>-0.17801453356161501</c:v>
                </c:pt>
                <c:pt idx="386">
                  <c:v>-1.5473358948457701E-2</c:v>
                </c:pt>
                <c:pt idx="387">
                  <c:v>-3.7224823733742703E-2</c:v>
                </c:pt>
                <c:pt idx="388">
                  <c:v>8.3564783493579306E-2</c:v>
                </c:pt>
                <c:pt idx="389">
                  <c:v>-6.1705199822223597E-2</c:v>
                </c:pt>
                <c:pt idx="390">
                  <c:v>-4.3078741707785403E-2</c:v>
                </c:pt>
                <c:pt idx="391">
                  <c:v>0.196070506456343</c:v>
                </c:pt>
                <c:pt idx="392">
                  <c:v>0.13501767610563201</c:v>
                </c:pt>
                <c:pt idx="393">
                  <c:v>-0.11263209918028</c:v>
                </c:pt>
                <c:pt idx="394">
                  <c:v>0.119417926444904</c:v>
                </c:pt>
                <c:pt idx="395">
                  <c:v>9.9417271491567802E-2</c:v>
                </c:pt>
                <c:pt idx="396">
                  <c:v>9.2969600903830801E-2</c:v>
                </c:pt>
                <c:pt idx="397">
                  <c:v>-2.48687921935336E-2</c:v>
                </c:pt>
                <c:pt idx="398">
                  <c:v>0.358975338668999</c:v>
                </c:pt>
                <c:pt idx="399">
                  <c:v>-0.14683931143445</c:v>
                </c:pt>
                <c:pt idx="400">
                  <c:v>-2.19063535221489E-2</c:v>
                </c:pt>
                <c:pt idx="401">
                  <c:v>0.180903020694024</c:v>
                </c:pt>
                <c:pt idx="402">
                  <c:v>0.29184113752788199</c:v>
                </c:pt>
                <c:pt idx="403">
                  <c:v>5.9127973706347703E-2</c:v>
                </c:pt>
                <c:pt idx="404">
                  <c:v>0.208503022751619</c:v>
                </c:pt>
                <c:pt idx="405">
                  <c:v>-7.3918721216940306E-2</c:v>
                </c:pt>
                <c:pt idx="406">
                  <c:v>-7.5854432183652107E-2</c:v>
                </c:pt>
                <c:pt idx="407">
                  <c:v>0.26880659645864402</c:v>
                </c:pt>
                <c:pt idx="408">
                  <c:v>-0.12958211394730901</c:v>
                </c:pt>
                <c:pt idx="409">
                  <c:v>0.101525385834491</c:v>
                </c:pt>
                <c:pt idx="410">
                  <c:v>-6.4147070339609896E-2</c:v>
                </c:pt>
                <c:pt idx="411">
                  <c:v>-8.2832324601324295E-2</c:v>
                </c:pt>
                <c:pt idx="412">
                  <c:v>-7.64514530492555E-3</c:v>
                </c:pt>
                <c:pt idx="413">
                  <c:v>3.7696913901310601E-2</c:v>
                </c:pt>
                <c:pt idx="414">
                  <c:v>-0.12144358404882</c:v>
                </c:pt>
                <c:pt idx="415">
                  <c:v>-4.5736905481526001E-2</c:v>
                </c:pt>
                <c:pt idx="416">
                  <c:v>2.0463211378830299E-2</c:v>
                </c:pt>
                <c:pt idx="417">
                  <c:v>-3.6242895599784199E-2</c:v>
                </c:pt>
                <c:pt idx="418">
                  <c:v>-0.14542164693228599</c:v>
                </c:pt>
                <c:pt idx="419">
                  <c:v>-1.1048923615971E-2</c:v>
                </c:pt>
                <c:pt idx="420">
                  <c:v>0.116156912390771</c:v>
                </c:pt>
                <c:pt idx="421">
                  <c:v>-1.2506182430254101E-2</c:v>
                </c:pt>
                <c:pt idx="422">
                  <c:v>8.8462829425335308E-3</c:v>
                </c:pt>
                <c:pt idx="423">
                  <c:v>4.9170509328803298E-2</c:v>
                </c:pt>
                <c:pt idx="424">
                  <c:v>-9.1327391097356894E-2</c:v>
                </c:pt>
                <c:pt idx="425">
                  <c:v>0.20719057116898701</c:v>
                </c:pt>
                <c:pt idx="426">
                  <c:v>-1.40419361088941E-2</c:v>
                </c:pt>
                <c:pt idx="427">
                  <c:v>-0.14006288039235801</c:v>
                </c:pt>
                <c:pt idx="428">
                  <c:v>-8.2330455082686896E-2</c:v>
                </c:pt>
                <c:pt idx="429">
                  <c:v>-7.6877473135382096E-2</c:v>
                </c:pt>
                <c:pt idx="430">
                  <c:v>-5.6960597305063303E-2</c:v>
                </c:pt>
                <c:pt idx="431">
                  <c:v>0.134749355924902</c:v>
                </c:pt>
                <c:pt idx="432">
                  <c:v>-0.210400172583663</c:v>
                </c:pt>
                <c:pt idx="433">
                  <c:v>2.5029479637529699E-2</c:v>
                </c:pt>
                <c:pt idx="434">
                  <c:v>-0.149817903592533</c:v>
                </c:pt>
                <c:pt idx="435">
                  <c:v>-7.0953110851196904E-2</c:v>
                </c:pt>
                <c:pt idx="436">
                  <c:v>-8.0868407161927905E-2</c:v>
                </c:pt>
                <c:pt idx="437">
                  <c:v>-0.13631789195074501</c:v>
                </c:pt>
                <c:pt idx="438">
                  <c:v>6.1724542397875802E-2</c:v>
                </c:pt>
                <c:pt idx="439">
                  <c:v>-2.44502674005194E-2</c:v>
                </c:pt>
                <c:pt idx="440">
                  <c:v>8.6318169375039694E-2</c:v>
                </c:pt>
                <c:pt idx="441">
                  <c:v>0.22742495275123301</c:v>
                </c:pt>
                <c:pt idx="442">
                  <c:v>3.2518592044958397E-2</c:v>
                </c:pt>
                <c:pt idx="443">
                  <c:v>1.51759729319485E-2</c:v>
                </c:pt>
                <c:pt idx="444">
                  <c:v>-4.36607336403299E-2</c:v>
                </c:pt>
                <c:pt idx="445">
                  <c:v>-8.8425941619286505E-2</c:v>
                </c:pt>
                <c:pt idx="446">
                  <c:v>-9.1466797384832405E-2</c:v>
                </c:pt>
                <c:pt idx="447">
                  <c:v>-5.9254065434148899E-2</c:v>
                </c:pt>
                <c:pt idx="448">
                  <c:v>-1.80732331010338E-2</c:v>
                </c:pt>
                <c:pt idx="449">
                  <c:v>-9.9372536534537495E-2</c:v>
                </c:pt>
                <c:pt idx="450">
                  <c:v>0.12577230192608199</c:v>
                </c:pt>
                <c:pt idx="451">
                  <c:v>-7.4819355948097396E-2</c:v>
                </c:pt>
                <c:pt idx="452">
                  <c:v>6.4950244368103996E-2</c:v>
                </c:pt>
                <c:pt idx="453">
                  <c:v>3.3082335240961498E-2</c:v>
                </c:pt>
                <c:pt idx="454">
                  <c:v>3.7686750417587497E-2</c:v>
                </c:pt>
                <c:pt idx="455">
                  <c:v>0.13057971857773501</c:v>
                </c:pt>
                <c:pt idx="456">
                  <c:v>-3.6943200886398103E-2</c:v>
                </c:pt>
                <c:pt idx="457">
                  <c:v>3.1654157033893099E-2</c:v>
                </c:pt>
                <c:pt idx="458">
                  <c:v>0.17929910292603701</c:v>
                </c:pt>
                <c:pt idx="459">
                  <c:v>4.4454842034725502E-2</c:v>
                </c:pt>
                <c:pt idx="460">
                  <c:v>0.1097559385898</c:v>
                </c:pt>
                <c:pt idx="461">
                  <c:v>-7.4267151355231306E-2</c:v>
                </c:pt>
                <c:pt idx="462">
                  <c:v>-8.9464888339396295E-2</c:v>
                </c:pt>
                <c:pt idx="463">
                  <c:v>-4.5223802312429798E-2</c:v>
                </c:pt>
                <c:pt idx="464">
                  <c:v>2.67302336326098E-2</c:v>
                </c:pt>
                <c:pt idx="465">
                  <c:v>5.3560358993074403E-2</c:v>
                </c:pt>
                <c:pt idx="466">
                  <c:v>-0.16274254372143801</c:v>
                </c:pt>
                <c:pt idx="467">
                  <c:v>8.3930034145665494E-2</c:v>
                </c:pt>
                <c:pt idx="468">
                  <c:v>-0.101526250337464</c:v>
                </c:pt>
                <c:pt idx="469">
                  <c:v>-6.5672070741141106E-2</c:v>
                </c:pt>
                <c:pt idx="470">
                  <c:v>4.8414443088134397E-2</c:v>
                </c:pt>
                <c:pt idx="471">
                  <c:v>0.170456244745715</c:v>
                </c:pt>
                <c:pt idx="472">
                  <c:v>0.16158369021382801</c:v>
                </c:pt>
                <c:pt idx="473">
                  <c:v>-0.15826148056918099</c:v>
                </c:pt>
                <c:pt idx="474">
                  <c:v>0.20935370000859299</c:v>
                </c:pt>
                <c:pt idx="475">
                  <c:v>-8.1857738403309496E-2</c:v>
                </c:pt>
                <c:pt idx="476">
                  <c:v>-0.16587227007355401</c:v>
                </c:pt>
                <c:pt idx="477">
                  <c:v>0.19198702005332399</c:v>
                </c:pt>
                <c:pt idx="478">
                  <c:v>-7.3650212780615995E-2</c:v>
                </c:pt>
                <c:pt idx="479">
                  <c:v>0.14332085627067001</c:v>
                </c:pt>
                <c:pt idx="480">
                  <c:v>0.168020706802778</c:v>
                </c:pt>
                <c:pt idx="481">
                  <c:v>-4.5417516750298099E-2</c:v>
                </c:pt>
                <c:pt idx="482">
                  <c:v>7.1664118176782296E-2</c:v>
                </c:pt>
                <c:pt idx="483">
                  <c:v>-4.3079248606670902E-2</c:v>
                </c:pt>
                <c:pt idx="484">
                  <c:v>0.159048102963979</c:v>
                </c:pt>
                <c:pt idx="485">
                  <c:v>7.0707103794750203E-2</c:v>
                </c:pt>
                <c:pt idx="486">
                  <c:v>4.67049473595793E-2</c:v>
                </c:pt>
                <c:pt idx="487">
                  <c:v>0.114042010928841</c:v>
                </c:pt>
                <c:pt idx="488">
                  <c:v>-2.7589673504004399E-2</c:v>
                </c:pt>
                <c:pt idx="489">
                  <c:v>0.102994041455768</c:v>
                </c:pt>
                <c:pt idx="490">
                  <c:v>-0.10215008222418299</c:v>
                </c:pt>
                <c:pt idx="491">
                  <c:v>-9.0905064913211001E-2</c:v>
                </c:pt>
                <c:pt idx="492">
                  <c:v>-9.2233563897942794E-2</c:v>
                </c:pt>
                <c:pt idx="493">
                  <c:v>-0.15340768241894101</c:v>
                </c:pt>
                <c:pt idx="494">
                  <c:v>-0.159593272151867</c:v>
                </c:pt>
                <c:pt idx="495">
                  <c:v>-3.96284478948319E-2</c:v>
                </c:pt>
                <c:pt idx="496">
                  <c:v>-7.4477132075723596E-2</c:v>
                </c:pt>
                <c:pt idx="497">
                  <c:v>3.7262960469986298E-2</c:v>
                </c:pt>
                <c:pt idx="498">
                  <c:v>-0.111292836228803</c:v>
                </c:pt>
                <c:pt idx="499">
                  <c:v>-8.7144160483982894E-2</c:v>
                </c:pt>
                <c:pt idx="500">
                  <c:v>2.0927136823575099E-2</c:v>
                </c:pt>
                <c:pt idx="501">
                  <c:v>6.8426599428862603E-2</c:v>
                </c:pt>
                <c:pt idx="502">
                  <c:v>-8.6418630585836098E-2</c:v>
                </c:pt>
                <c:pt idx="503">
                  <c:v>1.23692668139475E-2</c:v>
                </c:pt>
                <c:pt idx="504">
                  <c:v>-7.4427852271637299E-2</c:v>
                </c:pt>
                <c:pt idx="505">
                  <c:v>-4.2059707468578001E-4</c:v>
                </c:pt>
                <c:pt idx="506">
                  <c:v>3.7538915418914499E-2</c:v>
                </c:pt>
                <c:pt idx="507">
                  <c:v>2.9630626280679799E-2</c:v>
                </c:pt>
                <c:pt idx="508">
                  <c:v>-0.124645323475732</c:v>
                </c:pt>
                <c:pt idx="509">
                  <c:v>-8.9807497666532399E-2</c:v>
                </c:pt>
                <c:pt idx="510">
                  <c:v>-1.9317843429972101E-2</c:v>
                </c:pt>
                <c:pt idx="511">
                  <c:v>-5.9734070955783203E-2</c:v>
                </c:pt>
                <c:pt idx="512">
                  <c:v>8.097421910505E-3</c:v>
                </c:pt>
                <c:pt idx="513">
                  <c:v>3.5190964067019201E-2</c:v>
                </c:pt>
                <c:pt idx="514">
                  <c:v>-7.5233065350455597E-2</c:v>
                </c:pt>
                <c:pt idx="515">
                  <c:v>7.8809170114283206E-2</c:v>
                </c:pt>
                <c:pt idx="516">
                  <c:v>6.1661485052816503E-2</c:v>
                </c:pt>
                <c:pt idx="517">
                  <c:v>-0.105534183075182</c:v>
                </c:pt>
                <c:pt idx="518">
                  <c:v>5.4923482628816502E-2</c:v>
                </c:pt>
                <c:pt idx="519">
                  <c:v>-0.16233952252863801</c:v>
                </c:pt>
                <c:pt idx="520">
                  <c:v>-3.70770840186498E-2</c:v>
                </c:pt>
                <c:pt idx="521">
                  <c:v>-2.4604666572894701E-2</c:v>
                </c:pt>
                <c:pt idx="522">
                  <c:v>-3.0541136382897301E-2</c:v>
                </c:pt>
                <c:pt idx="523">
                  <c:v>-1.44061790025667E-2</c:v>
                </c:pt>
                <c:pt idx="524">
                  <c:v>-0.10636203398595299</c:v>
                </c:pt>
                <c:pt idx="525">
                  <c:v>-1.5673736757015899E-4</c:v>
                </c:pt>
                <c:pt idx="526">
                  <c:v>-9.3899586126537891E-3</c:v>
                </c:pt>
                <c:pt idx="527">
                  <c:v>-6.8024945613332805E-2</c:v>
                </c:pt>
                <c:pt idx="528">
                  <c:v>2.5171181560425599E-2</c:v>
                </c:pt>
                <c:pt idx="529">
                  <c:v>-0.107478484313535</c:v>
                </c:pt>
                <c:pt idx="530">
                  <c:v>-5.5336609573592099E-2</c:v>
                </c:pt>
                <c:pt idx="531">
                  <c:v>-6.0038654776938899E-2</c:v>
                </c:pt>
                <c:pt idx="532">
                  <c:v>5.0700900711703398E-2</c:v>
                </c:pt>
                <c:pt idx="533">
                  <c:v>-8.38776432840556E-2</c:v>
                </c:pt>
                <c:pt idx="534">
                  <c:v>4.9875087087835702E-2</c:v>
                </c:pt>
                <c:pt idx="535">
                  <c:v>-7.4512189644903706E-2</c:v>
                </c:pt>
                <c:pt idx="536">
                  <c:v>-9.0624432519694806E-2</c:v>
                </c:pt>
                <c:pt idx="537">
                  <c:v>0.13495114291952601</c:v>
                </c:pt>
                <c:pt idx="538">
                  <c:v>-0.15424577668380099</c:v>
                </c:pt>
                <c:pt idx="539">
                  <c:v>3.4968196670210901E-2</c:v>
                </c:pt>
                <c:pt idx="540">
                  <c:v>4.5475860648607203E-2</c:v>
                </c:pt>
                <c:pt idx="541">
                  <c:v>-3.6323473328581102E-2</c:v>
                </c:pt>
                <c:pt idx="542">
                  <c:v>3.1458746417179398E-2</c:v>
                </c:pt>
                <c:pt idx="543">
                  <c:v>-0.123825549089399</c:v>
                </c:pt>
                <c:pt idx="544">
                  <c:v>-6.3764933736353099E-2</c:v>
                </c:pt>
                <c:pt idx="545">
                  <c:v>9.5271678707661095E-2</c:v>
                </c:pt>
                <c:pt idx="546">
                  <c:v>-0.13484681898467299</c:v>
                </c:pt>
                <c:pt idx="547">
                  <c:v>7.4866020499464406E-2</c:v>
                </c:pt>
                <c:pt idx="548">
                  <c:v>-9.5076366565828102E-2</c:v>
                </c:pt>
                <c:pt idx="549">
                  <c:v>-0.101183542084529</c:v>
                </c:pt>
                <c:pt idx="550">
                  <c:v>-6.6054627676081196E-2</c:v>
                </c:pt>
                <c:pt idx="551">
                  <c:v>-8.4017111180791897E-3</c:v>
                </c:pt>
                <c:pt idx="552">
                  <c:v>-0.122184188182738</c:v>
                </c:pt>
                <c:pt idx="553">
                  <c:v>-7.1383557342371298E-2</c:v>
                </c:pt>
                <c:pt idx="554">
                  <c:v>6.6146580466781998E-2</c:v>
                </c:pt>
                <c:pt idx="555">
                  <c:v>3.9960772411861398E-2</c:v>
                </c:pt>
                <c:pt idx="556">
                  <c:v>-5.7637271187069801E-2</c:v>
                </c:pt>
                <c:pt idx="557">
                  <c:v>-0.18421065785116</c:v>
                </c:pt>
                <c:pt idx="558">
                  <c:v>4.1212033583874997E-3</c:v>
                </c:pt>
                <c:pt idx="559">
                  <c:v>2.6536962206820999E-2</c:v>
                </c:pt>
                <c:pt idx="560">
                  <c:v>5.6480066223188401E-2</c:v>
                </c:pt>
                <c:pt idx="561">
                  <c:v>-0.14089437397138199</c:v>
                </c:pt>
                <c:pt idx="562">
                  <c:v>-0.169523186109799</c:v>
                </c:pt>
                <c:pt idx="563">
                  <c:v>8.4540884924780194E-2</c:v>
                </c:pt>
                <c:pt idx="564">
                  <c:v>3.5540201169341798E-2</c:v>
                </c:pt>
                <c:pt idx="565">
                  <c:v>5.0578254801278498E-2</c:v>
                </c:pt>
                <c:pt idx="566">
                  <c:v>-7.5545661597475403E-2</c:v>
                </c:pt>
                <c:pt idx="567">
                  <c:v>2.7471681590673001E-2</c:v>
                </c:pt>
                <c:pt idx="568">
                  <c:v>0.113409612917916</c:v>
                </c:pt>
                <c:pt idx="569">
                  <c:v>0.196234659094977</c:v>
                </c:pt>
                <c:pt idx="570">
                  <c:v>3.73774703713146E-2</c:v>
                </c:pt>
                <c:pt idx="571">
                  <c:v>0.26482937372017201</c:v>
                </c:pt>
                <c:pt idx="572">
                  <c:v>0.23098749512810099</c:v>
                </c:pt>
                <c:pt idx="573">
                  <c:v>1.6636743239659201E-2</c:v>
                </c:pt>
                <c:pt idx="574">
                  <c:v>-0.12538484552801199</c:v>
                </c:pt>
                <c:pt idx="575">
                  <c:v>3.8394549357194702E-3</c:v>
                </c:pt>
                <c:pt idx="576">
                  <c:v>-2.8095248747756998E-2</c:v>
                </c:pt>
                <c:pt idx="577">
                  <c:v>-0.153477386490106</c:v>
                </c:pt>
                <c:pt idx="578">
                  <c:v>-7.2661930731073604E-2</c:v>
                </c:pt>
                <c:pt idx="579">
                  <c:v>-2.2822180566279798E-2</c:v>
                </c:pt>
                <c:pt idx="580">
                  <c:v>7.8351802431968501E-2</c:v>
                </c:pt>
                <c:pt idx="581">
                  <c:v>-7.47807423805886E-2</c:v>
                </c:pt>
                <c:pt idx="582">
                  <c:v>0.21883733701231201</c:v>
                </c:pt>
                <c:pt idx="583">
                  <c:v>7.03136770614501E-2</c:v>
                </c:pt>
                <c:pt idx="584">
                  <c:v>0.12781298025725399</c:v>
                </c:pt>
                <c:pt idx="585">
                  <c:v>-0.136983468765628</c:v>
                </c:pt>
                <c:pt idx="586">
                  <c:v>-5.6222089343735099E-2</c:v>
                </c:pt>
                <c:pt idx="587">
                  <c:v>-8.7934306193457906E-2</c:v>
                </c:pt>
                <c:pt idx="588">
                  <c:v>1.55615118740631E-2</c:v>
                </c:pt>
                <c:pt idx="589">
                  <c:v>0.28319557111337801</c:v>
                </c:pt>
                <c:pt idx="590">
                  <c:v>-4.4364082140807802E-2</c:v>
                </c:pt>
                <c:pt idx="591">
                  <c:v>0.19137385438232599</c:v>
                </c:pt>
                <c:pt idx="592">
                  <c:v>-0.102798387551143</c:v>
                </c:pt>
                <c:pt idx="593">
                  <c:v>-5.9670953347788797E-2</c:v>
                </c:pt>
                <c:pt idx="594">
                  <c:v>4.6130711937628598E-3</c:v>
                </c:pt>
                <c:pt idx="595">
                  <c:v>-5.6772222942165697E-2</c:v>
                </c:pt>
                <c:pt idx="596">
                  <c:v>-7.9332327186770996E-2</c:v>
                </c:pt>
                <c:pt idx="597">
                  <c:v>7.6451117144783295E-2</c:v>
                </c:pt>
                <c:pt idx="598">
                  <c:v>-6.5445926138241198E-2</c:v>
                </c:pt>
                <c:pt idx="599">
                  <c:v>-9.71050097145012E-2</c:v>
                </c:pt>
                <c:pt idx="600">
                  <c:v>-0.12905363199213801</c:v>
                </c:pt>
                <c:pt idx="601">
                  <c:v>1.45811665792062E-2</c:v>
                </c:pt>
                <c:pt idx="602">
                  <c:v>-0.18460498645442899</c:v>
                </c:pt>
                <c:pt idx="603">
                  <c:v>-0.134004814878213</c:v>
                </c:pt>
                <c:pt idx="604">
                  <c:v>-9.8681610242925492E-3</c:v>
                </c:pt>
                <c:pt idx="605">
                  <c:v>3.6979007359609503E-2</c:v>
                </c:pt>
                <c:pt idx="606">
                  <c:v>-0.253475520036405</c:v>
                </c:pt>
                <c:pt idx="607">
                  <c:v>-0.12770533493901601</c:v>
                </c:pt>
                <c:pt idx="608">
                  <c:v>-8.1315955678712207E-2</c:v>
                </c:pt>
                <c:pt idx="609">
                  <c:v>-0.103435542199158</c:v>
                </c:pt>
                <c:pt idx="610">
                  <c:v>-5.9645219689548098E-2</c:v>
                </c:pt>
                <c:pt idx="611">
                  <c:v>-6.5735022264323803E-2</c:v>
                </c:pt>
                <c:pt idx="612">
                  <c:v>-5.3548655574331E-2</c:v>
                </c:pt>
                <c:pt idx="613">
                  <c:v>0.14466920265468999</c:v>
                </c:pt>
                <c:pt idx="614">
                  <c:v>6.7378549389932402E-2</c:v>
                </c:pt>
                <c:pt idx="615">
                  <c:v>-0.114785350271566</c:v>
                </c:pt>
                <c:pt idx="616">
                  <c:v>-1.4848416656406901E-2</c:v>
                </c:pt>
                <c:pt idx="617">
                  <c:v>-3.2848303257582102E-3</c:v>
                </c:pt>
                <c:pt idx="618">
                  <c:v>-0.105026884946719</c:v>
                </c:pt>
                <c:pt idx="619">
                  <c:v>-9.5914755697891402E-2</c:v>
                </c:pt>
                <c:pt idx="620">
                  <c:v>7.3594135676728498E-2</c:v>
                </c:pt>
                <c:pt idx="621">
                  <c:v>8.1946181064484605E-2</c:v>
                </c:pt>
                <c:pt idx="622">
                  <c:v>-9.5980493852787105E-2</c:v>
                </c:pt>
                <c:pt idx="623">
                  <c:v>0.219762725527304</c:v>
                </c:pt>
                <c:pt idx="624">
                  <c:v>-0.23123588152956201</c:v>
                </c:pt>
                <c:pt idx="625">
                  <c:v>-4.4612952229890403E-2</c:v>
                </c:pt>
                <c:pt idx="626">
                  <c:v>0.304707693168974</c:v>
                </c:pt>
                <c:pt idx="627">
                  <c:v>-0.11637597353754101</c:v>
                </c:pt>
                <c:pt idx="628">
                  <c:v>-0.116782933876713</c:v>
                </c:pt>
                <c:pt idx="629">
                  <c:v>4.8438298734320803E-2</c:v>
                </c:pt>
                <c:pt idx="630">
                  <c:v>2.9869908574786698E-3</c:v>
                </c:pt>
                <c:pt idx="631">
                  <c:v>1.2462602415576301E-2</c:v>
                </c:pt>
                <c:pt idx="632">
                  <c:v>-5.4131041651088702E-2</c:v>
                </c:pt>
                <c:pt idx="633">
                  <c:v>-3.9472182669421797E-2</c:v>
                </c:pt>
                <c:pt idx="634">
                  <c:v>-2.8719812171862799E-2</c:v>
                </c:pt>
                <c:pt idx="635">
                  <c:v>-4.7240090868934097E-2</c:v>
                </c:pt>
                <c:pt idx="636">
                  <c:v>5.67012490118977E-2</c:v>
                </c:pt>
                <c:pt idx="637">
                  <c:v>3.1645771670558702E-2</c:v>
                </c:pt>
                <c:pt idx="638">
                  <c:v>-0.16274432701114699</c:v>
                </c:pt>
                <c:pt idx="639">
                  <c:v>-7.6085932136635406E-2</c:v>
                </c:pt>
                <c:pt idx="640">
                  <c:v>-7.2399261818944197E-2</c:v>
                </c:pt>
                <c:pt idx="641">
                  <c:v>-2.7806594852026301E-2</c:v>
                </c:pt>
                <c:pt idx="642">
                  <c:v>-5.3052162124293603E-2</c:v>
                </c:pt>
                <c:pt idx="643">
                  <c:v>0.446477282426744</c:v>
                </c:pt>
                <c:pt idx="644">
                  <c:v>-7.8775510987194999E-2</c:v>
                </c:pt>
                <c:pt idx="645">
                  <c:v>-4.6580274732211699E-2</c:v>
                </c:pt>
                <c:pt idx="646">
                  <c:v>-3.8219824713062997E-2</c:v>
                </c:pt>
                <c:pt idx="647">
                  <c:v>-0.115735037364048</c:v>
                </c:pt>
                <c:pt idx="648">
                  <c:v>-3.7056936797785799E-4</c:v>
                </c:pt>
                <c:pt idx="649">
                  <c:v>-0.17993014543265001</c:v>
                </c:pt>
                <c:pt idx="650">
                  <c:v>-2.9879588992915099E-2</c:v>
                </c:pt>
                <c:pt idx="651">
                  <c:v>-0.16019656004778901</c:v>
                </c:pt>
                <c:pt idx="652">
                  <c:v>3.5850590013080099E-3</c:v>
                </c:pt>
                <c:pt idx="653">
                  <c:v>-4.9202646613593998E-2</c:v>
                </c:pt>
                <c:pt idx="654">
                  <c:v>-4.6657390113196598E-2</c:v>
                </c:pt>
                <c:pt idx="655">
                  <c:v>1.8965568445684901E-2</c:v>
                </c:pt>
                <c:pt idx="656">
                  <c:v>0.36341957126263402</c:v>
                </c:pt>
                <c:pt idx="657">
                  <c:v>2.4741394238097E-2</c:v>
                </c:pt>
                <c:pt idx="658">
                  <c:v>-0.15460779165587499</c:v>
                </c:pt>
                <c:pt idx="659">
                  <c:v>8.1342156806399196E-2</c:v>
                </c:pt>
                <c:pt idx="660">
                  <c:v>-7.8756510380772596E-2</c:v>
                </c:pt>
                <c:pt idx="661">
                  <c:v>0.134904565724868</c:v>
                </c:pt>
                <c:pt idx="662">
                  <c:v>-0.114267111949253</c:v>
                </c:pt>
                <c:pt idx="663">
                  <c:v>-2.8651212046935499E-2</c:v>
                </c:pt>
                <c:pt idx="664">
                  <c:v>3.9411103656433098E-2</c:v>
                </c:pt>
                <c:pt idx="665">
                  <c:v>0.21273773098899201</c:v>
                </c:pt>
                <c:pt idx="666">
                  <c:v>-6.4723186490407897E-2</c:v>
                </c:pt>
                <c:pt idx="667">
                  <c:v>-3.4521017218461097E-2</c:v>
                </c:pt>
                <c:pt idx="668">
                  <c:v>-3.4745418585586697E-2</c:v>
                </c:pt>
                <c:pt idx="669">
                  <c:v>3.3902256989895498E-2</c:v>
                </c:pt>
                <c:pt idx="670">
                  <c:v>-8.2575005943095192E-3</c:v>
                </c:pt>
                <c:pt idx="671">
                  <c:v>-0.15318738374465099</c:v>
                </c:pt>
                <c:pt idx="672">
                  <c:v>9.4369595086892105E-2</c:v>
                </c:pt>
                <c:pt idx="673">
                  <c:v>-9.4696296082938503E-2</c:v>
                </c:pt>
                <c:pt idx="674">
                  <c:v>0.10687051996501</c:v>
                </c:pt>
                <c:pt idx="675">
                  <c:v>0.15285939040403701</c:v>
                </c:pt>
                <c:pt idx="676">
                  <c:v>7.3131740683797006E-2</c:v>
                </c:pt>
                <c:pt idx="677">
                  <c:v>8.0688381151577296E-2</c:v>
                </c:pt>
                <c:pt idx="678">
                  <c:v>9.7723345609042098E-2</c:v>
                </c:pt>
                <c:pt idx="679">
                  <c:v>5.2820957663463702E-2</c:v>
                </c:pt>
                <c:pt idx="680">
                  <c:v>-0.10534448583705899</c:v>
                </c:pt>
                <c:pt idx="681">
                  <c:v>-3.2632636597847799E-2</c:v>
                </c:pt>
                <c:pt idx="682">
                  <c:v>-2.44774319037049E-2</c:v>
                </c:pt>
                <c:pt idx="683">
                  <c:v>-9.4608192016022705E-2</c:v>
                </c:pt>
                <c:pt idx="684">
                  <c:v>-0.12704890179289699</c:v>
                </c:pt>
                <c:pt idx="685">
                  <c:v>8.4537297200351497E-2</c:v>
                </c:pt>
                <c:pt idx="686">
                  <c:v>-6.6645995404797098E-2</c:v>
                </c:pt>
                <c:pt idx="687">
                  <c:v>-0.17106226376100001</c:v>
                </c:pt>
                <c:pt idx="688">
                  <c:v>6.1575358083034697E-3</c:v>
                </c:pt>
                <c:pt idx="689">
                  <c:v>-8.0085727535372797E-2</c:v>
                </c:pt>
                <c:pt idx="690">
                  <c:v>-3.24762634089968E-2</c:v>
                </c:pt>
                <c:pt idx="691">
                  <c:v>2.8711646212696201E-2</c:v>
                </c:pt>
                <c:pt idx="692">
                  <c:v>-6.9894827899306997E-2</c:v>
                </c:pt>
                <c:pt idx="693">
                  <c:v>0.221856397639248</c:v>
                </c:pt>
                <c:pt idx="694">
                  <c:v>-1.86298031896346E-2</c:v>
                </c:pt>
                <c:pt idx="695">
                  <c:v>6.1873485810943797E-3</c:v>
                </c:pt>
                <c:pt idx="696">
                  <c:v>5.0145944591024599E-3</c:v>
                </c:pt>
                <c:pt idx="697">
                  <c:v>3.0823608305325899E-2</c:v>
                </c:pt>
                <c:pt idx="698">
                  <c:v>-2.0090333905291601E-2</c:v>
                </c:pt>
                <c:pt idx="699">
                  <c:v>3.0730928912397801E-2</c:v>
                </c:pt>
                <c:pt idx="700">
                  <c:v>5.3083101144007799E-2</c:v>
                </c:pt>
                <c:pt idx="701">
                  <c:v>0.160516549108281</c:v>
                </c:pt>
                <c:pt idx="702">
                  <c:v>-2.2210487421249401E-2</c:v>
                </c:pt>
                <c:pt idx="703">
                  <c:v>-3.5558801395912297E-2</c:v>
                </c:pt>
                <c:pt idx="704">
                  <c:v>-7.0301268937792594E-2</c:v>
                </c:pt>
                <c:pt idx="705">
                  <c:v>-4.3056175771062598E-2</c:v>
                </c:pt>
                <c:pt idx="706">
                  <c:v>-6.9576672429884703E-2</c:v>
                </c:pt>
                <c:pt idx="707">
                  <c:v>-9.7224598963781397E-2</c:v>
                </c:pt>
                <c:pt idx="708">
                  <c:v>5.6846533483507301E-2</c:v>
                </c:pt>
                <c:pt idx="709">
                  <c:v>6.0993205227279503E-2</c:v>
                </c:pt>
                <c:pt idx="710">
                  <c:v>-0.12474780270782899</c:v>
                </c:pt>
                <c:pt idx="711">
                  <c:v>-1.84901300843201E-2</c:v>
                </c:pt>
                <c:pt idx="712">
                  <c:v>-0.120817485650317</c:v>
                </c:pt>
                <c:pt idx="713">
                  <c:v>-0.12361688589579201</c:v>
                </c:pt>
                <c:pt idx="714">
                  <c:v>-0.20762556298794199</c:v>
                </c:pt>
                <c:pt idx="715">
                  <c:v>-1.6864729305653199E-2</c:v>
                </c:pt>
                <c:pt idx="716">
                  <c:v>-0.122150635239456</c:v>
                </c:pt>
                <c:pt idx="717">
                  <c:v>0.10515295613884</c:v>
                </c:pt>
                <c:pt idx="718">
                  <c:v>3.6525542461860502E-2</c:v>
                </c:pt>
                <c:pt idx="719">
                  <c:v>-4.5005183108047603E-2</c:v>
                </c:pt>
                <c:pt idx="720">
                  <c:v>-0.104876478734822</c:v>
                </c:pt>
                <c:pt idx="721">
                  <c:v>-4.1939019112330597E-2</c:v>
                </c:pt>
                <c:pt idx="722">
                  <c:v>7.2944439612368406E-2</c:v>
                </c:pt>
                <c:pt idx="723">
                  <c:v>-0.14502612547105301</c:v>
                </c:pt>
                <c:pt idx="724">
                  <c:v>5.0445102484308899E-3</c:v>
                </c:pt>
                <c:pt idx="725">
                  <c:v>-0.18025572274512999</c:v>
                </c:pt>
                <c:pt idx="726">
                  <c:v>4.7933367280262699E-2</c:v>
                </c:pt>
                <c:pt idx="727">
                  <c:v>-0.13710069980160999</c:v>
                </c:pt>
                <c:pt idx="728">
                  <c:v>-6.9821791590345406E-2</c:v>
                </c:pt>
                <c:pt idx="729">
                  <c:v>-4.8311991902622302E-2</c:v>
                </c:pt>
                <c:pt idx="730">
                  <c:v>-3.25819758599444E-2</c:v>
                </c:pt>
                <c:pt idx="731">
                  <c:v>-8.4299221252781095E-2</c:v>
                </c:pt>
                <c:pt idx="732">
                  <c:v>-6.3018859689485396E-2</c:v>
                </c:pt>
                <c:pt idx="733">
                  <c:v>-0.100530528975357</c:v>
                </c:pt>
                <c:pt idx="734">
                  <c:v>-4.5943344019351101E-2</c:v>
                </c:pt>
                <c:pt idx="735">
                  <c:v>-0.169096556998272</c:v>
                </c:pt>
                <c:pt idx="736">
                  <c:v>1.70873698881291E-2</c:v>
                </c:pt>
                <c:pt idx="737">
                  <c:v>3.2867867367176701E-2</c:v>
                </c:pt>
                <c:pt idx="738">
                  <c:v>-0.132477404131078</c:v>
                </c:pt>
                <c:pt idx="739">
                  <c:v>3.3341234574795202E-2</c:v>
                </c:pt>
                <c:pt idx="740">
                  <c:v>-0.109146000833415</c:v>
                </c:pt>
                <c:pt idx="741">
                  <c:v>-2.8699115592138998E-2</c:v>
                </c:pt>
                <c:pt idx="742">
                  <c:v>-7.3238345422129897E-2</c:v>
                </c:pt>
                <c:pt idx="743">
                  <c:v>-1.2238940766080999E-2</c:v>
                </c:pt>
                <c:pt idx="744">
                  <c:v>1.62271377196666E-2</c:v>
                </c:pt>
                <c:pt idx="745">
                  <c:v>0.102430833884154</c:v>
                </c:pt>
                <c:pt idx="746">
                  <c:v>-0.115404756253223</c:v>
                </c:pt>
                <c:pt idx="747">
                  <c:v>7.1806997918461193E-2</c:v>
                </c:pt>
                <c:pt idx="748">
                  <c:v>4.3464333118867798E-2</c:v>
                </c:pt>
                <c:pt idx="749">
                  <c:v>-9.25506736327186E-2</c:v>
                </c:pt>
                <c:pt idx="750">
                  <c:v>0.16564715930259899</c:v>
                </c:pt>
                <c:pt idx="751">
                  <c:v>-4.77966219656576E-2</c:v>
                </c:pt>
                <c:pt idx="752">
                  <c:v>0.20271267998775599</c:v>
                </c:pt>
                <c:pt idx="753">
                  <c:v>8.2180314028672506E-3</c:v>
                </c:pt>
                <c:pt idx="754">
                  <c:v>4.93567405339084E-2</c:v>
                </c:pt>
                <c:pt idx="755">
                  <c:v>-3.1413012659373699E-2</c:v>
                </c:pt>
                <c:pt idx="756">
                  <c:v>6.5077056342877498E-2</c:v>
                </c:pt>
                <c:pt idx="757">
                  <c:v>0.18472743945876699</c:v>
                </c:pt>
                <c:pt idx="758">
                  <c:v>-8.8872174061548598E-2</c:v>
                </c:pt>
                <c:pt idx="759">
                  <c:v>3.0031269026266301E-2</c:v>
                </c:pt>
                <c:pt idx="760">
                  <c:v>-1.51862338205966E-4</c:v>
                </c:pt>
                <c:pt idx="761">
                  <c:v>-7.0560132969678294E-2</c:v>
                </c:pt>
                <c:pt idx="762">
                  <c:v>5.9222952807883401E-2</c:v>
                </c:pt>
                <c:pt idx="763">
                  <c:v>-0.126728661618287</c:v>
                </c:pt>
                <c:pt idx="764">
                  <c:v>9.0443903067018994E-3</c:v>
                </c:pt>
                <c:pt idx="765">
                  <c:v>3.2943036955159301E-2</c:v>
                </c:pt>
                <c:pt idx="766">
                  <c:v>-2.2032005385590001E-2</c:v>
                </c:pt>
                <c:pt idx="767">
                  <c:v>0.13713705657393799</c:v>
                </c:pt>
                <c:pt idx="768">
                  <c:v>-0.105956208926464</c:v>
                </c:pt>
                <c:pt idx="769">
                  <c:v>-0.202208759336482</c:v>
                </c:pt>
                <c:pt idx="770">
                  <c:v>8.3684166323943807E-2</c:v>
                </c:pt>
                <c:pt idx="771">
                  <c:v>0.16058002372730201</c:v>
                </c:pt>
                <c:pt idx="772">
                  <c:v>-8.0384001225225696E-2</c:v>
                </c:pt>
                <c:pt idx="773">
                  <c:v>8.7456400370689899E-2</c:v>
                </c:pt>
                <c:pt idx="774">
                  <c:v>5.4001756258061001E-2</c:v>
                </c:pt>
                <c:pt idx="775">
                  <c:v>-8.5368893289290398E-2</c:v>
                </c:pt>
                <c:pt idx="776">
                  <c:v>-0.106849760446825</c:v>
                </c:pt>
                <c:pt idx="777">
                  <c:v>0.18200326650957599</c:v>
                </c:pt>
                <c:pt idx="778">
                  <c:v>-2.04451996897905E-2</c:v>
                </c:pt>
                <c:pt idx="779">
                  <c:v>-4.9494698897106601E-2</c:v>
                </c:pt>
                <c:pt idx="780">
                  <c:v>-6.0760800272604797E-2</c:v>
                </c:pt>
                <c:pt idx="781">
                  <c:v>4.0331104136682498E-2</c:v>
                </c:pt>
                <c:pt idx="782">
                  <c:v>0.75781974036137401</c:v>
                </c:pt>
                <c:pt idx="783">
                  <c:v>-1.8189343996905201E-2</c:v>
                </c:pt>
                <c:pt idx="784">
                  <c:v>-3.6184114471869797E-2</c:v>
                </c:pt>
                <c:pt idx="785">
                  <c:v>-0.19863887745414299</c:v>
                </c:pt>
                <c:pt idx="786">
                  <c:v>6.0917458049338798E-2</c:v>
                </c:pt>
                <c:pt idx="787">
                  <c:v>5.4268724194100698E-2</c:v>
                </c:pt>
                <c:pt idx="788">
                  <c:v>-0.14540133736827501</c:v>
                </c:pt>
                <c:pt idx="789">
                  <c:v>0.12170109164750401</c:v>
                </c:pt>
                <c:pt idx="790">
                  <c:v>0.277054692355238</c:v>
                </c:pt>
                <c:pt idx="791">
                  <c:v>1.1800575611560201E-2</c:v>
                </c:pt>
                <c:pt idx="792">
                  <c:v>4.7084020282195403E-2</c:v>
                </c:pt>
                <c:pt idx="793">
                  <c:v>-7.2930362099198107E-2</c:v>
                </c:pt>
                <c:pt idx="794">
                  <c:v>-0.15357043302124901</c:v>
                </c:pt>
                <c:pt idx="795">
                  <c:v>-5.6975316133811099E-2</c:v>
                </c:pt>
                <c:pt idx="796">
                  <c:v>0.27321167164381899</c:v>
                </c:pt>
                <c:pt idx="797">
                  <c:v>5.9603988352356502E-2</c:v>
                </c:pt>
                <c:pt idx="798">
                  <c:v>-5.8865679298833101E-2</c:v>
                </c:pt>
                <c:pt idx="799">
                  <c:v>-0.14553672094561099</c:v>
                </c:pt>
                <c:pt idx="800">
                  <c:v>0.13036867488960699</c:v>
                </c:pt>
                <c:pt idx="801">
                  <c:v>-0.105182294294597</c:v>
                </c:pt>
                <c:pt idx="802">
                  <c:v>-7.6073428114371601E-3</c:v>
                </c:pt>
                <c:pt idx="803">
                  <c:v>1.0680919287396199E-2</c:v>
                </c:pt>
                <c:pt idx="804">
                  <c:v>-8.1342245925643694E-2</c:v>
                </c:pt>
                <c:pt idx="805">
                  <c:v>-0.113862655054219</c:v>
                </c:pt>
                <c:pt idx="806">
                  <c:v>2.6901267277437101E-2</c:v>
                </c:pt>
                <c:pt idx="807">
                  <c:v>-5.9428469912852196E-3</c:v>
                </c:pt>
                <c:pt idx="808">
                  <c:v>-5.9888534331839997E-3</c:v>
                </c:pt>
                <c:pt idx="809">
                  <c:v>5.4012850401469401E-2</c:v>
                </c:pt>
                <c:pt idx="810">
                  <c:v>0.14917082231074699</c:v>
                </c:pt>
                <c:pt idx="811">
                  <c:v>9.0760666789148695E-2</c:v>
                </c:pt>
                <c:pt idx="812">
                  <c:v>-0.202953195522104</c:v>
                </c:pt>
                <c:pt idx="813">
                  <c:v>-1.9893589595969999E-2</c:v>
                </c:pt>
                <c:pt idx="814">
                  <c:v>-0.149336760266126</c:v>
                </c:pt>
                <c:pt idx="815">
                  <c:v>-0.171780223578719</c:v>
                </c:pt>
                <c:pt idx="816">
                  <c:v>4.9853310696327903E-2</c:v>
                </c:pt>
                <c:pt idx="817">
                  <c:v>0.12252548427232</c:v>
                </c:pt>
                <c:pt idx="818">
                  <c:v>-4.6570138667806099E-2</c:v>
                </c:pt>
                <c:pt idx="819">
                  <c:v>-0.115578187926417</c:v>
                </c:pt>
                <c:pt idx="820">
                  <c:v>-9.0624931164924802E-2</c:v>
                </c:pt>
                <c:pt idx="821">
                  <c:v>-4.5552416306797697E-2</c:v>
                </c:pt>
                <c:pt idx="822">
                  <c:v>-1.4079945580398601E-3</c:v>
                </c:pt>
                <c:pt idx="823">
                  <c:v>8.6176964182538299E-2</c:v>
                </c:pt>
                <c:pt idx="824">
                  <c:v>-5.9264149878508502E-3</c:v>
                </c:pt>
                <c:pt idx="825">
                  <c:v>6.4439420992545796E-3</c:v>
                </c:pt>
                <c:pt idx="826">
                  <c:v>-0.14149933889937699</c:v>
                </c:pt>
                <c:pt idx="827">
                  <c:v>-0.127919716721035</c:v>
                </c:pt>
                <c:pt idx="828">
                  <c:v>-8.4114914450850606E-2</c:v>
                </c:pt>
                <c:pt idx="829">
                  <c:v>-7.9039686908339794E-3</c:v>
                </c:pt>
                <c:pt idx="830">
                  <c:v>-4.6720103527155402E-2</c:v>
                </c:pt>
                <c:pt idx="831">
                  <c:v>-7.2201118364031203E-2</c:v>
                </c:pt>
                <c:pt idx="832">
                  <c:v>-9.6701188380484901E-2</c:v>
                </c:pt>
                <c:pt idx="833">
                  <c:v>-5.4065495737808597E-2</c:v>
                </c:pt>
                <c:pt idx="834">
                  <c:v>-0.104804317561682</c:v>
                </c:pt>
                <c:pt idx="835">
                  <c:v>-0.11403222633863</c:v>
                </c:pt>
                <c:pt idx="836">
                  <c:v>-0.149845292496226</c:v>
                </c:pt>
                <c:pt idx="837">
                  <c:v>-0.12318428860946699</c:v>
                </c:pt>
                <c:pt idx="838">
                  <c:v>-0.20391253533866499</c:v>
                </c:pt>
                <c:pt idx="839">
                  <c:v>-2.9402550976091599E-2</c:v>
                </c:pt>
                <c:pt idx="840">
                  <c:v>-4.6182022419388999E-2</c:v>
                </c:pt>
                <c:pt idx="841">
                  <c:v>-6.2151222801896102E-3</c:v>
                </c:pt>
                <c:pt idx="842">
                  <c:v>-0.12351737041777799</c:v>
                </c:pt>
                <c:pt idx="843">
                  <c:v>0.23920403602062701</c:v>
                </c:pt>
                <c:pt idx="844">
                  <c:v>-8.3561130851537192E-3</c:v>
                </c:pt>
                <c:pt idx="845">
                  <c:v>-0.105781013678512</c:v>
                </c:pt>
                <c:pt idx="846">
                  <c:v>0.21042285020800999</c:v>
                </c:pt>
                <c:pt idx="847">
                  <c:v>-7.8424740802800499E-2</c:v>
                </c:pt>
                <c:pt idx="848">
                  <c:v>7.4471287676634496E-2</c:v>
                </c:pt>
                <c:pt idx="849">
                  <c:v>-1.4934181227619799E-2</c:v>
                </c:pt>
                <c:pt idx="850">
                  <c:v>-4.96945038324084E-2</c:v>
                </c:pt>
                <c:pt idx="851">
                  <c:v>2.40144579865182E-2</c:v>
                </c:pt>
                <c:pt idx="852">
                  <c:v>0.17809175075604899</c:v>
                </c:pt>
                <c:pt idx="853">
                  <c:v>-8.51748541247455E-2</c:v>
                </c:pt>
                <c:pt idx="854">
                  <c:v>8.1949036478334803E-4</c:v>
                </c:pt>
                <c:pt idx="855">
                  <c:v>-0.15321723997431999</c:v>
                </c:pt>
                <c:pt idx="856">
                  <c:v>-0.102820390543954</c:v>
                </c:pt>
                <c:pt idx="857">
                  <c:v>-0.148221378673351</c:v>
                </c:pt>
                <c:pt idx="858">
                  <c:v>2.6789376151663499E-3</c:v>
                </c:pt>
                <c:pt idx="859">
                  <c:v>9.1896112381383496E-2</c:v>
                </c:pt>
                <c:pt idx="860">
                  <c:v>5.8661004758302902E-2</c:v>
                </c:pt>
                <c:pt idx="861">
                  <c:v>-5.0856849283031899E-2</c:v>
                </c:pt>
                <c:pt idx="862">
                  <c:v>-6.3926773392710204E-2</c:v>
                </c:pt>
                <c:pt idx="863">
                  <c:v>2.9829452442250201E-2</c:v>
                </c:pt>
                <c:pt idx="864">
                  <c:v>-0.104675575568733</c:v>
                </c:pt>
                <c:pt idx="865">
                  <c:v>-9.4721303268357801E-2</c:v>
                </c:pt>
                <c:pt idx="866">
                  <c:v>-2.4700803426778599E-2</c:v>
                </c:pt>
                <c:pt idx="867">
                  <c:v>5.6321441494391798E-2</c:v>
                </c:pt>
                <c:pt idx="868">
                  <c:v>4.4417738058820398E-2</c:v>
                </c:pt>
                <c:pt idx="869">
                  <c:v>0.26099940616538703</c:v>
                </c:pt>
                <c:pt idx="870">
                  <c:v>-8.3671478527684001E-2</c:v>
                </c:pt>
                <c:pt idx="871">
                  <c:v>-6.6525014407799801E-2</c:v>
                </c:pt>
                <c:pt idx="872">
                  <c:v>0.24704186269717801</c:v>
                </c:pt>
                <c:pt idx="873">
                  <c:v>5.5054209697420503E-2</c:v>
                </c:pt>
                <c:pt idx="874">
                  <c:v>-3.3361322515441202E-2</c:v>
                </c:pt>
                <c:pt idx="875">
                  <c:v>-2.5196851372883501E-2</c:v>
                </c:pt>
                <c:pt idx="876">
                  <c:v>-1.53846966854276E-2</c:v>
                </c:pt>
                <c:pt idx="877">
                  <c:v>0.211999536289111</c:v>
                </c:pt>
                <c:pt idx="878">
                  <c:v>-4.5035547857848399E-2</c:v>
                </c:pt>
                <c:pt idx="879">
                  <c:v>-0.13379257526141999</c:v>
                </c:pt>
                <c:pt idx="880">
                  <c:v>-0.15189456936253701</c:v>
                </c:pt>
                <c:pt idx="881">
                  <c:v>-4.2290844918166899E-3</c:v>
                </c:pt>
                <c:pt idx="882">
                  <c:v>6.6802775904669404E-2</c:v>
                </c:pt>
                <c:pt idx="883">
                  <c:v>-0.16479922296304</c:v>
                </c:pt>
                <c:pt idx="884">
                  <c:v>-2.5928287590111201E-2</c:v>
                </c:pt>
                <c:pt idx="885">
                  <c:v>2.7286502358502499E-2</c:v>
                </c:pt>
                <c:pt idx="886">
                  <c:v>-8.3518208949962897E-2</c:v>
                </c:pt>
                <c:pt idx="887">
                  <c:v>4.13685756638671E-3</c:v>
                </c:pt>
                <c:pt idx="888">
                  <c:v>-5.1884443937859202E-2</c:v>
                </c:pt>
                <c:pt idx="889">
                  <c:v>3.8257436630908102E-2</c:v>
                </c:pt>
                <c:pt idx="890">
                  <c:v>-6.82667146763309E-2</c:v>
                </c:pt>
                <c:pt idx="891">
                  <c:v>-6.7636754944210495E-2</c:v>
                </c:pt>
                <c:pt idx="892">
                  <c:v>-4.4307002581728497E-2</c:v>
                </c:pt>
                <c:pt idx="893">
                  <c:v>-0.14401328922794801</c:v>
                </c:pt>
                <c:pt idx="894">
                  <c:v>4.2119790827337402E-3</c:v>
                </c:pt>
                <c:pt idx="895">
                  <c:v>0.15401092199851399</c:v>
                </c:pt>
                <c:pt idx="896">
                  <c:v>9.7477391761735498E-3</c:v>
                </c:pt>
                <c:pt idx="897">
                  <c:v>-8.6943075261771696E-3</c:v>
                </c:pt>
                <c:pt idx="898">
                  <c:v>-4.9943803771212103E-2</c:v>
                </c:pt>
                <c:pt idx="899">
                  <c:v>0.21069472367946299</c:v>
                </c:pt>
                <c:pt idx="900">
                  <c:v>0.15543423902818701</c:v>
                </c:pt>
                <c:pt idx="901">
                  <c:v>0.17623315074109999</c:v>
                </c:pt>
                <c:pt idx="902">
                  <c:v>-1.3193828893045999E-2</c:v>
                </c:pt>
                <c:pt idx="903">
                  <c:v>1.4745035412899701E-2</c:v>
                </c:pt>
                <c:pt idx="904">
                  <c:v>-0.13707249058070201</c:v>
                </c:pt>
                <c:pt idx="905">
                  <c:v>7.7148642337375506E-2</c:v>
                </c:pt>
                <c:pt idx="906">
                  <c:v>-0.13764996963177201</c:v>
                </c:pt>
                <c:pt idx="907">
                  <c:v>-7.3248144676323804E-2</c:v>
                </c:pt>
                <c:pt idx="908">
                  <c:v>-0.17836063978311301</c:v>
                </c:pt>
                <c:pt idx="909">
                  <c:v>-2.2716811445819801E-2</c:v>
                </c:pt>
                <c:pt idx="910">
                  <c:v>0.20656460024590001</c:v>
                </c:pt>
                <c:pt idx="911">
                  <c:v>-5.2703739511081898E-2</c:v>
                </c:pt>
                <c:pt idx="912">
                  <c:v>-0.15260558274571701</c:v>
                </c:pt>
                <c:pt idx="913">
                  <c:v>3.4424548901308902E-2</c:v>
                </c:pt>
                <c:pt idx="914">
                  <c:v>-8.2834289083377796E-2</c:v>
                </c:pt>
                <c:pt idx="915">
                  <c:v>-1.2835502114901601E-2</c:v>
                </c:pt>
                <c:pt idx="916">
                  <c:v>0.341573950188716</c:v>
                </c:pt>
                <c:pt idx="917">
                  <c:v>-0.14950229801430001</c:v>
                </c:pt>
                <c:pt idx="918">
                  <c:v>-0.149605773135844</c:v>
                </c:pt>
                <c:pt idx="919">
                  <c:v>7.3658157476859998E-2</c:v>
                </c:pt>
                <c:pt idx="920">
                  <c:v>-0.186995706248441</c:v>
                </c:pt>
                <c:pt idx="921">
                  <c:v>6.2541429335008794E-2</c:v>
                </c:pt>
                <c:pt idx="922">
                  <c:v>7.5274706346557502E-2</c:v>
                </c:pt>
                <c:pt idx="923">
                  <c:v>3.0104240901402499E-2</c:v>
                </c:pt>
                <c:pt idx="924">
                  <c:v>-3.49200529006524E-2</c:v>
                </c:pt>
                <c:pt idx="925">
                  <c:v>-0.15142347346319299</c:v>
                </c:pt>
                <c:pt idx="926">
                  <c:v>-3.0178543241399701E-2</c:v>
                </c:pt>
                <c:pt idx="927">
                  <c:v>-0.10529331229111</c:v>
                </c:pt>
                <c:pt idx="928">
                  <c:v>5.9592882378926702E-2</c:v>
                </c:pt>
                <c:pt idx="929">
                  <c:v>-0.112728308821661</c:v>
                </c:pt>
                <c:pt idx="930">
                  <c:v>2.86550404582053E-2</c:v>
                </c:pt>
                <c:pt idx="931">
                  <c:v>0.45936126958949802</c:v>
                </c:pt>
                <c:pt idx="932">
                  <c:v>-0.124028764016334</c:v>
                </c:pt>
                <c:pt idx="933">
                  <c:v>-0.107727905293451</c:v>
                </c:pt>
                <c:pt idx="934">
                  <c:v>0.28684473301936902</c:v>
                </c:pt>
                <c:pt idx="935">
                  <c:v>-5.5976505436848199E-2</c:v>
                </c:pt>
                <c:pt idx="936">
                  <c:v>-0.11812481602201801</c:v>
                </c:pt>
                <c:pt idx="937">
                  <c:v>-5.2241158150259502E-2</c:v>
                </c:pt>
                <c:pt idx="938">
                  <c:v>-0.10305080519193199</c:v>
                </c:pt>
                <c:pt idx="939">
                  <c:v>-9.0064547148332799E-2</c:v>
                </c:pt>
                <c:pt idx="940">
                  <c:v>-3.2934797215351502E-2</c:v>
                </c:pt>
                <c:pt idx="941">
                  <c:v>-0.13350543991500799</c:v>
                </c:pt>
                <c:pt idx="942">
                  <c:v>-2.1051350531550401E-2</c:v>
                </c:pt>
                <c:pt idx="943">
                  <c:v>5.2961943233084299E-2</c:v>
                </c:pt>
                <c:pt idx="944">
                  <c:v>2.84942101421173E-2</c:v>
                </c:pt>
                <c:pt idx="945">
                  <c:v>0.14545867331037199</c:v>
                </c:pt>
                <c:pt idx="946">
                  <c:v>9.5231440179253099E-2</c:v>
                </c:pt>
                <c:pt idx="947">
                  <c:v>-7.6827913585963997E-2</c:v>
                </c:pt>
                <c:pt idx="948">
                  <c:v>0.17141602643354301</c:v>
                </c:pt>
                <c:pt idx="949">
                  <c:v>-0.10052259828247399</c:v>
                </c:pt>
                <c:pt idx="950">
                  <c:v>-7.9771075761614796E-2</c:v>
                </c:pt>
                <c:pt idx="951">
                  <c:v>-3.1555905915101198E-2</c:v>
                </c:pt>
                <c:pt idx="952">
                  <c:v>-3.4726922478614398E-2</c:v>
                </c:pt>
                <c:pt idx="953">
                  <c:v>-5.0364119328936098E-3</c:v>
                </c:pt>
                <c:pt idx="954">
                  <c:v>-5.1959478060446401E-2</c:v>
                </c:pt>
                <c:pt idx="955">
                  <c:v>-5.5383614674573402E-2</c:v>
                </c:pt>
                <c:pt idx="956">
                  <c:v>-5.18713486160403E-2</c:v>
                </c:pt>
                <c:pt idx="957">
                  <c:v>-5.9141031168701702E-2</c:v>
                </c:pt>
                <c:pt idx="958">
                  <c:v>4.60555276626105E-2</c:v>
                </c:pt>
                <c:pt idx="959">
                  <c:v>-0.10497717713201001</c:v>
                </c:pt>
                <c:pt idx="960">
                  <c:v>-0.10156356882336701</c:v>
                </c:pt>
                <c:pt idx="961">
                  <c:v>0.11920498022567599</c:v>
                </c:pt>
                <c:pt idx="962">
                  <c:v>-5.3994421389678103E-3</c:v>
                </c:pt>
                <c:pt idx="963">
                  <c:v>9.7044270258934695E-2</c:v>
                </c:pt>
                <c:pt idx="964">
                  <c:v>9.4015360327528406E-3</c:v>
                </c:pt>
                <c:pt idx="965">
                  <c:v>9.9491443831795798E-2</c:v>
                </c:pt>
                <c:pt idx="966">
                  <c:v>-0.115179980168945</c:v>
                </c:pt>
                <c:pt idx="967">
                  <c:v>-9.3586268638476106E-2</c:v>
                </c:pt>
                <c:pt idx="968">
                  <c:v>-7.2415844631547294E-2</c:v>
                </c:pt>
                <c:pt idx="969">
                  <c:v>-3.4772393231218501E-2</c:v>
                </c:pt>
                <c:pt idx="970">
                  <c:v>-4.6246076577875599E-2</c:v>
                </c:pt>
                <c:pt idx="971">
                  <c:v>-0.10474337276302</c:v>
                </c:pt>
                <c:pt idx="972">
                  <c:v>-1.4717090239822799E-2</c:v>
                </c:pt>
                <c:pt idx="973">
                  <c:v>-0.11106807526717399</c:v>
                </c:pt>
                <c:pt idx="974">
                  <c:v>-5.4687123798234302E-2</c:v>
                </c:pt>
                <c:pt idx="975">
                  <c:v>0.11336156804534001</c:v>
                </c:pt>
                <c:pt idx="976">
                  <c:v>-0.12813254977751501</c:v>
                </c:pt>
                <c:pt idx="977">
                  <c:v>0.203280363582304</c:v>
                </c:pt>
                <c:pt idx="978">
                  <c:v>0.25599668631586697</c:v>
                </c:pt>
                <c:pt idx="979">
                  <c:v>-6.6457685346978899E-3</c:v>
                </c:pt>
                <c:pt idx="980">
                  <c:v>4.5947391408587297E-3</c:v>
                </c:pt>
                <c:pt idx="981">
                  <c:v>3.8843983606199999E-2</c:v>
                </c:pt>
                <c:pt idx="982">
                  <c:v>1.1780835902633201E-2</c:v>
                </c:pt>
                <c:pt idx="983">
                  <c:v>-0.13612762452580501</c:v>
                </c:pt>
                <c:pt idx="984">
                  <c:v>-0.13570251885887299</c:v>
                </c:pt>
                <c:pt idx="985">
                  <c:v>-3.5200129473889101E-4</c:v>
                </c:pt>
                <c:pt idx="986">
                  <c:v>-1.40630515130802E-3</c:v>
                </c:pt>
                <c:pt idx="987">
                  <c:v>3.9703132631565604E-3</c:v>
                </c:pt>
                <c:pt idx="988">
                  <c:v>-0.115623940078562</c:v>
                </c:pt>
                <c:pt idx="989">
                  <c:v>7.6915020723738806E-2</c:v>
                </c:pt>
                <c:pt idx="990">
                  <c:v>-4.5187996187697102E-2</c:v>
                </c:pt>
                <c:pt idx="991">
                  <c:v>-0.127288585090823</c:v>
                </c:pt>
                <c:pt idx="992">
                  <c:v>-7.3128587817932605E-2</c:v>
                </c:pt>
                <c:pt idx="993">
                  <c:v>-0.133320033401191</c:v>
                </c:pt>
                <c:pt idx="994">
                  <c:v>9.3007439622887506E-3</c:v>
                </c:pt>
                <c:pt idx="995">
                  <c:v>-2.6741613779855702E-2</c:v>
                </c:pt>
                <c:pt idx="996">
                  <c:v>1.56823691360586E-2</c:v>
                </c:pt>
                <c:pt idx="997">
                  <c:v>-2.2411676701264802E-2</c:v>
                </c:pt>
                <c:pt idx="998">
                  <c:v>-4.8644454932180302E-2</c:v>
                </c:pt>
                <c:pt idx="999">
                  <c:v>-0.13336609512563899</c:v>
                </c:pt>
                <c:pt idx="1000">
                  <c:v>-8.2951034532468895E-2</c:v>
                </c:pt>
                <c:pt idx="1001">
                  <c:v>-8.6867134066049595E-2</c:v>
                </c:pt>
                <c:pt idx="1002">
                  <c:v>-4.1785535900459102E-2</c:v>
                </c:pt>
                <c:pt idx="1003">
                  <c:v>0.108717669291904</c:v>
                </c:pt>
                <c:pt idx="1004">
                  <c:v>6.3497103890894899E-2</c:v>
                </c:pt>
                <c:pt idx="1005">
                  <c:v>-4.7286989124210699E-2</c:v>
                </c:pt>
                <c:pt idx="1006">
                  <c:v>-9.6696943806945199E-2</c:v>
                </c:pt>
                <c:pt idx="1007">
                  <c:v>-3.37673110474528E-2</c:v>
                </c:pt>
                <c:pt idx="1008">
                  <c:v>-8.1789718645418397E-2</c:v>
                </c:pt>
                <c:pt idx="1009">
                  <c:v>-0.101395910703516</c:v>
                </c:pt>
                <c:pt idx="1010">
                  <c:v>4.6671263415134903E-2</c:v>
                </c:pt>
                <c:pt idx="1011">
                  <c:v>2.8117188287112099E-2</c:v>
                </c:pt>
                <c:pt idx="1012">
                  <c:v>-6.5085575390048306E-2</c:v>
                </c:pt>
                <c:pt idx="1013">
                  <c:v>-5.9942570985418398E-3</c:v>
                </c:pt>
                <c:pt idx="1014">
                  <c:v>5.3182691865909099E-2</c:v>
                </c:pt>
                <c:pt idx="1015">
                  <c:v>-0.11855384264227301</c:v>
                </c:pt>
                <c:pt idx="1016">
                  <c:v>3.8487502940425203E-2</c:v>
                </c:pt>
                <c:pt idx="1017">
                  <c:v>-2.2731681670068199E-2</c:v>
                </c:pt>
                <c:pt idx="1018">
                  <c:v>-9.6123718254310694E-2</c:v>
                </c:pt>
                <c:pt idx="1019">
                  <c:v>-9.1659562068144903E-3</c:v>
                </c:pt>
                <c:pt idx="1020">
                  <c:v>-0.12969854374214099</c:v>
                </c:pt>
                <c:pt idx="1021">
                  <c:v>-4.7170592690487297E-2</c:v>
                </c:pt>
                <c:pt idx="1022">
                  <c:v>-7.6176806932719998E-2</c:v>
                </c:pt>
                <c:pt idx="1023">
                  <c:v>-0.107030422063861</c:v>
                </c:pt>
                <c:pt idx="1024">
                  <c:v>6.2733746067672194E-2</c:v>
                </c:pt>
                <c:pt idx="1025">
                  <c:v>-4.3274364862525297E-2</c:v>
                </c:pt>
                <c:pt idx="1026">
                  <c:v>-5.6664319137463601E-2</c:v>
                </c:pt>
                <c:pt idx="1027">
                  <c:v>5.0138483471213703E-3</c:v>
                </c:pt>
                <c:pt idx="1028">
                  <c:v>1.08357848065639E-2</c:v>
                </c:pt>
                <c:pt idx="1029">
                  <c:v>-0.211455532768835</c:v>
                </c:pt>
                <c:pt idx="1030">
                  <c:v>-6.82113418990591E-2</c:v>
                </c:pt>
                <c:pt idx="1031">
                  <c:v>-3.1826585133338803E-2</c:v>
                </c:pt>
                <c:pt idx="1032">
                  <c:v>-7.7668553947248101E-2</c:v>
                </c:pt>
                <c:pt idx="1033">
                  <c:v>-0.120572752651062</c:v>
                </c:pt>
                <c:pt idx="1034">
                  <c:v>3.2303971320253302E-3</c:v>
                </c:pt>
                <c:pt idx="1035">
                  <c:v>-9.3773192871042396E-2</c:v>
                </c:pt>
                <c:pt idx="1036">
                  <c:v>-2.61104213095908E-3</c:v>
                </c:pt>
                <c:pt idx="1037">
                  <c:v>-1.29666838480107E-2</c:v>
                </c:pt>
                <c:pt idx="1038">
                  <c:v>-2.9502160559661501E-2</c:v>
                </c:pt>
                <c:pt idx="1039">
                  <c:v>-0.135501375162773</c:v>
                </c:pt>
                <c:pt idx="1040">
                  <c:v>0.10739752366690999</c:v>
                </c:pt>
                <c:pt idx="1041">
                  <c:v>-0.108475084224524</c:v>
                </c:pt>
                <c:pt idx="1042">
                  <c:v>-3.4563292863873898E-2</c:v>
                </c:pt>
                <c:pt idx="1043">
                  <c:v>-0.11245219733775599</c:v>
                </c:pt>
                <c:pt idx="1044">
                  <c:v>-0.15254943154763401</c:v>
                </c:pt>
                <c:pt idx="1045">
                  <c:v>-0.11965905704334601</c:v>
                </c:pt>
                <c:pt idx="1046">
                  <c:v>8.7083324623833391E-3</c:v>
                </c:pt>
                <c:pt idx="1047">
                  <c:v>4.2652195556840402E-3</c:v>
                </c:pt>
                <c:pt idx="1048">
                  <c:v>0.109906021855928</c:v>
                </c:pt>
                <c:pt idx="1049">
                  <c:v>-0.167754545429045</c:v>
                </c:pt>
                <c:pt idx="1050">
                  <c:v>3.9726285046670596E-3</c:v>
                </c:pt>
                <c:pt idx="1051">
                  <c:v>-1.26617236475077E-2</c:v>
                </c:pt>
                <c:pt idx="1052">
                  <c:v>-3.7289221077336301E-2</c:v>
                </c:pt>
                <c:pt idx="1053">
                  <c:v>0.10125730921366601</c:v>
                </c:pt>
                <c:pt idx="1054">
                  <c:v>-9.1518687479463304E-2</c:v>
                </c:pt>
                <c:pt idx="1055">
                  <c:v>0.21662251943270899</c:v>
                </c:pt>
                <c:pt idx="1056">
                  <c:v>-7.2214868878750102E-2</c:v>
                </c:pt>
                <c:pt idx="1057">
                  <c:v>-6.3265054148530495E-2</c:v>
                </c:pt>
                <c:pt idx="1058">
                  <c:v>7.24949556345411E-2</c:v>
                </c:pt>
                <c:pt idx="1059">
                  <c:v>3.12499590891324E-3</c:v>
                </c:pt>
                <c:pt idx="1060">
                  <c:v>-3.1249944674476299E-2</c:v>
                </c:pt>
                <c:pt idx="1061">
                  <c:v>-5.8982146919756701E-2</c:v>
                </c:pt>
                <c:pt idx="1062">
                  <c:v>-3.7584975434490402E-2</c:v>
                </c:pt>
                <c:pt idx="1063">
                  <c:v>-9.9415534190797794E-2</c:v>
                </c:pt>
                <c:pt idx="1064">
                  <c:v>3.92246334852819E-2</c:v>
                </c:pt>
                <c:pt idx="1065">
                  <c:v>-4.2912016812879398E-3</c:v>
                </c:pt>
                <c:pt idx="1066">
                  <c:v>0.20228711148794101</c:v>
                </c:pt>
                <c:pt idx="1067">
                  <c:v>-5.6483315893719202E-2</c:v>
                </c:pt>
                <c:pt idx="1068">
                  <c:v>-0.151587670736095</c:v>
                </c:pt>
                <c:pt idx="1069">
                  <c:v>-0.115761826011254</c:v>
                </c:pt>
                <c:pt idx="1070">
                  <c:v>-0.15576298490219601</c:v>
                </c:pt>
                <c:pt idx="1071">
                  <c:v>3.5694433538672903E-2</c:v>
                </c:pt>
                <c:pt idx="1072">
                  <c:v>-6.9558336261456702E-2</c:v>
                </c:pt>
                <c:pt idx="1073">
                  <c:v>6.9595563582785402E-2</c:v>
                </c:pt>
                <c:pt idx="1074">
                  <c:v>0.106607266046285</c:v>
                </c:pt>
                <c:pt idx="1075">
                  <c:v>2.9127172511103101E-2</c:v>
                </c:pt>
                <c:pt idx="1076">
                  <c:v>0.108540434156061</c:v>
                </c:pt>
                <c:pt idx="1077">
                  <c:v>6.0291051561003797E-2</c:v>
                </c:pt>
                <c:pt idx="1078">
                  <c:v>-0.18404938167275101</c:v>
                </c:pt>
                <c:pt idx="1079">
                  <c:v>-2.5593821508035599E-2</c:v>
                </c:pt>
                <c:pt idx="1080">
                  <c:v>2.0801470779322699E-2</c:v>
                </c:pt>
                <c:pt idx="1081">
                  <c:v>-0.11184635891335901</c:v>
                </c:pt>
                <c:pt idx="1082">
                  <c:v>8.4530198473199605E-2</c:v>
                </c:pt>
                <c:pt idx="1083">
                  <c:v>-5.2196474523880099E-2</c:v>
                </c:pt>
                <c:pt idx="1084">
                  <c:v>-1.21455140848949E-2</c:v>
                </c:pt>
                <c:pt idx="1085">
                  <c:v>-3.2915487410490697E-2</c:v>
                </c:pt>
                <c:pt idx="1086">
                  <c:v>-0.106431742740753</c:v>
                </c:pt>
                <c:pt idx="1087">
                  <c:v>-9.4878437212418704E-2</c:v>
                </c:pt>
                <c:pt idx="1088">
                  <c:v>-6.7879170667885597E-2</c:v>
                </c:pt>
                <c:pt idx="1089">
                  <c:v>-9.2370796387829301E-2</c:v>
                </c:pt>
                <c:pt idx="1090">
                  <c:v>-6.4743411177516905E-2</c:v>
                </c:pt>
                <c:pt idx="1091">
                  <c:v>8.6831366470128096E-2</c:v>
                </c:pt>
                <c:pt idx="1092">
                  <c:v>-3.8661676374208503E-2</c:v>
                </c:pt>
                <c:pt idx="1093">
                  <c:v>-5.8404088917513697E-2</c:v>
                </c:pt>
                <c:pt idx="1094">
                  <c:v>-1.3033953926166599E-2</c:v>
                </c:pt>
                <c:pt idx="1095">
                  <c:v>0.18217781373710401</c:v>
                </c:pt>
                <c:pt idx="1096">
                  <c:v>0.111789055162987</c:v>
                </c:pt>
                <c:pt idx="1097">
                  <c:v>2.7434813223366401E-2</c:v>
                </c:pt>
                <c:pt idx="1098">
                  <c:v>0.13704037329413599</c:v>
                </c:pt>
                <c:pt idx="1099">
                  <c:v>-0.105807876870853</c:v>
                </c:pt>
                <c:pt idx="1100">
                  <c:v>3.5504187410933398E-2</c:v>
                </c:pt>
                <c:pt idx="1101">
                  <c:v>-7.6471186403860997E-2</c:v>
                </c:pt>
                <c:pt idx="1102">
                  <c:v>4.9866597031285501E-2</c:v>
                </c:pt>
                <c:pt idx="1103">
                  <c:v>2.4086540099678401E-2</c:v>
                </c:pt>
                <c:pt idx="1104">
                  <c:v>2.85359848252629E-2</c:v>
                </c:pt>
                <c:pt idx="1105">
                  <c:v>4.2676022934069899E-2</c:v>
                </c:pt>
                <c:pt idx="1106">
                  <c:v>-1.2598098693361601E-3</c:v>
                </c:pt>
                <c:pt idx="1107">
                  <c:v>-4.7935847071310697E-2</c:v>
                </c:pt>
                <c:pt idx="1108">
                  <c:v>-7.0384613155827197E-2</c:v>
                </c:pt>
                <c:pt idx="1109">
                  <c:v>-5.2478072531031601E-2</c:v>
                </c:pt>
                <c:pt idx="1110">
                  <c:v>-6.4552466776075498E-2</c:v>
                </c:pt>
                <c:pt idx="1111">
                  <c:v>-9.7432990040880796E-2</c:v>
                </c:pt>
                <c:pt idx="1112">
                  <c:v>8.9248188972046397E-3</c:v>
                </c:pt>
                <c:pt idx="1113">
                  <c:v>-0.110176775987961</c:v>
                </c:pt>
                <c:pt idx="1114">
                  <c:v>5.0505739372146002E-2</c:v>
                </c:pt>
                <c:pt idx="1115">
                  <c:v>-4.55660291901454E-2</c:v>
                </c:pt>
                <c:pt idx="1116">
                  <c:v>-9.6825604038787802E-2</c:v>
                </c:pt>
                <c:pt idx="1117">
                  <c:v>-7.9856210051771001E-2</c:v>
                </c:pt>
                <c:pt idx="1118">
                  <c:v>-9.2272349357970504E-2</c:v>
                </c:pt>
                <c:pt idx="1119">
                  <c:v>0.17767978936777601</c:v>
                </c:pt>
                <c:pt idx="1120">
                  <c:v>8.5732665728270908E-3</c:v>
                </c:pt>
                <c:pt idx="1121">
                  <c:v>-3.6659951142072898E-2</c:v>
                </c:pt>
                <c:pt idx="1122">
                  <c:v>-7.4504282765429905E-2</c:v>
                </c:pt>
                <c:pt idx="1123">
                  <c:v>9.7683483834230395E-2</c:v>
                </c:pt>
                <c:pt idx="1124">
                  <c:v>-0.20035029022328801</c:v>
                </c:pt>
                <c:pt idx="1125">
                  <c:v>-4.4930586108933697E-2</c:v>
                </c:pt>
                <c:pt idx="1126">
                  <c:v>5.9837494140282397E-3</c:v>
                </c:pt>
                <c:pt idx="1127">
                  <c:v>-0.15288158649413</c:v>
                </c:pt>
                <c:pt idx="1128">
                  <c:v>9.7149646749555202E-2</c:v>
                </c:pt>
                <c:pt idx="1129">
                  <c:v>-0.13920075270916299</c:v>
                </c:pt>
                <c:pt idx="1130">
                  <c:v>-2.95692952130686E-2</c:v>
                </c:pt>
                <c:pt idx="1131">
                  <c:v>-6.5625931573117996E-2</c:v>
                </c:pt>
                <c:pt idx="1132">
                  <c:v>-2.2811070988175301E-2</c:v>
                </c:pt>
                <c:pt idx="1133">
                  <c:v>5.9118747484762799E-2</c:v>
                </c:pt>
                <c:pt idx="1134">
                  <c:v>-0.138313693328526</c:v>
                </c:pt>
                <c:pt idx="1135">
                  <c:v>-0.126202807318545</c:v>
                </c:pt>
                <c:pt idx="1136">
                  <c:v>0.16760953215642799</c:v>
                </c:pt>
                <c:pt idx="1137">
                  <c:v>3.7705369893004097E-5</c:v>
                </c:pt>
                <c:pt idx="1138">
                  <c:v>-0.176933646934646</c:v>
                </c:pt>
                <c:pt idx="1139">
                  <c:v>0.113584071854243</c:v>
                </c:pt>
                <c:pt idx="1140">
                  <c:v>0.16929372917192201</c:v>
                </c:pt>
                <c:pt idx="1141">
                  <c:v>1.94896227598118E-3</c:v>
                </c:pt>
                <c:pt idx="1142">
                  <c:v>-2.55935105014151E-2</c:v>
                </c:pt>
                <c:pt idx="1143">
                  <c:v>-1.1401469567857701E-3</c:v>
                </c:pt>
                <c:pt idx="1144">
                  <c:v>-2.2281356691236098E-2</c:v>
                </c:pt>
                <c:pt idx="1145">
                  <c:v>-1.42560917314398E-2</c:v>
                </c:pt>
                <c:pt idx="1146">
                  <c:v>-9.9314404379172494E-2</c:v>
                </c:pt>
                <c:pt idx="1147">
                  <c:v>-6.2413322534867498E-2</c:v>
                </c:pt>
                <c:pt idx="1148">
                  <c:v>-3.96863205126676E-2</c:v>
                </c:pt>
                <c:pt idx="1149">
                  <c:v>1.3829287186177401E-2</c:v>
                </c:pt>
                <c:pt idx="1150">
                  <c:v>-6.0423091844943301E-2</c:v>
                </c:pt>
                <c:pt idx="1151">
                  <c:v>-0.15999203817521501</c:v>
                </c:pt>
                <c:pt idx="1152">
                  <c:v>-8.8343215111761395E-2</c:v>
                </c:pt>
                <c:pt idx="1153">
                  <c:v>0.18798690226725401</c:v>
                </c:pt>
                <c:pt idx="1154">
                  <c:v>4.4441770932580803E-2</c:v>
                </c:pt>
                <c:pt idx="1155">
                  <c:v>0.10164132841710501</c:v>
                </c:pt>
                <c:pt idx="1156">
                  <c:v>-0.164380643074344</c:v>
                </c:pt>
                <c:pt idx="1157">
                  <c:v>-9.5693687890904905E-2</c:v>
                </c:pt>
                <c:pt idx="1158">
                  <c:v>-4.0579978193900197E-2</c:v>
                </c:pt>
                <c:pt idx="1159">
                  <c:v>-0.21626728467912501</c:v>
                </c:pt>
                <c:pt idx="1160">
                  <c:v>-3.02571304415356E-2</c:v>
                </c:pt>
                <c:pt idx="1161">
                  <c:v>-0.11063424924015</c:v>
                </c:pt>
                <c:pt idx="1162">
                  <c:v>-9.8419381283125801E-2</c:v>
                </c:pt>
                <c:pt idx="1163">
                  <c:v>-0.144135671679332</c:v>
                </c:pt>
                <c:pt idx="1164">
                  <c:v>-6.05830555577569E-2</c:v>
                </c:pt>
                <c:pt idx="1165">
                  <c:v>-6.3278200985491806E-2</c:v>
                </c:pt>
                <c:pt idx="1166">
                  <c:v>-4.0995046824973798E-2</c:v>
                </c:pt>
                <c:pt idx="1167">
                  <c:v>0.23125034297052099</c:v>
                </c:pt>
                <c:pt idx="1168">
                  <c:v>-6.4837045801265702E-2</c:v>
                </c:pt>
                <c:pt idx="1169">
                  <c:v>-6.3325568907423205E-2</c:v>
                </c:pt>
                <c:pt idx="1170">
                  <c:v>-0.14462586590503301</c:v>
                </c:pt>
                <c:pt idx="1171">
                  <c:v>-9.1574647767388703E-2</c:v>
                </c:pt>
                <c:pt idx="1172">
                  <c:v>1.2480213527717301E-2</c:v>
                </c:pt>
                <c:pt idx="1173">
                  <c:v>4.7385122110927798E-3</c:v>
                </c:pt>
                <c:pt idx="1174">
                  <c:v>-0.10682471985747299</c:v>
                </c:pt>
                <c:pt idx="1175">
                  <c:v>-4.5133568471206899E-2</c:v>
                </c:pt>
                <c:pt idx="1176">
                  <c:v>-0.117603890125575</c:v>
                </c:pt>
                <c:pt idx="1177">
                  <c:v>8.3821762689347601E-2</c:v>
                </c:pt>
                <c:pt idx="1178">
                  <c:v>0.13480917276257501</c:v>
                </c:pt>
                <c:pt idx="1179">
                  <c:v>-0.105890938609739</c:v>
                </c:pt>
                <c:pt idx="1180">
                  <c:v>-7.2942425125741103E-2</c:v>
                </c:pt>
                <c:pt idx="1181">
                  <c:v>-0.13730864080739</c:v>
                </c:pt>
                <c:pt idx="1182">
                  <c:v>-9.1038531166689501E-2</c:v>
                </c:pt>
                <c:pt idx="1183">
                  <c:v>0.133828964111885</c:v>
                </c:pt>
                <c:pt idx="1184">
                  <c:v>-0.116733841695305</c:v>
                </c:pt>
                <c:pt idx="1185">
                  <c:v>1.4126494279539201E-2</c:v>
                </c:pt>
                <c:pt idx="1186">
                  <c:v>-7.0016267382936995E-2</c:v>
                </c:pt>
                <c:pt idx="1187">
                  <c:v>-0.104118245509807</c:v>
                </c:pt>
                <c:pt idx="1188">
                  <c:v>1.42430666005637E-2</c:v>
                </c:pt>
                <c:pt idx="1189">
                  <c:v>-8.7673053502263606E-2</c:v>
                </c:pt>
                <c:pt idx="1190">
                  <c:v>-5.53493220705841E-2</c:v>
                </c:pt>
                <c:pt idx="1191">
                  <c:v>-5.0315045178232203E-2</c:v>
                </c:pt>
                <c:pt idx="1192">
                  <c:v>7.8273258997807495E-3</c:v>
                </c:pt>
                <c:pt idx="1193">
                  <c:v>-0.15759907666626799</c:v>
                </c:pt>
                <c:pt idx="1194">
                  <c:v>-0.11337875666446399</c:v>
                </c:pt>
                <c:pt idx="1195">
                  <c:v>-8.5699209476617407E-3</c:v>
                </c:pt>
                <c:pt idx="1196">
                  <c:v>1.5661181766760499E-2</c:v>
                </c:pt>
                <c:pt idx="1197">
                  <c:v>-5.3766815236681302E-2</c:v>
                </c:pt>
                <c:pt idx="1198">
                  <c:v>-0.137533652012265</c:v>
                </c:pt>
                <c:pt idx="1199">
                  <c:v>0.11488412235202</c:v>
                </c:pt>
                <c:pt idx="1200">
                  <c:v>3.3455434439808602E-3</c:v>
                </c:pt>
                <c:pt idx="1201">
                  <c:v>-0.19619343432126901</c:v>
                </c:pt>
                <c:pt idx="1202">
                  <c:v>-7.9221273230189099E-2</c:v>
                </c:pt>
                <c:pt idx="1203">
                  <c:v>5.6981009579043701E-2</c:v>
                </c:pt>
                <c:pt idx="1204">
                  <c:v>-0.120513730107308</c:v>
                </c:pt>
                <c:pt idx="1205">
                  <c:v>-4.3243215293736099E-2</c:v>
                </c:pt>
                <c:pt idx="1206">
                  <c:v>-9.3198951053735393E-2</c:v>
                </c:pt>
                <c:pt idx="1207">
                  <c:v>-7.2135789511675E-2</c:v>
                </c:pt>
                <c:pt idx="1208">
                  <c:v>-0.12019001264420601</c:v>
                </c:pt>
                <c:pt idx="1209">
                  <c:v>-3.8682256244736202E-2</c:v>
                </c:pt>
                <c:pt idx="1210">
                  <c:v>-3.3132494182908099E-3</c:v>
                </c:pt>
                <c:pt idx="1211">
                  <c:v>4.1077638179301899E-2</c:v>
                </c:pt>
                <c:pt idx="1212">
                  <c:v>-2.6805394031006501E-3</c:v>
                </c:pt>
                <c:pt idx="1213">
                  <c:v>-5.9715178330278298E-2</c:v>
                </c:pt>
                <c:pt idx="1214">
                  <c:v>-8.2349582700012497E-2</c:v>
                </c:pt>
                <c:pt idx="1215">
                  <c:v>4.3570474848244202E-2</c:v>
                </c:pt>
                <c:pt idx="1216">
                  <c:v>0.12283073692560501</c:v>
                </c:pt>
                <c:pt idx="1217">
                  <c:v>-5.8074760301028802E-2</c:v>
                </c:pt>
                <c:pt idx="1218">
                  <c:v>-0.16145843816832001</c:v>
                </c:pt>
                <c:pt idx="1219">
                  <c:v>3.4260267803337498E-2</c:v>
                </c:pt>
                <c:pt idx="1220">
                  <c:v>9.0180575229952695E-2</c:v>
                </c:pt>
                <c:pt idx="1221">
                  <c:v>-0.13796483971211301</c:v>
                </c:pt>
                <c:pt idx="1222">
                  <c:v>-0.13918471711180699</c:v>
                </c:pt>
                <c:pt idx="1223">
                  <c:v>-3.5791034437727902E-2</c:v>
                </c:pt>
                <c:pt idx="1224">
                  <c:v>-5.9639416909785602E-2</c:v>
                </c:pt>
                <c:pt idx="1225">
                  <c:v>-8.5507367100971607E-2</c:v>
                </c:pt>
                <c:pt idx="1226">
                  <c:v>-5.8914077480616299E-2</c:v>
                </c:pt>
                <c:pt idx="1227">
                  <c:v>-0.103462151621747</c:v>
                </c:pt>
                <c:pt idx="1228">
                  <c:v>-1.0879231705502901E-2</c:v>
                </c:pt>
                <c:pt idx="1229">
                  <c:v>-0.146383011843324</c:v>
                </c:pt>
                <c:pt idx="1230">
                  <c:v>-2.8802664248165601E-2</c:v>
                </c:pt>
                <c:pt idx="1231">
                  <c:v>-0.10809336972057799</c:v>
                </c:pt>
                <c:pt idx="1232">
                  <c:v>3.6879966415526199E-3</c:v>
                </c:pt>
                <c:pt idx="1233">
                  <c:v>-0.14726436373725699</c:v>
                </c:pt>
                <c:pt idx="1234">
                  <c:v>8.86079774858963E-2</c:v>
                </c:pt>
                <c:pt idx="1235">
                  <c:v>-5.73696415202294E-2</c:v>
                </c:pt>
                <c:pt idx="1236">
                  <c:v>-3.8297312575921602E-2</c:v>
                </c:pt>
                <c:pt idx="1237">
                  <c:v>-0.14644430137106801</c:v>
                </c:pt>
                <c:pt idx="1238">
                  <c:v>-8.9852732872818905E-2</c:v>
                </c:pt>
                <c:pt idx="1239">
                  <c:v>0.17374041194588399</c:v>
                </c:pt>
                <c:pt idx="1240">
                  <c:v>0.50871100278563197</c:v>
                </c:pt>
                <c:pt idx="1241">
                  <c:v>-0.120351138588352</c:v>
                </c:pt>
                <c:pt idx="1242">
                  <c:v>9.8859605371586695E-2</c:v>
                </c:pt>
                <c:pt idx="1243">
                  <c:v>-4.2273274629015298E-2</c:v>
                </c:pt>
                <c:pt idx="1244">
                  <c:v>9.1991488937448906E-2</c:v>
                </c:pt>
                <c:pt idx="1245">
                  <c:v>9.3762257130354201E-2</c:v>
                </c:pt>
                <c:pt idx="1246">
                  <c:v>-0.111034055672853</c:v>
                </c:pt>
                <c:pt idx="1247">
                  <c:v>-9.4632669899181301E-2</c:v>
                </c:pt>
                <c:pt idx="1248">
                  <c:v>-0.10547667923177199</c:v>
                </c:pt>
                <c:pt idx="1249">
                  <c:v>-9.1958753360636095E-2</c:v>
                </c:pt>
                <c:pt idx="1250">
                  <c:v>-2.5016645763100701E-2</c:v>
                </c:pt>
                <c:pt idx="1251">
                  <c:v>-3.0760470694106701E-2</c:v>
                </c:pt>
                <c:pt idx="1252">
                  <c:v>-0.124351949892845</c:v>
                </c:pt>
                <c:pt idx="1253">
                  <c:v>3.78243100611542E-3</c:v>
                </c:pt>
                <c:pt idx="1254">
                  <c:v>-2.48062469924735E-2</c:v>
                </c:pt>
                <c:pt idx="1255">
                  <c:v>-7.6660911716580002E-2</c:v>
                </c:pt>
                <c:pt idx="1256">
                  <c:v>-5.4692322779693797E-2</c:v>
                </c:pt>
                <c:pt idx="1257">
                  <c:v>-6.4154533806845201E-2</c:v>
                </c:pt>
                <c:pt idx="1258">
                  <c:v>-9.3061273195875302E-2</c:v>
                </c:pt>
                <c:pt idx="1259">
                  <c:v>-5.8428321616658799E-2</c:v>
                </c:pt>
                <c:pt idx="1260">
                  <c:v>-7.4420534928076902E-3</c:v>
                </c:pt>
                <c:pt idx="1261">
                  <c:v>-0.21453434959999701</c:v>
                </c:pt>
                <c:pt idx="1262">
                  <c:v>-7.5262497720695307E-2</c:v>
                </c:pt>
                <c:pt idx="1263">
                  <c:v>-0.16486108984957901</c:v>
                </c:pt>
                <c:pt idx="1264">
                  <c:v>-7.9910008543389005E-2</c:v>
                </c:pt>
                <c:pt idx="1265">
                  <c:v>-0.14925941142516599</c:v>
                </c:pt>
                <c:pt idx="1266">
                  <c:v>-3.2499355271915498E-2</c:v>
                </c:pt>
                <c:pt idx="1267">
                  <c:v>0.181886148175433</c:v>
                </c:pt>
                <c:pt idx="1268">
                  <c:v>-2.23097990284193E-2</c:v>
                </c:pt>
                <c:pt idx="1269">
                  <c:v>7.8140552038227895E-2</c:v>
                </c:pt>
                <c:pt idx="1270">
                  <c:v>-0.124405747040607</c:v>
                </c:pt>
                <c:pt idx="1271">
                  <c:v>-4.2388969830895497E-3</c:v>
                </c:pt>
                <c:pt idx="1272">
                  <c:v>-5.8039211251996299E-2</c:v>
                </c:pt>
                <c:pt idx="1273">
                  <c:v>7.6801579564270001E-2</c:v>
                </c:pt>
                <c:pt idx="1274">
                  <c:v>-8.79509150185145E-2</c:v>
                </c:pt>
                <c:pt idx="1275">
                  <c:v>-8.3882423198650399E-2</c:v>
                </c:pt>
                <c:pt idx="1276">
                  <c:v>0.204767491331864</c:v>
                </c:pt>
                <c:pt idx="1277">
                  <c:v>-3.5905458441496001E-2</c:v>
                </c:pt>
                <c:pt idx="1278">
                  <c:v>5.20859471439472E-3</c:v>
                </c:pt>
                <c:pt idx="1279">
                  <c:v>0.13179128879284499</c:v>
                </c:pt>
                <c:pt idx="1280">
                  <c:v>2.07898686110379E-2</c:v>
                </c:pt>
                <c:pt idx="1281">
                  <c:v>0.113587359310755</c:v>
                </c:pt>
                <c:pt idx="1282">
                  <c:v>-5.5975132353550401E-2</c:v>
                </c:pt>
                <c:pt idx="1283">
                  <c:v>-0.107261000563473</c:v>
                </c:pt>
                <c:pt idx="1284">
                  <c:v>-8.5089523446772994E-2</c:v>
                </c:pt>
                <c:pt idx="1285">
                  <c:v>3.3368676631967603E-2</c:v>
                </c:pt>
                <c:pt idx="1286">
                  <c:v>-4.0626699789534398E-2</c:v>
                </c:pt>
                <c:pt idx="1287">
                  <c:v>-8.0812944017896599E-2</c:v>
                </c:pt>
                <c:pt idx="1288">
                  <c:v>-5.2821732567080601E-2</c:v>
                </c:pt>
                <c:pt idx="1289">
                  <c:v>4.32868354957021E-2</c:v>
                </c:pt>
                <c:pt idx="1290">
                  <c:v>-0.110144428553725</c:v>
                </c:pt>
                <c:pt idx="1291">
                  <c:v>-1.1379699439908501E-3</c:v>
                </c:pt>
                <c:pt idx="1292">
                  <c:v>-0.26345132546678601</c:v>
                </c:pt>
                <c:pt idx="1293">
                  <c:v>-8.1552661284771205E-2</c:v>
                </c:pt>
                <c:pt idx="1294">
                  <c:v>2.2032437560571199E-2</c:v>
                </c:pt>
                <c:pt idx="1295">
                  <c:v>-1.71229407051641E-2</c:v>
                </c:pt>
                <c:pt idx="1296">
                  <c:v>-0.112783322982292</c:v>
                </c:pt>
                <c:pt idx="1297">
                  <c:v>-8.3282530830786107E-3</c:v>
                </c:pt>
                <c:pt idx="1298">
                  <c:v>-0.12960075946349001</c:v>
                </c:pt>
                <c:pt idx="1299">
                  <c:v>-8.8469089877544399E-2</c:v>
                </c:pt>
                <c:pt idx="1300">
                  <c:v>0.117435804250066</c:v>
                </c:pt>
                <c:pt idx="1301">
                  <c:v>-8.0594501413748396E-2</c:v>
                </c:pt>
                <c:pt idx="1302">
                  <c:v>-4.1049919734133397E-2</c:v>
                </c:pt>
                <c:pt idx="1303">
                  <c:v>-7.7011141575591899E-2</c:v>
                </c:pt>
                <c:pt idx="1304">
                  <c:v>0.101127152474234</c:v>
                </c:pt>
                <c:pt idx="1305">
                  <c:v>-3.3397616971000403E-2</c:v>
                </c:pt>
                <c:pt idx="1306">
                  <c:v>-6.9545660216275201E-2</c:v>
                </c:pt>
                <c:pt idx="1307">
                  <c:v>1.4773701391584701E-2</c:v>
                </c:pt>
                <c:pt idx="1308">
                  <c:v>-9.5526793401453397E-2</c:v>
                </c:pt>
                <c:pt idx="1309">
                  <c:v>3.1412822190727503E-2</c:v>
                </c:pt>
                <c:pt idx="1310">
                  <c:v>-7.88054602394377E-2</c:v>
                </c:pt>
                <c:pt idx="1311">
                  <c:v>-6.9048376880239501E-2</c:v>
                </c:pt>
                <c:pt idx="1312">
                  <c:v>-3.4340379485193799E-2</c:v>
                </c:pt>
                <c:pt idx="1313">
                  <c:v>-3.8379253566347402E-2</c:v>
                </c:pt>
                <c:pt idx="1314">
                  <c:v>2.3657779571455401E-2</c:v>
                </c:pt>
                <c:pt idx="1315">
                  <c:v>8.4440329375643094E-2</c:v>
                </c:pt>
                <c:pt idx="1316">
                  <c:v>-8.0634014764204801E-2</c:v>
                </c:pt>
                <c:pt idx="1317">
                  <c:v>-2.2109378924326999E-2</c:v>
                </c:pt>
                <c:pt idx="1318">
                  <c:v>-0.21596102954172999</c:v>
                </c:pt>
                <c:pt idx="1319">
                  <c:v>-0.107318965208944</c:v>
                </c:pt>
                <c:pt idx="1320">
                  <c:v>-0.16235828125863899</c:v>
                </c:pt>
                <c:pt idx="1321">
                  <c:v>-7.9959536394405006E-3</c:v>
                </c:pt>
                <c:pt idx="1322">
                  <c:v>1.5994976422391001E-3</c:v>
                </c:pt>
                <c:pt idx="1323">
                  <c:v>-5.56363807034055E-2</c:v>
                </c:pt>
                <c:pt idx="1324">
                  <c:v>-0.17186820636198799</c:v>
                </c:pt>
                <c:pt idx="1325">
                  <c:v>-9.8723926314635294E-2</c:v>
                </c:pt>
                <c:pt idx="1326">
                  <c:v>6.0024033063397701E-2</c:v>
                </c:pt>
                <c:pt idx="1327">
                  <c:v>-6.2958146947606999E-2</c:v>
                </c:pt>
                <c:pt idx="1328">
                  <c:v>4.8432834565614903E-2</c:v>
                </c:pt>
                <c:pt idx="1329">
                  <c:v>-0.16433005243399301</c:v>
                </c:pt>
                <c:pt idx="1330">
                  <c:v>-4.9375864647888797E-2</c:v>
                </c:pt>
                <c:pt idx="1331">
                  <c:v>-9.6839541110220802E-3</c:v>
                </c:pt>
                <c:pt idx="1332">
                  <c:v>0.300966101897372</c:v>
                </c:pt>
                <c:pt idx="1333">
                  <c:v>-7.3556576244769203E-2</c:v>
                </c:pt>
                <c:pt idx="1334">
                  <c:v>-4.64864108724692E-2</c:v>
                </c:pt>
                <c:pt idx="1335">
                  <c:v>-3.1128743421429999E-2</c:v>
                </c:pt>
                <c:pt idx="1336">
                  <c:v>-5.2579414836380997E-2</c:v>
                </c:pt>
                <c:pt idx="1337">
                  <c:v>3.1192411805740501E-3</c:v>
                </c:pt>
                <c:pt idx="1338">
                  <c:v>-0.179253303865303</c:v>
                </c:pt>
                <c:pt idx="1339">
                  <c:v>-0.11380290684196601</c:v>
                </c:pt>
                <c:pt idx="1340">
                  <c:v>9.9706424539581603E-2</c:v>
                </c:pt>
                <c:pt idx="1341">
                  <c:v>7.9746621467268894E-2</c:v>
                </c:pt>
                <c:pt idx="1342">
                  <c:v>-2.57446014734262E-2</c:v>
                </c:pt>
                <c:pt idx="1343">
                  <c:v>-0.105313348652952</c:v>
                </c:pt>
                <c:pt idx="1344">
                  <c:v>-0.13069004537089099</c:v>
                </c:pt>
                <c:pt idx="1345">
                  <c:v>-8.3253030487417893E-3</c:v>
                </c:pt>
                <c:pt idx="1346">
                  <c:v>8.7821624635374504E-2</c:v>
                </c:pt>
                <c:pt idx="1347">
                  <c:v>4.9216434972164401E-2</c:v>
                </c:pt>
                <c:pt idx="1348">
                  <c:v>7.3885827766118503E-2</c:v>
                </c:pt>
                <c:pt idx="1349">
                  <c:v>-0.188897366720441</c:v>
                </c:pt>
                <c:pt idx="1350">
                  <c:v>-9.7104633545369801E-2</c:v>
                </c:pt>
                <c:pt idx="1351">
                  <c:v>0.153076210827403</c:v>
                </c:pt>
                <c:pt idx="1352">
                  <c:v>-0.112814739744532</c:v>
                </c:pt>
                <c:pt idx="1353">
                  <c:v>-7.0988510757464596E-2</c:v>
                </c:pt>
                <c:pt idx="1354">
                  <c:v>-9.5690745111679298E-2</c:v>
                </c:pt>
                <c:pt idx="1355">
                  <c:v>3.6504606522802501E-3</c:v>
                </c:pt>
                <c:pt idx="1356">
                  <c:v>-8.6560176502326905E-2</c:v>
                </c:pt>
                <c:pt idx="1357">
                  <c:v>-0.121189845973801</c:v>
                </c:pt>
                <c:pt idx="1358">
                  <c:v>-0.11468276166522</c:v>
                </c:pt>
                <c:pt idx="1359">
                  <c:v>-1.8999383462047E-2</c:v>
                </c:pt>
                <c:pt idx="1360">
                  <c:v>5.1899831429240697E-3</c:v>
                </c:pt>
                <c:pt idx="1361">
                  <c:v>-9.69194905989266E-2</c:v>
                </c:pt>
                <c:pt idx="1362">
                  <c:v>-5.1689510381524299E-2</c:v>
                </c:pt>
                <c:pt idx="1363">
                  <c:v>-8.3178247925763706E-3</c:v>
                </c:pt>
                <c:pt idx="1364">
                  <c:v>1.4135942717629701E-2</c:v>
                </c:pt>
                <c:pt idx="1365">
                  <c:v>-8.8559348069948002E-2</c:v>
                </c:pt>
                <c:pt idx="1366">
                  <c:v>-0.133445545633081</c:v>
                </c:pt>
                <c:pt idx="1367">
                  <c:v>-6.5529384215973402E-2</c:v>
                </c:pt>
                <c:pt idx="1368">
                  <c:v>-9.7170310965150705E-2</c:v>
                </c:pt>
                <c:pt idx="1369">
                  <c:v>5.3322568692156999E-2</c:v>
                </c:pt>
                <c:pt idx="1370">
                  <c:v>-0.127926081898353</c:v>
                </c:pt>
                <c:pt idx="1371">
                  <c:v>0.10868907898288099</c:v>
                </c:pt>
                <c:pt idx="1372">
                  <c:v>0.121236043083409</c:v>
                </c:pt>
                <c:pt idx="1373">
                  <c:v>1.20689741891544E-2</c:v>
                </c:pt>
                <c:pt idx="1374">
                  <c:v>7.2564552301854796E-2</c:v>
                </c:pt>
                <c:pt idx="1375">
                  <c:v>-0.146784226157433</c:v>
                </c:pt>
                <c:pt idx="1376">
                  <c:v>-6.8559593455328E-2</c:v>
                </c:pt>
                <c:pt idx="1377">
                  <c:v>-5.3592656986740601E-2</c:v>
                </c:pt>
                <c:pt idx="1378">
                  <c:v>-6.9902728257634494E-2</c:v>
                </c:pt>
                <c:pt idx="1379">
                  <c:v>8.83152368572446E-2</c:v>
                </c:pt>
                <c:pt idx="1380">
                  <c:v>-0.174392849267307</c:v>
                </c:pt>
                <c:pt idx="1381">
                  <c:v>-9.6293517172777704E-2</c:v>
                </c:pt>
                <c:pt idx="1382">
                  <c:v>-9.1249376885094199E-2</c:v>
                </c:pt>
                <c:pt idx="1383">
                  <c:v>2.9125894423788899E-2</c:v>
                </c:pt>
                <c:pt idx="1384">
                  <c:v>-0.16845739636061</c:v>
                </c:pt>
                <c:pt idx="1385">
                  <c:v>6.0411246029952199E-3</c:v>
                </c:pt>
                <c:pt idx="1386">
                  <c:v>-0.10083949626572999</c:v>
                </c:pt>
                <c:pt idx="1387">
                  <c:v>-0.105631613497066</c:v>
                </c:pt>
                <c:pt idx="1388">
                  <c:v>-0.115956184813503</c:v>
                </c:pt>
                <c:pt idx="1389">
                  <c:v>-0.15383995182353599</c:v>
                </c:pt>
                <c:pt idx="1390">
                  <c:v>4.1010521692301802E-3</c:v>
                </c:pt>
                <c:pt idx="1391">
                  <c:v>9.4677671459617602E-3</c:v>
                </c:pt>
                <c:pt idx="1392">
                  <c:v>-5.7003046887165197E-2</c:v>
                </c:pt>
                <c:pt idx="1393">
                  <c:v>-2.8104748243578101E-2</c:v>
                </c:pt>
                <c:pt idx="1394">
                  <c:v>-0.105147330938954</c:v>
                </c:pt>
                <c:pt idx="1395">
                  <c:v>0.23092774681705999</c:v>
                </c:pt>
                <c:pt idx="1396">
                  <c:v>5.7584102526595498E-3</c:v>
                </c:pt>
                <c:pt idx="1397">
                  <c:v>-5.01812504504748E-2</c:v>
                </c:pt>
                <c:pt idx="1398">
                  <c:v>-7.1172695836250605E-2</c:v>
                </c:pt>
                <c:pt idx="1399">
                  <c:v>4.1355359939116099E-2</c:v>
                </c:pt>
                <c:pt idx="1400">
                  <c:v>5.9055166971675503E-2</c:v>
                </c:pt>
                <c:pt idx="1401">
                  <c:v>-7.06539307916145E-2</c:v>
                </c:pt>
                <c:pt idx="1402">
                  <c:v>-6.7049353072581794E-2</c:v>
                </c:pt>
                <c:pt idx="1403">
                  <c:v>4.0681636770942803E-2</c:v>
                </c:pt>
                <c:pt idx="1404">
                  <c:v>-6.9173588817482007E-2</c:v>
                </c:pt>
                <c:pt idx="1405">
                  <c:v>-0.11937217086615801</c:v>
                </c:pt>
                <c:pt idx="1406">
                  <c:v>0.15413033267697601</c:v>
                </c:pt>
                <c:pt idx="1407">
                  <c:v>6.2703944933559796E-3</c:v>
                </c:pt>
                <c:pt idx="1408">
                  <c:v>-8.2453260937530401E-2</c:v>
                </c:pt>
                <c:pt idx="1409">
                  <c:v>-5.5669754874941198E-2</c:v>
                </c:pt>
                <c:pt idx="1410">
                  <c:v>0.185025598461727</c:v>
                </c:pt>
                <c:pt idx="1411">
                  <c:v>-9.7726127643358807E-2</c:v>
                </c:pt>
                <c:pt idx="1412">
                  <c:v>-7.2514068273728E-2</c:v>
                </c:pt>
                <c:pt idx="1413">
                  <c:v>-0.121432038088313</c:v>
                </c:pt>
                <c:pt idx="1414">
                  <c:v>1.09997142457061E-2</c:v>
                </c:pt>
                <c:pt idx="1415">
                  <c:v>-0.11191624755959299</c:v>
                </c:pt>
                <c:pt idx="1416">
                  <c:v>-1.48232310591361E-2</c:v>
                </c:pt>
                <c:pt idx="1417">
                  <c:v>-6.5367568748576396E-2</c:v>
                </c:pt>
                <c:pt idx="1418">
                  <c:v>-5.1716995938004801E-2</c:v>
                </c:pt>
                <c:pt idx="1419">
                  <c:v>8.2071004351121205E-2</c:v>
                </c:pt>
                <c:pt idx="1420">
                  <c:v>-6.7754353733970899E-3</c:v>
                </c:pt>
                <c:pt idx="1421">
                  <c:v>4.4539531653043703E-2</c:v>
                </c:pt>
                <c:pt idx="1422">
                  <c:v>-0.155309607244492</c:v>
                </c:pt>
                <c:pt idx="1423">
                  <c:v>-0.158788841306295</c:v>
                </c:pt>
                <c:pt idx="1424">
                  <c:v>2.8920181655331901E-3</c:v>
                </c:pt>
                <c:pt idx="1425">
                  <c:v>-4.16368562251117E-2</c:v>
                </c:pt>
                <c:pt idx="1426">
                  <c:v>-0.101351607075908</c:v>
                </c:pt>
                <c:pt idx="1427">
                  <c:v>-7.4458198375551496E-2</c:v>
                </c:pt>
                <c:pt idx="1428">
                  <c:v>3.4627554778283297E-2</c:v>
                </c:pt>
                <c:pt idx="1429">
                  <c:v>-2.29917541736047E-2</c:v>
                </c:pt>
                <c:pt idx="1430">
                  <c:v>-8.7106257385730898E-2</c:v>
                </c:pt>
                <c:pt idx="1431">
                  <c:v>-1.9100522081824799E-2</c:v>
                </c:pt>
                <c:pt idx="1432">
                  <c:v>-0.111647446181975</c:v>
                </c:pt>
                <c:pt idx="1433">
                  <c:v>-1.5447232671831099E-2</c:v>
                </c:pt>
                <c:pt idx="1434">
                  <c:v>-0.13771896609859399</c:v>
                </c:pt>
                <c:pt idx="1435">
                  <c:v>-8.3998592871166594E-2</c:v>
                </c:pt>
                <c:pt idx="1436">
                  <c:v>-0.121830777401447</c:v>
                </c:pt>
                <c:pt idx="1437">
                  <c:v>-0.117255979298079</c:v>
                </c:pt>
                <c:pt idx="1438">
                  <c:v>-2.3081395519110301E-2</c:v>
                </c:pt>
                <c:pt idx="1439">
                  <c:v>2.50030241895507E-2</c:v>
                </c:pt>
                <c:pt idx="1440">
                  <c:v>-0.14970085500339</c:v>
                </c:pt>
                <c:pt idx="1441">
                  <c:v>-0.105925416967213</c:v>
                </c:pt>
                <c:pt idx="1442">
                  <c:v>-8.5085635630942E-2</c:v>
                </c:pt>
                <c:pt idx="1443">
                  <c:v>-0.109230198729724</c:v>
                </c:pt>
                <c:pt idx="1444">
                  <c:v>2.6985283644024499E-2</c:v>
                </c:pt>
                <c:pt idx="1445">
                  <c:v>0.118104117256946</c:v>
                </c:pt>
                <c:pt idx="1446">
                  <c:v>-3.1634688245777198E-2</c:v>
                </c:pt>
                <c:pt idx="1447">
                  <c:v>-2.7155492607302101E-2</c:v>
                </c:pt>
                <c:pt idx="1448">
                  <c:v>9.4101570048934508E-3</c:v>
                </c:pt>
                <c:pt idx="1449">
                  <c:v>-3.04522373107519E-2</c:v>
                </c:pt>
                <c:pt idx="1450">
                  <c:v>-0.11999358922167901</c:v>
                </c:pt>
                <c:pt idx="1451">
                  <c:v>7.2823189206063801E-2</c:v>
                </c:pt>
                <c:pt idx="1452">
                  <c:v>-1.6220196272578299E-2</c:v>
                </c:pt>
                <c:pt idx="1453">
                  <c:v>-8.9258322949969905E-4</c:v>
                </c:pt>
                <c:pt idx="1454">
                  <c:v>-0.123907760760541</c:v>
                </c:pt>
                <c:pt idx="1455">
                  <c:v>8.5317708093093393E-3</c:v>
                </c:pt>
                <c:pt idx="1456">
                  <c:v>-5.6309920734038997E-3</c:v>
                </c:pt>
                <c:pt idx="1457">
                  <c:v>-0.106004075686461</c:v>
                </c:pt>
                <c:pt idx="1458">
                  <c:v>-5.48060798440657E-2</c:v>
                </c:pt>
                <c:pt idx="1459">
                  <c:v>5.0537716133085601E-2</c:v>
                </c:pt>
                <c:pt idx="1460">
                  <c:v>-6.2685630874399906E-2</c:v>
                </c:pt>
                <c:pt idx="1461">
                  <c:v>-6.5282630091589397E-2</c:v>
                </c:pt>
                <c:pt idx="1462">
                  <c:v>-5.1604586366766E-2</c:v>
                </c:pt>
                <c:pt idx="1463">
                  <c:v>-0.115926970248103</c:v>
                </c:pt>
                <c:pt idx="1464">
                  <c:v>6.18727625797071E-2</c:v>
                </c:pt>
                <c:pt idx="1465">
                  <c:v>0.103707540533669</c:v>
                </c:pt>
                <c:pt idx="1466">
                  <c:v>-8.0008420908525196E-2</c:v>
                </c:pt>
                <c:pt idx="1467">
                  <c:v>-0.10222887621960999</c:v>
                </c:pt>
                <c:pt idx="1468">
                  <c:v>-0.101681432217458</c:v>
                </c:pt>
                <c:pt idx="1469">
                  <c:v>-6.8092520858664702E-3</c:v>
                </c:pt>
                <c:pt idx="1470">
                  <c:v>-6.2570128846870104E-2</c:v>
                </c:pt>
                <c:pt idx="1471">
                  <c:v>-6.2741183787117003E-2</c:v>
                </c:pt>
                <c:pt idx="1472">
                  <c:v>-0.146181636360875</c:v>
                </c:pt>
                <c:pt idx="1473">
                  <c:v>2.31201515490458E-2</c:v>
                </c:pt>
                <c:pt idx="1474">
                  <c:v>5.5041511054421101E-2</c:v>
                </c:pt>
                <c:pt idx="1475">
                  <c:v>-0.12193969674765499</c:v>
                </c:pt>
                <c:pt idx="1476">
                  <c:v>5.3875965948616801E-2</c:v>
                </c:pt>
                <c:pt idx="1477">
                  <c:v>-3.8484520983168999E-2</c:v>
                </c:pt>
                <c:pt idx="1478">
                  <c:v>-3.7183391493140802E-2</c:v>
                </c:pt>
                <c:pt idx="1479">
                  <c:v>-0.14734317519359999</c:v>
                </c:pt>
                <c:pt idx="1480">
                  <c:v>-0.133623477859318</c:v>
                </c:pt>
                <c:pt idx="1481">
                  <c:v>-3.2135642757674901E-2</c:v>
                </c:pt>
                <c:pt idx="1482">
                  <c:v>1.45903042054272E-2</c:v>
                </c:pt>
                <c:pt idx="1483">
                  <c:v>-0.174085490182629</c:v>
                </c:pt>
                <c:pt idx="1484">
                  <c:v>7.2584106184179695E-2</c:v>
                </c:pt>
                <c:pt idx="1485">
                  <c:v>-0.162696290408232</c:v>
                </c:pt>
                <c:pt idx="1486">
                  <c:v>-5.74965886323833E-2</c:v>
                </c:pt>
                <c:pt idx="1487">
                  <c:v>1.61126680083346E-3</c:v>
                </c:pt>
                <c:pt idx="1488">
                  <c:v>0.27959163295050299</c:v>
                </c:pt>
                <c:pt idx="1489">
                  <c:v>-1.5672891933702401E-2</c:v>
                </c:pt>
                <c:pt idx="1490">
                  <c:v>0.16032545605328299</c:v>
                </c:pt>
                <c:pt idx="1491">
                  <c:v>-5.92808230512318E-2</c:v>
                </c:pt>
                <c:pt idx="1492">
                  <c:v>1.7802442275888501E-2</c:v>
                </c:pt>
                <c:pt idx="1493">
                  <c:v>-8.5782146003832202E-2</c:v>
                </c:pt>
                <c:pt idx="1494">
                  <c:v>8.1609263571600393E-2</c:v>
                </c:pt>
                <c:pt idx="1495">
                  <c:v>5.4893373585779899E-2</c:v>
                </c:pt>
                <c:pt idx="1496">
                  <c:v>-0.10022574154745199</c:v>
                </c:pt>
                <c:pt idx="1497">
                  <c:v>7.4243319866276594E-2</c:v>
                </c:pt>
                <c:pt idx="1498">
                  <c:v>4.3066754501952999E-2</c:v>
                </c:pt>
                <c:pt idx="1499">
                  <c:v>-9.9691004686972597E-3</c:v>
                </c:pt>
                <c:pt idx="1500">
                  <c:v>0.24003231601741601</c:v>
                </c:pt>
                <c:pt idx="1501">
                  <c:v>-2.9392131302658199E-2</c:v>
                </c:pt>
                <c:pt idx="1502">
                  <c:v>-2.6726780448827401E-2</c:v>
                </c:pt>
                <c:pt idx="1503">
                  <c:v>2.2262738495305402E-2</c:v>
                </c:pt>
                <c:pt idx="1504">
                  <c:v>-0.11288368670903801</c:v>
                </c:pt>
                <c:pt idx="1505">
                  <c:v>6.1705789098933601E-2</c:v>
                </c:pt>
                <c:pt idx="1506">
                  <c:v>-2.27384401344723E-2</c:v>
                </c:pt>
                <c:pt idx="1507">
                  <c:v>-2.7058705800723899E-2</c:v>
                </c:pt>
                <c:pt idx="1508">
                  <c:v>-0.11756224698672101</c:v>
                </c:pt>
                <c:pt idx="1509">
                  <c:v>-8.3551946547769901E-2</c:v>
                </c:pt>
                <c:pt idx="1510">
                  <c:v>-7.0258540967116395E-2</c:v>
                </c:pt>
                <c:pt idx="1511">
                  <c:v>-9.4864910299077301E-2</c:v>
                </c:pt>
                <c:pt idx="1512">
                  <c:v>-5.9874319959962299E-2</c:v>
                </c:pt>
                <c:pt idx="1513">
                  <c:v>3.3563539781763303E-2</c:v>
                </c:pt>
                <c:pt idx="1514">
                  <c:v>0.12567522072655801</c:v>
                </c:pt>
                <c:pt idx="1515">
                  <c:v>-4.0137901074459997E-2</c:v>
                </c:pt>
                <c:pt idx="1516">
                  <c:v>-0.108263375355757</c:v>
                </c:pt>
                <c:pt idx="1517">
                  <c:v>0.10149851179088</c:v>
                </c:pt>
                <c:pt idx="1518">
                  <c:v>5.0366400697288101E-2</c:v>
                </c:pt>
                <c:pt idx="1519">
                  <c:v>0.39090498491916698</c:v>
                </c:pt>
                <c:pt idx="1520">
                  <c:v>-0.28973245715170798</c:v>
                </c:pt>
                <c:pt idx="1521">
                  <c:v>-0.15172373326649</c:v>
                </c:pt>
                <c:pt idx="1522">
                  <c:v>0.114952494529486</c:v>
                </c:pt>
                <c:pt idx="1523">
                  <c:v>5.6688078099557303E-2</c:v>
                </c:pt>
                <c:pt idx="1524">
                  <c:v>-0.101863236863265</c:v>
                </c:pt>
                <c:pt idx="1525">
                  <c:v>-3.0145727908475799E-2</c:v>
                </c:pt>
                <c:pt idx="1526">
                  <c:v>-2.0869433252637602E-2</c:v>
                </c:pt>
                <c:pt idx="1527">
                  <c:v>-9.0335460155746894E-2</c:v>
                </c:pt>
                <c:pt idx="1528">
                  <c:v>-0.159727605528978</c:v>
                </c:pt>
                <c:pt idx="1529">
                  <c:v>7.79661714837854E-3</c:v>
                </c:pt>
                <c:pt idx="1530">
                  <c:v>-3.7204284497486903E-2</c:v>
                </c:pt>
                <c:pt idx="1531">
                  <c:v>7.4719223275561603E-2</c:v>
                </c:pt>
                <c:pt idx="1532">
                  <c:v>0.115604041318975</c:v>
                </c:pt>
                <c:pt idx="1533">
                  <c:v>-4.7096586626461899E-2</c:v>
                </c:pt>
                <c:pt idx="1534">
                  <c:v>3.7010695148500097E-2</c:v>
                </c:pt>
                <c:pt idx="1535">
                  <c:v>-0.13476211625853399</c:v>
                </c:pt>
                <c:pt idx="1536">
                  <c:v>-9.0607264343558896E-2</c:v>
                </c:pt>
                <c:pt idx="1537">
                  <c:v>-7.8678692885546297E-2</c:v>
                </c:pt>
                <c:pt idx="1538">
                  <c:v>-2.0653467721685598E-2</c:v>
                </c:pt>
                <c:pt idx="1539">
                  <c:v>8.5809051831730307E-2</c:v>
                </c:pt>
                <c:pt idx="1540">
                  <c:v>-0.11278452672648299</c:v>
                </c:pt>
                <c:pt idx="1541">
                  <c:v>-1.7656835576308299E-2</c:v>
                </c:pt>
                <c:pt idx="1542">
                  <c:v>-3.5119238901652999E-2</c:v>
                </c:pt>
                <c:pt idx="1543">
                  <c:v>5.9198813543705597E-2</c:v>
                </c:pt>
                <c:pt idx="1544">
                  <c:v>-5.9169192116170798E-2</c:v>
                </c:pt>
                <c:pt idx="1545">
                  <c:v>-6.3712913132238896E-2</c:v>
                </c:pt>
                <c:pt idx="1546">
                  <c:v>-2.7065638674904399E-2</c:v>
                </c:pt>
                <c:pt idx="1547">
                  <c:v>-8.38533147637959E-2</c:v>
                </c:pt>
                <c:pt idx="1548">
                  <c:v>-5.0032939060475498E-2</c:v>
                </c:pt>
                <c:pt idx="1549">
                  <c:v>9.2328465316639602E-2</c:v>
                </c:pt>
                <c:pt idx="1550">
                  <c:v>-9.1579772542214499E-2</c:v>
                </c:pt>
                <c:pt idx="1551">
                  <c:v>-0.155111379754787</c:v>
                </c:pt>
                <c:pt idx="1552">
                  <c:v>2.2889731669091699E-2</c:v>
                </c:pt>
                <c:pt idx="1553">
                  <c:v>-0.15165764035880699</c:v>
                </c:pt>
                <c:pt idx="1554">
                  <c:v>-6.0989053264193203E-2</c:v>
                </c:pt>
                <c:pt idx="1555">
                  <c:v>-9.53941661706912E-2</c:v>
                </c:pt>
                <c:pt idx="1556">
                  <c:v>-1.37612025998362E-2</c:v>
                </c:pt>
                <c:pt idx="1557">
                  <c:v>-3.91590583423067E-2</c:v>
                </c:pt>
                <c:pt idx="1558">
                  <c:v>-6.0589572615342001E-2</c:v>
                </c:pt>
                <c:pt idx="1559">
                  <c:v>-9.2560509561765897E-2</c:v>
                </c:pt>
                <c:pt idx="1560">
                  <c:v>-9.2421956499269004E-3</c:v>
                </c:pt>
                <c:pt idx="1561">
                  <c:v>-3.92158939245792E-2</c:v>
                </c:pt>
                <c:pt idx="1562">
                  <c:v>-0.122739827460128</c:v>
                </c:pt>
                <c:pt idx="1563">
                  <c:v>7.3162018029826502E-4</c:v>
                </c:pt>
                <c:pt idx="1564">
                  <c:v>0.19655702907706299</c:v>
                </c:pt>
                <c:pt idx="1565">
                  <c:v>0.119966200048788</c:v>
                </c:pt>
                <c:pt idx="1566">
                  <c:v>-7.5830316173931295E-2</c:v>
                </c:pt>
                <c:pt idx="1567">
                  <c:v>0.12227074464709201</c:v>
                </c:pt>
                <c:pt idx="1568">
                  <c:v>8.7161115898910999E-2</c:v>
                </c:pt>
                <c:pt idx="1569">
                  <c:v>-6.3849408340482597E-2</c:v>
                </c:pt>
                <c:pt idx="1570">
                  <c:v>-9.8985490240357504E-3</c:v>
                </c:pt>
                <c:pt idx="1571">
                  <c:v>-0.141416505508973</c:v>
                </c:pt>
                <c:pt idx="1572">
                  <c:v>-9.44252041579592E-2</c:v>
                </c:pt>
                <c:pt idx="1573">
                  <c:v>-1.6636416481420099E-2</c:v>
                </c:pt>
                <c:pt idx="1574">
                  <c:v>3.4204861558042601E-2</c:v>
                </c:pt>
                <c:pt idx="1575">
                  <c:v>-1.1078830380874601E-2</c:v>
                </c:pt>
                <c:pt idx="1576">
                  <c:v>-4.1221575335495003E-2</c:v>
                </c:pt>
                <c:pt idx="1577">
                  <c:v>-1.7591368863088E-2</c:v>
                </c:pt>
                <c:pt idx="1578">
                  <c:v>-0.149844470358931</c:v>
                </c:pt>
                <c:pt idx="1579">
                  <c:v>-8.3037498445933403E-2</c:v>
                </c:pt>
                <c:pt idx="1580">
                  <c:v>-5.9441309835478698E-2</c:v>
                </c:pt>
                <c:pt idx="1581">
                  <c:v>-0.118575141145149</c:v>
                </c:pt>
                <c:pt idx="1582">
                  <c:v>-3.5263348380120803E-2</c:v>
                </c:pt>
                <c:pt idx="1583">
                  <c:v>-0.151242737957208</c:v>
                </c:pt>
                <c:pt idx="1584">
                  <c:v>-0.13182103079760599</c:v>
                </c:pt>
                <c:pt idx="1585">
                  <c:v>-4.8693680104547901E-2</c:v>
                </c:pt>
                <c:pt idx="1586">
                  <c:v>3.9868230025434499E-2</c:v>
                </c:pt>
                <c:pt idx="1587">
                  <c:v>0.15332640097195799</c:v>
                </c:pt>
                <c:pt idx="1588">
                  <c:v>0.112961905802639</c:v>
                </c:pt>
                <c:pt idx="1589">
                  <c:v>-0.100604502543721</c:v>
                </c:pt>
                <c:pt idx="1590">
                  <c:v>-6.2208870644467701E-2</c:v>
                </c:pt>
                <c:pt idx="1591">
                  <c:v>3.6157591509596201E-2</c:v>
                </c:pt>
                <c:pt idx="1592">
                  <c:v>0.110752431164683</c:v>
                </c:pt>
                <c:pt idx="1593">
                  <c:v>9.1947994181058607E-3</c:v>
                </c:pt>
                <c:pt idx="1594">
                  <c:v>-6.71124268449734E-2</c:v>
                </c:pt>
                <c:pt idx="1595">
                  <c:v>8.2811659948983901E-2</c:v>
                </c:pt>
                <c:pt idx="1596">
                  <c:v>-5.1428874649488403E-3</c:v>
                </c:pt>
                <c:pt idx="1597">
                  <c:v>1.3344442056792999E-3</c:v>
                </c:pt>
                <c:pt idx="1598">
                  <c:v>-1.31935754460057E-2</c:v>
                </c:pt>
                <c:pt idx="1599">
                  <c:v>-2.1915954023268298E-2</c:v>
                </c:pt>
                <c:pt idx="1600">
                  <c:v>-2.64526342163682E-2</c:v>
                </c:pt>
                <c:pt idx="1601">
                  <c:v>-6.0068782577177501E-2</c:v>
                </c:pt>
                <c:pt idx="1602">
                  <c:v>3.0447085113669602E-3</c:v>
                </c:pt>
                <c:pt idx="1603">
                  <c:v>-5.4063536556830299E-2</c:v>
                </c:pt>
                <c:pt idx="1604">
                  <c:v>3.12127486360936E-2</c:v>
                </c:pt>
                <c:pt idx="1605">
                  <c:v>-1.4357582670018401E-2</c:v>
                </c:pt>
                <c:pt idx="1606">
                  <c:v>-2.8248231658800201E-2</c:v>
                </c:pt>
                <c:pt idx="1607">
                  <c:v>1.7415332961506099E-2</c:v>
                </c:pt>
                <c:pt idx="1608">
                  <c:v>-1.5718437257381101E-2</c:v>
                </c:pt>
                <c:pt idx="1609">
                  <c:v>1.12897996084129E-2</c:v>
                </c:pt>
                <c:pt idx="1610">
                  <c:v>-2.9643798729582099E-2</c:v>
                </c:pt>
                <c:pt idx="1611">
                  <c:v>-5.71920052594308E-2</c:v>
                </c:pt>
                <c:pt idx="1612">
                  <c:v>1.4537704736502699E-2</c:v>
                </c:pt>
                <c:pt idx="1613">
                  <c:v>-3.0918970783486301E-2</c:v>
                </c:pt>
                <c:pt idx="1614">
                  <c:v>-0.10619791247872799</c:v>
                </c:pt>
                <c:pt idx="1615">
                  <c:v>-8.1666380891164195E-2</c:v>
                </c:pt>
                <c:pt idx="1616">
                  <c:v>1.07618111469217E-2</c:v>
                </c:pt>
                <c:pt idx="1617">
                  <c:v>1.22622820112248E-2</c:v>
                </c:pt>
                <c:pt idx="1618">
                  <c:v>5.1979076035371099E-3</c:v>
                </c:pt>
                <c:pt idx="1619">
                  <c:v>-0.166975570600957</c:v>
                </c:pt>
                <c:pt idx="1620">
                  <c:v>4.7685990909029002E-2</c:v>
                </c:pt>
                <c:pt idx="1621">
                  <c:v>7.6735358285252395E-2</c:v>
                </c:pt>
                <c:pt idx="1622">
                  <c:v>-0.100876578660182</c:v>
                </c:pt>
                <c:pt idx="1623">
                  <c:v>2.8902136370517102E-2</c:v>
                </c:pt>
                <c:pt idx="1624">
                  <c:v>-0.11989536990553799</c:v>
                </c:pt>
                <c:pt idx="1625">
                  <c:v>-0.197603419473173</c:v>
                </c:pt>
                <c:pt idx="1626">
                  <c:v>-2.5694254565274299E-2</c:v>
                </c:pt>
                <c:pt idx="1627">
                  <c:v>5.6567055963988401E-2</c:v>
                </c:pt>
                <c:pt idx="1628">
                  <c:v>-5.2885551883258101E-2</c:v>
                </c:pt>
                <c:pt idx="1629">
                  <c:v>8.4431343020357402E-2</c:v>
                </c:pt>
                <c:pt idx="1630">
                  <c:v>-9.8480504598716906E-2</c:v>
                </c:pt>
                <c:pt idx="1631">
                  <c:v>1.50459241869605E-2</c:v>
                </c:pt>
                <c:pt idx="1632">
                  <c:v>-9.4084213737755107E-2</c:v>
                </c:pt>
                <c:pt idx="1633">
                  <c:v>-0.148694186349596</c:v>
                </c:pt>
                <c:pt idx="1634">
                  <c:v>-6.3949815033391894E-2</c:v>
                </c:pt>
                <c:pt idx="1635">
                  <c:v>0.114165220805863</c:v>
                </c:pt>
                <c:pt idx="1636">
                  <c:v>-5.94321784438527E-2</c:v>
                </c:pt>
                <c:pt idx="1637">
                  <c:v>-8.3564967058114406E-2</c:v>
                </c:pt>
                <c:pt idx="1638">
                  <c:v>2.3742881855265598E-2</c:v>
                </c:pt>
                <c:pt idx="1639">
                  <c:v>0.10615091590645701</c:v>
                </c:pt>
                <c:pt idx="1640">
                  <c:v>-1.40474743844381E-2</c:v>
                </c:pt>
                <c:pt idx="1641">
                  <c:v>-6.2096299819962099E-2</c:v>
                </c:pt>
                <c:pt idx="1642">
                  <c:v>-1.4005207419685899E-2</c:v>
                </c:pt>
                <c:pt idx="1643">
                  <c:v>-0.13336732272556301</c:v>
                </c:pt>
                <c:pt idx="1644">
                  <c:v>-4.5398447827435198E-2</c:v>
                </c:pt>
                <c:pt idx="1645">
                  <c:v>6.4433331930295906E-2</c:v>
                </c:pt>
                <c:pt idx="1646">
                  <c:v>-7.3988608431809801E-3</c:v>
                </c:pt>
                <c:pt idx="1647">
                  <c:v>-0.102268605870067</c:v>
                </c:pt>
                <c:pt idx="1648">
                  <c:v>7.4970619560264906E-2</c:v>
                </c:pt>
                <c:pt idx="1649">
                  <c:v>-2.1325209885849201E-2</c:v>
                </c:pt>
                <c:pt idx="1650">
                  <c:v>3.5333823682712801E-3</c:v>
                </c:pt>
                <c:pt idx="1651">
                  <c:v>-0.104999407113059</c:v>
                </c:pt>
                <c:pt idx="1652">
                  <c:v>0.139838418221751</c:v>
                </c:pt>
                <c:pt idx="1653">
                  <c:v>-1.4487048978431001E-3</c:v>
                </c:pt>
                <c:pt idx="1654">
                  <c:v>1.7017481379290302E-2</c:v>
                </c:pt>
                <c:pt idx="1655">
                  <c:v>-0.113460968625905</c:v>
                </c:pt>
                <c:pt idx="1656">
                  <c:v>1.05880651258161E-3</c:v>
                </c:pt>
                <c:pt idx="1657">
                  <c:v>0.304020415102498</c:v>
                </c:pt>
                <c:pt idx="1658">
                  <c:v>-5.4130023112329603E-2</c:v>
                </c:pt>
                <c:pt idx="1659">
                  <c:v>-3.2454720302696097E-2</c:v>
                </c:pt>
                <c:pt idx="1660">
                  <c:v>-1.8845302161560398E-2</c:v>
                </c:pt>
                <c:pt idx="1661">
                  <c:v>-3.0705836046203101E-2</c:v>
                </c:pt>
                <c:pt idx="1662">
                  <c:v>-9.83523992378217E-2</c:v>
                </c:pt>
                <c:pt idx="1663">
                  <c:v>4.4001426426063098E-2</c:v>
                </c:pt>
                <c:pt idx="1664">
                  <c:v>2.7138151910697201E-2</c:v>
                </c:pt>
                <c:pt idx="1665">
                  <c:v>-0.13682164927438001</c:v>
                </c:pt>
                <c:pt idx="1666">
                  <c:v>-9.1369144023735402E-2</c:v>
                </c:pt>
                <c:pt idx="1667">
                  <c:v>-2.29298803308122E-2</c:v>
                </c:pt>
                <c:pt idx="1668">
                  <c:v>-0.143591333833886</c:v>
                </c:pt>
                <c:pt idx="1669">
                  <c:v>-0.167931038648828</c:v>
                </c:pt>
                <c:pt idx="1670">
                  <c:v>-0.15754637517758699</c:v>
                </c:pt>
                <c:pt idx="1671">
                  <c:v>-6.7014367134358793E-2</c:v>
                </c:pt>
                <c:pt idx="1672">
                  <c:v>6.4432827094115894E-2</c:v>
                </c:pt>
                <c:pt idx="1673">
                  <c:v>3.2377574763097001E-2</c:v>
                </c:pt>
                <c:pt idx="1674">
                  <c:v>-5.9848130938226198E-2</c:v>
                </c:pt>
                <c:pt idx="1675">
                  <c:v>-7.0648081270094004E-2</c:v>
                </c:pt>
                <c:pt idx="1676">
                  <c:v>-8.7511057608200105E-2</c:v>
                </c:pt>
                <c:pt idx="1677">
                  <c:v>-5.4680244379453798E-2</c:v>
                </c:pt>
                <c:pt idx="1678">
                  <c:v>-0.11705020951509899</c:v>
                </c:pt>
                <c:pt idx="1679">
                  <c:v>-0.190333510711378</c:v>
                </c:pt>
                <c:pt idx="1680">
                  <c:v>-0.12588043730173101</c:v>
                </c:pt>
                <c:pt idx="1681">
                  <c:v>-0.10410479097262</c:v>
                </c:pt>
                <c:pt idx="1682">
                  <c:v>6.4108859122393697E-2</c:v>
                </c:pt>
                <c:pt idx="1683">
                  <c:v>-9.4110691352073103E-2</c:v>
                </c:pt>
                <c:pt idx="1684">
                  <c:v>0.13619132598474101</c:v>
                </c:pt>
                <c:pt idx="1685">
                  <c:v>-8.0418262806297505E-2</c:v>
                </c:pt>
                <c:pt idx="1686">
                  <c:v>4.0893291958465E-2</c:v>
                </c:pt>
                <c:pt idx="1687">
                  <c:v>-6.5105313540906998E-2</c:v>
                </c:pt>
                <c:pt idx="1688">
                  <c:v>0.162796428073789</c:v>
                </c:pt>
                <c:pt idx="1689">
                  <c:v>-0.15327023206163701</c:v>
                </c:pt>
                <c:pt idx="1690">
                  <c:v>1.57110119103443E-2</c:v>
                </c:pt>
                <c:pt idx="1691">
                  <c:v>-8.1383472851343605E-2</c:v>
                </c:pt>
                <c:pt idx="1692">
                  <c:v>8.4723938096065196E-2</c:v>
                </c:pt>
                <c:pt idx="1693">
                  <c:v>-0.15172858679405199</c:v>
                </c:pt>
                <c:pt idx="1694">
                  <c:v>-3.8244848518251801E-2</c:v>
                </c:pt>
                <c:pt idx="1695">
                  <c:v>-1.4452830491936E-2</c:v>
                </c:pt>
                <c:pt idx="1696">
                  <c:v>-6.7344131670580495E-2</c:v>
                </c:pt>
                <c:pt idx="1697">
                  <c:v>-1.1861757308587999E-2</c:v>
                </c:pt>
                <c:pt idx="1698">
                  <c:v>-0.109959104505505</c:v>
                </c:pt>
                <c:pt idx="1699">
                  <c:v>0.13111463463188899</c:v>
                </c:pt>
                <c:pt idx="1700">
                  <c:v>-7.0944515126218896E-2</c:v>
                </c:pt>
                <c:pt idx="1701">
                  <c:v>-6.8504699579408496E-2</c:v>
                </c:pt>
                <c:pt idx="1702">
                  <c:v>-4.64784154526914E-2</c:v>
                </c:pt>
                <c:pt idx="1703">
                  <c:v>-9.7222950027614302E-2</c:v>
                </c:pt>
                <c:pt idx="1704">
                  <c:v>-0.15126762342045799</c:v>
                </c:pt>
                <c:pt idx="1705">
                  <c:v>-5.9404411803377903E-2</c:v>
                </c:pt>
                <c:pt idx="1706">
                  <c:v>3.7630553279022601E-2</c:v>
                </c:pt>
                <c:pt idx="1707">
                  <c:v>-7.5691161994018999E-2</c:v>
                </c:pt>
                <c:pt idx="1708">
                  <c:v>9.2855223380626101E-2</c:v>
                </c:pt>
                <c:pt idx="1709">
                  <c:v>2.7765850182988501E-2</c:v>
                </c:pt>
                <c:pt idx="1710">
                  <c:v>9.1074698235686896E-2</c:v>
                </c:pt>
                <c:pt idx="1711">
                  <c:v>-5.70042326068902E-2</c:v>
                </c:pt>
                <c:pt idx="1712">
                  <c:v>-1.6519889974046201E-2</c:v>
                </c:pt>
                <c:pt idx="1713">
                  <c:v>2.2146431392178201E-2</c:v>
                </c:pt>
                <c:pt idx="1714">
                  <c:v>-9.5688019548739497E-2</c:v>
                </c:pt>
                <c:pt idx="1715">
                  <c:v>-4.2857966195505498E-2</c:v>
                </c:pt>
                <c:pt idx="1716">
                  <c:v>6.34419611600112E-3</c:v>
                </c:pt>
                <c:pt idx="1717">
                  <c:v>8.0224510202298496E-2</c:v>
                </c:pt>
                <c:pt idx="1718">
                  <c:v>-3.3235242830397901E-2</c:v>
                </c:pt>
                <c:pt idx="1719">
                  <c:v>-4.28787414079475E-2</c:v>
                </c:pt>
                <c:pt idx="1720">
                  <c:v>-0.145703807299047</c:v>
                </c:pt>
                <c:pt idx="1721">
                  <c:v>-0.121304116953402</c:v>
                </c:pt>
                <c:pt idx="1722">
                  <c:v>-7.2946667956431496E-2</c:v>
                </c:pt>
                <c:pt idx="1723">
                  <c:v>-6.7549561450877399E-2</c:v>
                </c:pt>
                <c:pt idx="1724">
                  <c:v>-7.0510315762183098E-2</c:v>
                </c:pt>
                <c:pt idx="1725">
                  <c:v>-1.38486151751191E-2</c:v>
                </c:pt>
                <c:pt idx="1726">
                  <c:v>9.2023650505711693E-2</c:v>
                </c:pt>
                <c:pt idx="1727">
                  <c:v>-8.2273512984912103E-2</c:v>
                </c:pt>
                <c:pt idx="1728">
                  <c:v>-0.15765586705592299</c:v>
                </c:pt>
                <c:pt idx="1729">
                  <c:v>5.8123132599117597E-2</c:v>
                </c:pt>
                <c:pt idx="1730">
                  <c:v>-1.63156613254953E-2</c:v>
                </c:pt>
                <c:pt idx="1731">
                  <c:v>-3.53119709080678E-2</c:v>
                </c:pt>
                <c:pt idx="1732">
                  <c:v>-4.66927489048619E-2</c:v>
                </c:pt>
                <c:pt idx="1733">
                  <c:v>1.1798941935525799E-2</c:v>
                </c:pt>
                <c:pt idx="1734">
                  <c:v>2.8883513103324699E-2</c:v>
                </c:pt>
                <c:pt idx="1735">
                  <c:v>-0.102355778225066</c:v>
                </c:pt>
                <c:pt idx="1736">
                  <c:v>-4.5047104350135002E-2</c:v>
                </c:pt>
                <c:pt idx="1737">
                  <c:v>-8.8729687268399401E-2</c:v>
                </c:pt>
                <c:pt idx="1738">
                  <c:v>0.135324672403417</c:v>
                </c:pt>
                <c:pt idx="1739">
                  <c:v>-8.9520380843944203E-2</c:v>
                </c:pt>
                <c:pt idx="1740">
                  <c:v>-9.5499765381780399E-2</c:v>
                </c:pt>
                <c:pt idx="1741">
                  <c:v>6.4993778729149898E-4</c:v>
                </c:pt>
                <c:pt idx="1742">
                  <c:v>-9.9271470492977798E-2</c:v>
                </c:pt>
                <c:pt idx="1743">
                  <c:v>-7.4328773125380998E-2</c:v>
                </c:pt>
                <c:pt idx="1744">
                  <c:v>-7.3319905805039595E-2</c:v>
                </c:pt>
                <c:pt idx="1745">
                  <c:v>-0.11152782913369801</c:v>
                </c:pt>
                <c:pt idx="1746">
                  <c:v>6.6309506893229994E-2</c:v>
                </c:pt>
                <c:pt idx="1747">
                  <c:v>-1.34571047687873E-2</c:v>
                </c:pt>
                <c:pt idx="1748">
                  <c:v>2.5212040851064502E-2</c:v>
                </c:pt>
                <c:pt idx="1749">
                  <c:v>-5.0999915887236298E-2</c:v>
                </c:pt>
                <c:pt idx="1750">
                  <c:v>2.8741620257372699E-2</c:v>
                </c:pt>
                <c:pt idx="1751">
                  <c:v>-2.7912076948339901E-2</c:v>
                </c:pt>
                <c:pt idx="1752">
                  <c:v>-3.4790634769045398E-2</c:v>
                </c:pt>
                <c:pt idx="1753">
                  <c:v>-2.1058714549223399E-2</c:v>
                </c:pt>
                <c:pt idx="1754">
                  <c:v>6.3368386796914103E-2</c:v>
                </c:pt>
                <c:pt idx="1755">
                  <c:v>-3.8153071257770697E-2</c:v>
                </c:pt>
                <c:pt idx="1756">
                  <c:v>-4.9641729101658399E-2</c:v>
                </c:pt>
                <c:pt idx="1757">
                  <c:v>1.8411835177128699E-2</c:v>
                </c:pt>
                <c:pt idx="1758">
                  <c:v>-9.0539698273956595E-2</c:v>
                </c:pt>
                <c:pt idx="1759">
                  <c:v>-0.19021367307277301</c:v>
                </c:pt>
                <c:pt idx="1760">
                  <c:v>-0.19081326717628599</c:v>
                </c:pt>
                <c:pt idx="1761">
                  <c:v>-2.9239721141562001E-2</c:v>
                </c:pt>
                <c:pt idx="1762">
                  <c:v>-6.04345307545016E-2</c:v>
                </c:pt>
                <c:pt idx="1763">
                  <c:v>-0.17195039833207701</c:v>
                </c:pt>
                <c:pt idx="1764">
                  <c:v>-0.12855761570187599</c:v>
                </c:pt>
                <c:pt idx="1765">
                  <c:v>0.26398253958595402</c:v>
                </c:pt>
                <c:pt idx="1766">
                  <c:v>-1.5774065097415899E-2</c:v>
                </c:pt>
                <c:pt idx="1767">
                  <c:v>-0.18408854109085099</c:v>
                </c:pt>
                <c:pt idx="1768">
                  <c:v>0.55133956798510297</c:v>
                </c:pt>
                <c:pt idx="1769">
                  <c:v>-4.7873668737578298E-2</c:v>
                </c:pt>
                <c:pt idx="1770">
                  <c:v>-7.7375901511235398E-2</c:v>
                </c:pt>
                <c:pt idx="1771">
                  <c:v>-2.7270319024673001E-2</c:v>
                </c:pt>
                <c:pt idx="1772">
                  <c:v>-7.1562855422067501E-2</c:v>
                </c:pt>
                <c:pt idx="1773">
                  <c:v>-1.40780143666248E-2</c:v>
                </c:pt>
                <c:pt idx="1774">
                  <c:v>-7.4154428118684598E-2</c:v>
                </c:pt>
                <c:pt idx="1775">
                  <c:v>3.1804168937068097E-2</c:v>
                </c:pt>
                <c:pt idx="1776">
                  <c:v>-4.7810246547799203E-2</c:v>
                </c:pt>
                <c:pt idx="1777">
                  <c:v>7.3485713739938993E-2</c:v>
                </c:pt>
                <c:pt idx="1778">
                  <c:v>-0.11701546044113199</c:v>
                </c:pt>
                <c:pt idx="1779">
                  <c:v>-0.14802079732654699</c:v>
                </c:pt>
                <c:pt idx="1780">
                  <c:v>-2.1373424113544801E-2</c:v>
                </c:pt>
                <c:pt idx="1781">
                  <c:v>-9.9885862437058201E-2</c:v>
                </c:pt>
                <c:pt idx="1782">
                  <c:v>-8.9691667488621896E-2</c:v>
                </c:pt>
                <c:pt idx="1783">
                  <c:v>0.35546221963230401</c:v>
                </c:pt>
                <c:pt idx="1784">
                  <c:v>-0.13474001404349101</c:v>
                </c:pt>
                <c:pt idx="1785">
                  <c:v>-6.2823146765842899E-2</c:v>
                </c:pt>
                <c:pt idx="1786">
                  <c:v>-1.49908042472457E-2</c:v>
                </c:pt>
                <c:pt idx="1787">
                  <c:v>8.00764408922197E-2</c:v>
                </c:pt>
                <c:pt idx="1788">
                  <c:v>4.48016265969109E-2</c:v>
                </c:pt>
                <c:pt idx="1789">
                  <c:v>-5.38013304396543E-2</c:v>
                </c:pt>
                <c:pt idx="1790">
                  <c:v>-9.3849288130667397E-2</c:v>
                </c:pt>
                <c:pt idx="1791">
                  <c:v>1.9373077094657601E-3</c:v>
                </c:pt>
                <c:pt idx="1792">
                  <c:v>-0.11087293004340899</c:v>
                </c:pt>
                <c:pt idx="1793">
                  <c:v>-7.1733844107698494E-2</c:v>
                </c:pt>
                <c:pt idx="1794">
                  <c:v>-0.13728283089145299</c:v>
                </c:pt>
                <c:pt idx="1795">
                  <c:v>7.9330309703605606E-2</c:v>
                </c:pt>
                <c:pt idx="1796">
                  <c:v>-7.7994727029548905E-2</c:v>
                </c:pt>
                <c:pt idx="1797">
                  <c:v>-2.4356672736899999E-2</c:v>
                </c:pt>
                <c:pt idx="1798">
                  <c:v>2.2975226668081401E-2</c:v>
                </c:pt>
                <c:pt idx="1799">
                  <c:v>1.3564609813291099E-2</c:v>
                </c:pt>
                <c:pt idx="1800">
                  <c:v>-9.1736693997226795E-2</c:v>
                </c:pt>
                <c:pt idx="1801">
                  <c:v>9.1643422093097698E-2</c:v>
                </c:pt>
                <c:pt idx="1802">
                  <c:v>-1.8943724417512801E-2</c:v>
                </c:pt>
                <c:pt idx="1803">
                  <c:v>-9.3731367478243399E-2</c:v>
                </c:pt>
                <c:pt idx="1804">
                  <c:v>-5.7716464039698302E-2</c:v>
                </c:pt>
                <c:pt idx="1805">
                  <c:v>-2.39521557979137E-2</c:v>
                </c:pt>
                <c:pt idx="1806">
                  <c:v>-8.0588673572026301E-2</c:v>
                </c:pt>
                <c:pt idx="1807">
                  <c:v>-0.114952497996078</c:v>
                </c:pt>
                <c:pt idx="1808">
                  <c:v>-8.30507446547184E-2</c:v>
                </c:pt>
                <c:pt idx="1809">
                  <c:v>-7.9439876971045802E-3</c:v>
                </c:pt>
                <c:pt idx="1810">
                  <c:v>-0.107961652488647</c:v>
                </c:pt>
                <c:pt idx="1811">
                  <c:v>-0.12149820324630101</c:v>
                </c:pt>
                <c:pt idx="1812">
                  <c:v>-0.12585958987236801</c:v>
                </c:pt>
                <c:pt idx="1813">
                  <c:v>-7.7028152975344696E-2</c:v>
                </c:pt>
                <c:pt idx="1814">
                  <c:v>6.0805489035624702E-2</c:v>
                </c:pt>
                <c:pt idx="1815">
                  <c:v>-1.82102761426188E-2</c:v>
                </c:pt>
                <c:pt idx="1816">
                  <c:v>-3.0034810229515201E-2</c:v>
                </c:pt>
                <c:pt idx="1817">
                  <c:v>-8.369000789554E-2</c:v>
                </c:pt>
                <c:pt idx="1818">
                  <c:v>-2.4379383653440299E-2</c:v>
                </c:pt>
                <c:pt idx="1819">
                  <c:v>6.8552294508617898E-2</c:v>
                </c:pt>
                <c:pt idx="1820">
                  <c:v>-6.7578707100282506E-2</c:v>
                </c:pt>
                <c:pt idx="1821">
                  <c:v>7.5252009118908197E-2</c:v>
                </c:pt>
                <c:pt idx="1822">
                  <c:v>5.9026992982282402E-2</c:v>
                </c:pt>
                <c:pt idx="1823">
                  <c:v>0.26496707301842398</c:v>
                </c:pt>
                <c:pt idx="1824">
                  <c:v>-6.4210129647816999E-2</c:v>
                </c:pt>
                <c:pt idx="1825">
                  <c:v>-8.7735157539968994E-2</c:v>
                </c:pt>
                <c:pt idx="1826">
                  <c:v>-2.8826038693885898E-2</c:v>
                </c:pt>
                <c:pt idx="1827">
                  <c:v>-3.3192304582321697E-2</c:v>
                </c:pt>
                <c:pt idx="1828">
                  <c:v>-8.3723110639119205E-2</c:v>
                </c:pt>
                <c:pt idx="1829">
                  <c:v>-6.5625249522397205E-2</c:v>
                </c:pt>
                <c:pt idx="1830">
                  <c:v>-5.1085244986040799E-2</c:v>
                </c:pt>
                <c:pt idx="1831">
                  <c:v>4.2673801937467302E-2</c:v>
                </c:pt>
                <c:pt idx="1832">
                  <c:v>-9.7579453986279305E-2</c:v>
                </c:pt>
                <c:pt idx="1833">
                  <c:v>1.935267364507E-3</c:v>
                </c:pt>
                <c:pt idx="1834">
                  <c:v>0.10798925127631299</c:v>
                </c:pt>
                <c:pt idx="1835">
                  <c:v>-1.98220124985529E-2</c:v>
                </c:pt>
                <c:pt idx="1836">
                  <c:v>-3.3192742424444303E-2</c:v>
                </c:pt>
                <c:pt idx="1837">
                  <c:v>-0.10219440805395701</c:v>
                </c:pt>
                <c:pt idx="1838">
                  <c:v>9.9328188848177804E-2</c:v>
                </c:pt>
                <c:pt idx="1839">
                  <c:v>-7.7887196892208799E-2</c:v>
                </c:pt>
                <c:pt idx="1840">
                  <c:v>-3.8623089213363201E-2</c:v>
                </c:pt>
                <c:pt idx="1841">
                  <c:v>-0.100005199249506</c:v>
                </c:pt>
                <c:pt idx="1842">
                  <c:v>1.18211565649338E-2</c:v>
                </c:pt>
                <c:pt idx="1843">
                  <c:v>0.12655361983480701</c:v>
                </c:pt>
                <c:pt idx="1844">
                  <c:v>1.9691422085799101E-4</c:v>
                </c:pt>
                <c:pt idx="1845">
                  <c:v>-2.0585188819873999E-2</c:v>
                </c:pt>
                <c:pt idx="1846">
                  <c:v>-0.11738668477135</c:v>
                </c:pt>
                <c:pt idx="1847">
                  <c:v>-9.2811130006405798E-2</c:v>
                </c:pt>
                <c:pt idx="1848">
                  <c:v>-9.0433160044882194E-2</c:v>
                </c:pt>
                <c:pt idx="1849">
                  <c:v>-1.76787051032186E-2</c:v>
                </c:pt>
                <c:pt idx="1850">
                  <c:v>-5.1724101542999897E-2</c:v>
                </c:pt>
                <c:pt idx="1851">
                  <c:v>-6.2944736917510902E-2</c:v>
                </c:pt>
                <c:pt idx="1852">
                  <c:v>-7.9153114381172798E-2</c:v>
                </c:pt>
                <c:pt idx="1853">
                  <c:v>-6.6692122377837407E-2</c:v>
                </c:pt>
                <c:pt idx="1854">
                  <c:v>-3.2986106284114101E-2</c:v>
                </c:pt>
                <c:pt idx="1855">
                  <c:v>-5.2207157818667603E-2</c:v>
                </c:pt>
                <c:pt idx="1856">
                  <c:v>2.5894853042851599E-3</c:v>
                </c:pt>
                <c:pt idx="1857">
                  <c:v>-0.10968569139562501</c:v>
                </c:pt>
                <c:pt idx="1858">
                  <c:v>-5.3196805922129699E-2</c:v>
                </c:pt>
                <c:pt idx="1859">
                  <c:v>-8.9455222527980993E-3</c:v>
                </c:pt>
                <c:pt idx="1860">
                  <c:v>7.1509865798229405E-2</c:v>
                </c:pt>
                <c:pt idx="1861">
                  <c:v>-6.2066981083870799E-2</c:v>
                </c:pt>
                <c:pt idx="1862">
                  <c:v>-3.5818754151772898E-4</c:v>
                </c:pt>
                <c:pt idx="1863">
                  <c:v>-5.70929496787222E-2</c:v>
                </c:pt>
                <c:pt idx="1864">
                  <c:v>-1.2434240824976701E-2</c:v>
                </c:pt>
                <c:pt idx="1865">
                  <c:v>-3.3181797152444403E-2</c:v>
                </c:pt>
                <c:pt idx="1866">
                  <c:v>0.128122718337082</c:v>
                </c:pt>
                <c:pt idx="1867">
                  <c:v>-0.110183697431592</c:v>
                </c:pt>
                <c:pt idx="1868">
                  <c:v>-0.124261040630985</c:v>
                </c:pt>
                <c:pt idx="1869">
                  <c:v>-4.96373367536957E-2</c:v>
                </c:pt>
                <c:pt idx="1870">
                  <c:v>0.18127722583081701</c:v>
                </c:pt>
                <c:pt idx="1871">
                  <c:v>-0.125728210934756</c:v>
                </c:pt>
                <c:pt idx="1872">
                  <c:v>5.9979032715478602E-2</c:v>
                </c:pt>
                <c:pt idx="1873">
                  <c:v>-1.07442492131407E-2</c:v>
                </c:pt>
                <c:pt idx="1874">
                  <c:v>-8.1307322558895806E-2</c:v>
                </c:pt>
                <c:pt idx="1875">
                  <c:v>0.111634079244367</c:v>
                </c:pt>
                <c:pt idx="1876">
                  <c:v>-5.32608224814188E-2</c:v>
                </c:pt>
                <c:pt idx="1877">
                  <c:v>6.3842818758365297E-2</c:v>
                </c:pt>
                <c:pt idx="1878">
                  <c:v>-0.128985726218317</c:v>
                </c:pt>
                <c:pt idx="1879">
                  <c:v>0.14948520299906401</c:v>
                </c:pt>
                <c:pt idx="1880">
                  <c:v>-2.4272121384106199E-2</c:v>
                </c:pt>
                <c:pt idx="1881">
                  <c:v>-0.125391840086127</c:v>
                </c:pt>
                <c:pt idx="1882">
                  <c:v>-0.154012451306029</c:v>
                </c:pt>
                <c:pt idx="1883">
                  <c:v>-5.1574872299470401E-2</c:v>
                </c:pt>
                <c:pt idx="1884">
                  <c:v>-9.4128303936349394E-3</c:v>
                </c:pt>
                <c:pt idx="1885">
                  <c:v>1.7102832301318899E-2</c:v>
                </c:pt>
                <c:pt idx="1886">
                  <c:v>-0.160667707200465</c:v>
                </c:pt>
                <c:pt idx="1887">
                  <c:v>5.0072039932061302E-2</c:v>
                </c:pt>
                <c:pt idx="1888">
                  <c:v>-0.12444885268677899</c:v>
                </c:pt>
                <c:pt idx="1889">
                  <c:v>-0.10481673364591899</c:v>
                </c:pt>
                <c:pt idx="1890">
                  <c:v>-6.0149673392032803E-2</c:v>
                </c:pt>
                <c:pt idx="1891">
                  <c:v>0.150055557213328</c:v>
                </c:pt>
                <c:pt idx="1892">
                  <c:v>0.121315978066639</c:v>
                </c:pt>
                <c:pt idx="1893">
                  <c:v>9.3735657650578993E-2</c:v>
                </c:pt>
                <c:pt idx="1894">
                  <c:v>-6.7706468399539005E-2</c:v>
                </c:pt>
                <c:pt idx="1895">
                  <c:v>6.4311438357217199E-2</c:v>
                </c:pt>
                <c:pt idx="1896">
                  <c:v>4.8917546221300498E-2</c:v>
                </c:pt>
                <c:pt idx="1897">
                  <c:v>-6.9668023560443396E-2</c:v>
                </c:pt>
                <c:pt idx="1898">
                  <c:v>-6.7992093079327597E-3</c:v>
                </c:pt>
                <c:pt idx="1899">
                  <c:v>-7.9406120035327099E-2</c:v>
                </c:pt>
                <c:pt idx="1900">
                  <c:v>-4.6320711829803702E-3</c:v>
                </c:pt>
                <c:pt idx="1901">
                  <c:v>2.4115140308626201E-2</c:v>
                </c:pt>
                <c:pt idx="1902">
                  <c:v>-3.50792584029938E-2</c:v>
                </c:pt>
                <c:pt idx="1903">
                  <c:v>6.74205408233126E-2</c:v>
                </c:pt>
                <c:pt idx="1904">
                  <c:v>-6.0842573840617802E-2</c:v>
                </c:pt>
                <c:pt idx="1905">
                  <c:v>-0.15458266209815799</c:v>
                </c:pt>
                <c:pt idx="1906">
                  <c:v>-1.7611719570220799E-2</c:v>
                </c:pt>
                <c:pt idx="1907">
                  <c:v>-8.8551889346876897E-2</c:v>
                </c:pt>
                <c:pt idx="1908">
                  <c:v>-2.6985443368761099E-2</c:v>
                </c:pt>
                <c:pt idx="1909">
                  <c:v>-3.9970284343859901E-2</c:v>
                </c:pt>
                <c:pt idx="1910">
                  <c:v>9.2718243286737903E-2</c:v>
                </c:pt>
                <c:pt idx="1911">
                  <c:v>2.1964488947617999E-2</c:v>
                </c:pt>
                <c:pt idx="1912">
                  <c:v>7.9405341683490796E-2</c:v>
                </c:pt>
                <c:pt idx="1913">
                  <c:v>-0.13325357703486901</c:v>
                </c:pt>
                <c:pt idx="1914">
                  <c:v>0.103614149269439</c:v>
                </c:pt>
                <c:pt idx="1915">
                  <c:v>-0.15256272025781101</c:v>
                </c:pt>
                <c:pt idx="1916">
                  <c:v>-8.1302265819259006E-2</c:v>
                </c:pt>
                <c:pt idx="1917">
                  <c:v>7.1135559375902005E-2</c:v>
                </c:pt>
                <c:pt idx="1918">
                  <c:v>-0.147939798872327</c:v>
                </c:pt>
                <c:pt idx="1919">
                  <c:v>-0.12132730671823699</c:v>
                </c:pt>
                <c:pt idx="1920">
                  <c:v>-7.2450670942581397E-2</c:v>
                </c:pt>
                <c:pt idx="1921">
                  <c:v>6.96814980564993E-2</c:v>
                </c:pt>
                <c:pt idx="1922">
                  <c:v>-0.117549987799781</c:v>
                </c:pt>
                <c:pt idx="1923">
                  <c:v>4.1082141433230702E-3</c:v>
                </c:pt>
                <c:pt idx="1924">
                  <c:v>-4.3118540796768003E-2</c:v>
                </c:pt>
                <c:pt idx="1925">
                  <c:v>0.102457197799469</c:v>
                </c:pt>
                <c:pt idx="1926">
                  <c:v>-1.05839855631684E-2</c:v>
                </c:pt>
                <c:pt idx="1927">
                  <c:v>0.14123344132035401</c:v>
                </c:pt>
                <c:pt idx="1928">
                  <c:v>-9.4921506673397698E-3</c:v>
                </c:pt>
                <c:pt idx="1929">
                  <c:v>-3.83042131675531E-2</c:v>
                </c:pt>
                <c:pt idx="1930">
                  <c:v>5.9242054667928201E-2</c:v>
                </c:pt>
                <c:pt idx="1931">
                  <c:v>-0.171082822987389</c:v>
                </c:pt>
                <c:pt idx="1932">
                  <c:v>-5.8225875088822002E-2</c:v>
                </c:pt>
                <c:pt idx="1933">
                  <c:v>-3.3197556540475397E-2</c:v>
                </c:pt>
                <c:pt idx="1934">
                  <c:v>4.6043870571706301E-2</c:v>
                </c:pt>
                <c:pt idx="1935">
                  <c:v>-8.0418883359808305E-2</c:v>
                </c:pt>
                <c:pt idx="1936">
                  <c:v>-7.8044661466896606E-2</c:v>
                </c:pt>
                <c:pt idx="1937">
                  <c:v>-0.21763146869752101</c:v>
                </c:pt>
                <c:pt idx="1938">
                  <c:v>-9.6151098670191906E-2</c:v>
                </c:pt>
                <c:pt idx="1939">
                  <c:v>-0.16806658251248699</c:v>
                </c:pt>
                <c:pt idx="1940">
                  <c:v>0.13592359948570101</c:v>
                </c:pt>
                <c:pt idx="1941">
                  <c:v>-9.5332664638024603E-2</c:v>
                </c:pt>
                <c:pt idx="1942">
                  <c:v>-5.9894661385818899E-2</c:v>
                </c:pt>
                <c:pt idx="1943">
                  <c:v>0.22345554984652199</c:v>
                </c:pt>
                <c:pt idx="1944">
                  <c:v>2.1594446551896199E-2</c:v>
                </c:pt>
                <c:pt idx="1945">
                  <c:v>-4.9025884792285999E-2</c:v>
                </c:pt>
                <c:pt idx="1946">
                  <c:v>-3.6214562766385697E-2</c:v>
                </c:pt>
                <c:pt idx="1947">
                  <c:v>-2.5789046589000698E-2</c:v>
                </c:pt>
                <c:pt idx="1948">
                  <c:v>-8.5915287080830197E-2</c:v>
                </c:pt>
                <c:pt idx="1949">
                  <c:v>-6.3107710581746801E-2</c:v>
                </c:pt>
                <c:pt idx="1950">
                  <c:v>0.385235429599041</c:v>
                </c:pt>
                <c:pt idx="1951">
                  <c:v>6.4621420625024406E-2</c:v>
                </c:pt>
                <c:pt idx="1952">
                  <c:v>-7.4431425949498503E-2</c:v>
                </c:pt>
                <c:pt idx="1953">
                  <c:v>-9.9236791781732905E-2</c:v>
                </c:pt>
                <c:pt idx="1954">
                  <c:v>-2.0124317340754601E-2</c:v>
                </c:pt>
                <c:pt idx="1955">
                  <c:v>-7.5008474951224494E-2</c:v>
                </c:pt>
                <c:pt idx="1956">
                  <c:v>-0.110026612741268</c:v>
                </c:pt>
                <c:pt idx="1957">
                  <c:v>-1.55157563800019E-2</c:v>
                </c:pt>
                <c:pt idx="1958">
                  <c:v>-1.4439279280701101E-2</c:v>
                </c:pt>
                <c:pt idx="1959">
                  <c:v>9.0970661853511103E-3</c:v>
                </c:pt>
                <c:pt idx="1960">
                  <c:v>3.7474637695618498E-2</c:v>
                </c:pt>
                <c:pt idx="1961">
                  <c:v>0.101524200464381</c:v>
                </c:pt>
                <c:pt idx="1962">
                  <c:v>-4.80486653242371E-2</c:v>
                </c:pt>
                <c:pt idx="1963">
                  <c:v>-6.2263955615527798E-2</c:v>
                </c:pt>
                <c:pt idx="1964">
                  <c:v>-0.111930930662068</c:v>
                </c:pt>
                <c:pt idx="1965">
                  <c:v>-6.0426320728656599E-2</c:v>
                </c:pt>
                <c:pt idx="1966">
                  <c:v>3.1105343084480101E-2</c:v>
                </c:pt>
                <c:pt idx="1967">
                  <c:v>-3.7549988782339797E-2</c:v>
                </c:pt>
                <c:pt idx="1968">
                  <c:v>5.3050820498017799E-2</c:v>
                </c:pt>
                <c:pt idx="1969">
                  <c:v>-8.3276414116951095E-2</c:v>
                </c:pt>
                <c:pt idx="1970">
                  <c:v>-4.5788783347622299E-2</c:v>
                </c:pt>
                <c:pt idx="1971">
                  <c:v>-7.07932594389558E-2</c:v>
                </c:pt>
                <c:pt idx="1972">
                  <c:v>-6.3446850822718795E-2</c:v>
                </c:pt>
                <c:pt idx="1973">
                  <c:v>-0.10167430500253199</c:v>
                </c:pt>
                <c:pt idx="1974">
                  <c:v>7.4199771485359304E-3</c:v>
                </c:pt>
                <c:pt idx="1975">
                  <c:v>-0.107683173296848</c:v>
                </c:pt>
                <c:pt idx="1976">
                  <c:v>-0.105022445412966</c:v>
                </c:pt>
                <c:pt idx="1977">
                  <c:v>-0.18179014525540599</c:v>
                </c:pt>
                <c:pt idx="1978">
                  <c:v>-5.0850511030186701E-2</c:v>
                </c:pt>
                <c:pt idx="1979">
                  <c:v>-1.36114285848166E-2</c:v>
                </c:pt>
                <c:pt idx="1980">
                  <c:v>-8.1651318220188798E-2</c:v>
                </c:pt>
                <c:pt idx="1981">
                  <c:v>-0.13737853989051399</c:v>
                </c:pt>
                <c:pt idx="1982">
                  <c:v>-0.121810544466389</c:v>
                </c:pt>
                <c:pt idx="1983">
                  <c:v>-0.14735132626118699</c:v>
                </c:pt>
                <c:pt idx="1984">
                  <c:v>-5.4901738707947297E-2</c:v>
                </c:pt>
                <c:pt idx="1985">
                  <c:v>-3.9693856708439099E-2</c:v>
                </c:pt>
                <c:pt idx="1986">
                  <c:v>2.03911801222878E-2</c:v>
                </c:pt>
                <c:pt idx="1987">
                  <c:v>0.31033854007900202</c:v>
                </c:pt>
                <c:pt idx="1988">
                  <c:v>1.7579421726605201E-2</c:v>
                </c:pt>
                <c:pt idx="1989">
                  <c:v>-7.2114306472847098E-2</c:v>
                </c:pt>
                <c:pt idx="1990">
                  <c:v>-7.0770793015308101E-2</c:v>
                </c:pt>
                <c:pt idx="1991">
                  <c:v>-4.3776627406923998E-3</c:v>
                </c:pt>
                <c:pt idx="1992">
                  <c:v>-4.6821833715016602E-2</c:v>
                </c:pt>
                <c:pt idx="1993">
                  <c:v>0.26598753160118899</c:v>
                </c:pt>
                <c:pt idx="1994">
                  <c:v>6.0611556219113197E-2</c:v>
                </c:pt>
                <c:pt idx="1995">
                  <c:v>-8.33832271751902E-2</c:v>
                </c:pt>
                <c:pt idx="1996">
                  <c:v>-7.5266308649562894E-2</c:v>
                </c:pt>
                <c:pt idx="1997">
                  <c:v>6.4303794963104899E-2</c:v>
                </c:pt>
                <c:pt idx="1998">
                  <c:v>-0.117900240711672</c:v>
                </c:pt>
                <c:pt idx="1999">
                  <c:v>-0.14886795621503399</c:v>
                </c:pt>
                <c:pt idx="2000">
                  <c:v>-5.10771847789631E-2</c:v>
                </c:pt>
                <c:pt idx="2001">
                  <c:v>-5.2418681748613402E-2</c:v>
                </c:pt>
                <c:pt idx="2002">
                  <c:v>-0.11247534757368099</c:v>
                </c:pt>
                <c:pt idx="2003">
                  <c:v>3.7318216113429302E-2</c:v>
                </c:pt>
                <c:pt idx="2004">
                  <c:v>0.253245941068794</c:v>
                </c:pt>
                <c:pt idx="2005">
                  <c:v>-1.16295448884181E-2</c:v>
                </c:pt>
                <c:pt idx="2006">
                  <c:v>-7.1157875662319001E-2</c:v>
                </c:pt>
                <c:pt idx="2007">
                  <c:v>-0.14316775729805101</c:v>
                </c:pt>
                <c:pt idx="2008">
                  <c:v>-0.13423160868237599</c:v>
                </c:pt>
                <c:pt idx="2009">
                  <c:v>0.25131146393125497</c:v>
                </c:pt>
                <c:pt idx="2010">
                  <c:v>-8.3464035587140606E-2</c:v>
                </c:pt>
                <c:pt idx="2011">
                  <c:v>-5.1526720973943597E-2</c:v>
                </c:pt>
                <c:pt idx="2012">
                  <c:v>-1.93277340216849E-2</c:v>
                </c:pt>
                <c:pt idx="2013">
                  <c:v>-0.14006283996313301</c:v>
                </c:pt>
                <c:pt idx="2014">
                  <c:v>-7.6188390696993999E-2</c:v>
                </c:pt>
                <c:pt idx="2015">
                  <c:v>-9.3301059907693301E-2</c:v>
                </c:pt>
                <c:pt idx="2016">
                  <c:v>7.7012035799349093E-2</c:v>
                </c:pt>
                <c:pt idx="2017">
                  <c:v>-4.5060774101007603E-2</c:v>
                </c:pt>
                <c:pt idx="2018">
                  <c:v>-0.15789430203272301</c:v>
                </c:pt>
                <c:pt idx="2019">
                  <c:v>-7.2158100376950293E-2</c:v>
                </c:pt>
                <c:pt idx="2020">
                  <c:v>-9.1344245491743706E-2</c:v>
                </c:pt>
                <c:pt idx="2021">
                  <c:v>-4.4210198064539498E-2</c:v>
                </c:pt>
                <c:pt idx="2022">
                  <c:v>-9.1785503890307006E-3</c:v>
                </c:pt>
                <c:pt idx="2023">
                  <c:v>-0.14017424587086899</c:v>
                </c:pt>
                <c:pt idx="2024">
                  <c:v>-7.9787289476445103E-2</c:v>
                </c:pt>
                <c:pt idx="2025">
                  <c:v>-0.10099834206056001</c:v>
                </c:pt>
                <c:pt idx="2026">
                  <c:v>-0.189877741361235</c:v>
                </c:pt>
                <c:pt idx="2027">
                  <c:v>-0.262377699996591</c:v>
                </c:pt>
                <c:pt idx="2028">
                  <c:v>-8.6963729012394395E-2</c:v>
                </c:pt>
                <c:pt idx="2029">
                  <c:v>-4.7005164338407297E-2</c:v>
                </c:pt>
                <c:pt idx="2030">
                  <c:v>2.8419159889311998E-2</c:v>
                </c:pt>
                <c:pt idx="2031">
                  <c:v>-2.5348149998338301E-2</c:v>
                </c:pt>
                <c:pt idx="2032">
                  <c:v>-9.4992313191401195E-2</c:v>
                </c:pt>
                <c:pt idx="2033">
                  <c:v>-4.5050361350469402E-3</c:v>
                </c:pt>
                <c:pt idx="2034">
                  <c:v>-1.34039612363352E-2</c:v>
                </c:pt>
                <c:pt idx="2035">
                  <c:v>-0.11840337145693</c:v>
                </c:pt>
                <c:pt idx="2036">
                  <c:v>6.76431338929806E-3</c:v>
                </c:pt>
                <c:pt idx="2037">
                  <c:v>8.4827374169614195E-2</c:v>
                </c:pt>
                <c:pt idx="2038">
                  <c:v>-7.3419285955296197E-3</c:v>
                </c:pt>
                <c:pt idx="2039">
                  <c:v>-0.14920159595177401</c:v>
                </c:pt>
                <c:pt idx="2040">
                  <c:v>-9.1797753334635204E-2</c:v>
                </c:pt>
                <c:pt idx="2041">
                  <c:v>-8.1791436472477705E-2</c:v>
                </c:pt>
                <c:pt idx="2042">
                  <c:v>1.01830086021231E-2</c:v>
                </c:pt>
                <c:pt idx="2043">
                  <c:v>-3.3815722107755498E-2</c:v>
                </c:pt>
                <c:pt idx="2044">
                  <c:v>7.1243982427084504E-2</c:v>
                </c:pt>
                <c:pt idx="2045">
                  <c:v>-7.1939675157913094E-2</c:v>
                </c:pt>
                <c:pt idx="2046">
                  <c:v>2.3745441569440499E-3</c:v>
                </c:pt>
                <c:pt idx="2047">
                  <c:v>8.8581934948699398E-2</c:v>
                </c:pt>
                <c:pt idx="2048">
                  <c:v>-0.186368429922629</c:v>
                </c:pt>
                <c:pt idx="2049">
                  <c:v>-0.14197600866733701</c:v>
                </c:pt>
                <c:pt idx="2050">
                  <c:v>-0.12592721741335799</c:v>
                </c:pt>
                <c:pt idx="2051">
                  <c:v>-8.9223305925799898E-2</c:v>
                </c:pt>
                <c:pt idx="2052">
                  <c:v>-2.89372353356727E-2</c:v>
                </c:pt>
                <c:pt idx="2053">
                  <c:v>-9.4337074117856207E-3</c:v>
                </c:pt>
                <c:pt idx="2054">
                  <c:v>1.8415067228367799E-3</c:v>
                </c:pt>
                <c:pt idx="2055">
                  <c:v>3.2624555607695199E-2</c:v>
                </c:pt>
                <c:pt idx="2056">
                  <c:v>0.11762048427895599</c:v>
                </c:pt>
                <c:pt idx="2057">
                  <c:v>6.3189291634878395E-2</c:v>
                </c:pt>
                <c:pt idx="2058">
                  <c:v>-0.25633424919160902</c:v>
                </c:pt>
                <c:pt idx="2059">
                  <c:v>8.8097403909211294E-2</c:v>
                </c:pt>
                <c:pt idx="2060">
                  <c:v>-0.12692464651368801</c:v>
                </c:pt>
                <c:pt idx="2061">
                  <c:v>-0.10404173498693001</c:v>
                </c:pt>
                <c:pt idx="2062">
                  <c:v>-1.1149228786525399E-2</c:v>
                </c:pt>
                <c:pt idx="2063">
                  <c:v>7.3339325894199404E-3</c:v>
                </c:pt>
                <c:pt idx="2064">
                  <c:v>-1.56282929579259E-2</c:v>
                </c:pt>
                <c:pt idx="2065">
                  <c:v>-0.15774089602513899</c:v>
                </c:pt>
                <c:pt idx="2066">
                  <c:v>-9.36741365769658E-2</c:v>
                </c:pt>
                <c:pt idx="2067">
                  <c:v>-3.22440787887803E-2</c:v>
                </c:pt>
                <c:pt idx="2068">
                  <c:v>-0.127200090919946</c:v>
                </c:pt>
                <c:pt idx="2069">
                  <c:v>-5.8948221563968901E-2</c:v>
                </c:pt>
                <c:pt idx="2070">
                  <c:v>-9.9548304119832006E-3</c:v>
                </c:pt>
                <c:pt idx="2071">
                  <c:v>-0.12956702592786001</c:v>
                </c:pt>
                <c:pt idx="2072">
                  <c:v>-1.2721402750121199E-2</c:v>
                </c:pt>
                <c:pt idx="2073">
                  <c:v>6.2060728592063796E-3</c:v>
                </c:pt>
                <c:pt idx="2074">
                  <c:v>3.0926940254367699E-3</c:v>
                </c:pt>
                <c:pt idx="2075">
                  <c:v>-3.13253643661646E-2</c:v>
                </c:pt>
                <c:pt idx="2076">
                  <c:v>-2.1233662113097299E-2</c:v>
                </c:pt>
                <c:pt idx="2077">
                  <c:v>-4.7293269056988899E-2</c:v>
                </c:pt>
                <c:pt idx="2078">
                  <c:v>3.24440956670458E-2</c:v>
                </c:pt>
                <c:pt idx="2079">
                  <c:v>-0.15772201596690699</c:v>
                </c:pt>
                <c:pt idx="2080">
                  <c:v>6.06616232342772E-2</c:v>
                </c:pt>
                <c:pt idx="2081">
                  <c:v>-5.0579405045207103E-2</c:v>
                </c:pt>
                <c:pt idx="2082">
                  <c:v>-1.79684163461236E-3</c:v>
                </c:pt>
                <c:pt idx="2083">
                  <c:v>8.5533681096983099E-3</c:v>
                </c:pt>
                <c:pt idx="2084">
                  <c:v>-7.3112590469654598E-2</c:v>
                </c:pt>
                <c:pt idx="2085">
                  <c:v>0.106079547008123</c:v>
                </c:pt>
                <c:pt idx="2086">
                  <c:v>-4.0014146189304399E-2</c:v>
                </c:pt>
                <c:pt idx="2087">
                  <c:v>-9.1187986028815601E-2</c:v>
                </c:pt>
                <c:pt idx="2088">
                  <c:v>-4.8349094522111002E-3</c:v>
                </c:pt>
                <c:pt idx="2089">
                  <c:v>-1.1486272057811499E-2</c:v>
                </c:pt>
                <c:pt idx="2090">
                  <c:v>-0.12707805941230399</c:v>
                </c:pt>
                <c:pt idx="2091">
                  <c:v>4.75872636791781E-2</c:v>
                </c:pt>
                <c:pt idx="2092">
                  <c:v>-3.7242679480576697E-2</c:v>
                </c:pt>
                <c:pt idx="2093">
                  <c:v>0.20426499120312699</c:v>
                </c:pt>
                <c:pt idx="2094">
                  <c:v>-4.0921570816894202E-2</c:v>
                </c:pt>
                <c:pt idx="2095">
                  <c:v>8.9932534452223899E-3</c:v>
                </c:pt>
                <c:pt idx="2096">
                  <c:v>0.26127805589126502</c:v>
                </c:pt>
                <c:pt idx="2097">
                  <c:v>1.0243987205642601E-3</c:v>
                </c:pt>
                <c:pt idx="2098">
                  <c:v>-5.2646603538367899E-2</c:v>
                </c:pt>
                <c:pt idx="2099">
                  <c:v>-0.10338174560223901</c:v>
                </c:pt>
                <c:pt idx="2100">
                  <c:v>1.98663043501375E-2</c:v>
                </c:pt>
                <c:pt idx="2101">
                  <c:v>5.98422897611606E-2</c:v>
                </c:pt>
                <c:pt idx="2102">
                  <c:v>-4.1059357640675899E-2</c:v>
                </c:pt>
                <c:pt idx="2103">
                  <c:v>-8.7949871057926302E-2</c:v>
                </c:pt>
                <c:pt idx="2104">
                  <c:v>9.2480803915768697E-2</c:v>
                </c:pt>
                <c:pt idx="2105">
                  <c:v>-9.9228441953614202E-2</c:v>
                </c:pt>
                <c:pt idx="2106">
                  <c:v>-7.8457937545358902E-2</c:v>
                </c:pt>
                <c:pt idx="2107">
                  <c:v>-1.27145921305658E-2</c:v>
                </c:pt>
                <c:pt idx="2108">
                  <c:v>-0.109767415155106</c:v>
                </c:pt>
                <c:pt idx="2109">
                  <c:v>-8.0186226017649395E-2</c:v>
                </c:pt>
                <c:pt idx="2110">
                  <c:v>-0.32570450784044203</c:v>
                </c:pt>
                <c:pt idx="2111">
                  <c:v>6.9543424679144594E-2</c:v>
                </c:pt>
                <c:pt idx="2112">
                  <c:v>-8.6511185798358703E-2</c:v>
                </c:pt>
                <c:pt idx="2113">
                  <c:v>1.3383768864913201E-2</c:v>
                </c:pt>
                <c:pt idx="2114">
                  <c:v>-5.7797565801317702E-2</c:v>
                </c:pt>
                <c:pt idx="2115">
                  <c:v>0.14128529376861099</c:v>
                </c:pt>
                <c:pt idx="2116">
                  <c:v>-3.0949393282774001E-2</c:v>
                </c:pt>
                <c:pt idx="2117">
                  <c:v>-0.100531547688892</c:v>
                </c:pt>
                <c:pt idx="2118">
                  <c:v>-0.194123602924751</c:v>
                </c:pt>
                <c:pt idx="2119">
                  <c:v>-8.3843054261446795E-2</c:v>
                </c:pt>
                <c:pt idx="2120">
                  <c:v>-7.68160842824228E-2</c:v>
                </c:pt>
                <c:pt idx="2121">
                  <c:v>-0.15667219156387399</c:v>
                </c:pt>
                <c:pt idx="2122">
                  <c:v>0.16829563638367101</c:v>
                </c:pt>
                <c:pt idx="2123">
                  <c:v>-3.8626306476210501E-2</c:v>
                </c:pt>
                <c:pt idx="2124">
                  <c:v>4.7020663369981001E-2</c:v>
                </c:pt>
                <c:pt idx="2125">
                  <c:v>-6.4350875283168699E-2</c:v>
                </c:pt>
                <c:pt idx="2126">
                  <c:v>-4.78239175152941E-2</c:v>
                </c:pt>
                <c:pt idx="2127">
                  <c:v>-0.109410980688862</c:v>
                </c:pt>
                <c:pt idx="2128">
                  <c:v>-4.0014259660257102E-3</c:v>
                </c:pt>
                <c:pt idx="2129">
                  <c:v>-0.100032956871257</c:v>
                </c:pt>
                <c:pt idx="2130">
                  <c:v>-1.36039003007893E-2</c:v>
                </c:pt>
                <c:pt idx="2131">
                  <c:v>-3.83620695326004E-2</c:v>
                </c:pt>
                <c:pt idx="2132">
                  <c:v>-0.11912820764678</c:v>
                </c:pt>
                <c:pt idx="2133">
                  <c:v>-7.7878637529400899E-2</c:v>
                </c:pt>
                <c:pt idx="2134">
                  <c:v>-2.3331850928693498E-2</c:v>
                </c:pt>
                <c:pt idx="2135">
                  <c:v>-0.103691067605808</c:v>
                </c:pt>
                <c:pt idx="2136">
                  <c:v>0.29509475818665298</c:v>
                </c:pt>
                <c:pt idx="2137">
                  <c:v>-6.07379942152972E-2</c:v>
                </c:pt>
                <c:pt idx="2138">
                  <c:v>-5.2859803788202001E-2</c:v>
                </c:pt>
                <c:pt idx="2139">
                  <c:v>-1.1278711823989001E-2</c:v>
                </c:pt>
                <c:pt idx="2140">
                  <c:v>3.6952109480664901E-2</c:v>
                </c:pt>
                <c:pt idx="2141">
                  <c:v>-1.7447956916646998E-2</c:v>
                </c:pt>
                <c:pt idx="2142">
                  <c:v>-8.1548870388213707E-2</c:v>
                </c:pt>
                <c:pt idx="2143">
                  <c:v>-3.5045812931235397E-2</c:v>
                </c:pt>
                <c:pt idx="2144">
                  <c:v>-0.13482858647559001</c:v>
                </c:pt>
                <c:pt idx="2145">
                  <c:v>-2.58628027033669E-2</c:v>
                </c:pt>
                <c:pt idx="2146">
                  <c:v>-7.2870417363580103E-2</c:v>
                </c:pt>
                <c:pt idx="2147">
                  <c:v>9.0535299371756806E-2</c:v>
                </c:pt>
                <c:pt idx="2148">
                  <c:v>-0.124144005248901</c:v>
                </c:pt>
                <c:pt idx="2149">
                  <c:v>-7.8313700783538401E-2</c:v>
                </c:pt>
                <c:pt idx="2150">
                  <c:v>-4.2228470826508199E-2</c:v>
                </c:pt>
                <c:pt idx="2151">
                  <c:v>-6.0730505465731902E-2</c:v>
                </c:pt>
                <c:pt idx="2152">
                  <c:v>-0.12971953518825799</c:v>
                </c:pt>
                <c:pt idx="2153">
                  <c:v>-2.2607109389819701E-2</c:v>
                </c:pt>
                <c:pt idx="2154">
                  <c:v>0.125414062220158</c:v>
                </c:pt>
                <c:pt idx="2155">
                  <c:v>-0.108166370624485</c:v>
                </c:pt>
                <c:pt idx="2156">
                  <c:v>5.46593122209975E-2</c:v>
                </c:pt>
                <c:pt idx="2157">
                  <c:v>-8.02290968303776E-3</c:v>
                </c:pt>
                <c:pt idx="2158">
                  <c:v>2.8582657494753898E-2</c:v>
                </c:pt>
                <c:pt idx="2159">
                  <c:v>-0.106264584418488</c:v>
                </c:pt>
                <c:pt idx="2160">
                  <c:v>-0.15859034141697001</c:v>
                </c:pt>
                <c:pt idx="2161">
                  <c:v>0.144221043982901</c:v>
                </c:pt>
                <c:pt idx="2162">
                  <c:v>7.9685394957872205E-2</c:v>
                </c:pt>
                <c:pt idx="2163">
                  <c:v>-4.2120807367400197E-2</c:v>
                </c:pt>
                <c:pt idx="2164">
                  <c:v>-0.111977393128307</c:v>
                </c:pt>
                <c:pt idx="2165">
                  <c:v>-0.216983585212986</c:v>
                </c:pt>
                <c:pt idx="2166">
                  <c:v>-0.12605563554406199</c:v>
                </c:pt>
                <c:pt idx="2167">
                  <c:v>1.37603614871775E-2</c:v>
                </c:pt>
                <c:pt idx="2168">
                  <c:v>7.5562080534165701E-2</c:v>
                </c:pt>
                <c:pt idx="2169">
                  <c:v>2.5123645201461799E-2</c:v>
                </c:pt>
                <c:pt idx="2170">
                  <c:v>7.75843402738534E-2</c:v>
                </c:pt>
                <c:pt idx="2171">
                  <c:v>0.18130414196192501</c:v>
                </c:pt>
                <c:pt idx="2172">
                  <c:v>-6.8486785765415406E-2</c:v>
                </c:pt>
                <c:pt idx="2173">
                  <c:v>-9.5133535840541406E-2</c:v>
                </c:pt>
                <c:pt idx="2174">
                  <c:v>-3.9760406404560002E-2</c:v>
                </c:pt>
                <c:pt idx="2175">
                  <c:v>-5.3243983704330602E-2</c:v>
                </c:pt>
                <c:pt idx="2176">
                  <c:v>-8.5191815303128998E-2</c:v>
                </c:pt>
                <c:pt idx="2177">
                  <c:v>1.5861610789879198E-2</c:v>
                </c:pt>
                <c:pt idx="2178">
                  <c:v>-0.134985779948014</c:v>
                </c:pt>
                <c:pt idx="2179">
                  <c:v>8.9325029585648294E-2</c:v>
                </c:pt>
                <c:pt idx="2180">
                  <c:v>-1.9749309745669099E-2</c:v>
                </c:pt>
                <c:pt idx="2181">
                  <c:v>-7.4232785177639607E-2</c:v>
                </c:pt>
                <c:pt idx="2182">
                  <c:v>-2.1222665267955201E-2</c:v>
                </c:pt>
                <c:pt idx="2183">
                  <c:v>1.0392362995102799E-2</c:v>
                </c:pt>
                <c:pt idx="2184">
                  <c:v>6.5264584657122704E-2</c:v>
                </c:pt>
                <c:pt idx="2185">
                  <c:v>4.1268135608801201E-2</c:v>
                </c:pt>
                <c:pt idx="2186">
                  <c:v>7.0339511078498299E-2</c:v>
                </c:pt>
                <c:pt idx="2187">
                  <c:v>-1.8572971120995901E-2</c:v>
                </c:pt>
                <c:pt idx="2188">
                  <c:v>5.4729437721308997E-2</c:v>
                </c:pt>
                <c:pt idx="2189">
                  <c:v>-0.206793342363602</c:v>
                </c:pt>
                <c:pt idx="2190">
                  <c:v>-3.0658392636477801E-2</c:v>
                </c:pt>
                <c:pt idx="2191">
                  <c:v>0.1326458204073</c:v>
                </c:pt>
                <c:pt idx="2192">
                  <c:v>-7.8507469186026094E-2</c:v>
                </c:pt>
                <c:pt idx="2193">
                  <c:v>3.2464968979026003E-2</c:v>
                </c:pt>
                <c:pt idx="2194">
                  <c:v>-3.05347128857258E-2</c:v>
                </c:pt>
                <c:pt idx="2195">
                  <c:v>0.122374028426067</c:v>
                </c:pt>
                <c:pt idx="2196">
                  <c:v>2.8977571634953798E-2</c:v>
                </c:pt>
                <c:pt idx="2197">
                  <c:v>0.17989149469861901</c:v>
                </c:pt>
                <c:pt idx="2198">
                  <c:v>-0.102996566213615</c:v>
                </c:pt>
                <c:pt idx="2199">
                  <c:v>-6.2336243349647297E-2</c:v>
                </c:pt>
                <c:pt idx="2200">
                  <c:v>-4.5014384572491302E-2</c:v>
                </c:pt>
                <c:pt idx="2201">
                  <c:v>2.2410885082143402E-2</c:v>
                </c:pt>
                <c:pt idx="2202">
                  <c:v>-0.100869934202795</c:v>
                </c:pt>
                <c:pt idx="2203">
                  <c:v>9.1774779103013196E-2</c:v>
                </c:pt>
                <c:pt idx="2204">
                  <c:v>-1.9258769266818899E-2</c:v>
                </c:pt>
                <c:pt idx="2205">
                  <c:v>0.174798949443876</c:v>
                </c:pt>
                <c:pt idx="2206">
                  <c:v>-1.4409263450366101E-2</c:v>
                </c:pt>
                <c:pt idx="2207">
                  <c:v>-7.3830486361148806E-2</c:v>
                </c:pt>
                <c:pt idx="2208">
                  <c:v>-3.3398115152370303E-2</c:v>
                </c:pt>
                <c:pt idx="2209">
                  <c:v>1.18498012492996E-3</c:v>
                </c:pt>
                <c:pt idx="2210">
                  <c:v>-3.9785726522972603E-2</c:v>
                </c:pt>
                <c:pt idx="2211">
                  <c:v>-6.7149058231844805E-2</c:v>
                </c:pt>
                <c:pt idx="2212">
                  <c:v>1.4022781204131401E-2</c:v>
                </c:pt>
                <c:pt idx="2213">
                  <c:v>1.7735014670991599E-2</c:v>
                </c:pt>
                <c:pt idx="2214">
                  <c:v>-5.0471961770133703E-2</c:v>
                </c:pt>
                <c:pt idx="2215">
                  <c:v>-4.2287956240000903E-2</c:v>
                </c:pt>
                <c:pt idx="2216">
                  <c:v>-7.9392334242228899E-2</c:v>
                </c:pt>
                <c:pt idx="2217">
                  <c:v>-0.108415534676293</c:v>
                </c:pt>
                <c:pt idx="2218">
                  <c:v>2.3355371687817001E-2</c:v>
                </c:pt>
                <c:pt idx="2219">
                  <c:v>-9.7306675669283693E-2</c:v>
                </c:pt>
                <c:pt idx="2220">
                  <c:v>-6.2188642930831199E-2</c:v>
                </c:pt>
                <c:pt idx="2221">
                  <c:v>-0.106764976505271</c:v>
                </c:pt>
                <c:pt idx="2222">
                  <c:v>-9.1477725509696101E-2</c:v>
                </c:pt>
                <c:pt idx="2223">
                  <c:v>-7.0996817303442802E-2</c:v>
                </c:pt>
                <c:pt idx="2224">
                  <c:v>-7.79417299370921E-2</c:v>
                </c:pt>
                <c:pt idx="2225">
                  <c:v>8.5324488562376302E-2</c:v>
                </c:pt>
                <c:pt idx="2226">
                  <c:v>3.67404224916585E-2</c:v>
                </c:pt>
                <c:pt idx="2227">
                  <c:v>6.2502216564943106E-2</c:v>
                </c:pt>
                <c:pt idx="2228">
                  <c:v>-3.2393629045303698E-2</c:v>
                </c:pt>
                <c:pt idx="2229">
                  <c:v>-1.24171162485736E-2</c:v>
                </c:pt>
                <c:pt idx="2230">
                  <c:v>-0.124468774007605</c:v>
                </c:pt>
                <c:pt idx="2231">
                  <c:v>-0.11781447287764001</c:v>
                </c:pt>
                <c:pt idx="2232">
                  <c:v>-3.1470300904737201E-2</c:v>
                </c:pt>
                <c:pt idx="2233">
                  <c:v>5.2802219444506797E-2</c:v>
                </c:pt>
                <c:pt idx="2234">
                  <c:v>-4.5915581489528498E-2</c:v>
                </c:pt>
                <c:pt idx="2235">
                  <c:v>-6.8992158880639004E-2</c:v>
                </c:pt>
                <c:pt idx="2236">
                  <c:v>4.1332844865174002E-2</c:v>
                </c:pt>
                <c:pt idx="2237">
                  <c:v>-0.112869277535758</c:v>
                </c:pt>
                <c:pt idx="2238">
                  <c:v>-9.5133572770209604E-2</c:v>
                </c:pt>
                <c:pt idx="2239">
                  <c:v>-4.5157740232290203E-2</c:v>
                </c:pt>
                <c:pt idx="2240">
                  <c:v>3.4932820351801099E-2</c:v>
                </c:pt>
                <c:pt idx="2241">
                  <c:v>-0.154558225723055</c:v>
                </c:pt>
                <c:pt idx="2242">
                  <c:v>1.8873927511809701E-2</c:v>
                </c:pt>
                <c:pt idx="2243">
                  <c:v>-0.16214447059495801</c:v>
                </c:pt>
                <c:pt idx="2244">
                  <c:v>-1.64883669299014E-2</c:v>
                </c:pt>
                <c:pt idx="2245">
                  <c:v>-0.16383498871827301</c:v>
                </c:pt>
                <c:pt idx="2246">
                  <c:v>0.12687351864332599</c:v>
                </c:pt>
                <c:pt idx="2247">
                  <c:v>-2.6264545946865802E-3</c:v>
                </c:pt>
                <c:pt idx="2248">
                  <c:v>-2.21130667768543E-2</c:v>
                </c:pt>
                <c:pt idx="2249">
                  <c:v>-0.12519284866020999</c:v>
                </c:pt>
                <c:pt idx="2250">
                  <c:v>-1.0012795331559399E-2</c:v>
                </c:pt>
                <c:pt idx="2251">
                  <c:v>-8.8788768986911598E-2</c:v>
                </c:pt>
                <c:pt idx="2252">
                  <c:v>-5.2194284051418896E-3</c:v>
                </c:pt>
                <c:pt idx="2253">
                  <c:v>-2.4744431716605702E-4</c:v>
                </c:pt>
                <c:pt idx="2254">
                  <c:v>-4.6638126369791699E-2</c:v>
                </c:pt>
                <c:pt idx="2255">
                  <c:v>-8.7607217494499998E-2</c:v>
                </c:pt>
                <c:pt idx="2256">
                  <c:v>-5.4293171011980099E-2</c:v>
                </c:pt>
                <c:pt idx="2257">
                  <c:v>5.6405522053072601E-2</c:v>
                </c:pt>
                <c:pt idx="2258">
                  <c:v>-2.3788130084336799E-2</c:v>
                </c:pt>
                <c:pt idx="2259">
                  <c:v>-0.15921910419777999</c:v>
                </c:pt>
                <c:pt idx="2260">
                  <c:v>-0.13925080165728301</c:v>
                </c:pt>
                <c:pt idx="2261">
                  <c:v>-2.5857659316856501E-2</c:v>
                </c:pt>
                <c:pt idx="2262">
                  <c:v>-0.15484210041218499</c:v>
                </c:pt>
                <c:pt idx="2263">
                  <c:v>5.4463245475380603E-2</c:v>
                </c:pt>
                <c:pt idx="2264">
                  <c:v>-2.11511752816387E-2</c:v>
                </c:pt>
                <c:pt idx="2265">
                  <c:v>-1.5565706352163901E-2</c:v>
                </c:pt>
                <c:pt idx="2266">
                  <c:v>0.29915753875962098</c:v>
                </c:pt>
                <c:pt idx="2267">
                  <c:v>-2.4003736830657402E-2</c:v>
                </c:pt>
                <c:pt idx="2268">
                  <c:v>-9.80067571623673E-2</c:v>
                </c:pt>
                <c:pt idx="2269">
                  <c:v>-2.0356881581924401E-2</c:v>
                </c:pt>
                <c:pt idx="2270">
                  <c:v>-4.3635246005585798E-2</c:v>
                </c:pt>
                <c:pt idx="2271">
                  <c:v>-6.93991159389169E-2</c:v>
                </c:pt>
                <c:pt idx="2272">
                  <c:v>4.1259704523566802E-2</c:v>
                </c:pt>
                <c:pt idx="2273">
                  <c:v>9.8223594072350401E-2</c:v>
                </c:pt>
                <c:pt idx="2274">
                  <c:v>-6.3001153531083695E-2</c:v>
                </c:pt>
                <c:pt idx="2275">
                  <c:v>-4.32091942799619E-2</c:v>
                </c:pt>
                <c:pt idx="2276">
                  <c:v>-0.13935065476945299</c:v>
                </c:pt>
                <c:pt idx="2277">
                  <c:v>-4.5880758413305897E-2</c:v>
                </c:pt>
                <c:pt idx="2278">
                  <c:v>-8.2114023469910299E-2</c:v>
                </c:pt>
                <c:pt idx="2279">
                  <c:v>-0.17590455410560099</c:v>
                </c:pt>
                <c:pt idx="2280">
                  <c:v>-0.109643920218205</c:v>
                </c:pt>
                <c:pt idx="2281">
                  <c:v>-0.107135555266379</c:v>
                </c:pt>
                <c:pt idx="2282">
                  <c:v>-0.14938633708093399</c:v>
                </c:pt>
                <c:pt idx="2283">
                  <c:v>-3.7257284297244703E-2</c:v>
                </c:pt>
                <c:pt idx="2284">
                  <c:v>-0.16048883307123199</c:v>
                </c:pt>
                <c:pt idx="2285">
                  <c:v>-5.7981598033779697E-2</c:v>
                </c:pt>
                <c:pt idx="2286">
                  <c:v>-9.2447519000158403E-3</c:v>
                </c:pt>
                <c:pt idx="2287">
                  <c:v>0.25657956512221503</c:v>
                </c:pt>
                <c:pt idx="2288">
                  <c:v>-4.1858481485827603E-2</c:v>
                </c:pt>
                <c:pt idx="2289">
                  <c:v>-0.17153075197366699</c:v>
                </c:pt>
                <c:pt idx="2290">
                  <c:v>-0.109828223247186</c:v>
                </c:pt>
                <c:pt idx="2291">
                  <c:v>-0.120338062707184</c:v>
                </c:pt>
                <c:pt idx="2292">
                  <c:v>0.23393189308742399</c:v>
                </c:pt>
                <c:pt idx="2293">
                  <c:v>-5.7490411363315501E-2</c:v>
                </c:pt>
                <c:pt idx="2294">
                  <c:v>7.0718685079731003E-2</c:v>
                </c:pt>
                <c:pt idx="2295">
                  <c:v>-0.15583180845471001</c:v>
                </c:pt>
                <c:pt idx="2296">
                  <c:v>-4.3460243867753198E-2</c:v>
                </c:pt>
                <c:pt idx="2297">
                  <c:v>1.8355806408552101E-2</c:v>
                </c:pt>
                <c:pt idx="2298">
                  <c:v>-5.6958261922282802E-2</c:v>
                </c:pt>
                <c:pt idx="2299">
                  <c:v>-2.00549005944177E-2</c:v>
                </c:pt>
                <c:pt idx="2300">
                  <c:v>-2.97161548944542E-2</c:v>
                </c:pt>
                <c:pt idx="2301">
                  <c:v>-3.4116167298819298E-2</c:v>
                </c:pt>
                <c:pt idx="2302">
                  <c:v>-0.119878391009936</c:v>
                </c:pt>
                <c:pt idx="2303">
                  <c:v>-9.2474086531884894E-2</c:v>
                </c:pt>
                <c:pt idx="2304">
                  <c:v>0.25134122280194299</c:v>
                </c:pt>
                <c:pt idx="2305">
                  <c:v>3.6385241839503202E-2</c:v>
                </c:pt>
                <c:pt idx="2306">
                  <c:v>-0.128227863639018</c:v>
                </c:pt>
                <c:pt idx="2307">
                  <c:v>-2.6471317754099399E-2</c:v>
                </c:pt>
                <c:pt idx="2308">
                  <c:v>-0.104384961799104</c:v>
                </c:pt>
                <c:pt idx="2309">
                  <c:v>-9.8896084958473907E-2</c:v>
                </c:pt>
                <c:pt idx="2310">
                  <c:v>-0.11138302933097501</c:v>
                </c:pt>
                <c:pt idx="2311">
                  <c:v>4.2059595304069199E-2</c:v>
                </c:pt>
                <c:pt idx="2312">
                  <c:v>3.8816052609739402E-2</c:v>
                </c:pt>
                <c:pt idx="2313">
                  <c:v>-0.106297003780466</c:v>
                </c:pt>
                <c:pt idx="2314">
                  <c:v>-1.8829766495649401E-2</c:v>
                </c:pt>
                <c:pt idx="2315">
                  <c:v>-0.106280162325344</c:v>
                </c:pt>
                <c:pt idx="2316">
                  <c:v>-0.15777680623059401</c:v>
                </c:pt>
                <c:pt idx="2317">
                  <c:v>-5.8507846674263703E-2</c:v>
                </c:pt>
                <c:pt idx="2318">
                  <c:v>-8.6446332124815201E-2</c:v>
                </c:pt>
                <c:pt idx="2319">
                  <c:v>7.5514648944787793E-2</c:v>
                </c:pt>
                <c:pt idx="2320">
                  <c:v>-0.100250337988673</c:v>
                </c:pt>
                <c:pt idx="2321">
                  <c:v>-3.8909228899936601E-2</c:v>
                </c:pt>
                <c:pt idx="2322">
                  <c:v>-0.115666764242823</c:v>
                </c:pt>
                <c:pt idx="2323">
                  <c:v>-0.167992851033124</c:v>
                </c:pt>
                <c:pt idx="2324">
                  <c:v>-7.3908275740536503E-2</c:v>
                </c:pt>
                <c:pt idx="2325">
                  <c:v>9.1468775303320093E-2</c:v>
                </c:pt>
                <c:pt idx="2326">
                  <c:v>2.0082027368401301E-2</c:v>
                </c:pt>
                <c:pt idx="2327">
                  <c:v>-3.3294812708284399E-4</c:v>
                </c:pt>
                <c:pt idx="2328">
                  <c:v>-5.4629226478699201E-2</c:v>
                </c:pt>
                <c:pt idx="2329">
                  <c:v>-8.6569838736783006E-2</c:v>
                </c:pt>
                <c:pt idx="2330">
                  <c:v>3.9585585866772598E-2</c:v>
                </c:pt>
                <c:pt idx="2331">
                  <c:v>-1.60959380724046E-2</c:v>
                </c:pt>
                <c:pt idx="2332">
                  <c:v>-8.0609249823604401E-3</c:v>
                </c:pt>
                <c:pt idx="2333">
                  <c:v>-6.79373068774769E-2</c:v>
                </c:pt>
                <c:pt idx="2334">
                  <c:v>6.0093859113577799E-2</c:v>
                </c:pt>
                <c:pt idx="2335">
                  <c:v>-5.2418643123973901E-2</c:v>
                </c:pt>
                <c:pt idx="2336">
                  <c:v>-9.4002445437673096E-2</c:v>
                </c:pt>
                <c:pt idx="2337">
                  <c:v>-0.119562546034692</c:v>
                </c:pt>
                <c:pt idx="2338">
                  <c:v>8.3313077178156697E-2</c:v>
                </c:pt>
                <c:pt idx="2339">
                  <c:v>-8.4663188962451799E-2</c:v>
                </c:pt>
                <c:pt idx="2340">
                  <c:v>-9.9793642234897298E-2</c:v>
                </c:pt>
                <c:pt idx="2341">
                  <c:v>-0.16692429008419599</c:v>
                </c:pt>
                <c:pt idx="2342">
                  <c:v>5.5030973955063602E-2</c:v>
                </c:pt>
                <c:pt idx="2343">
                  <c:v>-0.109183408724841</c:v>
                </c:pt>
                <c:pt idx="2344">
                  <c:v>-0.10827048750429299</c:v>
                </c:pt>
                <c:pt idx="2345">
                  <c:v>-1.1849516374263999E-2</c:v>
                </c:pt>
                <c:pt idx="2346">
                  <c:v>3.1164103871619301E-3</c:v>
                </c:pt>
                <c:pt idx="2347">
                  <c:v>0.138829407439202</c:v>
                </c:pt>
                <c:pt idx="2348">
                  <c:v>-9.7051082822339693E-2</c:v>
                </c:pt>
                <c:pt idx="2349">
                  <c:v>-0.129407087805607</c:v>
                </c:pt>
                <c:pt idx="2350">
                  <c:v>4.0460345717235703E-2</c:v>
                </c:pt>
                <c:pt idx="2351">
                  <c:v>1.0449412074041899E-2</c:v>
                </c:pt>
                <c:pt idx="2352">
                  <c:v>-8.6480853030430196E-2</c:v>
                </c:pt>
                <c:pt idx="2353">
                  <c:v>-2.2349530561933201E-2</c:v>
                </c:pt>
                <c:pt idx="2354">
                  <c:v>-2.5013890706357999E-3</c:v>
                </c:pt>
                <c:pt idx="2355">
                  <c:v>-6.3308279792668301E-2</c:v>
                </c:pt>
                <c:pt idx="2356">
                  <c:v>-0.181604177494816</c:v>
                </c:pt>
                <c:pt idx="2357">
                  <c:v>3.38106317790254E-2</c:v>
                </c:pt>
                <c:pt idx="2358">
                  <c:v>-7.3367215342528005E-2</c:v>
                </c:pt>
                <c:pt idx="2359">
                  <c:v>-5.0599184182820202E-2</c:v>
                </c:pt>
                <c:pt idx="2360">
                  <c:v>-6.6143451516799304E-2</c:v>
                </c:pt>
                <c:pt idx="2361">
                  <c:v>2.93666282581997E-2</c:v>
                </c:pt>
                <c:pt idx="2362">
                  <c:v>-5.8784240081322998E-2</c:v>
                </c:pt>
                <c:pt idx="2363">
                  <c:v>-3.9964620005301703E-2</c:v>
                </c:pt>
                <c:pt idx="2364">
                  <c:v>-7.8077642914269801E-2</c:v>
                </c:pt>
                <c:pt idx="2365">
                  <c:v>2.4717642352501699E-2</c:v>
                </c:pt>
                <c:pt idx="2366">
                  <c:v>4.8850869420779701E-2</c:v>
                </c:pt>
                <c:pt idx="2367">
                  <c:v>-0.121635495694477</c:v>
                </c:pt>
                <c:pt idx="2368">
                  <c:v>-5.4886288773087898E-2</c:v>
                </c:pt>
                <c:pt idx="2369">
                  <c:v>-1.2902956499585699E-2</c:v>
                </c:pt>
                <c:pt idx="2370">
                  <c:v>1.7395979068264299E-2</c:v>
                </c:pt>
                <c:pt idx="2371">
                  <c:v>-0.113185285638102</c:v>
                </c:pt>
                <c:pt idx="2372">
                  <c:v>-0.16183832943666901</c:v>
                </c:pt>
                <c:pt idx="2373">
                  <c:v>7.3321724584950204E-2</c:v>
                </c:pt>
                <c:pt idx="2374">
                  <c:v>-0.18014680728147001</c:v>
                </c:pt>
                <c:pt idx="2375">
                  <c:v>-7.1795132015649799E-2</c:v>
                </c:pt>
                <c:pt idx="2376">
                  <c:v>-6.05581850180332E-2</c:v>
                </c:pt>
                <c:pt idx="2377">
                  <c:v>-8.2922238520960298E-2</c:v>
                </c:pt>
                <c:pt idx="2378">
                  <c:v>-8.2603659232010108E-3</c:v>
                </c:pt>
                <c:pt idx="2379">
                  <c:v>-1.2391239312172799E-3</c:v>
                </c:pt>
                <c:pt idx="2380">
                  <c:v>-0.131972457522883</c:v>
                </c:pt>
                <c:pt idx="2381">
                  <c:v>3.0674965187881899E-2</c:v>
                </c:pt>
                <c:pt idx="2382">
                  <c:v>-0.11042564021531701</c:v>
                </c:pt>
                <c:pt idx="2383">
                  <c:v>-0.106606412680643</c:v>
                </c:pt>
                <c:pt idx="2384">
                  <c:v>-2.8370336113462201E-2</c:v>
                </c:pt>
                <c:pt idx="2385">
                  <c:v>-8.0131407532160595E-2</c:v>
                </c:pt>
                <c:pt idx="2386">
                  <c:v>-9.7681048744922394E-2</c:v>
                </c:pt>
                <c:pt idx="2387">
                  <c:v>8.0789348302635802E-2</c:v>
                </c:pt>
                <c:pt idx="2388">
                  <c:v>6.3813225653646596E-2</c:v>
                </c:pt>
                <c:pt idx="2389">
                  <c:v>-0.178038621425924</c:v>
                </c:pt>
                <c:pt idx="2390">
                  <c:v>0.13175388059120599</c:v>
                </c:pt>
                <c:pt idx="2391">
                  <c:v>-4.7363198249947801E-2</c:v>
                </c:pt>
                <c:pt idx="2392">
                  <c:v>-1.9965252859598999E-2</c:v>
                </c:pt>
                <c:pt idx="2393">
                  <c:v>-6.04848351980323E-2</c:v>
                </c:pt>
                <c:pt idx="2394">
                  <c:v>-1.7969319091559299E-2</c:v>
                </c:pt>
                <c:pt idx="2395">
                  <c:v>-7.4915503114096907E-2</c:v>
                </c:pt>
                <c:pt idx="2396">
                  <c:v>0.219658692423225</c:v>
                </c:pt>
                <c:pt idx="2397">
                  <c:v>-0.12329149142514299</c:v>
                </c:pt>
                <c:pt idx="2398">
                  <c:v>9.0706597134548907E-3</c:v>
                </c:pt>
                <c:pt idx="2399">
                  <c:v>-4.3707845852556403E-2</c:v>
                </c:pt>
                <c:pt idx="2400">
                  <c:v>-3.8150229110853799E-2</c:v>
                </c:pt>
                <c:pt idx="2401">
                  <c:v>4.9721454467367601E-2</c:v>
                </c:pt>
                <c:pt idx="2402">
                  <c:v>-0.11106983694832299</c:v>
                </c:pt>
                <c:pt idx="2403">
                  <c:v>-1.09288463710788E-2</c:v>
                </c:pt>
                <c:pt idx="2404">
                  <c:v>-7.9191043777404602E-3</c:v>
                </c:pt>
                <c:pt idx="2405">
                  <c:v>1.87441191948334E-3</c:v>
                </c:pt>
                <c:pt idx="2406">
                  <c:v>-0.14479284045857299</c:v>
                </c:pt>
                <c:pt idx="2407">
                  <c:v>-0.23371422397885799</c:v>
                </c:pt>
                <c:pt idx="2408">
                  <c:v>5.7080531459861902E-2</c:v>
                </c:pt>
                <c:pt idx="2409">
                  <c:v>4.4658549875570899E-2</c:v>
                </c:pt>
                <c:pt idx="2410">
                  <c:v>-6.4657035684714301E-2</c:v>
                </c:pt>
                <c:pt idx="2411">
                  <c:v>6.0436277228828501E-2</c:v>
                </c:pt>
                <c:pt idx="2412">
                  <c:v>-0.119688789545528</c:v>
                </c:pt>
                <c:pt idx="2413">
                  <c:v>4.9368545722406197E-2</c:v>
                </c:pt>
                <c:pt idx="2414">
                  <c:v>-0.11071946849873</c:v>
                </c:pt>
                <c:pt idx="2415">
                  <c:v>-8.2473826129971797E-2</c:v>
                </c:pt>
                <c:pt idx="2416">
                  <c:v>5.64905812112926E-2</c:v>
                </c:pt>
                <c:pt idx="2417">
                  <c:v>-7.57008009409086E-2</c:v>
                </c:pt>
                <c:pt idx="2418">
                  <c:v>0.243157331849604</c:v>
                </c:pt>
                <c:pt idx="2419">
                  <c:v>-5.8139140448841602E-2</c:v>
                </c:pt>
                <c:pt idx="2420">
                  <c:v>-4.5715554821915E-2</c:v>
                </c:pt>
                <c:pt idx="2421">
                  <c:v>2.55595539936113E-2</c:v>
                </c:pt>
                <c:pt idx="2422">
                  <c:v>7.8278096012865298E-2</c:v>
                </c:pt>
                <c:pt idx="2423">
                  <c:v>-0.10363044285039499</c:v>
                </c:pt>
                <c:pt idx="2424">
                  <c:v>-4.3965931467857503E-2</c:v>
                </c:pt>
                <c:pt idx="2425">
                  <c:v>-0.169088113606437</c:v>
                </c:pt>
                <c:pt idx="2426">
                  <c:v>1.6926325269548799E-2</c:v>
                </c:pt>
                <c:pt idx="2427">
                  <c:v>4.9850873763343601E-2</c:v>
                </c:pt>
                <c:pt idx="2428">
                  <c:v>-0.109462304250996</c:v>
                </c:pt>
                <c:pt idx="2429">
                  <c:v>-1.26190438273976E-2</c:v>
                </c:pt>
                <c:pt idx="2430">
                  <c:v>-0.121218371023217</c:v>
                </c:pt>
                <c:pt idx="2431">
                  <c:v>-0.14972971963222501</c:v>
                </c:pt>
                <c:pt idx="2432">
                  <c:v>3.00269968739162E-2</c:v>
                </c:pt>
                <c:pt idx="2433">
                  <c:v>-6.2538314299857206E-2</c:v>
                </c:pt>
                <c:pt idx="2434">
                  <c:v>4.0685366184390198E-2</c:v>
                </c:pt>
                <c:pt idx="2435">
                  <c:v>-0.13539437352066999</c:v>
                </c:pt>
                <c:pt idx="2436">
                  <c:v>-5.4935779252232003E-2</c:v>
                </c:pt>
                <c:pt idx="2437">
                  <c:v>1.7681373510061601E-2</c:v>
                </c:pt>
                <c:pt idx="2438">
                  <c:v>-1.21682176189806E-2</c:v>
                </c:pt>
                <c:pt idx="2439">
                  <c:v>-0.12913867118339201</c:v>
                </c:pt>
                <c:pt idx="2440">
                  <c:v>-6.7696033371502706E-2</c:v>
                </c:pt>
                <c:pt idx="2441">
                  <c:v>-5.4936758791361796E-3</c:v>
                </c:pt>
                <c:pt idx="2442">
                  <c:v>8.1361140411035898E-2</c:v>
                </c:pt>
                <c:pt idx="2443">
                  <c:v>-5.0996120040178297E-2</c:v>
                </c:pt>
                <c:pt idx="2444">
                  <c:v>-3.1157357099332601E-2</c:v>
                </c:pt>
                <c:pt idx="2445">
                  <c:v>-0.172089386831249</c:v>
                </c:pt>
                <c:pt idx="2446">
                  <c:v>-4.7710977480081199E-2</c:v>
                </c:pt>
                <c:pt idx="2447">
                  <c:v>7.2852112167269403E-2</c:v>
                </c:pt>
                <c:pt idx="2448">
                  <c:v>6.11818385139999E-2</c:v>
                </c:pt>
                <c:pt idx="2449">
                  <c:v>4.5504971716791701E-2</c:v>
                </c:pt>
                <c:pt idx="2450">
                  <c:v>-5.3640549279167601E-2</c:v>
                </c:pt>
                <c:pt idx="2451">
                  <c:v>-1.33020700445003E-2</c:v>
                </c:pt>
                <c:pt idx="2452">
                  <c:v>-9.8162809873958395E-2</c:v>
                </c:pt>
                <c:pt idx="2453">
                  <c:v>-0.146799082805045</c:v>
                </c:pt>
                <c:pt idx="2454">
                  <c:v>-1.7596541531349701E-2</c:v>
                </c:pt>
                <c:pt idx="2455">
                  <c:v>-7.3050775402618798E-2</c:v>
                </c:pt>
                <c:pt idx="2456">
                  <c:v>3.3306569497616699E-2</c:v>
                </c:pt>
                <c:pt idx="2457">
                  <c:v>-1.0011725444946299E-2</c:v>
                </c:pt>
                <c:pt idx="2458">
                  <c:v>0.35114233217502699</c:v>
                </c:pt>
                <c:pt idx="2459">
                  <c:v>-0.10212760441768801</c:v>
                </c:pt>
                <c:pt idx="2460">
                  <c:v>0.17002274544752499</c:v>
                </c:pt>
                <c:pt idx="2461">
                  <c:v>4.2449253816127602E-2</c:v>
                </c:pt>
                <c:pt idx="2462">
                  <c:v>-7.9881887723766795E-2</c:v>
                </c:pt>
                <c:pt idx="2463">
                  <c:v>-5.8793868106874897E-2</c:v>
                </c:pt>
                <c:pt idx="2464">
                  <c:v>5.6716591746086599E-3</c:v>
                </c:pt>
                <c:pt idx="2465">
                  <c:v>0.13075526175796401</c:v>
                </c:pt>
                <c:pt idx="2466">
                  <c:v>-0.10489791088922</c:v>
                </c:pt>
                <c:pt idx="2467">
                  <c:v>-1.07683102504597E-2</c:v>
                </c:pt>
                <c:pt idx="2468">
                  <c:v>-2.4173601602427701E-2</c:v>
                </c:pt>
                <c:pt idx="2469">
                  <c:v>-3.3963523702866802E-2</c:v>
                </c:pt>
                <c:pt idx="2470">
                  <c:v>3.73247324163462E-2</c:v>
                </c:pt>
                <c:pt idx="2471">
                  <c:v>-0.160464661051888</c:v>
                </c:pt>
                <c:pt idx="2472">
                  <c:v>-0.14065660786487799</c:v>
                </c:pt>
                <c:pt idx="2473">
                  <c:v>1.40643205576296E-2</c:v>
                </c:pt>
                <c:pt idx="2474">
                  <c:v>-0.138069207800009</c:v>
                </c:pt>
                <c:pt idx="2475">
                  <c:v>-4.9588885001104401E-2</c:v>
                </c:pt>
                <c:pt idx="2476">
                  <c:v>-5.4944345090470699E-2</c:v>
                </c:pt>
                <c:pt idx="2477">
                  <c:v>2.46279712735227E-2</c:v>
                </c:pt>
                <c:pt idx="2478">
                  <c:v>-7.1695166229990698E-2</c:v>
                </c:pt>
                <c:pt idx="2479">
                  <c:v>-8.8655698543608899E-2</c:v>
                </c:pt>
                <c:pt idx="2480">
                  <c:v>-7.2751357809277606E-2</c:v>
                </c:pt>
                <c:pt idx="2481">
                  <c:v>-6.8602516194183699E-2</c:v>
                </c:pt>
                <c:pt idx="2482">
                  <c:v>-5.5558650367863997E-2</c:v>
                </c:pt>
                <c:pt idx="2483">
                  <c:v>5.0397221780320604E-3</c:v>
                </c:pt>
                <c:pt idx="2484">
                  <c:v>-7.4891381921873695E-2</c:v>
                </c:pt>
                <c:pt idx="2485">
                  <c:v>-7.5327144811014393E-2</c:v>
                </c:pt>
                <c:pt idx="2486">
                  <c:v>5.4538341561611902E-3</c:v>
                </c:pt>
                <c:pt idx="2487">
                  <c:v>-0.13336201085616001</c:v>
                </c:pt>
                <c:pt idx="2488">
                  <c:v>-1.7143948369962001E-2</c:v>
                </c:pt>
                <c:pt idx="2489">
                  <c:v>-0.111021574541464</c:v>
                </c:pt>
                <c:pt idx="2490">
                  <c:v>9.9531956032543598E-2</c:v>
                </c:pt>
                <c:pt idx="2491">
                  <c:v>-5.8886300785117897E-2</c:v>
                </c:pt>
                <c:pt idx="2492">
                  <c:v>-4.9193465632100697E-2</c:v>
                </c:pt>
                <c:pt idx="2493">
                  <c:v>-0.13227338304496999</c:v>
                </c:pt>
                <c:pt idx="2494">
                  <c:v>-8.1191891986877707E-2</c:v>
                </c:pt>
                <c:pt idx="2495">
                  <c:v>-3.5014126557896902E-2</c:v>
                </c:pt>
                <c:pt idx="2496">
                  <c:v>5.1596305073264397E-2</c:v>
                </c:pt>
                <c:pt idx="2497">
                  <c:v>-0.167973534746721</c:v>
                </c:pt>
                <c:pt idx="2498">
                  <c:v>-0.11238288386058901</c:v>
                </c:pt>
                <c:pt idx="2499">
                  <c:v>1.9795456790684601E-2</c:v>
                </c:pt>
                <c:pt idx="2500">
                  <c:v>-5.93782557594906E-2</c:v>
                </c:pt>
                <c:pt idx="2501">
                  <c:v>-2.2113642151375699E-2</c:v>
                </c:pt>
                <c:pt idx="2502">
                  <c:v>-0.108404939123457</c:v>
                </c:pt>
                <c:pt idx="2503">
                  <c:v>-6.1158297693055801E-2</c:v>
                </c:pt>
                <c:pt idx="2504">
                  <c:v>1.4955378689361301E-2</c:v>
                </c:pt>
                <c:pt idx="2505">
                  <c:v>-1.3330522489184199E-2</c:v>
                </c:pt>
                <c:pt idx="2506">
                  <c:v>-9.1774285837388406E-2</c:v>
                </c:pt>
                <c:pt idx="2507">
                  <c:v>8.0016625493527699E-2</c:v>
                </c:pt>
                <c:pt idx="2508">
                  <c:v>-0.124878958571548</c:v>
                </c:pt>
                <c:pt idx="2509">
                  <c:v>-5.2322211860751401E-2</c:v>
                </c:pt>
                <c:pt idx="2510">
                  <c:v>-0.11251308930366601</c:v>
                </c:pt>
                <c:pt idx="2511">
                  <c:v>-7.0405994588022699E-2</c:v>
                </c:pt>
                <c:pt idx="2512">
                  <c:v>5.2477759757783501E-2</c:v>
                </c:pt>
                <c:pt idx="2513">
                  <c:v>-9.8895513878887606E-2</c:v>
                </c:pt>
                <c:pt idx="2514">
                  <c:v>-7.6930289929671297E-2</c:v>
                </c:pt>
                <c:pt idx="2515">
                  <c:v>-0.148447073341722</c:v>
                </c:pt>
                <c:pt idx="2516">
                  <c:v>2.2873764695590999E-2</c:v>
                </c:pt>
                <c:pt idx="2517">
                  <c:v>0.24076048534689701</c:v>
                </c:pt>
                <c:pt idx="2518">
                  <c:v>9.6311707949261902E-2</c:v>
                </c:pt>
                <c:pt idx="2519">
                  <c:v>2.8039274248817098E-2</c:v>
                </c:pt>
                <c:pt idx="2520">
                  <c:v>-2.3634237289217101E-2</c:v>
                </c:pt>
                <c:pt idx="2521">
                  <c:v>-7.3333424795906793E-2</c:v>
                </c:pt>
                <c:pt idx="2522">
                  <c:v>2.5330348881551501E-2</c:v>
                </c:pt>
                <c:pt idx="2523">
                  <c:v>-5.2344935970051402E-2</c:v>
                </c:pt>
                <c:pt idx="2524">
                  <c:v>-7.1694905055099206E-2</c:v>
                </c:pt>
                <c:pt idx="2525">
                  <c:v>-5.15116674961478E-2</c:v>
                </c:pt>
                <c:pt idx="2526">
                  <c:v>-0.15813633405089</c:v>
                </c:pt>
                <c:pt idx="2527">
                  <c:v>-4.2892986112741803E-2</c:v>
                </c:pt>
                <c:pt idx="2528">
                  <c:v>-0.102755116805505</c:v>
                </c:pt>
                <c:pt idx="2529">
                  <c:v>-1.7595302605475802E-2</c:v>
                </c:pt>
                <c:pt idx="2530">
                  <c:v>3.1083031056158301E-2</c:v>
                </c:pt>
                <c:pt idx="2531">
                  <c:v>-1.90523792767383E-2</c:v>
                </c:pt>
                <c:pt idx="2532">
                  <c:v>-8.2238453863512403E-2</c:v>
                </c:pt>
                <c:pt idx="2533">
                  <c:v>-0.14616286343679399</c:v>
                </c:pt>
                <c:pt idx="2534">
                  <c:v>-9.4869038832558594E-2</c:v>
                </c:pt>
                <c:pt idx="2535">
                  <c:v>-6.7821820497894897E-2</c:v>
                </c:pt>
                <c:pt idx="2536">
                  <c:v>-5.9377408864456499E-2</c:v>
                </c:pt>
                <c:pt idx="2537">
                  <c:v>-0.20056430584669299</c:v>
                </c:pt>
                <c:pt idx="2538">
                  <c:v>-0.13073518342377199</c:v>
                </c:pt>
                <c:pt idx="2539">
                  <c:v>-0.116306185645626</c:v>
                </c:pt>
                <c:pt idx="2540">
                  <c:v>-9.4808144126155902E-2</c:v>
                </c:pt>
                <c:pt idx="2541">
                  <c:v>-2.7789442953477701E-2</c:v>
                </c:pt>
                <c:pt idx="2542">
                  <c:v>-6.7542011892535406E-2</c:v>
                </c:pt>
                <c:pt idx="2543">
                  <c:v>-1.59856897244115E-3</c:v>
                </c:pt>
                <c:pt idx="2544">
                  <c:v>-3.8639301280557703E-2</c:v>
                </c:pt>
                <c:pt idx="2545">
                  <c:v>-7.6396554985179499E-2</c:v>
                </c:pt>
                <c:pt idx="2546">
                  <c:v>-8.3172118747840307E-2</c:v>
                </c:pt>
                <c:pt idx="2547">
                  <c:v>-8.3373344850501893E-2</c:v>
                </c:pt>
                <c:pt idx="2548">
                  <c:v>-0.144805987942489</c:v>
                </c:pt>
                <c:pt idx="2549">
                  <c:v>-6.8213761186859401E-2</c:v>
                </c:pt>
                <c:pt idx="2550">
                  <c:v>4.5774461098348602E-2</c:v>
                </c:pt>
                <c:pt idx="2551">
                  <c:v>-5.5332685813553398E-2</c:v>
                </c:pt>
                <c:pt idx="2552">
                  <c:v>-0.101299603207611</c:v>
                </c:pt>
                <c:pt idx="2553">
                  <c:v>3.2411749986739097E-2</c:v>
                </c:pt>
                <c:pt idx="2554">
                  <c:v>2.6508394872370999E-3</c:v>
                </c:pt>
                <c:pt idx="2555">
                  <c:v>-0.115645620102459</c:v>
                </c:pt>
                <c:pt idx="2556">
                  <c:v>-4.9703463870484299E-2</c:v>
                </c:pt>
                <c:pt idx="2557">
                  <c:v>-0.111680129825449</c:v>
                </c:pt>
                <c:pt idx="2558">
                  <c:v>-5.5939850806856501E-3</c:v>
                </c:pt>
                <c:pt idx="2559">
                  <c:v>-3.9982401806924799E-2</c:v>
                </c:pt>
                <c:pt idx="2560">
                  <c:v>0.15493642872981001</c:v>
                </c:pt>
                <c:pt idx="2561">
                  <c:v>-9.1887162478171205E-2</c:v>
                </c:pt>
                <c:pt idx="2562">
                  <c:v>-0.12132869816435</c:v>
                </c:pt>
                <c:pt idx="2563">
                  <c:v>-0.120432875940694</c:v>
                </c:pt>
                <c:pt idx="2564">
                  <c:v>-1.8427817780254999E-2</c:v>
                </c:pt>
                <c:pt idx="2565">
                  <c:v>-0.18169249824699599</c:v>
                </c:pt>
                <c:pt idx="2566">
                  <c:v>-0.24406040059287801</c:v>
                </c:pt>
                <c:pt idx="2567">
                  <c:v>-0.127860806333985</c:v>
                </c:pt>
                <c:pt idx="2568">
                  <c:v>-5.43071160430229E-2</c:v>
                </c:pt>
                <c:pt idx="2569">
                  <c:v>0.18631735213110501</c:v>
                </c:pt>
                <c:pt idx="2570">
                  <c:v>4.6211150997410598E-2</c:v>
                </c:pt>
                <c:pt idx="2571">
                  <c:v>-2.87546720166434E-2</c:v>
                </c:pt>
                <c:pt idx="2572">
                  <c:v>1.9316486714472201E-2</c:v>
                </c:pt>
                <c:pt idx="2573">
                  <c:v>6.6388336459055203E-2</c:v>
                </c:pt>
                <c:pt idx="2574">
                  <c:v>-0.15363774479701101</c:v>
                </c:pt>
                <c:pt idx="2575">
                  <c:v>-7.2766963268026799E-2</c:v>
                </c:pt>
                <c:pt idx="2576">
                  <c:v>-0.18246001596950201</c:v>
                </c:pt>
                <c:pt idx="2577">
                  <c:v>-0.14110152007408899</c:v>
                </c:pt>
                <c:pt idx="2578">
                  <c:v>-0.118597901037679</c:v>
                </c:pt>
                <c:pt idx="2579">
                  <c:v>-3.3428969982042901E-2</c:v>
                </c:pt>
                <c:pt idx="2580">
                  <c:v>-5.2864148361683398E-2</c:v>
                </c:pt>
                <c:pt idx="2581">
                  <c:v>-4.7418802419171499E-2</c:v>
                </c:pt>
                <c:pt idx="2582">
                  <c:v>-0.14153229660351799</c:v>
                </c:pt>
                <c:pt idx="2583">
                  <c:v>1.3881719354516899E-2</c:v>
                </c:pt>
                <c:pt idx="2584">
                  <c:v>-4.0591537654245599E-2</c:v>
                </c:pt>
                <c:pt idx="2585">
                  <c:v>-0.11085944088166</c:v>
                </c:pt>
                <c:pt idx="2586">
                  <c:v>-0.11439840066715801</c:v>
                </c:pt>
                <c:pt idx="2587">
                  <c:v>-1.5424487093592501E-2</c:v>
                </c:pt>
                <c:pt idx="2588">
                  <c:v>6.5651455292567995E-2</c:v>
                </c:pt>
                <c:pt idx="2589">
                  <c:v>-0.167419211773843</c:v>
                </c:pt>
                <c:pt idx="2590">
                  <c:v>4.76127438902871E-2</c:v>
                </c:pt>
                <c:pt idx="2591">
                  <c:v>6.7999549515240801E-2</c:v>
                </c:pt>
                <c:pt idx="2592">
                  <c:v>-8.2593494304962406E-2</c:v>
                </c:pt>
                <c:pt idx="2593">
                  <c:v>5.1365161383031897E-2</c:v>
                </c:pt>
                <c:pt idx="2594">
                  <c:v>6.4769291481327996E-3</c:v>
                </c:pt>
                <c:pt idx="2595">
                  <c:v>8.1622424791399695E-2</c:v>
                </c:pt>
                <c:pt idx="2596">
                  <c:v>-0.121248447529944</c:v>
                </c:pt>
                <c:pt idx="2597">
                  <c:v>5.0045643262913102E-2</c:v>
                </c:pt>
                <c:pt idx="2598">
                  <c:v>5.3109868184564299E-2</c:v>
                </c:pt>
                <c:pt idx="2599">
                  <c:v>-0.14372479329280199</c:v>
                </c:pt>
                <c:pt idx="2600">
                  <c:v>1.7392615093223499E-3</c:v>
                </c:pt>
                <c:pt idx="2601">
                  <c:v>-9.6304770977538603E-2</c:v>
                </c:pt>
                <c:pt idx="2602">
                  <c:v>-4.8646759782577898E-4</c:v>
                </c:pt>
                <c:pt idx="2603">
                  <c:v>-0.11825163365142401</c:v>
                </c:pt>
                <c:pt idx="2604">
                  <c:v>-8.7589370623923895E-3</c:v>
                </c:pt>
                <c:pt idx="2605">
                  <c:v>2.7813782434642501E-2</c:v>
                </c:pt>
                <c:pt idx="2606">
                  <c:v>-7.3508644883992794E-2</c:v>
                </c:pt>
                <c:pt idx="2607">
                  <c:v>-6.8709269190351904E-2</c:v>
                </c:pt>
                <c:pt idx="2608">
                  <c:v>-0.120469062951247</c:v>
                </c:pt>
                <c:pt idx="2609">
                  <c:v>8.7717695245798297E-2</c:v>
                </c:pt>
                <c:pt idx="2610">
                  <c:v>-7.1097034930952305E-2</c:v>
                </c:pt>
                <c:pt idx="2611">
                  <c:v>-0.106536356517968</c:v>
                </c:pt>
                <c:pt idx="2612">
                  <c:v>-3.6797481661992003E-2</c:v>
                </c:pt>
                <c:pt idx="2613">
                  <c:v>5.53257515427985E-2</c:v>
                </c:pt>
                <c:pt idx="2614">
                  <c:v>-0.11214621264112901</c:v>
                </c:pt>
                <c:pt idx="2615">
                  <c:v>5.8785006430834001E-2</c:v>
                </c:pt>
                <c:pt idx="2616">
                  <c:v>-0.13775221394678699</c:v>
                </c:pt>
                <c:pt idx="2617">
                  <c:v>-0.135681053283294</c:v>
                </c:pt>
                <c:pt idx="2618">
                  <c:v>-9.5726998117476605E-2</c:v>
                </c:pt>
                <c:pt idx="2619">
                  <c:v>7.4462075998464897E-2</c:v>
                </c:pt>
                <c:pt idx="2620">
                  <c:v>-0.16975761433922501</c:v>
                </c:pt>
                <c:pt idx="2621">
                  <c:v>9.0291650952965003E-3</c:v>
                </c:pt>
                <c:pt idx="2622">
                  <c:v>0.16394296648880699</c:v>
                </c:pt>
                <c:pt idx="2623">
                  <c:v>-1.1508789426153E-2</c:v>
                </c:pt>
                <c:pt idx="2624">
                  <c:v>-0.11181256507395</c:v>
                </c:pt>
                <c:pt idx="2625">
                  <c:v>-6.0233553164279897E-2</c:v>
                </c:pt>
                <c:pt idx="2626">
                  <c:v>3.4343895782671802E-2</c:v>
                </c:pt>
                <c:pt idx="2627">
                  <c:v>4.0547906969011997E-2</c:v>
                </c:pt>
                <c:pt idx="2628">
                  <c:v>-4.5189047492859097E-2</c:v>
                </c:pt>
                <c:pt idx="2629">
                  <c:v>-1.10705167410519E-3</c:v>
                </c:pt>
                <c:pt idx="2630">
                  <c:v>-5.8476759189365297E-2</c:v>
                </c:pt>
                <c:pt idx="2631">
                  <c:v>-4.5322603694906101E-2</c:v>
                </c:pt>
                <c:pt idx="2632">
                  <c:v>-8.9924594600828897E-2</c:v>
                </c:pt>
                <c:pt idx="2633">
                  <c:v>-6.1864173099126098E-2</c:v>
                </c:pt>
                <c:pt idx="2634">
                  <c:v>6.5696183498071797E-2</c:v>
                </c:pt>
                <c:pt idx="2635">
                  <c:v>-0.13645614444669399</c:v>
                </c:pt>
                <c:pt idx="2636">
                  <c:v>-0.10406046195843301</c:v>
                </c:pt>
                <c:pt idx="2637">
                  <c:v>-4.9975513199945497E-2</c:v>
                </c:pt>
                <c:pt idx="2638">
                  <c:v>-0.13964824817851401</c:v>
                </c:pt>
                <c:pt idx="2639">
                  <c:v>-5.97249532965538E-2</c:v>
                </c:pt>
                <c:pt idx="2640">
                  <c:v>-4.3351478850822502E-2</c:v>
                </c:pt>
                <c:pt idx="2641">
                  <c:v>4.8944748783586803E-2</c:v>
                </c:pt>
                <c:pt idx="2642">
                  <c:v>-1.73898166817095E-2</c:v>
                </c:pt>
                <c:pt idx="2643">
                  <c:v>-0.22072213483845099</c:v>
                </c:pt>
                <c:pt idx="2644">
                  <c:v>-4.2204457114092299E-2</c:v>
                </c:pt>
                <c:pt idx="2645">
                  <c:v>0.144513577894956</c:v>
                </c:pt>
                <c:pt idx="2646">
                  <c:v>-5.4960775758767802E-2</c:v>
                </c:pt>
                <c:pt idx="2647">
                  <c:v>9.0852289387887794E-2</c:v>
                </c:pt>
                <c:pt idx="2648">
                  <c:v>-0.124988931071275</c:v>
                </c:pt>
                <c:pt idx="2649">
                  <c:v>-0.111926514261183</c:v>
                </c:pt>
                <c:pt idx="2650">
                  <c:v>-6.9475059426071795E-2</c:v>
                </c:pt>
                <c:pt idx="2651">
                  <c:v>-8.2707759850333004E-2</c:v>
                </c:pt>
                <c:pt idx="2652">
                  <c:v>3.1809177452116998E-2</c:v>
                </c:pt>
                <c:pt idx="2653">
                  <c:v>-0.16892091514169899</c:v>
                </c:pt>
                <c:pt idx="2654">
                  <c:v>-0.15860259979489799</c:v>
                </c:pt>
                <c:pt idx="2655">
                  <c:v>3.6166230326895002E-3</c:v>
                </c:pt>
                <c:pt idx="2656">
                  <c:v>-9.8949577381776302E-2</c:v>
                </c:pt>
                <c:pt idx="2657">
                  <c:v>6.7354533953461804E-2</c:v>
                </c:pt>
                <c:pt idx="2658">
                  <c:v>6.8723947105203506E-2</c:v>
                </c:pt>
                <c:pt idx="2659">
                  <c:v>-1.3979279980349099E-2</c:v>
                </c:pt>
                <c:pt idx="2660">
                  <c:v>-0.112066511179139</c:v>
                </c:pt>
                <c:pt idx="2661">
                  <c:v>9.1976872602655704E-2</c:v>
                </c:pt>
                <c:pt idx="2662">
                  <c:v>0.114099320739106</c:v>
                </c:pt>
                <c:pt idx="2663">
                  <c:v>-0.116911639732828</c:v>
                </c:pt>
                <c:pt idx="2664">
                  <c:v>-1.7952779829644602E-2</c:v>
                </c:pt>
                <c:pt idx="2665">
                  <c:v>6.3186249040295003E-2</c:v>
                </c:pt>
                <c:pt idx="2666">
                  <c:v>-6.5169794999704296E-3</c:v>
                </c:pt>
                <c:pt idx="2667">
                  <c:v>-0.11428871054492599</c:v>
                </c:pt>
                <c:pt idx="2668">
                  <c:v>-5.8185034486910099E-2</c:v>
                </c:pt>
                <c:pt idx="2669">
                  <c:v>1.8415379196971698E-2</c:v>
                </c:pt>
                <c:pt idx="2670">
                  <c:v>-1.55191673618393E-3</c:v>
                </c:pt>
                <c:pt idx="2671">
                  <c:v>-0.11318009942921101</c:v>
                </c:pt>
                <c:pt idx="2672">
                  <c:v>-7.0274719472281297E-2</c:v>
                </c:pt>
                <c:pt idx="2673">
                  <c:v>0.13069545910820901</c:v>
                </c:pt>
                <c:pt idx="2674">
                  <c:v>-9.3684432419066405E-2</c:v>
                </c:pt>
                <c:pt idx="2675">
                  <c:v>-4.1777852361044601E-2</c:v>
                </c:pt>
                <c:pt idx="2676">
                  <c:v>2.7625893992819801E-3</c:v>
                </c:pt>
                <c:pt idx="2677">
                  <c:v>-0.10353182256480201</c:v>
                </c:pt>
                <c:pt idx="2678">
                  <c:v>-4.7134116151861197E-3</c:v>
                </c:pt>
                <c:pt idx="2679">
                  <c:v>-6.7386812256208004E-2</c:v>
                </c:pt>
                <c:pt idx="2680">
                  <c:v>-3.5730283206610203E-2</c:v>
                </c:pt>
                <c:pt idx="2681">
                  <c:v>-7.9219180182099599E-2</c:v>
                </c:pt>
                <c:pt idx="2682">
                  <c:v>-6.8346643855505804E-2</c:v>
                </c:pt>
                <c:pt idx="2683">
                  <c:v>0.124027469145125</c:v>
                </c:pt>
                <c:pt idx="2684">
                  <c:v>-8.1972129112500597E-2</c:v>
                </c:pt>
                <c:pt idx="2685">
                  <c:v>5.6513486087546E-2</c:v>
                </c:pt>
                <c:pt idx="2686">
                  <c:v>-9.9231877780513705E-2</c:v>
                </c:pt>
                <c:pt idx="2687">
                  <c:v>-0.12781436614302499</c:v>
                </c:pt>
                <c:pt idx="2688">
                  <c:v>-2.8297669421518502E-2</c:v>
                </c:pt>
                <c:pt idx="2689">
                  <c:v>5.44027807968748E-2</c:v>
                </c:pt>
                <c:pt idx="2690">
                  <c:v>-8.1755444934770202E-2</c:v>
                </c:pt>
                <c:pt idx="2691">
                  <c:v>-0.101545629276766</c:v>
                </c:pt>
                <c:pt idx="2692">
                  <c:v>-1.67898826699142E-2</c:v>
                </c:pt>
                <c:pt idx="2693">
                  <c:v>-5.68751180918712E-2</c:v>
                </c:pt>
                <c:pt idx="2694">
                  <c:v>-0.21453248046512699</c:v>
                </c:pt>
                <c:pt idx="2695">
                  <c:v>0.24460577643147499</c:v>
                </c:pt>
                <c:pt idx="2696">
                  <c:v>7.0931808492471896E-2</c:v>
                </c:pt>
                <c:pt idx="2697">
                  <c:v>-7.8496582564690207E-2</c:v>
                </c:pt>
                <c:pt idx="2698">
                  <c:v>1.55172727945496E-2</c:v>
                </c:pt>
                <c:pt idx="2699">
                  <c:v>-0.17203630914363999</c:v>
                </c:pt>
                <c:pt idx="2700">
                  <c:v>-0.159554130039018</c:v>
                </c:pt>
                <c:pt idx="2701">
                  <c:v>-5.6101776937157198E-2</c:v>
                </c:pt>
                <c:pt idx="2702">
                  <c:v>-9.5415135250012106E-2</c:v>
                </c:pt>
                <c:pt idx="2703">
                  <c:v>2.9701996163967501E-2</c:v>
                </c:pt>
                <c:pt idx="2704">
                  <c:v>4.6588291033066803E-2</c:v>
                </c:pt>
                <c:pt idx="2705">
                  <c:v>-0.120340820266034</c:v>
                </c:pt>
                <c:pt idx="2706">
                  <c:v>-0.105812624005877</c:v>
                </c:pt>
                <c:pt idx="2707">
                  <c:v>2.25229065494768E-2</c:v>
                </c:pt>
                <c:pt idx="2708">
                  <c:v>-6.2185909888035497E-2</c:v>
                </c:pt>
                <c:pt idx="2709">
                  <c:v>2.0184440471480202E-3</c:v>
                </c:pt>
                <c:pt idx="2710">
                  <c:v>-0.23902894643806499</c:v>
                </c:pt>
                <c:pt idx="2711">
                  <c:v>-0.11603745586147</c:v>
                </c:pt>
                <c:pt idx="2712">
                  <c:v>-5.9773401550059703E-2</c:v>
                </c:pt>
                <c:pt idx="2713">
                  <c:v>-7.2765863173523307E-2</c:v>
                </c:pt>
                <c:pt idx="2714">
                  <c:v>-8.3774528085734296E-2</c:v>
                </c:pt>
                <c:pt idx="2715">
                  <c:v>-5.3657769499938703E-2</c:v>
                </c:pt>
                <c:pt idx="2716">
                  <c:v>-1.5953118322445701E-2</c:v>
                </c:pt>
                <c:pt idx="2717">
                  <c:v>-5.9287545498811801E-3</c:v>
                </c:pt>
                <c:pt idx="2718">
                  <c:v>7.3346387414099795E-2</c:v>
                </c:pt>
                <c:pt idx="2719">
                  <c:v>-0.10154691500107101</c:v>
                </c:pt>
                <c:pt idx="2720">
                  <c:v>4.7127035055424898E-2</c:v>
                </c:pt>
                <c:pt idx="2721">
                  <c:v>2.08385569021265E-2</c:v>
                </c:pt>
                <c:pt idx="2722">
                  <c:v>-0.14456735674193799</c:v>
                </c:pt>
                <c:pt idx="2723">
                  <c:v>-7.9833170034985898E-2</c:v>
                </c:pt>
                <c:pt idx="2724">
                  <c:v>-7.6321462110566798E-2</c:v>
                </c:pt>
                <c:pt idx="2725">
                  <c:v>8.01844370079694E-2</c:v>
                </c:pt>
                <c:pt idx="2726">
                  <c:v>5.3351529512911902E-2</c:v>
                </c:pt>
                <c:pt idx="2727">
                  <c:v>-0.24671005031722301</c:v>
                </c:pt>
                <c:pt idx="2728">
                  <c:v>-9.0069656347451704E-2</c:v>
                </c:pt>
                <c:pt idx="2729">
                  <c:v>5.6164861042512698E-2</c:v>
                </c:pt>
                <c:pt idx="2730">
                  <c:v>-1.9646005181799701E-2</c:v>
                </c:pt>
                <c:pt idx="2731">
                  <c:v>-6.1201119615997598E-2</c:v>
                </c:pt>
                <c:pt idx="2732">
                  <c:v>-6.6151502991179903E-2</c:v>
                </c:pt>
                <c:pt idx="2733">
                  <c:v>-9.9593784309705696E-2</c:v>
                </c:pt>
                <c:pt idx="2734">
                  <c:v>3.8596396781803897E-2</c:v>
                </c:pt>
                <c:pt idx="2735">
                  <c:v>-5.1857723844777902E-2</c:v>
                </c:pt>
                <c:pt idx="2736">
                  <c:v>1.15236888552239E-3</c:v>
                </c:pt>
                <c:pt idx="2737">
                  <c:v>5.40350177246278E-2</c:v>
                </c:pt>
                <c:pt idx="2738">
                  <c:v>-9.2924551369261393E-2</c:v>
                </c:pt>
                <c:pt idx="2739">
                  <c:v>3.1499984636299799E-2</c:v>
                </c:pt>
                <c:pt idx="2740">
                  <c:v>-6.1390776892629603E-2</c:v>
                </c:pt>
                <c:pt idx="2741">
                  <c:v>8.6780495668475205E-2</c:v>
                </c:pt>
                <c:pt idx="2742">
                  <c:v>-6.6555147658615296E-2</c:v>
                </c:pt>
                <c:pt idx="2743">
                  <c:v>-8.6825739842449706E-2</c:v>
                </c:pt>
                <c:pt idx="2744">
                  <c:v>6.9886995168859699E-3</c:v>
                </c:pt>
                <c:pt idx="2745">
                  <c:v>2.8715323771751702E-2</c:v>
                </c:pt>
                <c:pt idx="2746">
                  <c:v>-1.6301787097860999E-2</c:v>
                </c:pt>
                <c:pt idx="2747">
                  <c:v>-8.2638208800203103E-2</c:v>
                </c:pt>
                <c:pt idx="2748">
                  <c:v>8.6734907175056697E-4</c:v>
                </c:pt>
                <c:pt idx="2749">
                  <c:v>-2.5169804932914101E-2</c:v>
                </c:pt>
                <c:pt idx="2750">
                  <c:v>-2.3242104501076E-2</c:v>
                </c:pt>
                <c:pt idx="2751">
                  <c:v>-0.19645247741310701</c:v>
                </c:pt>
                <c:pt idx="2752">
                  <c:v>-3.0847496741919202E-2</c:v>
                </c:pt>
                <c:pt idx="2753">
                  <c:v>4.7276447976795297E-2</c:v>
                </c:pt>
                <c:pt idx="2754">
                  <c:v>-2.27527807809569E-3</c:v>
                </c:pt>
                <c:pt idx="2755">
                  <c:v>-6.18664341761654E-2</c:v>
                </c:pt>
                <c:pt idx="2756">
                  <c:v>-0.27513827308890199</c:v>
                </c:pt>
                <c:pt idx="2757">
                  <c:v>8.09456864369862E-2</c:v>
                </c:pt>
                <c:pt idx="2758">
                  <c:v>-0.21473771416306001</c:v>
                </c:pt>
                <c:pt idx="2759">
                  <c:v>-7.87532329516996E-2</c:v>
                </c:pt>
                <c:pt idx="2760">
                  <c:v>-3.7048409220581398E-2</c:v>
                </c:pt>
                <c:pt idx="2761">
                  <c:v>2.2866249988506799E-2</c:v>
                </c:pt>
                <c:pt idx="2762">
                  <c:v>8.4686224699783708E-3</c:v>
                </c:pt>
                <c:pt idx="2763">
                  <c:v>-9.0120616548325899E-2</c:v>
                </c:pt>
                <c:pt idx="2764">
                  <c:v>-0.10870766569875601</c:v>
                </c:pt>
                <c:pt idx="2765">
                  <c:v>-2.6044708019633801E-2</c:v>
                </c:pt>
                <c:pt idx="2766">
                  <c:v>3.28792643692815E-2</c:v>
                </c:pt>
                <c:pt idx="2767">
                  <c:v>-0.11534147268167499</c:v>
                </c:pt>
                <c:pt idx="2768">
                  <c:v>-4.4078120740358002E-2</c:v>
                </c:pt>
                <c:pt idx="2769">
                  <c:v>-0.13838205984504201</c:v>
                </c:pt>
                <c:pt idx="2770">
                  <c:v>-0.19125943225572201</c:v>
                </c:pt>
                <c:pt idx="2771">
                  <c:v>8.5404777847664104E-4</c:v>
                </c:pt>
                <c:pt idx="2772">
                  <c:v>9.90326865930591E-3</c:v>
                </c:pt>
                <c:pt idx="2773">
                  <c:v>-0.107761166774138</c:v>
                </c:pt>
                <c:pt idx="2774">
                  <c:v>-0.15909797448945301</c:v>
                </c:pt>
                <c:pt idx="2775">
                  <c:v>4.7767481999118303E-2</c:v>
                </c:pt>
                <c:pt idx="2776">
                  <c:v>-0.109152575859555</c:v>
                </c:pt>
                <c:pt idx="2777">
                  <c:v>-0.11359402644532</c:v>
                </c:pt>
                <c:pt idx="2778">
                  <c:v>0.11775127663311399</c:v>
                </c:pt>
                <c:pt idx="2779">
                  <c:v>-5.6199881790514702E-2</c:v>
                </c:pt>
                <c:pt idx="2780">
                  <c:v>8.0854474074114599E-2</c:v>
                </c:pt>
                <c:pt idx="2781">
                  <c:v>-8.2950994478027298E-2</c:v>
                </c:pt>
                <c:pt idx="2782">
                  <c:v>-2.3067873244785101E-2</c:v>
                </c:pt>
                <c:pt idx="2783">
                  <c:v>1.0017437327083401E-2</c:v>
                </c:pt>
                <c:pt idx="2784">
                  <c:v>3.3885446013934797E-2</c:v>
                </c:pt>
                <c:pt idx="2785">
                  <c:v>7.8326515411524703E-2</c:v>
                </c:pt>
                <c:pt idx="2786">
                  <c:v>-8.1859566623100094E-2</c:v>
                </c:pt>
                <c:pt idx="2787">
                  <c:v>-0.19401011858249601</c:v>
                </c:pt>
                <c:pt idx="2788">
                  <c:v>-0.14360469766835701</c:v>
                </c:pt>
                <c:pt idx="2789">
                  <c:v>-0.185893654266306</c:v>
                </c:pt>
                <c:pt idx="2790">
                  <c:v>-0.101266000776826</c:v>
                </c:pt>
                <c:pt idx="2791">
                  <c:v>-6.3580740598673899E-2</c:v>
                </c:pt>
                <c:pt idx="2792">
                  <c:v>-8.9686060893566094E-2</c:v>
                </c:pt>
                <c:pt idx="2793">
                  <c:v>-4.8856623778878998E-2</c:v>
                </c:pt>
                <c:pt idx="2794">
                  <c:v>-0.13627511585901</c:v>
                </c:pt>
                <c:pt idx="2795">
                  <c:v>6.21123781674289E-2</c:v>
                </c:pt>
                <c:pt idx="2796">
                  <c:v>2.43931887302535E-2</c:v>
                </c:pt>
                <c:pt idx="2797">
                  <c:v>3.02074968400072E-2</c:v>
                </c:pt>
                <c:pt idx="2798">
                  <c:v>5.6409768646994402E-2</c:v>
                </c:pt>
                <c:pt idx="2799">
                  <c:v>-3.1815937837890801E-2</c:v>
                </c:pt>
                <c:pt idx="2800">
                  <c:v>-0.124066565410477</c:v>
                </c:pt>
                <c:pt idx="2801">
                  <c:v>0.24971735420059099</c:v>
                </c:pt>
                <c:pt idx="2802">
                  <c:v>2.65907124890052E-2</c:v>
                </c:pt>
                <c:pt idx="2803">
                  <c:v>0.13944710421727399</c:v>
                </c:pt>
                <c:pt idx="2804">
                  <c:v>-9.5888524408262992E-3</c:v>
                </c:pt>
                <c:pt idx="2805">
                  <c:v>-0.13039666080498999</c:v>
                </c:pt>
                <c:pt idx="2806">
                  <c:v>-2.1467613944060399E-2</c:v>
                </c:pt>
                <c:pt idx="2807">
                  <c:v>-7.2786929655641999E-2</c:v>
                </c:pt>
                <c:pt idx="2808">
                  <c:v>-9.1504800042653003E-2</c:v>
                </c:pt>
                <c:pt idx="2809">
                  <c:v>-4.8638268699985297E-3</c:v>
                </c:pt>
                <c:pt idx="2810">
                  <c:v>-8.5274843783065699E-2</c:v>
                </c:pt>
                <c:pt idx="2811">
                  <c:v>-4.4728808997005504E-3</c:v>
                </c:pt>
                <c:pt idx="2812">
                  <c:v>-4.5737933304352801E-2</c:v>
                </c:pt>
                <c:pt idx="2813">
                  <c:v>4.6230659266122999E-2</c:v>
                </c:pt>
                <c:pt idx="2814">
                  <c:v>-6.3328525911406294E-2</c:v>
                </c:pt>
                <c:pt idx="2815">
                  <c:v>2.75974656049955E-2</c:v>
                </c:pt>
                <c:pt idx="2816">
                  <c:v>-0.11357734075169</c:v>
                </c:pt>
                <c:pt idx="2817">
                  <c:v>0.19522294229770101</c:v>
                </c:pt>
                <c:pt idx="2818">
                  <c:v>2.2669759762438301E-2</c:v>
                </c:pt>
                <c:pt idx="2819">
                  <c:v>3.99852645473135E-2</c:v>
                </c:pt>
                <c:pt idx="2820">
                  <c:v>-5.2556519828111298E-2</c:v>
                </c:pt>
                <c:pt idx="2821">
                  <c:v>0.11962311590617999</c:v>
                </c:pt>
                <c:pt idx="2822">
                  <c:v>7.91200300398609E-2</c:v>
                </c:pt>
                <c:pt idx="2823">
                  <c:v>-4.6826882257640499E-2</c:v>
                </c:pt>
                <c:pt idx="2824">
                  <c:v>-3.6154200624395998E-2</c:v>
                </c:pt>
                <c:pt idx="2825">
                  <c:v>-8.2451604588820601E-2</c:v>
                </c:pt>
                <c:pt idx="2826">
                  <c:v>9.2234567156928002E-2</c:v>
                </c:pt>
                <c:pt idx="2827">
                  <c:v>-7.2689506997039494E-2</c:v>
                </c:pt>
                <c:pt idx="2828">
                  <c:v>3.2512823441265E-2</c:v>
                </c:pt>
                <c:pt idx="2829">
                  <c:v>-0.10524488638018301</c:v>
                </c:pt>
                <c:pt idx="2830">
                  <c:v>0.20148950340113</c:v>
                </c:pt>
                <c:pt idx="2831">
                  <c:v>7.83954769604671E-2</c:v>
                </c:pt>
                <c:pt idx="2832">
                  <c:v>-2.9574267331994999E-2</c:v>
                </c:pt>
                <c:pt idx="2833">
                  <c:v>-5.3852176974932497E-2</c:v>
                </c:pt>
                <c:pt idx="2834">
                  <c:v>-2.3529879116223298E-2</c:v>
                </c:pt>
                <c:pt idx="2835">
                  <c:v>8.8550125761948095E-2</c:v>
                </c:pt>
                <c:pt idx="2836">
                  <c:v>1.9280696771525101E-2</c:v>
                </c:pt>
                <c:pt idx="2837">
                  <c:v>-6.7439276771073906E-2</c:v>
                </c:pt>
                <c:pt idx="2838">
                  <c:v>9.0644606144911294E-2</c:v>
                </c:pt>
                <c:pt idx="2839">
                  <c:v>-9.5461251147850298E-2</c:v>
                </c:pt>
                <c:pt idx="2840">
                  <c:v>7.9594626071398403E-2</c:v>
                </c:pt>
                <c:pt idx="2841">
                  <c:v>0.15232682640966499</c:v>
                </c:pt>
                <c:pt idx="2842">
                  <c:v>-4.4071715250953297E-2</c:v>
                </c:pt>
                <c:pt idx="2843">
                  <c:v>-9.2772248358977003E-2</c:v>
                </c:pt>
                <c:pt idx="2844">
                  <c:v>3.5754821168092497E-2</c:v>
                </c:pt>
                <c:pt idx="2845">
                  <c:v>-0.20528448152074</c:v>
                </c:pt>
                <c:pt idx="2846">
                  <c:v>-0.167393275751962</c:v>
                </c:pt>
                <c:pt idx="2847">
                  <c:v>7.9794321387302206E-2</c:v>
                </c:pt>
                <c:pt idx="2848">
                  <c:v>-4.8223087682203E-2</c:v>
                </c:pt>
                <c:pt idx="2849">
                  <c:v>-5.0943803506843501E-2</c:v>
                </c:pt>
                <c:pt idx="2850">
                  <c:v>-1.7273900386671301E-2</c:v>
                </c:pt>
                <c:pt idx="2851">
                  <c:v>6.1047644323812399E-2</c:v>
                </c:pt>
                <c:pt idx="2852">
                  <c:v>-0.10720362313722701</c:v>
                </c:pt>
                <c:pt idx="2853">
                  <c:v>6.5334225965633805E-2</c:v>
                </c:pt>
                <c:pt idx="2854">
                  <c:v>-0.115095696618984</c:v>
                </c:pt>
                <c:pt idx="2855">
                  <c:v>-6.9803477244370499E-2</c:v>
                </c:pt>
                <c:pt idx="2856">
                  <c:v>7.9563003986461198E-2</c:v>
                </c:pt>
                <c:pt idx="2857">
                  <c:v>9.6218965510726007E-2</c:v>
                </c:pt>
                <c:pt idx="2858">
                  <c:v>-4.2226999813613601E-2</c:v>
                </c:pt>
                <c:pt idx="2859">
                  <c:v>-4.8166901047066397E-2</c:v>
                </c:pt>
                <c:pt idx="2860">
                  <c:v>-8.8672876813399498E-2</c:v>
                </c:pt>
                <c:pt idx="2861">
                  <c:v>-8.6853095943819607E-3</c:v>
                </c:pt>
                <c:pt idx="2862">
                  <c:v>5.7010655489468896E-3</c:v>
                </c:pt>
                <c:pt idx="2863">
                  <c:v>-6.6021412842826699E-2</c:v>
                </c:pt>
                <c:pt idx="2864">
                  <c:v>0.13443711878422199</c:v>
                </c:pt>
                <c:pt idx="2865">
                  <c:v>-3.2773886742749198E-2</c:v>
                </c:pt>
                <c:pt idx="2866">
                  <c:v>-5.4254494217178498E-2</c:v>
                </c:pt>
                <c:pt idx="2867">
                  <c:v>8.2307064230535704E-3</c:v>
                </c:pt>
                <c:pt idx="2868">
                  <c:v>-8.7140731686455197E-2</c:v>
                </c:pt>
                <c:pt idx="2869">
                  <c:v>1.3415769987282999E-2</c:v>
                </c:pt>
                <c:pt idx="2870">
                  <c:v>5.9187447281852101E-3</c:v>
                </c:pt>
                <c:pt idx="2871">
                  <c:v>-6.2323132792005999E-2</c:v>
                </c:pt>
                <c:pt idx="2872">
                  <c:v>-5.8559414447513398E-2</c:v>
                </c:pt>
                <c:pt idx="2873">
                  <c:v>2.5487177689962298E-3</c:v>
                </c:pt>
                <c:pt idx="2874">
                  <c:v>-6.97112640255515E-2</c:v>
                </c:pt>
                <c:pt idx="2875">
                  <c:v>-7.8363330712627494E-2</c:v>
                </c:pt>
                <c:pt idx="2876">
                  <c:v>-8.8425147231176601E-2</c:v>
                </c:pt>
                <c:pt idx="2877">
                  <c:v>-0.13014800693640999</c:v>
                </c:pt>
                <c:pt idx="2878">
                  <c:v>1.53721303363357E-2</c:v>
                </c:pt>
                <c:pt idx="2879">
                  <c:v>-0.115323220438318</c:v>
                </c:pt>
                <c:pt idx="2880">
                  <c:v>1.36404870774216E-2</c:v>
                </c:pt>
                <c:pt idx="2881">
                  <c:v>-8.0044842753604697E-2</c:v>
                </c:pt>
                <c:pt idx="2882">
                  <c:v>-0.132471110780227</c:v>
                </c:pt>
                <c:pt idx="2883">
                  <c:v>-5.0462102002673398E-2</c:v>
                </c:pt>
                <c:pt idx="2884">
                  <c:v>2.5126719622114099E-2</c:v>
                </c:pt>
                <c:pt idx="2885">
                  <c:v>-0.11842483812924801</c:v>
                </c:pt>
                <c:pt idx="2886">
                  <c:v>-8.1529983109183093E-2</c:v>
                </c:pt>
                <c:pt idx="2887">
                  <c:v>-6.4657126732711803E-2</c:v>
                </c:pt>
                <c:pt idx="2888">
                  <c:v>-0.13626020401799299</c:v>
                </c:pt>
                <c:pt idx="2889">
                  <c:v>-0.18060521238305399</c:v>
                </c:pt>
                <c:pt idx="2890">
                  <c:v>-7.6286336255199302E-2</c:v>
                </c:pt>
                <c:pt idx="2891">
                  <c:v>-0.107260066744749</c:v>
                </c:pt>
                <c:pt idx="2892">
                  <c:v>0.20842375943781899</c:v>
                </c:pt>
                <c:pt idx="2893">
                  <c:v>5.5212200438350401E-2</c:v>
                </c:pt>
                <c:pt idx="2894">
                  <c:v>-7.4447942588098406E-2</c:v>
                </c:pt>
                <c:pt idx="2895">
                  <c:v>-5.8724651092134598E-3</c:v>
                </c:pt>
                <c:pt idx="2896">
                  <c:v>7.1409187096017804E-2</c:v>
                </c:pt>
                <c:pt idx="2897">
                  <c:v>-3.2889978798793101E-2</c:v>
                </c:pt>
                <c:pt idx="2898">
                  <c:v>7.5411576233459093E-2</c:v>
                </c:pt>
                <c:pt idx="2899">
                  <c:v>-8.00503597491629E-2</c:v>
                </c:pt>
                <c:pt idx="2900">
                  <c:v>1.15052929590602E-2</c:v>
                </c:pt>
                <c:pt idx="2901">
                  <c:v>3.4904673041600302E-3</c:v>
                </c:pt>
                <c:pt idx="2902">
                  <c:v>6.9973178005823505E-2</c:v>
                </c:pt>
                <c:pt idx="2903">
                  <c:v>-0.146999635420513</c:v>
                </c:pt>
                <c:pt idx="2904">
                  <c:v>-4.5729549953138701E-2</c:v>
                </c:pt>
                <c:pt idx="2905">
                  <c:v>-0.14759360710894101</c:v>
                </c:pt>
                <c:pt idx="2906">
                  <c:v>-1.0512333570338799E-2</c:v>
                </c:pt>
                <c:pt idx="2907">
                  <c:v>-7.5678335533851296E-2</c:v>
                </c:pt>
                <c:pt idx="2908">
                  <c:v>8.9673717251431001E-2</c:v>
                </c:pt>
                <c:pt idx="2909">
                  <c:v>-5.29584366677067E-2</c:v>
                </c:pt>
                <c:pt idx="2910">
                  <c:v>1.72572972777232E-2</c:v>
                </c:pt>
                <c:pt idx="2911">
                  <c:v>-0.103589424282003</c:v>
                </c:pt>
                <c:pt idx="2912">
                  <c:v>-0.123502435747412</c:v>
                </c:pt>
                <c:pt idx="2913">
                  <c:v>-0.19197477587228701</c:v>
                </c:pt>
                <c:pt idx="2914">
                  <c:v>-0.12725258109675699</c:v>
                </c:pt>
                <c:pt idx="2915">
                  <c:v>-0.114034788929905</c:v>
                </c:pt>
                <c:pt idx="2916">
                  <c:v>-0.131974937221361</c:v>
                </c:pt>
                <c:pt idx="2917">
                  <c:v>-0.153137121250254</c:v>
                </c:pt>
                <c:pt idx="2918">
                  <c:v>-1.9878214275188998E-2</c:v>
                </c:pt>
                <c:pt idx="2919">
                  <c:v>0.10822146191149699</c:v>
                </c:pt>
                <c:pt idx="2920">
                  <c:v>-6.03716592570143E-2</c:v>
                </c:pt>
                <c:pt idx="2921">
                  <c:v>-7.2842120807870905E-2</c:v>
                </c:pt>
                <c:pt idx="2922">
                  <c:v>-0.156166238797774</c:v>
                </c:pt>
                <c:pt idx="2923">
                  <c:v>-1.2498834497200999E-3</c:v>
                </c:pt>
                <c:pt idx="2924">
                  <c:v>4.1483593870769803E-2</c:v>
                </c:pt>
                <c:pt idx="2925">
                  <c:v>-7.46106428722495E-2</c:v>
                </c:pt>
                <c:pt idx="2926">
                  <c:v>4.6516330664747602E-3</c:v>
                </c:pt>
                <c:pt idx="2927">
                  <c:v>-3.11645358296158E-2</c:v>
                </c:pt>
                <c:pt idx="2928">
                  <c:v>-5.25395604632104E-2</c:v>
                </c:pt>
                <c:pt idx="2929">
                  <c:v>4.98192445419239E-2</c:v>
                </c:pt>
                <c:pt idx="2930">
                  <c:v>-0.205482080663208</c:v>
                </c:pt>
                <c:pt idx="2931">
                  <c:v>-0.112257438780973</c:v>
                </c:pt>
                <c:pt idx="2932">
                  <c:v>-0.100595889153881</c:v>
                </c:pt>
                <c:pt idx="2933">
                  <c:v>1.76003222776249E-2</c:v>
                </c:pt>
                <c:pt idx="2934">
                  <c:v>-0.15476504577122599</c:v>
                </c:pt>
                <c:pt idx="2935">
                  <c:v>-0.127545282456588</c:v>
                </c:pt>
                <c:pt idx="2936">
                  <c:v>-2.9237453298526901E-2</c:v>
                </c:pt>
                <c:pt idx="2937">
                  <c:v>-5.3442062667199898E-2</c:v>
                </c:pt>
                <c:pt idx="2938">
                  <c:v>0.18253697761561399</c:v>
                </c:pt>
                <c:pt idx="2939">
                  <c:v>-0.18014474434347599</c:v>
                </c:pt>
                <c:pt idx="2940">
                  <c:v>-3.65372418530008E-2</c:v>
                </c:pt>
                <c:pt idx="2941">
                  <c:v>6.8485829320172401E-2</c:v>
                </c:pt>
                <c:pt idx="2942">
                  <c:v>-6.5221495077427194E-2</c:v>
                </c:pt>
                <c:pt idx="2943">
                  <c:v>-8.5592491101988494E-2</c:v>
                </c:pt>
                <c:pt idx="2944">
                  <c:v>-4.7608069432210499E-2</c:v>
                </c:pt>
                <c:pt idx="2945">
                  <c:v>-9.9815926549275992E-3</c:v>
                </c:pt>
                <c:pt idx="2946">
                  <c:v>3.0120623065639202E-2</c:v>
                </c:pt>
                <c:pt idx="2947">
                  <c:v>-0.100195589352283</c:v>
                </c:pt>
                <c:pt idx="2948">
                  <c:v>-0.199672501717647</c:v>
                </c:pt>
                <c:pt idx="2949">
                  <c:v>8.1075836759808298E-2</c:v>
                </c:pt>
                <c:pt idx="2950">
                  <c:v>-0.24311319785357599</c:v>
                </c:pt>
                <c:pt idx="2951">
                  <c:v>0.15515304448078601</c:v>
                </c:pt>
                <c:pt idx="2952">
                  <c:v>-1.62842760045043E-2</c:v>
                </c:pt>
                <c:pt idx="2953">
                  <c:v>-9.9510467170320596E-2</c:v>
                </c:pt>
                <c:pt idx="2954">
                  <c:v>5.8886190937929697E-2</c:v>
                </c:pt>
                <c:pt idx="2955">
                  <c:v>-1.6721793608716101E-2</c:v>
                </c:pt>
                <c:pt idx="2956">
                  <c:v>-7.59526136439614E-2</c:v>
                </c:pt>
                <c:pt idx="2957">
                  <c:v>5.5154162483040302E-2</c:v>
                </c:pt>
                <c:pt idx="2958">
                  <c:v>-9.1914792120151703E-2</c:v>
                </c:pt>
                <c:pt idx="2959">
                  <c:v>-3.25343656571144E-2</c:v>
                </c:pt>
                <c:pt idx="2960">
                  <c:v>4.7360351026185299E-2</c:v>
                </c:pt>
                <c:pt idx="2961">
                  <c:v>-0.118523492269661</c:v>
                </c:pt>
                <c:pt idx="2962">
                  <c:v>-0.134595332932443</c:v>
                </c:pt>
                <c:pt idx="2963">
                  <c:v>-1.56692022367633E-2</c:v>
                </c:pt>
                <c:pt idx="2964">
                  <c:v>9.7138087877930004E-2</c:v>
                </c:pt>
                <c:pt idx="2965">
                  <c:v>-6.7141158844415294E-2</c:v>
                </c:pt>
                <c:pt idx="2966">
                  <c:v>-5.7452535431154098E-2</c:v>
                </c:pt>
                <c:pt idx="2967">
                  <c:v>-7.2201737247095096E-2</c:v>
                </c:pt>
                <c:pt idx="2968">
                  <c:v>-9.9111034606486306E-2</c:v>
                </c:pt>
                <c:pt idx="2969">
                  <c:v>-0.17070380542029501</c:v>
                </c:pt>
                <c:pt idx="2970">
                  <c:v>8.8662284790119693E-3</c:v>
                </c:pt>
                <c:pt idx="2971">
                  <c:v>-0.10377612164842701</c:v>
                </c:pt>
                <c:pt idx="2972">
                  <c:v>-0.107939946628477</c:v>
                </c:pt>
                <c:pt idx="2973">
                  <c:v>-5.7210320647136798E-2</c:v>
                </c:pt>
                <c:pt idx="2974">
                  <c:v>-0.147499762784149</c:v>
                </c:pt>
                <c:pt idx="2975">
                  <c:v>-0.15590106773993601</c:v>
                </c:pt>
                <c:pt idx="2976">
                  <c:v>-0.161980372656469</c:v>
                </c:pt>
                <c:pt idx="2977">
                  <c:v>-6.7121734214892606E-2</c:v>
                </c:pt>
                <c:pt idx="2978">
                  <c:v>-9.7050671882974393E-2</c:v>
                </c:pt>
                <c:pt idx="2979">
                  <c:v>-2.71376696328023E-2</c:v>
                </c:pt>
                <c:pt idx="2980">
                  <c:v>-2.1482712553697599E-2</c:v>
                </c:pt>
                <c:pt idx="2981">
                  <c:v>-0.14758116097164301</c:v>
                </c:pt>
                <c:pt idx="2982">
                  <c:v>-0.174289198196797</c:v>
                </c:pt>
                <c:pt idx="2983">
                  <c:v>-0.113222114544875</c:v>
                </c:pt>
                <c:pt idx="2984">
                  <c:v>-8.5241303247415495E-2</c:v>
                </c:pt>
                <c:pt idx="2985">
                  <c:v>-3.8224205349849598E-2</c:v>
                </c:pt>
                <c:pt idx="2986">
                  <c:v>-5.1395127299394397E-2</c:v>
                </c:pt>
                <c:pt idx="2987">
                  <c:v>6.6160242251243097E-3</c:v>
                </c:pt>
                <c:pt idx="2988">
                  <c:v>1.53625828200967E-2</c:v>
                </c:pt>
                <c:pt idx="2989">
                  <c:v>-2.2764443460557601E-2</c:v>
                </c:pt>
                <c:pt idx="2990">
                  <c:v>9.3657060620549806E-2</c:v>
                </c:pt>
                <c:pt idx="2991">
                  <c:v>-8.2034046836449506E-2</c:v>
                </c:pt>
                <c:pt idx="2992">
                  <c:v>-3.9348838873352499E-2</c:v>
                </c:pt>
                <c:pt idx="2993">
                  <c:v>2.0259040759262902E-2</c:v>
                </c:pt>
                <c:pt idx="2994">
                  <c:v>-1.2263983848392E-2</c:v>
                </c:pt>
                <c:pt idx="2995">
                  <c:v>-0.10242860167576601</c:v>
                </c:pt>
                <c:pt idx="2996">
                  <c:v>4.2730050848348397E-2</c:v>
                </c:pt>
                <c:pt idx="2997">
                  <c:v>0.169066819073143</c:v>
                </c:pt>
                <c:pt idx="2998">
                  <c:v>-4.6247213644567103E-2</c:v>
                </c:pt>
                <c:pt idx="2999">
                  <c:v>-0.13082701595157001</c:v>
                </c:pt>
                <c:pt idx="3000">
                  <c:v>-7.8886786943579396E-2</c:v>
                </c:pt>
                <c:pt idx="3001">
                  <c:v>0.126713617203177</c:v>
                </c:pt>
                <c:pt idx="3002">
                  <c:v>-7.8988912290913801E-2</c:v>
                </c:pt>
                <c:pt idx="3003">
                  <c:v>-6.8781410536899096E-2</c:v>
                </c:pt>
                <c:pt idx="3004">
                  <c:v>-0.15962980548792099</c:v>
                </c:pt>
                <c:pt idx="3005">
                  <c:v>-9.2587988806192498E-2</c:v>
                </c:pt>
                <c:pt idx="3006">
                  <c:v>-2.9338138435082199E-2</c:v>
                </c:pt>
                <c:pt idx="3007">
                  <c:v>-5.3411843591195697E-3</c:v>
                </c:pt>
                <c:pt idx="3008">
                  <c:v>3.4012268667932902E-2</c:v>
                </c:pt>
                <c:pt idx="3009">
                  <c:v>0.71237721431429601</c:v>
                </c:pt>
                <c:pt idx="3010">
                  <c:v>0.14259666945946101</c:v>
                </c:pt>
                <c:pt idx="3011">
                  <c:v>6.3738822099086406E-2</c:v>
                </c:pt>
                <c:pt idx="3012">
                  <c:v>-7.1977780362343105E-2</c:v>
                </c:pt>
                <c:pt idx="3013">
                  <c:v>4.8404040677542802E-2</c:v>
                </c:pt>
                <c:pt idx="3014">
                  <c:v>3.6465711555464103E-2</c:v>
                </c:pt>
                <c:pt idx="3015">
                  <c:v>7.2874727951486307E-2</c:v>
                </c:pt>
                <c:pt idx="3016">
                  <c:v>-8.6880364009891395E-2</c:v>
                </c:pt>
                <c:pt idx="3017">
                  <c:v>-5.95423990006934E-2</c:v>
                </c:pt>
                <c:pt idx="3018">
                  <c:v>-4.3143806792219401E-2</c:v>
                </c:pt>
                <c:pt idx="3019">
                  <c:v>-0.102836146542491</c:v>
                </c:pt>
                <c:pt idx="3020">
                  <c:v>8.5924575224218796E-3</c:v>
                </c:pt>
                <c:pt idx="3021">
                  <c:v>-2.90774089073853E-3</c:v>
                </c:pt>
                <c:pt idx="3022">
                  <c:v>0.10201143818219501</c:v>
                </c:pt>
                <c:pt idx="3023">
                  <c:v>-9.9772092950025204E-2</c:v>
                </c:pt>
                <c:pt idx="3024">
                  <c:v>-6.5850395484079394E-2</c:v>
                </c:pt>
                <c:pt idx="3025">
                  <c:v>-9.1263995454040597E-2</c:v>
                </c:pt>
                <c:pt idx="3026">
                  <c:v>-0.110262324173209</c:v>
                </c:pt>
                <c:pt idx="3027">
                  <c:v>-7.52228600191929E-2</c:v>
                </c:pt>
                <c:pt idx="3028">
                  <c:v>-3.57228557082774E-2</c:v>
                </c:pt>
                <c:pt idx="3029">
                  <c:v>-0.14058206528619499</c:v>
                </c:pt>
                <c:pt idx="3030">
                  <c:v>-3.1401628136437799E-2</c:v>
                </c:pt>
                <c:pt idx="3031">
                  <c:v>0.220420376189921</c:v>
                </c:pt>
                <c:pt idx="3032">
                  <c:v>-1.0515389966552199E-2</c:v>
                </c:pt>
                <c:pt idx="3033">
                  <c:v>4.9064079790440501E-2</c:v>
                </c:pt>
                <c:pt idx="3034">
                  <c:v>-0.110479093582907</c:v>
                </c:pt>
                <c:pt idx="3035">
                  <c:v>0.12244908086315601</c:v>
                </c:pt>
                <c:pt idx="3036">
                  <c:v>-6.2125064985605299E-2</c:v>
                </c:pt>
                <c:pt idx="3037">
                  <c:v>-7.9567737461703203E-2</c:v>
                </c:pt>
                <c:pt idx="3038">
                  <c:v>-5.5766716097513901E-3</c:v>
                </c:pt>
                <c:pt idx="3039">
                  <c:v>-5.5553307835792202E-2</c:v>
                </c:pt>
                <c:pt idx="3040">
                  <c:v>2.2900095161587E-2</c:v>
                </c:pt>
                <c:pt idx="3041">
                  <c:v>-0.116676700987459</c:v>
                </c:pt>
                <c:pt idx="3042">
                  <c:v>-9.0034999863748397E-2</c:v>
                </c:pt>
                <c:pt idx="3043">
                  <c:v>-1.0710926480995499E-2</c:v>
                </c:pt>
                <c:pt idx="3044">
                  <c:v>-1.6598981859572402E-2</c:v>
                </c:pt>
                <c:pt idx="3045">
                  <c:v>-7.1251892058434393E-2</c:v>
                </c:pt>
                <c:pt idx="3046">
                  <c:v>-5.5099187022744203E-2</c:v>
                </c:pt>
                <c:pt idx="3047">
                  <c:v>-8.2053711079010903E-3</c:v>
                </c:pt>
                <c:pt idx="3048">
                  <c:v>-0.105433825246871</c:v>
                </c:pt>
                <c:pt idx="3049">
                  <c:v>-6.6261966822155599E-2</c:v>
                </c:pt>
                <c:pt idx="3050">
                  <c:v>6.66461098412299E-2</c:v>
                </c:pt>
                <c:pt idx="3051">
                  <c:v>-1.30044141655636E-2</c:v>
                </c:pt>
                <c:pt idx="3052">
                  <c:v>-0.101123537211292</c:v>
                </c:pt>
                <c:pt idx="3053">
                  <c:v>-7.2435657313920196E-2</c:v>
                </c:pt>
                <c:pt idx="3054">
                  <c:v>-0.137716087606231</c:v>
                </c:pt>
                <c:pt idx="3055">
                  <c:v>0.170052229902558</c:v>
                </c:pt>
                <c:pt idx="3056">
                  <c:v>8.6515475391724606E-2</c:v>
                </c:pt>
                <c:pt idx="3057">
                  <c:v>-6.5509375280597304E-2</c:v>
                </c:pt>
                <c:pt idx="3058">
                  <c:v>-5.31722236041698E-3</c:v>
                </c:pt>
                <c:pt idx="3059">
                  <c:v>-1.0060827931122099E-2</c:v>
                </c:pt>
                <c:pt idx="3060">
                  <c:v>-5.7021337344017403E-2</c:v>
                </c:pt>
                <c:pt idx="3061">
                  <c:v>-5.0616824991866601E-2</c:v>
                </c:pt>
                <c:pt idx="3062">
                  <c:v>-0.10281098401811201</c:v>
                </c:pt>
                <c:pt idx="3063">
                  <c:v>-6.09257711132258E-2</c:v>
                </c:pt>
                <c:pt idx="3064">
                  <c:v>2.63628284760191E-2</c:v>
                </c:pt>
                <c:pt idx="3065">
                  <c:v>-5.8400619507078297E-2</c:v>
                </c:pt>
                <c:pt idx="3066">
                  <c:v>-5.3255768973063097E-2</c:v>
                </c:pt>
                <c:pt idx="3067">
                  <c:v>-2.4115221629248399E-2</c:v>
                </c:pt>
                <c:pt idx="3068">
                  <c:v>-0.116845278198118</c:v>
                </c:pt>
                <c:pt idx="3069">
                  <c:v>-2.5485962261175402E-2</c:v>
                </c:pt>
                <c:pt idx="3070">
                  <c:v>2.11789609071911E-2</c:v>
                </c:pt>
                <c:pt idx="3071">
                  <c:v>-3.83995791072698E-2</c:v>
                </c:pt>
                <c:pt idx="3072">
                  <c:v>7.8491084892630306E-2</c:v>
                </c:pt>
                <c:pt idx="3073">
                  <c:v>4.8915914342009301E-2</c:v>
                </c:pt>
                <c:pt idx="3074">
                  <c:v>0.13170928233689599</c:v>
                </c:pt>
                <c:pt idx="3075">
                  <c:v>-1.0482091457349799E-2</c:v>
                </c:pt>
                <c:pt idx="3076">
                  <c:v>0.109980905983731</c:v>
                </c:pt>
                <c:pt idx="3077">
                  <c:v>4.8160595285011702E-2</c:v>
                </c:pt>
                <c:pt idx="3078">
                  <c:v>-3.0635621564172801E-2</c:v>
                </c:pt>
                <c:pt idx="3079">
                  <c:v>-6.3405074947455703E-2</c:v>
                </c:pt>
                <c:pt idx="3080">
                  <c:v>-0.12733507812370701</c:v>
                </c:pt>
                <c:pt idx="3081">
                  <c:v>-6.7459404020157293E-2</c:v>
                </c:pt>
                <c:pt idx="3082">
                  <c:v>-0.100312681212083</c:v>
                </c:pt>
                <c:pt idx="3083">
                  <c:v>1.3876175080239901E-2</c:v>
                </c:pt>
                <c:pt idx="3084">
                  <c:v>0.174870937435852</c:v>
                </c:pt>
                <c:pt idx="3085">
                  <c:v>4.14295776237825E-2</c:v>
                </c:pt>
                <c:pt idx="3086">
                  <c:v>-3.5910065272871897E-2</c:v>
                </c:pt>
                <c:pt idx="3087">
                  <c:v>-7.3715979435584195E-2</c:v>
                </c:pt>
                <c:pt idx="3088">
                  <c:v>-9.3956824969447794E-2</c:v>
                </c:pt>
                <c:pt idx="3089">
                  <c:v>-6.9301933960312007E-2</c:v>
                </c:pt>
                <c:pt idx="3090">
                  <c:v>-0.142035793811744</c:v>
                </c:pt>
                <c:pt idx="3091">
                  <c:v>-4.3404083631513003E-3</c:v>
                </c:pt>
                <c:pt idx="3092">
                  <c:v>-0.17181513538710599</c:v>
                </c:pt>
                <c:pt idx="3093">
                  <c:v>-5.38940090022813E-2</c:v>
                </c:pt>
                <c:pt idx="3094">
                  <c:v>3.9787104856687301E-2</c:v>
                </c:pt>
                <c:pt idx="3095">
                  <c:v>3.7515611422864303E-2</c:v>
                </c:pt>
                <c:pt idx="3096">
                  <c:v>1.08791944237403E-2</c:v>
                </c:pt>
                <c:pt idx="3097">
                  <c:v>-9.5814747419129098E-2</c:v>
                </c:pt>
                <c:pt idx="3098">
                  <c:v>-4.2807753421397997E-2</c:v>
                </c:pt>
                <c:pt idx="3099">
                  <c:v>-0.15004137779898799</c:v>
                </c:pt>
                <c:pt idx="3100">
                  <c:v>-0.13498057554723</c:v>
                </c:pt>
                <c:pt idx="3101">
                  <c:v>-2.4099512418421998E-2</c:v>
                </c:pt>
                <c:pt idx="3102">
                  <c:v>-8.9812572900967794E-2</c:v>
                </c:pt>
                <c:pt idx="3103">
                  <c:v>-0.13355771381516801</c:v>
                </c:pt>
                <c:pt idx="3104">
                  <c:v>-6.6050413473857497E-2</c:v>
                </c:pt>
                <c:pt idx="3105">
                  <c:v>2.4175369626534299E-2</c:v>
                </c:pt>
                <c:pt idx="3106">
                  <c:v>-4.9246457944028599E-2</c:v>
                </c:pt>
                <c:pt idx="3107">
                  <c:v>9.6072653658467302E-2</c:v>
                </c:pt>
                <c:pt idx="3108">
                  <c:v>-3.6178087607439999E-2</c:v>
                </c:pt>
                <c:pt idx="3109">
                  <c:v>1.4707075890551201E-2</c:v>
                </c:pt>
                <c:pt idx="3110">
                  <c:v>4.20655756105335E-2</c:v>
                </c:pt>
                <c:pt idx="3111">
                  <c:v>3.1339705159795499E-2</c:v>
                </c:pt>
                <c:pt idx="3112">
                  <c:v>-9.85325667940566E-2</c:v>
                </c:pt>
                <c:pt idx="3113">
                  <c:v>-8.3153971962659903E-2</c:v>
                </c:pt>
                <c:pt idx="3114">
                  <c:v>6.7036854516074704E-2</c:v>
                </c:pt>
                <c:pt idx="3115">
                  <c:v>-4.1369337894813001E-2</c:v>
                </c:pt>
                <c:pt idx="3116">
                  <c:v>-0.11908263946754501</c:v>
                </c:pt>
                <c:pt idx="3117">
                  <c:v>-3.3876966086595801E-2</c:v>
                </c:pt>
                <c:pt idx="3118">
                  <c:v>0.129575782630869</c:v>
                </c:pt>
                <c:pt idx="3119">
                  <c:v>4.38351068848482E-2</c:v>
                </c:pt>
                <c:pt idx="3120">
                  <c:v>-0.16125970285104799</c:v>
                </c:pt>
                <c:pt idx="3121">
                  <c:v>-3.4813929132676301E-2</c:v>
                </c:pt>
                <c:pt idx="3122">
                  <c:v>-0.115311673725831</c:v>
                </c:pt>
                <c:pt idx="3123">
                  <c:v>-5.8050055479544199E-2</c:v>
                </c:pt>
                <c:pt idx="3124">
                  <c:v>-0.11774475719494901</c:v>
                </c:pt>
                <c:pt idx="3125">
                  <c:v>-5.3523003816891901E-2</c:v>
                </c:pt>
                <c:pt idx="3126">
                  <c:v>-6.8776399713475406E-2</c:v>
                </c:pt>
                <c:pt idx="3127">
                  <c:v>1.0474392360546101E-2</c:v>
                </c:pt>
                <c:pt idx="3128">
                  <c:v>-0.106720422706399</c:v>
                </c:pt>
                <c:pt idx="3129">
                  <c:v>-2.6879313162000399E-3</c:v>
                </c:pt>
                <c:pt idx="3130">
                  <c:v>8.1643412867327597E-2</c:v>
                </c:pt>
                <c:pt idx="3131">
                  <c:v>-3.8432021118349098E-2</c:v>
                </c:pt>
                <c:pt idx="3132">
                  <c:v>-6.5449203951411405E-2</c:v>
                </c:pt>
                <c:pt idx="3133">
                  <c:v>1.24680355931703E-2</c:v>
                </c:pt>
                <c:pt idx="3134">
                  <c:v>-4.4119605308410699E-2</c:v>
                </c:pt>
                <c:pt idx="3135">
                  <c:v>-0.113951317664818</c:v>
                </c:pt>
                <c:pt idx="3136">
                  <c:v>-0.12584135866189899</c:v>
                </c:pt>
                <c:pt idx="3137">
                  <c:v>-9.5610330298630003E-2</c:v>
                </c:pt>
                <c:pt idx="3138">
                  <c:v>1.46963477001094E-3</c:v>
                </c:pt>
                <c:pt idx="3139">
                  <c:v>-0.13851200511207701</c:v>
                </c:pt>
                <c:pt idx="3140">
                  <c:v>9.9586930997620698E-2</c:v>
                </c:pt>
                <c:pt idx="3141">
                  <c:v>6.4918937510638503E-3</c:v>
                </c:pt>
                <c:pt idx="3142">
                  <c:v>-3.2766806075052599E-2</c:v>
                </c:pt>
                <c:pt idx="3143">
                  <c:v>2.6362064530694299E-2</c:v>
                </c:pt>
                <c:pt idx="3144">
                  <c:v>-0.26390373292258401</c:v>
                </c:pt>
                <c:pt idx="3145">
                  <c:v>-4.4134335862173302E-2</c:v>
                </c:pt>
                <c:pt idx="3146">
                  <c:v>4.9692804796360499E-2</c:v>
                </c:pt>
                <c:pt idx="3147">
                  <c:v>-6.4695177747219099E-2</c:v>
                </c:pt>
                <c:pt idx="3148">
                  <c:v>1.01617989704925E-2</c:v>
                </c:pt>
                <c:pt idx="3149">
                  <c:v>-1.97965041991299E-2</c:v>
                </c:pt>
                <c:pt idx="3150">
                  <c:v>-1.8505676986832101E-2</c:v>
                </c:pt>
                <c:pt idx="3151">
                  <c:v>-4.1888757959220903E-2</c:v>
                </c:pt>
                <c:pt idx="3152">
                  <c:v>-5.5010523200362399E-2</c:v>
                </c:pt>
                <c:pt idx="3153">
                  <c:v>0.201324027573801</c:v>
                </c:pt>
                <c:pt idx="3154">
                  <c:v>0.30607344862921698</c:v>
                </c:pt>
                <c:pt idx="3155">
                  <c:v>-5.7661004222957501E-2</c:v>
                </c:pt>
                <c:pt idx="3156">
                  <c:v>1.21283886390033E-2</c:v>
                </c:pt>
                <c:pt idx="3157">
                  <c:v>-0.146776239219476</c:v>
                </c:pt>
                <c:pt idx="3158">
                  <c:v>1.7301989717853201E-2</c:v>
                </c:pt>
                <c:pt idx="3159">
                  <c:v>-8.8682701199781305E-2</c:v>
                </c:pt>
                <c:pt idx="3160">
                  <c:v>-1.7561143672281801E-2</c:v>
                </c:pt>
                <c:pt idx="3161">
                  <c:v>-0.13001414614201201</c:v>
                </c:pt>
                <c:pt idx="3162">
                  <c:v>-5.6123252270487499E-2</c:v>
                </c:pt>
                <c:pt idx="3163">
                  <c:v>-0.115498503254578</c:v>
                </c:pt>
                <c:pt idx="3164">
                  <c:v>1.27263715913788E-2</c:v>
                </c:pt>
                <c:pt idx="3165">
                  <c:v>5.8070102084926099E-3</c:v>
                </c:pt>
                <c:pt idx="3166">
                  <c:v>2.27351990280793E-2</c:v>
                </c:pt>
                <c:pt idx="3167">
                  <c:v>-2.09190793771761E-2</c:v>
                </c:pt>
                <c:pt idx="3168">
                  <c:v>-5.0709834989317103E-2</c:v>
                </c:pt>
                <c:pt idx="3169">
                  <c:v>2.8755967266632401E-2</c:v>
                </c:pt>
                <c:pt idx="3170">
                  <c:v>9.7380447314186797E-2</c:v>
                </c:pt>
                <c:pt idx="3171">
                  <c:v>-9.0945750033325695E-2</c:v>
                </c:pt>
                <c:pt idx="3172">
                  <c:v>-6.6300661383898798E-2</c:v>
                </c:pt>
                <c:pt idx="3173">
                  <c:v>0.11596045603666399</c:v>
                </c:pt>
                <c:pt idx="3174">
                  <c:v>5.07459513359656E-2</c:v>
                </c:pt>
                <c:pt idx="3175">
                  <c:v>3.7610828160050701E-2</c:v>
                </c:pt>
                <c:pt idx="3176">
                  <c:v>-2.2479669740347302E-2</c:v>
                </c:pt>
                <c:pt idx="3177">
                  <c:v>-3.4863709401902199E-3</c:v>
                </c:pt>
                <c:pt idx="3178">
                  <c:v>0.10892865254555199</c:v>
                </c:pt>
                <c:pt idx="3179">
                  <c:v>-5.7284675183924001E-2</c:v>
                </c:pt>
                <c:pt idx="3180">
                  <c:v>4.7672471677473502E-2</c:v>
                </c:pt>
                <c:pt idx="3181">
                  <c:v>-1.8522654924037599E-2</c:v>
                </c:pt>
                <c:pt idx="3182">
                  <c:v>-2.4156816585344701E-2</c:v>
                </c:pt>
                <c:pt idx="3183">
                  <c:v>-9.7924891606351303E-2</c:v>
                </c:pt>
                <c:pt idx="3184">
                  <c:v>-4.78687083485854E-2</c:v>
                </c:pt>
                <c:pt idx="3185">
                  <c:v>-0.15407119131765201</c:v>
                </c:pt>
                <c:pt idx="3186">
                  <c:v>6.4017905274449796E-2</c:v>
                </c:pt>
                <c:pt idx="3187">
                  <c:v>-9.1727765359451E-2</c:v>
                </c:pt>
                <c:pt idx="3188">
                  <c:v>-6.0411344788793304E-3</c:v>
                </c:pt>
                <c:pt idx="3189">
                  <c:v>4.5991024332835202E-2</c:v>
                </c:pt>
                <c:pt idx="3190">
                  <c:v>3.31620656125065E-3</c:v>
                </c:pt>
                <c:pt idx="3191">
                  <c:v>-0.154730584182868</c:v>
                </c:pt>
                <c:pt idx="3192">
                  <c:v>-8.7777978116737806E-2</c:v>
                </c:pt>
                <c:pt idx="3193">
                  <c:v>-0.157047524634809</c:v>
                </c:pt>
                <c:pt idx="3194">
                  <c:v>-3.49400915469689E-2</c:v>
                </c:pt>
                <c:pt idx="3195">
                  <c:v>-4.38312859303975E-2</c:v>
                </c:pt>
                <c:pt idx="3196">
                  <c:v>-0.131137041353517</c:v>
                </c:pt>
                <c:pt idx="3197">
                  <c:v>-0.14153916651272599</c:v>
                </c:pt>
                <c:pt idx="3198">
                  <c:v>1.43292718700749E-2</c:v>
                </c:pt>
                <c:pt idx="3199">
                  <c:v>-0.14925736878784601</c:v>
                </c:pt>
                <c:pt idx="3200">
                  <c:v>-0.14162388338082699</c:v>
                </c:pt>
                <c:pt idx="3201">
                  <c:v>8.7821124143539805E-2</c:v>
                </c:pt>
                <c:pt idx="3202">
                  <c:v>9.2849452188471696E-2</c:v>
                </c:pt>
                <c:pt idx="3203">
                  <c:v>9.8576057664994093E-3</c:v>
                </c:pt>
                <c:pt idx="3204">
                  <c:v>-0.104866299489172</c:v>
                </c:pt>
                <c:pt idx="3205">
                  <c:v>-0.159045211226716</c:v>
                </c:pt>
                <c:pt idx="3206">
                  <c:v>-9.7908105414230603E-2</c:v>
                </c:pt>
                <c:pt idx="3207">
                  <c:v>5.0450815786871502E-2</c:v>
                </c:pt>
                <c:pt idx="3208">
                  <c:v>-5.09530976268779E-2</c:v>
                </c:pt>
                <c:pt idx="3209">
                  <c:v>-6.6966181080780507E-2</c:v>
                </c:pt>
                <c:pt idx="3210">
                  <c:v>-1.1054042422677501E-2</c:v>
                </c:pt>
                <c:pt idx="3211">
                  <c:v>-3.44040270160475E-2</c:v>
                </c:pt>
                <c:pt idx="3212">
                  <c:v>-4.7361046129011299E-2</c:v>
                </c:pt>
                <c:pt idx="3213">
                  <c:v>5.4828731145945199E-2</c:v>
                </c:pt>
                <c:pt idx="3214">
                  <c:v>-0.112991605716531</c:v>
                </c:pt>
                <c:pt idx="3215">
                  <c:v>3.7047308493264999E-2</c:v>
                </c:pt>
                <c:pt idx="3216">
                  <c:v>7.9708603544134796E-2</c:v>
                </c:pt>
                <c:pt idx="3217">
                  <c:v>-1.67827434629189E-2</c:v>
                </c:pt>
                <c:pt idx="3218">
                  <c:v>-0.145989522098429</c:v>
                </c:pt>
                <c:pt idx="3219">
                  <c:v>5.4049946428736298E-2</c:v>
                </c:pt>
                <c:pt idx="3220">
                  <c:v>-7.4746197956670798E-2</c:v>
                </c:pt>
                <c:pt idx="3221">
                  <c:v>-0.15009054970847699</c:v>
                </c:pt>
                <c:pt idx="3222">
                  <c:v>-1.5762202593675698E-2</c:v>
                </c:pt>
                <c:pt idx="3223">
                  <c:v>2.4970709994898099E-2</c:v>
                </c:pt>
                <c:pt idx="3224">
                  <c:v>-0.15755365658318601</c:v>
                </c:pt>
                <c:pt idx="3225">
                  <c:v>-5.2865202949394799E-2</c:v>
                </c:pt>
                <c:pt idx="3226">
                  <c:v>0.14280783149849599</c:v>
                </c:pt>
                <c:pt idx="3227">
                  <c:v>9.5322050874404596E-2</c:v>
                </c:pt>
                <c:pt idx="3228">
                  <c:v>-1.5670223761579099E-2</c:v>
                </c:pt>
                <c:pt idx="3229">
                  <c:v>-5.3708803507785098E-2</c:v>
                </c:pt>
                <c:pt idx="3230">
                  <c:v>5.1397764053183997E-2</c:v>
                </c:pt>
                <c:pt idx="3231">
                  <c:v>-0.10906648112169599</c:v>
                </c:pt>
                <c:pt idx="3232">
                  <c:v>-5.40623244962921E-2</c:v>
                </c:pt>
                <c:pt idx="3233">
                  <c:v>-0.121713268555437</c:v>
                </c:pt>
                <c:pt idx="3234">
                  <c:v>2.1221430340417201E-2</c:v>
                </c:pt>
                <c:pt idx="3235">
                  <c:v>-2.07297641404365E-2</c:v>
                </c:pt>
                <c:pt idx="3236">
                  <c:v>7.0620138282322404E-3</c:v>
                </c:pt>
                <c:pt idx="3237">
                  <c:v>4.1153640262384002E-2</c:v>
                </c:pt>
                <c:pt idx="3238">
                  <c:v>-3.5229031394745599E-3</c:v>
                </c:pt>
                <c:pt idx="3239">
                  <c:v>-1.58710432755917E-2</c:v>
                </c:pt>
                <c:pt idx="3240">
                  <c:v>-0.16056504262118901</c:v>
                </c:pt>
                <c:pt idx="3241">
                  <c:v>-1.3753629345237601E-2</c:v>
                </c:pt>
                <c:pt idx="3242">
                  <c:v>-9.3333670385652198E-2</c:v>
                </c:pt>
                <c:pt idx="3243">
                  <c:v>-0.190873216908233</c:v>
                </c:pt>
                <c:pt idx="3244">
                  <c:v>-9.4395069927258199E-2</c:v>
                </c:pt>
                <c:pt idx="3245">
                  <c:v>7.0710057312498797E-2</c:v>
                </c:pt>
                <c:pt idx="3246">
                  <c:v>-8.6584543440540798E-2</c:v>
                </c:pt>
                <c:pt idx="3247">
                  <c:v>-3.9234022354540897E-2</c:v>
                </c:pt>
                <c:pt idx="3248">
                  <c:v>5.8001274383761001E-2</c:v>
                </c:pt>
                <c:pt idx="3249">
                  <c:v>-0.121417111532251</c:v>
                </c:pt>
                <c:pt idx="3250">
                  <c:v>-0.145044724496776</c:v>
                </c:pt>
                <c:pt idx="3251">
                  <c:v>0.12392071077202101</c:v>
                </c:pt>
                <c:pt idx="3252">
                  <c:v>-0.102544254027846</c:v>
                </c:pt>
                <c:pt idx="3253">
                  <c:v>-0.188837156683381</c:v>
                </c:pt>
                <c:pt idx="3254">
                  <c:v>4.8419493213296E-2</c:v>
                </c:pt>
                <c:pt idx="3255">
                  <c:v>0.101236503602451</c:v>
                </c:pt>
                <c:pt idx="3256">
                  <c:v>-0.135931175356164</c:v>
                </c:pt>
                <c:pt idx="3257">
                  <c:v>1.6563261980985899E-2</c:v>
                </c:pt>
                <c:pt idx="3258">
                  <c:v>9.6091635934233602E-2</c:v>
                </c:pt>
                <c:pt idx="3259">
                  <c:v>-1.3780056448307E-2</c:v>
                </c:pt>
                <c:pt idx="3260">
                  <c:v>-1.87457141534342E-3</c:v>
                </c:pt>
                <c:pt idx="3261">
                  <c:v>8.3653859449847295E-2</c:v>
                </c:pt>
                <c:pt idx="3262">
                  <c:v>-6.4667582495436804E-2</c:v>
                </c:pt>
                <c:pt idx="3263">
                  <c:v>-0.11018548841864</c:v>
                </c:pt>
                <c:pt idx="3264">
                  <c:v>-0.102171487224216</c:v>
                </c:pt>
                <c:pt idx="3265">
                  <c:v>-4.0527259078439598E-2</c:v>
                </c:pt>
                <c:pt idx="3266">
                  <c:v>-2.8898627386609199E-2</c:v>
                </c:pt>
                <c:pt idx="3267">
                  <c:v>-9.18730130546557E-2</c:v>
                </c:pt>
                <c:pt idx="3268">
                  <c:v>3.2712975916893997E-2</c:v>
                </c:pt>
                <c:pt idx="3269">
                  <c:v>-2.7777195608601701E-2</c:v>
                </c:pt>
                <c:pt idx="3270">
                  <c:v>-5.7345917138576397E-2</c:v>
                </c:pt>
                <c:pt idx="3271">
                  <c:v>-9.7206380709532206E-2</c:v>
                </c:pt>
                <c:pt idx="3272">
                  <c:v>8.0783053897057797E-2</c:v>
                </c:pt>
                <c:pt idx="3273">
                  <c:v>-0.12330420696939499</c:v>
                </c:pt>
                <c:pt idx="3274">
                  <c:v>-6.9141543605946197E-3</c:v>
                </c:pt>
                <c:pt idx="3275">
                  <c:v>-8.4431752044165101E-2</c:v>
                </c:pt>
                <c:pt idx="3276">
                  <c:v>-0.17328472171251799</c:v>
                </c:pt>
                <c:pt idx="3277">
                  <c:v>-0.19771782872581101</c:v>
                </c:pt>
                <c:pt idx="3278">
                  <c:v>-9.2598458018102306E-2</c:v>
                </c:pt>
                <c:pt idx="3279">
                  <c:v>0.13335306671894701</c:v>
                </c:pt>
                <c:pt idx="3280">
                  <c:v>-0.104744568442281</c:v>
                </c:pt>
                <c:pt idx="3281">
                  <c:v>-2.3859405003482999E-2</c:v>
                </c:pt>
                <c:pt idx="3282">
                  <c:v>-2.48353530754786E-2</c:v>
                </c:pt>
                <c:pt idx="3283">
                  <c:v>1.2250542133133801E-2</c:v>
                </c:pt>
                <c:pt idx="3284">
                  <c:v>0.12989588695443299</c:v>
                </c:pt>
                <c:pt idx="3285">
                  <c:v>-0.155120414804401</c:v>
                </c:pt>
                <c:pt idx="3286">
                  <c:v>-7.9100961945160406E-2</c:v>
                </c:pt>
                <c:pt idx="3287">
                  <c:v>-0.176612863679006</c:v>
                </c:pt>
                <c:pt idx="3288">
                  <c:v>7.8001475862014197E-2</c:v>
                </c:pt>
                <c:pt idx="3289">
                  <c:v>3.3303611216736903E-2</c:v>
                </c:pt>
                <c:pt idx="3290">
                  <c:v>-4.4675805896766001E-2</c:v>
                </c:pt>
                <c:pt idx="3291">
                  <c:v>-0.15117749861669399</c:v>
                </c:pt>
                <c:pt idx="3292">
                  <c:v>8.4600419966575302E-2</c:v>
                </c:pt>
                <c:pt idx="3293">
                  <c:v>0.13492268310171601</c:v>
                </c:pt>
                <c:pt idx="3294">
                  <c:v>4.3381211895737501E-2</c:v>
                </c:pt>
                <c:pt idx="3295">
                  <c:v>-1.2245549312117599E-3</c:v>
                </c:pt>
                <c:pt idx="3296">
                  <c:v>-9.2527988989694193E-2</c:v>
                </c:pt>
                <c:pt idx="3297">
                  <c:v>-0.125487050895672</c:v>
                </c:pt>
                <c:pt idx="3298">
                  <c:v>-0.20079088210912999</c:v>
                </c:pt>
                <c:pt idx="3299">
                  <c:v>-5.1597006011494501E-2</c:v>
                </c:pt>
                <c:pt idx="3300">
                  <c:v>-5.51731290709538E-2</c:v>
                </c:pt>
                <c:pt idx="3301">
                  <c:v>-8.1486808430095301E-2</c:v>
                </c:pt>
                <c:pt idx="3302">
                  <c:v>3.7318581514806902E-3</c:v>
                </c:pt>
                <c:pt idx="3303">
                  <c:v>0.28398464119362599</c:v>
                </c:pt>
                <c:pt idx="3304">
                  <c:v>-9.0098734198336097E-2</c:v>
                </c:pt>
                <c:pt idx="3305">
                  <c:v>2.4092526761601899E-2</c:v>
                </c:pt>
                <c:pt idx="3306">
                  <c:v>-0.119720576713144</c:v>
                </c:pt>
                <c:pt idx="3307">
                  <c:v>5.2205260699269999E-2</c:v>
                </c:pt>
                <c:pt idx="3308">
                  <c:v>4.02684643189151E-2</c:v>
                </c:pt>
                <c:pt idx="3309">
                  <c:v>-3.01300644726137E-2</c:v>
                </c:pt>
                <c:pt idx="3310">
                  <c:v>6.6411240758262699E-2</c:v>
                </c:pt>
                <c:pt idx="3311">
                  <c:v>-0.15591123325814801</c:v>
                </c:pt>
                <c:pt idx="3312">
                  <c:v>-1.6553428580667901E-2</c:v>
                </c:pt>
                <c:pt idx="3313">
                  <c:v>-1.32996161370444E-2</c:v>
                </c:pt>
                <c:pt idx="3314">
                  <c:v>-1.40877150965322E-2</c:v>
                </c:pt>
                <c:pt idx="3315">
                  <c:v>2.3658065507699E-2</c:v>
                </c:pt>
                <c:pt idx="3316">
                  <c:v>-1.07781720251419E-2</c:v>
                </c:pt>
                <c:pt idx="3317">
                  <c:v>-5.8568712771323903E-2</c:v>
                </c:pt>
                <c:pt idx="3318">
                  <c:v>-4.1764694778918497E-2</c:v>
                </c:pt>
                <c:pt idx="3319">
                  <c:v>0.201644147339162</c:v>
                </c:pt>
                <c:pt idx="3320">
                  <c:v>-5.2472097991079103E-2</c:v>
                </c:pt>
                <c:pt idx="3321">
                  <c:v>0.103140618985138</c:v>
                </c:pt>
                <c:pt idx="3322">
                  <c:v>-5.8839087029817001E-2</c:v>
                </c:pt>
                <c:pt idx="3323">
                  <c:v>-0.10217285760841301</c:v>
                </c:pt>
                <c:pt idx="3324">
                  <c:v>-0.172874707103262</c:v>
                </c:pt>
                <c:pt idx="3325">
                  <c:v>-8.1491509244592003E-2</c:v>
                </c:pt>
                <c:pt idx="3326">
                  <c:v>7.9817560102576096E-2</c:v>
                </c:pt>
                <c:pt idx="3327">
                  <c:v>-5.5799070111848301E-2</c:v>
                </c:pt>
                <c:pt idx="3328">
                  <c:v>-0.128375585880043</c:v>
                </c:pt>
                <c:pt idx="3329">
                  <c:v>-3.9905936437611998E-2</c:v>
                </c:pt>
                <c:pt idx="3330">
                  <c:v>-0.159841070587425</c:v>
                </c:pt>
                <c:pt idx="3331">
                  <c:v>-5.44799182368036E-2</c:v>
                </c:pt>
                <c:pt idx="3332">
                  <c:v>8.6849130717460796E-2</c:v>
                </c:pt>
                <c:pt idx="3333">
                  <c:v>-3.0639806005941E-2</c:v>
                </c:pt>
                <c:pt idx="3334">
                  <c:v>-1.8760466698410899E-2</c:v>
                </c:pt>
                <c:pt idx="3335">
                  <c:v>-8.0872619823997696E-2</c:v>
                </c:pt>
                <c:pt idx="3336">
                  <c:v>2.0009649133490001E-2</c:v>
                </c:pt>
                <c:pt idx="3337">
                  <c:v>1.60851350389217E-2</c:v>
                </c:pt>
                <c:pt idx="3338">
                  <c:v>-1.28846742646731E-2</c:v>
                </c:pt>
                <c:pt idx="3339">
                  <c:v>0.112840378186206</c:v>
                </c:pt>
                <c:pt idx="3340">
                  <c:v>7.0807561034974306E-2</c:v>
                </c:pt>
                <c:pt idx="3341">
                  <c:v>-3.2056223530766197E-2</c:v>
                </c:pt>
                <c:pt idx="3342">
                  <c:v>0.185839366066442</c:v>
                </c:pt>
                <c:pt idx="3343">
                  <c:v>-0.105614697708204</c:v>
                </c:pt>
                <c:pt idx="3344">
                  <c:v>0.18368373797875501</c:v>
                </c:pt>
                <c:pt idx="3345">
                  <c:v>-0.101688553310884</c:v>
                </c:pt>
                <c:pt idx="3346">
                  <c:v>2.5897895084652199E-3</c:v>
                </c:pt>
                <c:pt idx="3347">
                  <c:v>-5.8373963551865398E-3</c:v>
                </c:pt>
                <c:pt idx="3348">
                  <c:v>8.74636264442996E-2</c:v>
                </c:pt>
                <c:pt idx="3349">
                  <c:v>-7.6721216338606596E-2</c:v>
                </c:pt>
                <c:pt idx="3350">
                  <c:v>-9.9915933391955897E-2</c:v>
                </c:pt>
                <c:pt idx="3351">
                  <c:v>-0.278652466733742</c:v>
                </c:pt>
                <c:pt idx="3352">
                  <c:v>2.18930500351933E-2</c:v>
                </c:pt>
                <c:pt idx="3353">
                  <c:v>-3.9332084338831001E-2</c:v>
                </c:pt>
                <c:pt idx="3354">
                  <c:v>-1.2498093603398701E-2</c:v>
                </c:pt>
                <c:pt idx="3355">
                  <c:v>-8.0400600936474803E-2</c:v>
                </c:pt>
                <c:pt idx="3356">
                  <c:v>-2.7742109836066401E-2</c:v>
                </c:pt>
                <c:pt idx="3357">
                  <c:v>-0.129885575039701</c:v>
                </c:pt>
                <c:pt idx="3358">
                  <c:v>-9.1912798613247304E-2</c:v>
                </c:pt>
                <c:pt idx="3359">
                  <c:v>-6.0302908812375697E-2</c:v>
                </c:pt>
                <c:pt idx="3360">
                  <c:v>-0.11681513197596401</c:v>
                </c:pt>
                <c:pt idx="3361">
                  <c:v>-4.5211905403553999E-2</c:v>
                </c:pt>
                <c:pt idx="3362">
                  <c:v>3.1674007621508501E-2</c:v>
                </c:pt>
                <c:pt idx="3363">
                  <c:v>-1.80099016191404E-2</c:v>
                </c:pt>
                <c:pt idx="3364">
                  <c:v>0.197131692096082</c:v>
                </c:pt>
                <c:pt idx="3365">
                  <c:v>5.8799184615673503E-2</c:v>
                </c:pt>
                <c:pt idx="3366">
                  <c:v>-2.1122514637783099E-2</c:v>
                </c:pt>
                <c:pt idx="3367">
                  <c:v>-0.17182015189525901</c:v>
                </c:pt>
                <c:pt idx="3368">
                  <c:v>2.6253066512845501E-2</c:v>
                </c:pt>
                <c:pt idx="3369">
                  <c:v>-9.8740725069991903E-2</c:v>
                </c:pt>
                <c:pt idx="3370">
                  <c:v>-8.3223516838474496E-2</c:v>
                </c:pt>
                <c:pt idx="3371">
                  <c:v>2.2573430855690201E-2</c:v>
                </c:pt>
                <c:pt idx="3372">
                  <c:v>-0.21965209310383901</c:v>
                </c:pt>
                <c:pt idx="3373">
                  <c:v>6.0007101359244301E-2</c:v>
                </c:pt>
                <c:pt idx="3374">
                  <c:v>-0.23187163727235199</c:v>
                </c:pt>
                <c:pt idx="3375">
                  <c:v>-1.506215411856E-2</c:v>
                </c:pt>
                <c:pt idx="3376">
                  <c:v>-3.3859391284922297E-2</c:v>
                </c:pt>
                <c:pt idx="3377">
                  <c:v>1.46773868488062E-2</c:v>
                </c:pt>
                <c:pt idx="3378">
                  <c:v>-8.4880334075762703E-2</c:v>
                </c:pt>
                <c:pt idx="3379">
                  <c:v>2.8862419362589299E-2</c:v>
                </c:pt>
                <c:pt idx="3380">
                  <c:v>-5.4998446239842701E-2</c:v>
                </c:pt>
                <c:pt idx="3381">
                  <c:v>5.6911459525287499E-2</c:v>
                </c:pt>
                <c:pt idx="3382">
                  <c:v>1.35858289908253E-2</c:v>
                </c:pt>
                <c:pt idx="3383">
                  <c:v>1.3225780505186999E-2</c:v>
                </c:pt>
                <c:pt idx="3384">
                  <c:v>-3.84014829236516E-2</c:v>
                </c:pt>
                <c:pt idx="3385">
                  <c:v>-3.2136033850671097E-2</c:v>
                </c:pt>
                <c:pt idx="3386">
                  <c:v>-4.65413786650508E-2</c:v>
                </c:pt>
                <c:pt idx="3387">
                  <c:v>4.56134561167678E-2</c:v>
                </c:pt>
                <c:pt idx="3388">
                  <c:v>-0.18793053084033301</c:v>
                </c:pt>
                <c:pt idx="3389">
                  <c:v>-7.8426911749378495E-3</c:v>
                </c:pt>
                <c:pt idx="3390">
                  <c:v>-3.6461183403494198E-2</c:v>
                </c:pt>
                <c:pt idx="3391">
                  <c:v>9.0262192750605805E-2</c:v>
                </c:pt>
                <c:pt idx="3392">
                  <c:v>0.22536256042483899</c:v>
                </c:pt>
                <c:pt idx="3393">
                  <c:v>-9.4694822732170909E-3</c:v>
                </c:pt>
                <c:pt idx="3394">
                  <c:v>-1.8571045094881299E-2</c:v>
                </c:pt>
                <c:pt idx="3395">
                  <c:v>4.6411827022996698E-2</c:v>
                </c:pt>
                <c:pt idx="3396">
                  <c:v>3.9003261638939101E-3</c:v>
                </c:pt>
                <c:pt idx="3397">
                  <c:v>-0.12880347683043999</c:v>
                </c:pt>
                <c:pt idx="3398">
                  <c:v>-4.89268662275597E-2</c:v>
                </c:pt>
                <c:pt idx="3399">
                  <c:v>-0.150978761048878</c:v>
                </c:pt>
                <c:pt idx="3400">
                  <c:v>-4.7396355011868799E-2</c:v>
                </c:pt>
                <c:pt idx="3401">
                  <c:v>-8.0098709298281001E-2</c:v>
                </c:pt>
                <c:pt idx="3402">
                  <c:v>6.9415514542862794E-2</c:v>
                </c:pt>
                <c:pt idx="3403">
                  <c:v>0.22436874807781501</c:v>
                </c:pt>
                <c:pt idx="3404">
                  <c:v>-5.6583293374448999E-2</c:v>
                </c:pt>
                <c:pt idx="3405">
                  <c:v>0.25613903814477301</c:v>
                </c:pt>
                <c:pt idx="3406">
                  <c:v>-4.6205525794373904E-3</c:v>
                </c:pt>
                <c:pt idx="3407">
                  <c:v>-0.10063814571947</c:v>
                </c:pt>
                <c:pt idx="3408">
                  <c:v>-0.13812659967405999</c:v>
                </c:pt>
                <c:pt idx="3409">
                  <c:v>0.1083962850214</c:v>
                </c:pt>
                <c:pt idx="3410">
                  <c:v>-5.5236858851811697E-2</c:v>
                </c:pt>
                <c:pt idx="3411">
                  <c:v>9.8837804026015198E-3</c:v>
                </c:pt>
                <c:pt idx="3412">
                  <c:v>-7.5837262254012203E-2</c:v>
                </c:pt>
                <c:pt idx="3413">
                  <c:v>6.5161153008006095E-2</c:v>
                </c:pt>
                <c:pt idx="3414">
                  <c:v>9.0264459675665001E-2</c:v>
                </c:pt>
                <c:pt idx="3415">
                  <c:v>0.18304693541998199</c:v>
                </c:pt>
                <c:pt idx="3416">
                  <c:v>-0.10191743252042899</c:v>
                </c:pt>
                <c:pt idx="3417">
                  <c:v>-0.20118207159055701</c:v>
                </c:pt>
                <c:pt idx="3418">
                  <c:v>-3.95588737172963E-2</c:v>
                </c:pt>
                <c:pt idx="3419">
                  <c:v>-0.14785287965205099</c:v>
                </c:pt>
                <c:pt idx="3420">
                  <c:v>-6.7963788666601105E-2</c:v>
                </c:pt>
                <c:pt idx="3421">
                  <c:v>8.6506179620828405E-2</c:v>
                </c:pt>
                <c:pt idx="3422">
                  <c:v>-4.1075261313512398E-2</c:v>
                </c:pt>
                <c:pt idx="3423">
                  <c:v>-8.7763725841867295E-3</c:v>
                </c:pt>
                <c:pt idx="3424">
                  <c:v>-5.6201732097710198E-2</c:v>
                </c:pt>
                <c:pt idx="3425">
                  <c:v>-4.1225669478883703E-2</c:v>
                </c:pt>
                <c:pt idx="3426">
                  <c:v>-9.9965050038073294E-2</c:v>
                </c:pt>
                <c:pt idx="3427">
                  <c:v>-0.103943531408377</c:v>
                </c:pt>
                <c:pt idx="3428">
                  <c:v>-0.12861635153404299</c:v>
                </c:pt>
                <c:pt idx="3429">
                  <c:v>7.9598781530639998E-2</c:v>
                </c:pt>
                <c:pt idx="3430">
                  <c:v>-9.5813555355820604E-2</c:v>
                </c:pt>
                <c:pt idx="3431">
                  <c:v>-0.17594414879338999</c:v>
                </c:pt>
                <c:pt idx="3432">
                  <c:v>-2.9175057203763E-2</c:v>
                </c:pt>
                <c:pt idx="3433">
                  <c:v>0.10397473802741</c:v>
                </c:pt>
                <c:pt idx="3434">
                  <c:v>0.10916206547383001</c:v>
                </c:pt>
                <c:pt idx="3435">
                  <c:v>-0.195479042574734</c:v>
                </c:pt>
                <c:pt idx="3436">
                  <c:v>1.48638826266332E-2</c:v>
                </c:pt>
                <c:pt idx="3437">
                  <c:v>-2.3419584902881301E-2</c:v>
                </c:pt>
                <c:pt idx="3438">
                  <c:v>-6.6207292084449407E-2</c:v>
                </c:pt>
                <c:pt idx="3439">
                  <c:v>-3.2011032757971201E-2</c:v>
                </c:pt>
                <c:pt idx="3440">
                  <c:v>-6.3999779539208199E-2</c:v>
                </c:pt>
                <c:pt idx="3441">
                  <c:v>-1.8425241494845999E-2</c:v>
                </c:pt>
                <c:pt idx="3442">
                  <c:v>-8.7066849071418595E-2</c:v>
                </c:pt>
                <c:pt idx="3443">
                  <c:v>1.9859836738595999E-2</c:v>
                </c:pt>
                <c:pt idx="3444">
                  <c:v>-0.130319595409255</c:v>
                </c:pt>
                <c:pt idx="3445">
                  <c:v>-9.7770319113953605E-2</c:v>
                </c:pt>
                <c:pt idx="3446">
                  <c:v>3.4781870515441703E-2</c:v>
                </c:pt>
                <c:pt idx="3447">
                  <c:v>-6.8523576342968795E-2</c:v>
                </c:pt>
                <c:pt idx="3448">
                  <c:v>1.7713774070990999E-2</c:v>
                </c:pt>
                <c:pt idx="3449">
                  <c:v>-0.100295350005409</c:v>
                </c:pt>
                <c:pt idx="3450">
                  <c:v>-0.13280712524360999</c:v>
                </c:pt>
                <c:pt idx="3451">
                  <c:v>-1.50217644474901E-2</c:v>
                </c:pt>
                <c:pt idx="3452">
                  <c:v>5.3322787688740499E-2</c:v>
                </c:pt>
                <c:pt idx="3453">
                  <c:v>-0.12422319814009899</c:v>
                </c:pt>
                <c:pt idx="3454">
                  <c:v>-2.4064117884308601E-2</c:v>
                </c:pt>
                <c:pt idx="3455">
                  <c:v>-1.7970765489487801E-2</c:v>
                </c:pt>
                <c:pt idx="3456">
                  <c:v>-3.8340751970880903E-2</c:v>
                </c:pt>
                <c:pt idx="3457">
                  <c:v>5.22248458987669E-2</c:v>
                </c:pt>
                <c:pt idx="3458">
                  <c:v>-8.6085903813239106E-2</c:v>
                </c:pt>
                <c:pt idx="3459">
                  <c:v>2.7694821887447302E-4</c:v>
                </c:pt>
                <c:pt idx="3460">
                  <c:v>-4.8474864497686503E-2</c:v>
                </c:pt>
                <c:pt idx="3461">
                  <c:v>-0.131934970606681</c:v>
                </c:pt>
                <c:pt idx="3462">
                  <c:v>2.8081643747428098E-2</c:v>
                </c:pt>
                <c:pt idx="3463">
                  <c:v>-0.10974256898842399</c:v>
                </c:pt>
                <c:pt idx="3464">
                  <c:v>-2.9689098601242098E-2</c:v>
                </c:pt>
                <c:pt idx="3465">
                  <c:v>-7.6102400332453995E-2</c:v>
                </c:pt>
                <c:pt idx="3466">
                  <c:v>-2.4439955627171299E-3</c:v>
                </c:pt>
                <c:pt idx="3467">
                  <c:v>-0.15215137184467101</c:v>
                </c:pt>
                <c:pt idx="3468">
                  <c:v>-3.9551711683384602E-2</c:v>
                </c:pt>
                <c:pt idx="3469">
                  <c:v>-0.118440589577075</c:v>
                </c:pt>
                <c:pt idx="3470">
                  <c:v>-7.5150889758032399E-2</c:v>
                </c:pt>
                <c:pt idx="3471">
                  <c:v>2.4668508741572601E-2</c:v>
                </c:pt>
                <c:pt idx="3472">
                  <c:v>-0.106226896064372</c:v>
                </c:pt>
                <c:pt idx="3473">
                  <c:v>1.25640807967269E-2</c:v>
                </c:pt>
                <c:pt idx="3474">
                  <c:v>-3.9503445309657402E-2</c:v>
                </c:pt>
                <c:pt idx="3475">
                  <c:v>-3.5252947851720502E-3</c:v>
                </c:pt>
                <c:pt idx="3476">
                  <c:v>-1.03251599071532E-2</c:v>
                </c:pt>
                <c:pt idx="3477">
                  <c:v>-6.8961917436145506E-2</c:v>
                </c:pt>
                <c:pt idx="3478">
                  <c:v>5.0482852228570997E-2</c:v>
                </c:pt>
                <c:pt idx="3479">
                  <c:v>0.329221622832712</c:v>
                </c:pt>
                <c:pt idx="3480">
                  <c:v>2.2153567560429199E-2</c:v>
                </c:pt>
                <c:pt idx="3481">
                  <c:v>-0.25518869736772998</c:v>
                </c:pt>
                <c:pt idx="3482">
                  <c:v>-0.202029892059995</c:v>
                </c:pt>
                <c:pt idx="3483">
                  <c:v>-0.104028364584348</c:v>
                </c:pt>
                <c:pt idx="3484">
                  <c:v>-1.7277466604961801E-2</c:v>
                </c:pt>
                <c:pt idx="3485">
                  <c:v>-9.3143007942947206E-2</c:v>
                </c:pt>
                <c:pt idx="3486">
                  <c:v>-2.26248961337303E-2</c:v>
                </c:pt>
                <c:pt idx="3487">
                  <c:v>-8.2908505891144693E-2</c:v>
                </c:pt>
                <c:pt idx="3488">
                  <c:v>-3.47971531309108E-2</c:v>
                </c:pt>
                <c:pt idx="3489">
                  <c:v>-0.194790240583854</c:v>
                </c:pt>
                <c:pt idx="3490">
                  <c:v>1.9748074346478201E-2</c:v>
                </c:pt>
                <c:pt idx="3491">
                  <c:v>-2.46635295566415E-2</c:v>
                </c:pt>
                <c:pt idx="3492">
                  <c:v>-0.13920327068784699</c:v>
                </c:pt>
                <c:pt idx="3493">
                  <c:v>1.3081618435480301E-2</c:v>
                </c:pt>
                <c:pt idx="3494">
                  <c:v>-0.12313505231727501</c:v>
                </c:pt>
                <c:pt idx="3495">
                  <c:v>-4.8534725347595398E-2</c:v>
                </c:pt>
                <c:pt idx="3496">
                  <c:v>-7.9504816328184597E-2</c:v>
                </c:pt>
                <c:pt idx="3497">
                  <c:v>-8.2200369364345605E-2</c:v>
                </c:pt>
                <c:pt idx="3498">
                  <c:v>0.13292487008375301</c:v>
                </c:pt>
                <c:pt idx="3499">
                  <c:v>9.4190028863137903E-2</c:v>
                </c:pt>
                <c:pt idx="3500">
                  <c:v>3.49235840774966E-2</c:v>
                </c:pt>
                <c:pt idx="3501">
                  <c:v>-0.12644617692399199</c:v>
                </c:pt>
                <c:pt idx="3502">
                  <c:v>4.2194401381284101E-2</c:v>
                </c:pt>
                <c:pt idx="3503">
                  <c:v>-2.2281650100417498E-3</c:v>
                </c:pt>
                <c:pt idx="3504">
                  <c:v>-1.35209276708812E-2</c:v>
                </c:pt>
                <c:pt idx="3505">
                  <c:v>-0.16547183424957401</c:v>
                </c:pt>
                <c:pt idx="3506">
                  <c:v>-0.13081814385435001</c:v>
                </c:pt>
                <c:pt idx="3507">
                  <c:v>-0.103874074974113</c:v>
                </c:pt>
                <c:pt idx="3508">
                  <c:v>2.8785582423153301E-2</c:v>
                </c:pt>
                <c:pt idx="3509">
                  <c:v>1.0300434874488401E-2</c:v>
                </c:pt>
                <c:pt idx="3510">
                  <c:v>-0.110758330701789</c:v>
                </c:pt>
                <c:pt idx="3511">
                  <c:v>-1.7583503230027601E-2</c:v>
                </c:pt>
                <c:pt idx="3512">
                  <c:v>-0.123418476366478</c:v>
                </c:pt>
                <c:pt idx="3513">
                  <c:v>-2.3114465596206599E-2</c:v>
                </c:pt>
                <c:pt idx="3514">
                  <c:v>-0.196262974127969</c:v>
                </c:pt>
                <c:pt idx="3515">
                  <c:v>-5.3609526923579197E-2</c:v>
                </c:pt>
                <c:pt idx="3516">
                  <c:v>-6.21642330854906E-2</c:v>
                </c:pt>
                <c:pt idx="3517">
                  <c:v>-7.6357239792503896E-3</c:v>
                </c:pt>
                <c:pt idx="3518">
                  <c:v>-2.2588823117573001E-2</c:v>
                </c:pt>
                <c:pt idx="3519">
                  <c:v>9.2991289939957006E-2</c:v>
                </c:pt>
                <c:pt idx="3520">
                  <c:v>4.67564536482623E-3</c:v>
                </c:pt>
                <c:pt idx="3521">
                  <c:v>5.1497522470844697E-3</c:v>
                </c:pt>
                <c:pt idx="3522">
                  <c:v>-7.2130359276896705E-2</c:v>
                </c:pt>
                <c:pt idx="3523">
                  <c:v>7.3308503715831599E-2</c:v>
                </c:pt>
                <c:pt idx="3524">
                  <c:v>0.17778741080716901</c:v>
                </c:pt>
                <c:pt idx="3525">
                  <c:v>-8.3765435974430397E-2</c:v>
                </c:pt>
                <c:pt idx="3526">
                  <c:v>2.9520298549058101E-2</c:v>
                </c:pt>
                <c:pt idx="3527">
                  <c:v>-1.3837150907119299E-2</c:v>
                </c:pt>
                <c:pt idx="3528">
                  <c:v>9.2129828423082899E-2</c:v>
                </c:pt>
                <c:pt idx="3529">
                  <c:v>-9.1690624403160097E-3</c:v>
                </c:pt>
                <c:pt idx="3530">
                  <c:v>-7.2085065571166701E-2</c:v>
                </c:pt>
                <c:pt idx="3531">
                  <c:v>-9.3428102452364197E-3</c:v>
                </c:pt>
                <c:pt idx="3532">
                  <c:v>-2.7772653984703402E-3</c:v>
                </c:pt>
                <c:pt idx="3533">
                  <c:v>-4.42355319999264E-2</c:v>
                </c:pt>
                <c:pt idx="3534">
                  <c:v>-3.3198879158732097E-2</c:v>
                </c:pt>
                <c:pt idx="3535">
                  <c:v>-6.3674648696156994E-2</c:v>
                </c:pt>
                <c:pt idx="3536">
                  <c:v>-1.93124930185729E-2</c:v>
                </c:pt>
                <c:pt idx="3537">
                  <c:v>-9.6222552060050107E-2</c:v>
                </c:pt>
                <c:pt idx="3538">
                  <c:v>-0.172868871182185</c:v>
                </c:pt>
                <c:pt idx="3539">
                  <c:v>-0.12832087310923801</c:v>
                </c:pt>
                <c:pt idx="3540">
                  <c:v>-1.00053105315752E-2</c:v>
                </c:pt>
                <c:pt idx="3541">
                  <c:v>6.6017570803277997E-2</c:v>
                </c:pt>
                <c:pt idx="3542">
                  <c:v>-2.6207133036049199E-2</c:v>
                </c:pt>
                <c:pt idx="3543">
                  <c:v>7.0691400907903407E-2</c:v>
                </c:pt>
                <c:pt idx="3544">
                  <c:v>-7.15370268277917E-2</c:v>
                </c:pt>
                <c:pt idx="3545">
                  <c:v>-4.6158311626444799E-2</c:v>
                </c:pt>
                <c:pt idx="3546">
                  <c:v>-3.1851298717081797E-2</c:v>
                </c:pt>
                <c:pt idx="3547">
                  <c:v>-3.2373731733789803E-2</c:v>
                </c:pt>
                <c:pt idx="3548">
                  <c:v>5.4149081354757399E-2</c:v>
                </c:pt>
                <c:pt idx="3549">
                  <c:v>-5.57419223346809E-2</c:v>
                </c:pt>
                <c:pt idx="3550">
                  <c:v>-0.103673396927671</c:v>
                </c:pt>
                <c:pt idx="3551">
                  <c:v>4.2876112958656301E-2</c:v>
                </c:pt>
                <c:pt idx="3552">
                  <c:v>-8.6898291443069403E-2</c:v>
                </c:pt>
                <c:pt idx="3553">
                  <c:v>0.108915516861861</c:v>
                </c:pt>
                <c:pt idx="3554">
                  <c:v>-7.7488255614761997E-2</c:v>
                </c:pt>
                <c:pt idx="3555">
                  <c:v>4.1902150394967902E-4</c:v>
                </c:pt>
                <c:pt idx="3556">
                  <c:v>-8.8784883434573896E-3</c:v>
                </c:pt>
                <c:pt idx="3557">
                  <c:v>0.168039105982</c:v>
                </c:pt>
                <c:pt idx="3558">
                  <c:v>-2.2177129648761201E-2</c:v>
                </c:pt>
                <c:pt idx="3559">
                  <c:v>-2.2625395579837001E-2</c:v>
                </c:pt>
                <c:pt idx="3560">
                  <c:v>0.14047726577198499</c:v>
                </c:pt>
                <c:pt idx="3561">
                  <c:v>-3.8673054386658898E-2</c:v>
                </c:pt>
                <c:pt idx="3562">
                  <c:v>5.66305022973257E-3</c:v>
                </c:pt>
                <c:pt idx="3563">
                  <c:v>-6.1163473647600802E-2</c:v>
                </c:pt>
                <c:pt idx="3564">
                  <c:v>1.8854880305306999E-2</c:v>
                </c:pt>
                <c:pt idx="3565">
                  <c:v>-2.2691223985571399E-2</c:v>
                </c:pt>
                <c:pt idx="3566">
                  <c:v>-0.162850513151056</c:v>
                </c:pt>
                <c:pt idx="3567">
                  <c:v>7.29024528951072E-3</c:v>
                </c:pt>
                <c:pt idx="3568">
                  <c:v>-6.05343918411263E-2</c:v>
                </c:pt>
                <c:pt idx="3569">
                  <c:v>4.4401625752583697E-2</c:v>
                </c:pt>
                <c:pt idx="3570">
                  <c:v>-0.14008135784531101</c:v>
                </c:pt>
                <c:pt idx="3571">
                  <c:v>5.0480911648878503E-2</c:v>
                </c:pt>
                <c:pt idx="3572">
                  <c:v>-0.121874285183015</c:v>
                </c:pt>
                <c:pt idx="3573">
                  <c:v>-0.37109268319361999</c:v>
                </c:pt>
                <c:pt idx="3574">
                  <c:v>-8.6111457383612602E-2</c:v>
                </c:pt>
                <c:pt idx="3575">
                  <c:v>-0.10041282120941</c:v>
                </c:pt>
                <c:pt idx="3576">
                  <c:v>8.8297605892799797E-3</c:v>
                </c:pt>
                <c:pt idx="3577">
                  <c:v>-5.8014707953923897E-2</c:v>
                </c:pt>
                <c:pt idx="3578">
                  <c:v>3.1270778319350399E-2</c:v>
                </c:pt>
                <c:pt idx="3579">
                  <c:v>1.0847793022617401E-2</c:v>
                </c:pt>
                <c:pt idx="3580">
                  <c:v>8.2292834222847902E-2</c:v>
                </c:pt>
                <c:pt idx="3581">
                  <c:v>3.5239755973664799E-2</c:v>
                </c:pt>
                <c:pt idx="3582">
                  <c:v>7.2663058967359397E-3</c:v>
                </c:pt>
                <c:pt idx="3583">
                  <c:v>-1.43648466701025E-2</c:v>
                </c:pt>
                <c:pt idx="3584">
                  <c:v>2.3976279141542101E-2</c:v>
                </c:pt>
                <c:pt idx="3585">
                  <c:v>5.7312238916802398E-3</c:v>
                </c:pt>
                <c:pt idx="3586">
                  <c:v>3.4119826054563899E-3</c:v>
                </c:pt>
                <c:pt idx="3587">
                  <c:v>2.0481240297880499E-2</c:v>
                </c:pt>
                <c:pt idx="3588">
                  <c:v>-9.0553502422884499E-2</c:v>
                </c:pt>
                <c:pt idx="3589">
                  <c:v>-2.0009274192851499E-2</c:v>
                </c:pt>
                <c:pt idx="3590">
                  <c:v>-4.9506229290123801E-3</c:v>
                </c:pt>
                <c:pt idx="3591">
                  <c:v>-3.2751752045846197E-2</c:v>
                </c:pt>
                <c:pt idx="3592">
                  <c:v>-4.8850244086606799E-3</c:v>
                </c:pt>
                <c:pt idx="3593">
                  <c:v>-0.13293665807128499</c:v>
                </c:pt>
                <c:pt idx="3594">
                  <c:v>-2.6022480871286099E-2</c:v>
                </c:pt>
                <c:pt idx="3595">
                  <c:v>-0.26577690859696901</c:v>
                </c:pt>
                <c:pt idx="3596">
                  <c:v>-5.0204339904702501E-2</c:v>
                </c:pt>
                <c:pt idx="3597">
                  <c:v>-5.6266786104449899E-2</c:v>
                </c:pt>
                <c:pt idx="3598">
                  <c:v>1.5175069540723601E-2</c:v>
                </c:pt>
                <c:pt idx="3599">
                  <c:v>-7.9005835944003303E-2</c:v>
                </c:pt>
                <c:pt idx="3600">
                  <c:v>-0.21111200874215499</c:v>
                </c:pt>
                <c:pt idx="3601">
                  <c:v>-0.110105565673787</c:v>
                </c:pt>
                <c:pt idx="3602">
                  <c:v>4.2343740112391597E-3</c:v>
                </c:pt>
                <c:pt idx="3603">
                  <c:v>-6.6689012956062194E-2</c:v>
                </c:pt>
                <c:pt idx="3604">
                  <c:v>-6.2101737335562603E-2</c:v>
                </c:pt>
                <c:pt idx="3605">
                  <c:v>9.38818501625827E-2</c:v>
                </c:pt>
                <c:pt idx="3606">
                  <c:v>8.8992209696696599E-3</c:v>
                </c:pt>
                <c:pt idx="3607">
                  <c:v>-1.28645739930278E-3</c:v>
                </c:pt>
                <c:pt idx="3608">
                  <c:v>-4.78411232744698E-2</c:v>
                </c:pt>
                <c:pt idx="3609">
                  <c:v>0.195054365299097</c:v>
                </c:pt>
                <c:pt idx="3610">
                  <c:v>4.3703519231113902E-2</c:v>
                </c:pt>
                <c:pt idx="3611">
                  <c:v>-1.6578163333172701E-2</c:v>
                </c:pt>
                <c:pt idx="3612">
                  <c:v>-5.7058976954839302E-2</c:v>
                </c:pt>
                <c:pt idx="3613">
                  <c:v>-3.42454778511758E-2</c:v>
                </c:pt>
                <c:pt idx="3614">
                  <c:v>-0.12002139275669101</c:v>
                </c:pt>
                <c:pt idx="3615">
                  <c:v>-0.114672550049748</c:v>
                </c:pt>
                <c:pt idx="3616">
                  <c:v>1.6286652804334199E-2</c:v>
                </c:pt>
                <c:pt idx="3617">
                  <c:v>-4.1291622256860401E-2</c:v>
                </c:pt>
                <c:pt idx="3618">
                  <c:v>7.3120704110329393E-2</c:v>
                </c:pt>
                <c:pt idx="3619">
                  <c:v>1.20214111044774E-2</c:v>
                </c:pt>
                <c:pt idx="3620">
                  <c:v>-4.0124934062768999E-2</c:v>
                </c:pt>
                <c:pt idx="3621">
                  <c:v>-6.2455664829155202E-3</c:v>
                </c:pt>
                <c:pt idx="3622">
                  <c:v>-0.15826430467494099</c:v>
                </c:pt>
                <c:pt idx="3623">
                  <c:v>-5.54987401175513E-2</c:v>
                </c:pt>
                <c:pt idx="3624">
                  <c:v>-4.1064138534878197E-2</c:v>
                </c:pt>
                <c:pt idx="3625">
                  <c:v>3.5186049545659501E-2</c:v>
                </c:pt>
                <c:pt idx="3626">
                  <c:v>-4.9071905328593998E-2</c:v>
                </c:pt>
                <c:pt idx="3627">
                  <c:v>-5.0180027454010699E-2</c:v>
                </c:pt>
                <c:pt idx="3628">
                  <c:v>0.18132405800478099</c:v>
                </c:pt>
                <c:pt idx="3629">
                  <c:v>5.8236313212844101E-2</c:v>
                </c:pt>
                <c:pt idx="3630">
                  <c:v>-0.13679183046014801</c:v>
                </c:pt>
                <c:pt idx="3631">
                  <c:v>-9.2550829323358605E-2</c:v>
                </c:pt>
                <c:pt idx="3632">
                  <c:v>4.62457997552859E-2</c:v>
                </c:pt>
                <c:pt idx="3633">
                  <c:v>-0.15004941054868901</c:v>
                </c:pt>
                <c:pt idx="3634">
                  <c:v>0.109628398885754</c:v>
                </c:pt>
                <c:pt idx="3635">
                  <c:v>9.3109951367317506E-2</c:v>
                </c:pt>
                <c:pt idx="3636">
                  <c:v>0.125868424999454</c:v>
                </c:pt>
                <c:pt idx="3637">
                  <c:v>7.7149236690242901E-2</c:v>
                </c:pt>
                <c:pt idx="3638">
                  <c:v>-6.9957910705103807E-2</c:v>
                </c:pt>
                <c:pt idx="3639">
                  <c:v>-0.10515440194223501</c:v>
                </c:pt>
                <c:pt idx="3640">
                  <c:v>-6.8398222972302997E-2</c:v>
                </c:pt>
                <c:pt idx="3641">
                  <c:v>-0.105594617191206</c:v>
                </c:pt>
                <c:pt idx="3642">
                  <c:v>-3.0302786254601699E-2</c:v>
                </c:pt>
                <c:pt idx="3643">
                  <c:v>-1.7958226151277401E-2</c:v>
                </c:pt>
                <c:pt idx="3644">
                  <c:v>-8.4721996532567595E-2</c:v>
                </c:pt>
                <c:pt idx="3645">
                  <c:v>3.5051670694363303E-2</c:v>
                </c:pt>
                <c:pt idx="3646">
                  <c:v>7.0662448654363903E-3</c:v>
                </c:pt>
                <c:pt idx="3647">
                  <c:v>-4.7461095020538302E-2</c:v>
                </c:pt>
                <c:pt idx="3648">
                  <c:v>9.9967759653296198E-2</c:v>
                </c:pt>
                <c:pt idx="3649">
                  <c:v>-0.116569855542802</c:v>
                </c:pt>
                <c:pt idx="3650">
                  <c:v>7.6966873648951897E-2</c:v>
                </c:pt>
                <c:pt idx="3651">
                  <c:v>0.102199734761294</c:v>
                </c:pt>
                <c:pt idx="3652">
                  <c:v>-3.9476135301248903E-2</c:v>
                </c:pt>
                <c:pt idx="3653">
                  <c:v>-5.0680578030091197E-2</c:v>
                </c:pt>
                <c:pt idx="3654">
                  <c:v>0.19709776549432401</c:v>
                </c:pt>
                <c:pt idx="3655">
                  <c:v>1.8286069835677501E-2</c:v>
                </c:pt>
                <c:pt idx="3656">
                  <c:v>-2.1731078270086399E-2</c:v>
                </c:pt>
                <c:pt idx="3657">
                  <c:v>8.4294833751234102E-2</c:v>
                </c:pt>
                <c:pt idx="3658">
                  <c:v>-5.77600374158216E-2</c:v>
                </c:pt>
                <c:pt idx="3659">
                  <c:v>4.89232598828693E-3</c:v>
                </c:pt>
                <c:pt idx="3660">
                  <c:v>0.14159729133507801</c:v>
                </c:pt>
                <c:pt idx="3661">
                  <c:v>-7.8684498416023096E-2</c:v>
                </c:pt>
                <c:pt idx="3662">
                  <c:v>-0.19711928908860399</c:v>
                </c:pt>
                <c:pt idx="3663">
                  <c:v>-6.3562895310657702E-2</c:v>
                </c:pt>
                <c:pt idx="3664">
                  <c:v>-0.14233169693911299</c:v>
                </c:pt>
                <c:pt idx="3665">
                  <c:v>4.3144438198421398E-3</c:v>
                </c:pt>
                <c:pt idx="3666">
                  <c:v>-0.10040811691071599</c:v>
                </c:pt>
                <c:pt idx="3667">
                  <c:v>-4.2803350274558803E-2</c:v>
                </c:pt>
                <c:pt idx="3668">
                  <c:v>-1.6513072364344499E-2</c:v>
                </c:pt>
                <c:pt idx="3669">
                  <c:v>1.7304489306039499E-2</c:v>
                </c:pt>
                <c:pt idx="3670">
                  <c:v>9.8707869844103496E-3</c:v>
                </c:pt>
                <c:pt idx="3671">
                  <c:v>-4.1750943658638698E-2</c:v>
                </c:pt>
                <c:pt idx="3672">
                  <c:v>5.1308805115564101E-3</c:v>
                </c:pt>
                <c:pt idx="3673">
                  <c:v>-6.9561696257742306E-2</c:v>
                </c:pt>
                <c:pt idx="3674">
                  <c:v>-2.7122814368472501E-2</c:v>
                </c:pt>
                <c:pt idx="3675">
                  <c:v>-5.7008766401629898E-2</c:v>
                </c:pt>
                <c:pt idx="3676">
                  <c:v>-8.4543516581607695E-3</c:v>
                </c:pt>
                <c:pt idx="3677">
                  <c:v>-0.126877773699416</c:v>
                </c:pt>
                <c:pt idx="3678">
                  <c:v>-0.13364605178554301</c:v>
                </c:pt>
                <c:pt idx="3679">
                  <c:v>6.8052270387224403E-2</c:v>
                </c:pt>
                <c:pt idx="3680">
                  <c:v>-3.09607521965614E-2</c:v>
                </c:pt>
                <c:pt idx="3681">
                  <c:v>-4.1878179446478599E-2</c:v>
                </c:pt>
                <c:pt idx="3682">
                  <c:v>0.122974277785372</c:v>
                </c:pt>
                <c:pt idx="3683">
                  <c:v>-1.3083041194761299E-2</c:v>
                </c:pt>
                <c:pt idx="3684">
                  <c:v>-0.13519267160790699</c:v>
                </c:pt>
                <c:pt idx="3685">
                  <c:v>-0.14089642971375399</c:v>
                </c:pt>
                <c:pt idx="3686">
                  <c:v>-1.39044752057291E-2</c:v>
                </c:pt>
                <c:pt idx="3687">
                  <c:v>-5.1184017716391098E-2</c:v>
                </c:pt>
                <c:pt idx="3688">
                  <c:v>-8.4345495494400097E-2</c:v>
                </c:pt>
                <c:pt idx="3689">
                  <c:v>-0.115419893534689</c:v>
                </c:pt>
                <c:pt idx="3690">
                  <c:v>-8.3716028084879195E-3</c:v>
                </c:pt>
                <c:pt idx="3691">
                  <c:v>-0.1171420209393</c:v>
                </c:pt>
                <c:pt idx="3692">
                  <c:v>-6.9544119836997695E-2</c:v>
                </c:pt>
                <c:pt idx="3693">
                  <c:v>-8.6403338473577798E-2</c:v>
                </c:pt>
                <c:pt idx="3694">
                  <c:v>-3.5599671703767703E-2</c:v>
                </c:pt>
                <c:pt idx="3695">
                  <c:v>-1.7447558431217501E-2</c:v>
                </c:pt>
                <c:pt idx="3696">
                  <c:v>-9.3927638353742196E-2</c:v>
                </c:pt>
                <c:pt idx="3697">
                  <c:v>-7.5585730745268101E-2</c:v>
                </c:pt>
                <c:pt idx="3698">
                  <c:v>9.9729144929128197E-2</c:v>
                </c:pt>
                <c:pt idx="3699">
                  <c:v>4.1611866935693499E-2</c:v>
                </c:pt>
                <c:pt idx="3700">
                  <c:v>-6.6446376490516101E-2</c:v>
                </c:pt>
                <c:pt idx="3701">
                  <c:v>-5.6063188179842301E-2</c:v>
                </c:pt>
                <c:pt idx="3702">
                  <c:v>-0.101228261221807</c:v>
                </c:pt>
                <c:pt idx="3703">
                  <c:v>-5.3259272236083198E-2</c:v>
                </c:pt>
                <c:pt idx="3704">
                  <c:v>-3.5000228505353399E-2</c:v>
                </c:pt>
                <c:pt idx="3705">
                  <c:v>-9.0175972199966203E-2</c:v>
                </c:pt>
                <c:pt idx="3706">
                  <c:v>-4.2649906972325603E-2</c:v>
                </c:pt>
                <c:pt idx="3707">
                  <c:v>7.6958858435968794E-2</c:v>
                </c:pt>
                <c:pt idx="3708">
                  <c:v>2.2751853400748701E-3</c:v>
                </c:pt>
                <c:pt idx="3709">
                  <c:v>6.0611096581006899E-2</c:v>
                </c:pt>
                <c:pt idx="3710">
                  <c:v>2.7090987259446898E-2</c:v>
                </c:pt>
                <c:pt idx="3711">
                  <c:v>2.15656329311242E-2</c:v>
                </c:pt>
                <c:pt idx="3712">
                  <c:v>-8.1377486173551894E-2</c:v>
                </c:pt>
                <c:pt idx="3713">
                  <c:v>-3.7048708089112203E-2</c:v>
                </c:pt>
                <c:pt idx="3714">
                  <c:v>1.88995330139736E-2</c:v>
                </c:pt>
                <c:pt idx="3715">
                  <c:v>-5.1630813930092501E-3</c:v>
                </c:pt>
                <c:pt idx="3716">
                  <c:v>2.40681450018316E-2</c:v>
                </c:pt>
                <c:pt idx="3717">
                  <c:v>-0.20138679495970299</c:v>
                </c:pt>
                <c:pt idx="3718">
                  <c:v>-6.4181163651252995E-2</c:v>
                </c:pt>
                <c:pt idx="3719">
                  <c:v>-0.13467681173291501</c:v>
                </c:pt>
                <c:pt idx="3720">
                  <c:v>1.7244836294171499E-2</c:v>
                </c:pt>
                <c:pt idx="3721">
                  <c:v>0.199891003854612</c:v>
                </c:pt>
                <c:pt idx="3722">
                  <c:v>8.2440083136671796E-2</c:v>
                </c:pt>
                <c:pt idx="3723">
                  <c:v>-5.2571094638009797E-3</c:v>
                </c:pt>
                <c:pt idx="3724">
                  <c:v>-6.4135358451924404E-2</c:v>
                </c:pt>
                <c:pt idx="3725">
                  <c:v>-4.3854268904033801E-2</c:v>
                </c:pt>
                <c:pt idx="3726">
                  <c:v>8.1243415646570193E-3</c:v>
                </c:pt>
                <c:pt idx="3727">
                  <c:v>-8.6753488651787294E-2</c:v>
                </c:pt>
                <c:pt idx="3728">
                  <c:v>-1.3430277618323499E-2</c:v>
                </c:pt>
                <c:pt idx="3729">
                  <c:v>-0.120540321043504</c:v>
                </c:pt>
                <c:pt idx="3730">
                  <c:v>3.7566251998825399E-2</c:v>
                </c:pt>
                <c:pt idx="3731">
                  <c:v>-0.15007609837070901</c:v>
                </c:pt>
                <c:pt idx="3732">
                  <c:v>-8.9349787601260097E-2</c:v>
                </c:pt>
                <c:pt idx="3733">
                  <c:v>-6.6928358646070094E-2</c:v>
                </c:pt>
                <c:pt idx="3734">
                  <c:v>2.15076336713871E-3</c:v>
                </c:pt>
                <c:pt idx="3735">
                  <c:v>-0.216587385615092</c:v>
                </c:pt>
                <c:pt idx="3736">
                  <c:v>7.6713534290632907E-2</c:v>
                </c:pt>
                <c:pt idx="3737">
                  <c:v>-1.32421225599009E-2</c:v>
                </c:pt>
                <c:pt idx="3738">
                  <c:v>-2.7102999592975699E-2</c:v>
                </c:pt>
                <c:pt idx="3739">
                  <c:v>0.11889308228680801</c:v>
                </c:pt>
                <c:pt idx="3740">
                  <c:v>-3.7896497630533203E-2</c:v>
                </c:pt>
                <c:pt idx="3741">
                  <c:v>-0.139969269339841</c:v>
                </c:pt>
                <c:pt idx="3742">
                  <c:v>-0.13561543831919101</c:v>
                </c:pt>
                <c:pt idx="3743">
                  <c:v>-0.115114212411235</c:v>
                </c:pt>
                <c:pt idx="3744">
                  <c:v>-7.0014885850454803E-2</c:v>
                </c:pt>
                <c:pt idx="3745">
                  <c:v>-0.116311243952228</c:v>
                </c:pt>
                <c:pt idx="3746">
                  <c:v>-8.5546797791753396E-3</c:v>
                </c:pt>
                <c:pt idx="3747">
                  <c:v>2.8404402575319E-2</c:v>
                </c:pt>
                <c:pt idx="3748">
                  <c:v>1.0455386558851001E-2</c:v>
                </c:pt>
                <c:pt idx="3749">
                  <c:v>-0.168693905249928</c:v>
                </c:pt>
                <c:pt idx="3750">
                  <c:v>-3.61614391628855E-2</c:v>
                </c:pt>
                <c:pt idx="3751">
                  <c:v>-4.6023075812455801E-2</c:v>
                </c:pt>
                <c:pt idx="3752">
                  <c:v>-6.4407579052002006E-2</c:v>
                </c:pt>
                <c:pt idx="3753">
                  <c:v>-0.13794209715952299</c:v>
                </c:pt>
                <c:pt idx="3754">
                  <c:v>-1.5716817704899601E-2</c:v>
                </c:pt>
                <c:pt idx="3755">
                  <c:v>-8.6185033065833999E-2</c:v>
                </c:pt>
                <c:pt idx="3756">
                  <c:v>5.5586399656605501E-2</c:v>
                </c:pt>
                <c:pt idx="3757">
                  <c:v>-0.156192231882126</c:v>
                </c:pt>
                <c:pt idx="3758">
                  <c:v>-0.17624247249585201</c:v>
                </c:pt>
                <c:pt idx="3759">
                  <c:v>7.0239270532644199E-2</c:v>
                </c:pt>
                <c:pt idx="3760">
                  <c:v>-2.1918130508034001E-2</c:v>
                </c:pt>
                <c:pt idx="3761">
                  <c:v>5.6119470936001101E-2</c:v>
                </c:pt>
                <c:pt idx="3762">
                  <c:v>-5.0967049189318402E-2</c:v>
                </c:pt>
                <c:pt idx="3763">
                  <c:v>-9.1848701008998099E-2</c:v>
                </c:pt>
                <c:pt idx="3764">
                  <c:v>-2.9934712016325801E-2</c:v>
                </c:pt>
                <c:pt idx="3765">
                  <c:v>-6.1978674791016701E-2</c:v>
                </c:pt>
                <c:pt idx="3766">
                  <c:v>1.7294578630254499E-2</c:v>
                </c:pt>
                <c:pt idx="3767">
                  <c:v>0.12492427389812499</c:v>
                </c:pt>
                <c:pt idx="3768">
                  <c:v>-0.12465966163186699</c:v>
                </c:pt>
                <c:pt idx="3769">
                  <c:v>-1.8114898474186299E-2</c:v>
                </c:pt>
                <c:pt idx="3770">
                  <c:v>-1.1768854173537201E-3</c:v>
                </c:pt>
                <c:pt idx="3771">
                  <c:v>0.33756319879486402</c:v>
                </c:pt>
                <c:pt idx="3772">
                  <c:v>-7.6622812182529601E-2</c:v>
                </c:pt>
                <c:pt idx="3773">
                  <c:v>-1.2010467526361699E-2</c:v>
                </c:pt>
                <c:pt idx="3774">
                  <c:v>-9.6677914315758798E-2</c:v>
                </c:pt>
                <c:pt idx="3775">
                  <c:v>-2.0038190915538899E-2</c:v>
                </c:pt>
                <c:pt idx="3776">
                  <c:v>-6.6328609966260096E-2</c:v>
                </c:pt>
                <c:pt idx="3777">
                  <c:v>-5.7941406524613499E-2</c:v>
                </c:pt>
                <c:pt idx="3778">
                  <c:v>4.6795385274196001E-2</c:v>
                </c:pt>
                <c:pt idx="3779">
                  <c:v>-2.5075626724147398E-2</c:v>
                </c:pt>
                <c:pt idx="3780">
                  <c:v>-9.3099649780627999E-2</c:v>
                </c:pt>
                <c:pt idx="3781">
                  <c:v>-6.9390082964396499E-2</c:v>
                </c:pt>
                <c:pt idx="3782">
                  <c:v>-7.5663425014821997E-2</c:v>
                </c:pt>
                <c:pt idx="3783">
                  <c:v>3.4513609034845197E-2</c:v>
                </c:pt>
                <c:pt idx="3784">
                  <c:v>-1.63271909232146E-2</c:v>
                </c:pt>
                <c:pt idx="3785">
                  <c:v>-5.7048428905758002E-2</c:v>
                </c:pt>
                <c:pt idx="3786">
                  <c:v>-9.87298701477979E-3</c:v>
                </c:pt>
                <c:pt idx="3787">
                  <c:v>0.10418894400800099</c:v>
                </c:pt>
                <c:pt idx="3788">
                  <c:v>2.7236077834488399E-2</c:v>
                </c:pt>
                <c:pt idx="3789">
                  <c:v>2.4260233794661801E-2</c:v>
                </c:pt>
                <c:pt idx="3790">
                  <c:v>-0.17991752168183101</c:v>
                </c:pt>
                <c:pt idx="3791">
                  <c:v>-2.9371093225561799E-2</c:v>
                </c:pt>
                <c:pt idx="3792">
                  <c:v>-4.10491982776824E-2</c:v>
                </c:pt>
                <c:pt idx="3793">
                  <c:v>0.108419712977114</c:v>
                </c:pt>
                <c:pt idx="3794">
                  <c:v>-7.7236353068593999E-2</c:v>
                </c:pt>
                <c:pt idx="3795">
                  <c:v>7.9805906988691597E-2</c:v>
                </c:pt>
                <c:pt idx="3796">
                  <c:v>-5.8634877039050799E-2</c:v>
                </c:pt>
                <c:pt idx="3797">
                  <c:v>-8.6547509448777794E-3</c:v>
                </c:pt>
                <c:pt idx="3798">
                  <c:v>-3.8146543680670497E-2</c:v>
                </c:pt>
                <c:pt idx="3799">
                  <c:v>-3.9943821423760198E-2</c:v>
                </c:pt>
                <c:pt idx="3800">
                  <c:v>-7.3360568429114495E-2</c:v>
                </c:pt>
                <c:pt idx="3801">
                  <c:v>-1.46952234126854E-2</c:v>
                </c:pt>
                <c:pt idx="3802">
                  <c:v>-0.122947023467973</c:v>
                </c:pt>
                <c:pt idx="3803">
                  <c:v>-2.99879539702337E-2</c:v>
                </c:pt>
                <c:pt idx="3804">
                  <c:v>0.25943050296430797</c:v>
                </c:pt>
                <c:pt idx="3805">
                  <c:v>-1.1986149422790899E-2</c:v>
                </c:pt>
                <c:pt idx="3806">
                  <c:v>3.3538609766115002E-4</c:v>
                </c:pt>
                <c:pt idx="3807">
                  <c:v>-0.13205893972979699</c:v>
                </c:pt>
                <c:pt idx="3808">
                  <c:v>-2.5152114615976599E-2</c:v>
                </c:pt>
                <c:pt idx="3809">
                  <c:v>-0.11194695625694601</c:v>
                </c:pt>
                <c:pt idx="3810">
                  <c:v>-2.9469749980811401E-2</c:v>
                </c:pt>
                <c:pt idx="3811">
                  <c:v>-0.19331551770723099</c:v>
                </c:pt>
                <c:pt idx="3812">
                  <c:v>3.5910275192565101E-2</c:v>
                </c:pt>
                <c:pt idx="3813">
                  <c:v>-7.5750795132358398E-2</c:v>
                </c:pt>
                <c:pt idx="3814">
                  <c:v>-0.14680946533897299</c:v>
                </c:pt>
                <c:pt idx="3815">
                  <c:v>6.82894577817006E-3</c:v>
                </c:pt>
                <c:pt idx="3816">
                  <c:v>-0.104735278389856</c:v>
                </c:pt>
                <c:pt idx="3817">
                  <c:v>-0.123625992652073</c:v>
                </c:pt>
                <c:pt idx="3818">
                  <c:v>-5.3896239998618298E-2</c:v>
                </c:pt>
                <c:pt idx="3819">
                  <c:v>-4.66279009839052E-2</c:v>
                </c:pt>
                <c:pt idx="3820">
                  <c:v>-0.130647209922301</c:v>
                </c:pt>
                <c:pt idx="3821">
                  <c:v>2.53711228054181E-2</c:v>
                </c:pt>
                <c:pt idx="3822">
                  <c:v>4.2146499579705399E-2</c:v>
                </c:pt>
                <c:pt idx="3823">
                  <c:v>-9.2458169052369102E-2</c:v>
                </c:pt>
                <c:pt idx="3824">
                  <c:v>8.4209606627939401E-2</c:v>
                </c:pt>
                <c:pt idx="3825">
                  <c:v>-0.12563863302716899</c:v>
                </c:pt>
                <c:pt idx="3826">
                  <c:v>-0.11769697277249901</c:v>
                </c:pt>
                <c:pt idx="3827">
                  <c:v>-0.123310445242093</c:v>
                </c:pt>
                <c:pt idx="3828">
                  <c:v>-2.3385044876762101E-2</c:v>
                </c:pt>
                <c:pt idx="3829">
                  <c:v>5.0355862281887397E-2</c:v>
                </c:pt>
                <c:pt idx="3830">
                  <c:v>3.21016033397932E-2</c:v>
                </c:pt>
                <c:pt idx="3831">
                  <c:v>-1.29081618559823E-2</c:v>
                </c:pt>
                <c:pt idx="3832">
                  <c:v>-0.14678993400461601</c:v>
                </c:pt>
                <c:pt idx="3833">
                  <c:v>-2.20583773780785E-2</c:v>
                </c:pt>
                <c:pt idx="3834">
                  <c:v>-7.7181042456834895E-2</c:v>
                </c:pt>
                <c:pt idx="3835">
                  <c:v>-2.2142170840905501E-2</c:v>
                </c:pt>
                <c:pt idx="3836">
                  <c:v>3.0732393639865099E-2</c:v>
                </c:pt>
                <c:pt idx="3837">
                  <c:v>-2.2441938517687301E-2</c:v>
                </c:pt>
                <c:pt idx="3838">
                  <c:v>-7.5967696955380901E-2</c:v>
                </c:pt>
                <c:pt idx="3839">
                  <c:v>-4.9518976234123699E-2</c:v>
                </c:pt>
                <c:pt idx="3840">
                  <c:v>-7.8911451834917698E-2</c:v>
                </c:pt>
                <c:pt idx="3841">
                  <c:v>3.1465097811241599E-2</c:v>
                </c:pt>
                <c:pt idx="3842">
                  <c:v>-5.9641383946312097E-2</c:v>
                </c:pt>
                <c:pt idx="3843">
                  <c:v>-0.17333015358860801</c:v>
                </c:pt>
                <c:pt idx="3844">
                  <c:v>-7.7062911078887603E-2</c:v>
                </c:pt>
                <c:pt idx="3845">
                  <c:v>-9.2996612602664896E-2</c:v>
                </c:pt>
                <c:pt idx="3846">
                  <c:v>5.6465097577384597E-2</c:v>
                </c:pt>
                <c:pt idx="3847">
                  <c:v>-4.65609124695456E-2</c:v>
                </c:pt>
                <c:pt idx="3848">
                  <c:v>2.0895644275836602E-2</c:v>
                </c:pt>
                <c:pt idx="3849">
                  <c:v>-8.1065765151245195E-2</c:v>
                </c:pt>
                <c:pt idx="3850">
                  <c:v>2.3236854505388E-2</c:v>
                </c:pt>
                <c:pt idx="3851">
                  <c:v>-6.0592413634775098E-2</c:v>
                </c:pt>
                <c:pt idx="3852">
                  <c:v>-9.1719838387138708E-3</c:v>
                </c:pt>
                <c:pt idx="3853">
                  <c:v>0.49834924209056702</c:v>
                </c:pt>
                <c:pt idx="3854">
                  <c:v>8.30909897541625E-2</c:v>
                </c:pt>
                <c:pt idx="3855">
                  <c:v>1.36461015888711E-2</c:v>
                </c:pt>
                <c:pt idx="3856">
                  <c:v>0.215695146515581</c:v>
                </c:pt>
                <c:pt idx="3857">
                  <c:v>9.4094399875269005E-2</c:v>
                </c:pt>
                <c:pt idx="3858">
                  <c:v>-4.7360161375741498E-2</c:v>
                </c:pt>
                <c:pt idx="3859">
                  <c:v>-0.13887262850728799</c:v>
                </c:pt>
                <c:pt idx="3860">
                  <c:v>-0.131394815999402</c:v>
                </c:pt>
                <c:pt idx="3861">
                  <c:v>-0.11990702217865901</c:v>
                </c:pt>
                <c:pt idx="3862">
                  <c:v>-1.37261091403253E-2</c:v>
                </c:pt>
                <c:pt idx="3863">
                  <c:v>0.15383656439161</c:v>
                </c:pt>
                <c:pt idx="3864">
                  <c:v>-9.0608140129199405E-2</c:v>
                </c:pt>
                <c:pt idx="3865">
                  <c:v>-5.3864124391060003E-2</c:v>
                </c:pt>
                <c:pt idx="3866">
                  <c:v>-7.9715209500605497E-2</c:v>
                </c:pt>
                <c:pt idx="3867">
                  <c:v>-4.3908786065748599E-2</c:v>
                </c:pt>
                <c:pt idx="3868">
                  <c:v>-6.0204320076794098E-2</c:v>
                </c:pt>
                <c:pt idx="3869">
                  <c:v>-8.2348039807854406E-2</c:v>
                </c:pt>
                <c:pt idx="3870">
                  <c:v>-0.12830534570909999</c:v>
                </c:pt>
                <c:pt idx="3871">
                  <c:v>-6.8361954765069094E-2</c:v>
                </c:pt>
                <c:pt idx="3872">
                  <c:v>-2.23525231834047E-2</c:v>
                </c:pt>
                <c:pt idx="3873">
                  <c:v>-0.110239726273946</c:v>
                </c:pt>
                <c:pt idx="3874">
                  <c:v>1.0833500419691301E-3</c:v>
                </c:pt>
                <c:pt idx="3875">
                  <c:v>2.8756733132437899E-3</c:v>
                </c:pt>
                <c:pt idx="3876">
                  <c:v>-1.52120165601328E-2</c:v>
                </c:pt>
                <c:pt idx="3877">
                  <c:v>-4.1558187060476599E-2</c:v>
                </c:pt>
                <c:pt idx="3878">
                  <c:v>-0.20086545109905801</c:v>
                </c:pt>
                <c:pt idx="3879">
                  <c:v>5.4751471428460296E-4</c:v>
                </c:pt>
                <c:pt idx="3880">
                  <c:v>7.9893513567563801E-2</c:v>
                </c:pt>
                <c:pt idx="3881">
                  <c:v>-0.115958448159101</c:v>
                </c:pt>
                <c:pt idx="3882">
                  <c:v>-5.5516353858398503E-2</c:v>
                </c:pt>
                <c:pt idx="3883">
                  <c:v>0.14453762545960999</c:v>
                </c:pt>
                <c:pt idx="3884">
                  <c:v>-8.0461514398839605E-3</c:v>
                </c:pt>
                <c:pt idx="3885">
                  <c:v>3.92329693218718E-2</c:v>
                </c:pt>
                <c:pt idx="3886">
                  <c:v>-9.6510172580858394E-2</c:v>
                </c:pt>
                <c:pt idx="3887">
                  <c:v>0.102427689096729</c:v>
                </c:pt>
                <c:pt idx="3888">
                  <c:v>4.88315230085377E-2</c:v>
                </c:pt>
                <c:pt idx="3889">
                  <c:v>-4.6240265270783197E-2</c:v>
                </c:pt>
                <c:pt idx="3890">
                  <c:v>-2.3246946262248401E-2</c:v>
                </c:pt>
                <c:pt idx="3891">
                  <c:v>-7.6976142287976196E-2</c:v>
                </c:pt>
                <c:pt idx="3892">
                  <c:v>2.1357497668876798E-3</c:v>
                </c:pt>
                <c:pt idx="3893">
                  <c:v>7.1218106236471193E-2</c:v>
                </c:pt>
                <c:pt idx="3894">
                  <c:v>-0.115613600980272</c:v>
                </c:pt>
                <c:pt idx="3895">
                  <c:v>-3.2658005807264502E-2</c:v>
                </c:pt>
                <c:pt idx="3896">
                  <c:v>-0.105168882597494</c:v>
                </c:pt>
                <c:pt idx="3897">
                  <c:v>1.22006670160735E-2</c:v>
                </c:pt>
                <c:pt idx="3898">
                  <c:v>-0.117187611642177</c:v>
                </c:pt>
                <c:pt idx="3899">
                  <c:v>-1.8151496574335901E-2</c:v>
                </c:pt>
                <c:pt idx="3900">
                  <c:v>-8.9300841234595502E-2</c:v>
                </c:pt>
                <c:pt idx="3901">
                  <c:v>-3.4299457008092601E-2</c:v>
                </c:pt>
                <c:pt idx="3902">
                  <c:v>-4.1564783709908699E-3</c:v>
                </c:pt>
                <c:pt idx="3903">
                  <c:v>0.65062608208904205</c:v>
                </c:pt>
                <c:pt idx="3904">
                  <c:v>5.7928930387911998E-2</c:v>
                </c:pt>
                <c:pt idx="3905">
                  <c:v>-0.107423091871946</c:v>
                </c:pt>
                <c:pt idx="3906">
                  <c:v>-1.31410643294148E-2</c:v>
                </c:pt>
                <c:pt idx="3907">
                  <c:v>-6.5362378387742795E-2</c:v>
                </c:pt>
                <c:pt idx="3908">
                  <c:v>1.0459717626246401E-2</c:v>
                </c:pt>
                <c:pt idx="3909">
                  <c:v>1.8025219707690901E-2</c:v>
                </c:pt>
                <c:pt idx="3910">
                  <c:v>0.13034633255769801</c:v>
                </c:pt>
                <c:pt idx="3911">
                  <c:v>-0.12702018479569099</c:v>
                </c:pt>
                <c:pt idx="3912">
                  <c:v>1.6203728143252299E-2</c:v>
                </c:pt>
                <c:pt idx="3913">
                  <c:v>-0.100984761290923</c:v>
                </c:pt>
                <c:pt idx="3914">
                  <c:v>3.69606377483134E-3</c:v>
                </c:pt>
                <c:pt idx="3915">
                  <c:v>-0.12432469986431099</c:v>
                </c:pt>
                <c:pt idx="3916">
                  <c:v>0.12512673947185801</c:v>
                </c:pt>
                <c:pt idx="3917">
                  <c:v>-5.7624490381648699E-2</c:v>
                </c:pt>
                <c:pt idx="3918">
                  <c:v>-1.1799948717647399E-2</c:v>
                </c:pt>
                <c:pt idx="3919">
                  <c:v>-1.37107012761213E-2</c:v>
                </c:pt>
                <c:pt idx="3920">
                  <c:v>5.40553398935932E-2</c:v>
                </c:pt>
                <c:pt idx="3921">
                  <c:v>-7.24003766167991E-2</c:v>
                </c:pt>
                <c:pt idx="3922">
                  <c:v>-3.4126463155201001E-2</c:v>
                </c:pt>
                <c:pt idx="3923">
                  <c:v>-9.4274654527286103E-2</c:v>
                </c:pt>
                <c:pt idx="3924">
                  <c:v>-0.187858172601402</c:v>
                </c:pt>
                <c:pt idx="3925">
                  <c:v>-5.7711676625894298E-2</c:v>
                </c:pt>
                <c:pt idx="3926">
                  <c:v>-2.7340575030761399E-2</c:v>
                </c:pt>
                <c:pt idx="3927">
                  <c:v>-0.190727948393454</c:v>
                </c:pt>
                <c:pt idx="3928">
                  <c:v>-4.2991138623591496E-3</c:v>
                </c:pt>
                <c:pt idx="3929">
                  <c:v>-0.11493954431961299</c:v>
                </c:pt>
                <c:pt idx="3930">
                  <c:v>-1.37918114920179E-2</c:v>
                </c:pt>
                <c:pt idx="3931">
                  <c:v>-2.7687387913190701E-2</c:v>
                </c:pt>
                <c:pt idx="3932">
                  <c:v>-0.12514596365995301</c:v>
                </c:pt>
                <c:pt idx="3933">
                  <c:v>0.16102082921633401</c:v>
                </c:pt>
                <c:pt idx="3934">
                  <c:v>-0.259599264986627</c:v>
                </c:pt>
                <c:pt idx="3935">
                  <c:v>-1.6385299278065101E-2</c:v>
                </c:pt>
                <c:pt idx="3936">
                  <c:v>5.5049785888378701E-2</c:v>
                </c:pt>
                <c:pt idx="3937">
                  <c:v>6.8756765086428499E-3</c:v>
                </c:pt>
                <c:pt idx="3938">
                  <c:v>-2.9758264562491199E-2</c:v>
                </c:pt>
                <c:pt idx="3939">
                  <c:v>0.17706508924928199</c:v>
                </c:pt>
                <c:pt idx="3940">
                  <c:v>-2.47245469567288E-2</c:v>
                </c:pt>
                <c:pt idx="3941">
                  <c:v>-0.300842671274968</c:v>
                </c:pt>
                <c:pt idx="3942">
                  <c:v>0.12944614110170599</c:v>
                </c:pt>
                <c:pt idx="3943">
                  <c:v>3.1161585835475202E-2</c:v>
                </c:pt>
                <c:pt idx="3944">
                  <c:v>-9.6448584237506907E-2</c:v>
                </c:pt>
                <c:pt idx="3945">
                  <c:v>5.6749977935426799E-2</c:v>
                </c:pt>
                <c:pt idx="3946">
                  <c:v>-6.0665809392643801E-3</c:v>
                </c:pt>
                <c:pt idx="3947">
                  <c:v>-8.6353516803359995E-2</c:v>
                </c:pt>
                <c:pt idx="3948">
                  <c:v>4.1511264344339202E-2</c:v>
                </c:pt>
                <c:pt idx="3949">
                  <c:v>-4.3698482092147599E-2</c:v>
                </c:pt>
                <c:pt idx="3950">
                  <c:v>-9.6063088661584806E-2</c:v>
                </c:pt>
                <c:pt idx="3951">
                  <c:v>-1.40378687607532E-2</c:v>
                </c:pt>
                <c:pt idx="3952">
                  <c:v>3.1235475138020202E-2</c:v>
                </c:pt>
                <c:pt idx="3953">
                  <c:v>-4.7386592055708797E-2</c:v>
                </c:pt>
                <c:pt idx="3954">
                  <c:v>-0.109408881304097</c:v>
                </c:pt>
                <c:pt idx="3955">
                  <c:v>-2.90611509637708E-2</c:v>
                </c:pt>
                <c:pt idx="3956">
                  <c:v>7.2062340341121398E-2</c:v>
                </c:pt>
                <c:pt idx="3957">
                  <c:v>-0.15533531631849901</c:v>
                </c:pt>
                <c:pt idx="3958">
                  <c:v>-0.124183614729966</c:v>
                </c:pt>
                <c:pt idx="3959">
                  <c:v>-6.9701851917986196E-2</c:v>
                </c:pt>
                <c:pt idx="3960">
                  <c:v>-5.9160245902741999E-2</c:v>
                </c:pt>
                <c:pt idx="3961">
                  <c:v>1.1664633654389101E-2</c:v>
                </c:pt>
                <c:pt idx="3962">
                  <c:v>-2.2859634126033E-2</c:v>
                </c:pt>
                <c:pt idx="3963">
                  <c:v>-6.0089044425921202E-2</c:v>
                </c:pt>
                <c:pt idx="3964">
                  <c:v>7.2034310327594206E-2</c:v>
                </c:pt>
                <c:pt idx="3965">
                  <c:v>-0.14437602237663999</c:v>
                </c:pt>
                <c:pt idx="3966">
                  <c:v>2.7246207759693799E-2</c:v>
                </c:pt>
                <c:pt idx="3967">
                  <c:v>7.7804543841937203E-3</c:v>
                </c:pt>
                <c:pt idx="3968">
                  <c:v>0.31531398030867402</c:v>
                </c:pt>
                <c:pt idx="3969">
                  <c:v>-0.15344636096266001</c:v>
                </c:pt>
                <c:pt idx="3970">
                  <c:v>-7.0962163516955307E-2</c:v>
                </c:pt>
                <c:pt idx="3971">
                  <c:v>0.11250639196517</c:v>
                </c:pt>
                <c:pt idx="3972">
                  <c:v>8.8664571022567494E-3</c:v>
                </c:pt>
                <c:pt idx="3973">
                  <c:v>-6.20598302004867E-2</c:v>
                </c:pt>
                <c:pt idx="3974">
                  <c:v>-8.5859536795629396E-2</c:v>
                </c:pt>
                <c:pt idx="3975">
                  <c:v>-4.9961371178870499E-2</c:v>
                </c:pt>
                <c:pt idx="3976">
                  <c:v>4.7627001441909997E-2</c:v>
                </c:pt>
                <c:pt idx="3977">
                  <c:v>-7.1099431973852503E-2</c:v>
                </c:pt>
                <c:pt idx="3978">
                  <c:v>-8.1498711859900694E-2</c:v>
                </c:pt>
                <c:pt idx="3979">
                  <c:v>-0.15568225388024201</c:v>
                </c:pt>
                <c:pt idx="3980">
                  <c:v>7.9376042215120193E-2</c:v>
                </c:pt>
                <c:pt idx="3981">
                  <c:v>-3.81952570421022E-2</c:v>
                </c:pt>
                <c:pt idx="3982">
                  <c:v>6.2172300089948798E-2</c:v>
                </c:pt>
                <c:pt idx="3983">
                  <c:v>0.19041860391073101</c:v>
                </c:pt>
                <c:pt idx="3984">
                  <c:v>2.9503801958070699E-2</c:v>
                </c:pt>
                <c:pt idx="3985">
                  <c:v>-7.2672769860992595E-2</c:v>
                </c:pt>
                <c:pt idx="3986">
                  <c:v>-5.1113637799478098E-2</c:v>
                </c:pt>
                <c:pt idx="3987">
                  <c:v>8.1921988173290199E-3</c:v>
                </c:pt>
                <c:pt idx="3988">
                  <c:v>0.100178379222608</c:v>
                </c:pt>
                <c:pt idx="3989">
                  <c:v>-0.107330391828922</c:v>
                </c:pt>
                <c:pt idx="3990">
                  <c:v>3.23883301328909E-2</c:v>
                </c:pt>
                <c:pt idx="3991">
                  <c:v>0.108764557549642</c:v>
                </c:pt>
                <c:pt idx="3992">
                  <c:v>0.112658062216021</c:v>
                </c:pt>
                <c:pt idx="3993">
                  <c:v>-1.7416761805098002E-2</c:v>
                </c:pt>
                <c:pt idx="3994">
                  <c:v>-7.1683100333420804E-2</c:v>
                </c:pt>
                <c:pt idx="3995">
                  <c:v>4.83224911135069E-2</c:v>
                </c:pt>
                <c:pt idx="3996">
                  <c:v>1.1628744123005E-2</c:v>
                </c:pt>
                <c:pt idx="3997">
                  <c:v>-0.16175431558356701</c:v>
                </c:pt>
                <c:pt idx="3998">
                  <c:v>-5.5492908574906998E-2</c:v>
                </c:pt>
                <c:pt idx="3999">
                  <c:v>5.3632389770514903E-3</c:v>
                </c:pt>
                <c:pt idx="4000">
                  <c:v>-0.14686224004287199</c:v>
                </c:pt>
                <c:pt idx="4001">
                  <c:v>4.8233998587834399E-2</c:v>
                </c:pt>
                <c:pt idx="4002">
                  <c:v>-0.12236638567175399</c:v>
                </c:pt>
                <c:pt idx="4003">
                  <c:v>-5.30010583271237E-2</c:v>
                </c:pt>
                <c:pt idx="4004">
                  <c:v>-0.10775096763450499</c:v>
                </c:pt>
                <c:pt idx="4005">
                  <c:v>3.8202832533142897E-2</c:v>
                </c:pt>
                <c:pt idx="4006">
                  <c:v>-0.116862429004612</c:v>
                </c:pt>
                <c:pt idx="4007">
                  <c:v>-7.5603736231395005E-2</c:v>
                </c:pt>
                <c:pt idx="4008">
                  <c:v>-1.4547935530106099E-2</c:v>
                </c:pt>
                <c:pt idx="4009">
                  <c:v>5.6918858012270597E-2</c:v>
                </c:pt>
                <c:pt idx="4010">
                  <c:v>-3.9696322173146097E-3</c:v>
                </c:pt>
                <c:pt idx="4011">
                  <c:v>-0.19376735259178801</c:v>
                </c:pt>
                <c:pt idx="4012">
                  <c:v>-3.8765916065200301E-2</c:v>
                </c:pt>
                <c:pt idx="4013">
                  <c:v>-6.1420361077543E-2</c:v>
                </c:pt>
                <c:pt idx="4014">
                  <c:v>-0.163033597540504</c:v>
                </c:pt>
                <c:pt idx="4015">
                  <c:v>-0.10033678964716899</c:v>
                </c:pt>
                <c:pt idx="4016">
                  <c:v>-9.2215085501971203E-2</c:v>
                </c:pt>
                <c:pt idx="4017">
                  <c:v>-7.6819092893784593E-2</c:v>
                </c:pt>
                <c:pt idx="4018">
                  <c:v>-3.45032552019022E-2</c:v>
                </c:pt>
                <c:pt idx="4019">
                  <c:v>-0.13458950870584899</c:v>
                </c:pt>
                <c:pt idx="4020">
                  <c:v>-8.2016593791858702E-2</c:v>
                </c:pt>
                <c:pt idx="4021">
                  <c:v>-5.5042553821071899E-2</c:v>
                </c:pt>
                <c:pt idx="4022">
                  <c:v>-0.10893857716145</c:v>
                </c:pt>
                <c:pt idx="4023">
                  <c:v>0.180734618056833</c:v>
                </c:pt>
                <c:pt idx="4024">
                  <c:v>6.3572849239621502E-3</c:v>
                </c:pt>
                <c:pt idx="4025">
                  <c:v>3.0911934846184201E-2</c:v>
                </c:pt>
                <c:pt idx="4026">
                  <c:v>6.22766337724086E-2</c:v>
                </c:pt>
                <c:pt idx="4027">
                  <c:v>2.92658763761207E-2</c:v>
                </c:pt>
                <c:pt idx="4028">
                  <c:v>4.2175688853145502E-2</c:v>
                </c:pt>
                <c:pt idx="4029">
                  <c:v>-5.0284804657111999E-2</c:v>
                </c:pt>
                <c:pt idx="4030">
                  <c:v>-7.3866352401317698E-2</c:v>
                </c:pt>
                <c:pt idx="4031">
                  <c:v>-3.6620441556720201E-2</c:v>
                </c:pt>
                <c:pt idx="4032">
                  <c:v>6.14356266162241E-2</c:v>
                </c:pt>
                <c:pt idx="4033">
                  <c:v>6.0829840847969101E-2</c:v>
                </c:pt>
                <c:pt idx="4034">
                  <c:v>-1.24592556610983E-2</c:v>
                </c:pt>
                <c:pt idx="4035">
                  <c:v>-0.18354862354158699</c:v>
                </c:pt>
                <c:pt idx="4036">
                  <c:v>-1.0977218653011701E-2</c:v>
                </c:pt>
                <c:pt idx="4037">
                  <c:v>5.9335835998615104E-3</c:v>
                </c:pt>
                <c:pt idx="4038">
                  <c:v>0.173176317343676</c:v>
                </c:pt>
                <c:pt idx="4039">
                  <c:v>-0.15372210916773901</c:v>
                </c:pt>
                <c:pt idx="4040">
                  <c:v>-0.17246804118659001</c:v>
                </c:pt>
                <c:pt idx="4041">
                  <c:v>-8.1622619583558098E-2</c:v>
                </c:pt>
                <c:pt idx="4042">
                  <c:v>1.79013805049477E-2</c:v>
                </c:pt>
                <c:pt idx="4043">
                  <c:v>-1.45095282936287E-2</c:v>
                </c:pt>
                <c:pt idx="4044">
                  <c:v>2.5471500589442399E-2</c:v>
                </c:pt>
                <c:pt idx="4045">
                  <c:v>5.3350233491800099E-3</c:v>
                </c:pt>
                <c:pt idx="4046">
                  <c:v>-0.19260999382264901</c:v>
                </c:pt>
                <c:pt idx="4047">
                  <c:v>0.30964243398812902</c:v>
                </c:pt>
                <c:pt idx="4048">
                  <c:v>-6.8871127796319903E-2</c:v>
                </c:pt>
                <c:pt idx="4049">
                  <c:v>-8.8897115776392296E-2</c:v>
                </c:pt>
                <c:pt idx="4050">
                  <c:v>-1.51416751544531E-2</c:v>
                </c:pt>
                <c:pt idx="4051">
                  <c:v>-1.7770777691899799E-2</c:v>
                </c:pt>
                <c:pt idx="4052">
                  <c:v>-7.7551379291336694E-2</c:v>
                </c:pt>
                <c:pt idx="4053">
                  <c:v>-0.29084909362039102</c:v>
                </c:pt>
                <c:pt idx="4054">
                  <c:v>-1.6523124114394602E-2</c:v>
                </c:pt>
                <c:pt idx="4055">
                  <c:v>-3.0848996456496601E-2</c:v>
                </c:pt>
                <c:pt idx="4056">
                  <c:v>0.64796574800042395</c:v>
                </c:pt>
                <c:pt idx="4057">
                  <c:v>-5.24734343327262E-2</c:v>
                </c:pt>
                <c:pt idx="4058">
                  <c:v>-0.12787808884530499</c:v>
                </c:pt>
                <c:pt idx="4059">
                  <c:v>-0.114589774066848</c:v>
                </c:pt>
                <c:pt idx="4060">
                  <c:v>-2.13494858707719E-3</c:v>
                </c:pt>
                <c:pt idx="4061">
                  <c:v>-0.13252451538684501</c:v>
                </c:pt>
                <c:pt idx="4062">
                  <c:v>-1.24532815485434E-2</c:v>
                </c:pt>
                <c:pt idx="4063">
                  <c:v>-4.6608874158666297E-2</c:v>
                </c:pt>
                <c:pt idx="4064">
                  <c:v>-0.13864596167727899</c:v>
                </c:pt>
                <c:pt idx="4065">
                  <c:v>-0.115972969854282</c:v>
                </c:pt>
                <c:pt idx="4066">
                  <c:v>-8.3759197617196995E-2</c:v>
                </c:pt>
                <c:pt idx="4067">
                  <c:v>0.111470442245476</c:v>
                </c:pt>
                <c:pt idx="4068">
                  <c:v>-9.19010265596754E-2</c:v>
                </c:pt>
                <c:pt idx="4069">
                  <c:v>1.0927829472682201E-2</c:v>
                </c:pt>
                <c:pt idx="4070">
                  <c:v>5.8674751240448401E-2</c:v>
                </c:pt>
                <c:pt idx="4071">
                  <c:v>-7.9905264283653701E-2</c:v>
                </c:pt>
                <c:pt idx="4072">
                  <c:v>-7.11206620060167E-3</c:v>
                </c:pt>
                <c:pt idx="4073">
                  <c:v>2.3999841435237802E-2</c:v>
                </c:pt>
                <c:pt idx="4074">
                  <c:v>7.4806969596275905E-2</c:v>
                </c:pt>
                <c:pt idx="4075">
                  <c:v>9.0717780684547805E-2</c:v>
                </c:pt>
                <c:pt idx="4076">
                  <c:v>-8.1912425971064601E-2</c:v>
                </c:pt>
                <c:pt idx="4077">
                  <c:v>4.8181820988897797E-2</c:v>
                </c:pt>
                <c:pt idx="4078">
                  <c:v>-9.6608026976712207E-3</c:v>
                </c:pt>
                <c:pt idx="4079">
                  <c:v>-1.0876552757858701E-2</c:v>
                </c:pt>
                <c:pt idx="4080">
                  <c:v>-2.4767033888656101E-2</c:v>
                </c:pt>
                <c:pt idx="4081">
                  <c:v>2.92134528141927E-2</c:v>
                </c:pt>
                <c:pt idx="4082">
                  <c:v>9.4411419812663794E-2</c:v>
                </c:pt>
                <c:pt idx="4083">
                  <c:v>0.238908965594994</c:v>
                </c:pt>
                <c:pt idx="4084">
                  <c:v>4.2259134456226199E-2</c:v>
                </c:pt>
                <c:pt idx="4085">
                  <c:v>0.18515916042581401</c:v>
                </c:pt>
                <c:pt idx="4086">
                  <c:v>-7.4373879352341604E-2</c:v>
                </c:pt>
                <c:pt idx="4087">
                  <c:v>6.9821567193268499E-2</c:v>
                </c:pt>
                <c:pt idx="4088">
                  <c:v>-5.70022763355666E-2</c:v>
                </c:pt>
                <c:pt idx="4089">
                  <c:v>-0.12230271985641999</c:v>
                </c:pt>
                <c:pt idx="4090">
                  <c:v>-6.6295738454502207E-2</c:v>
                </c:pt>
                <c:pt idx="4091">
                  <c:v>-5.68628331415333E-2</c:v>
                </c:pt>
                <c:pt idx="4092">
                  <c:v>4.1214110697620002E-2</c:v>
                </c:pt>
                <c:pt idx="4093">
                  <c:v>-0.104408495200862</c:v>
                </c:pt>
                <c:pt idx="4094">
                  <c:v>8.1616377324230896E-2</c:v>
                </c:pt>
                <c:pt idx="4095">
                  <c:v>4.6448446383672098E-2</c:v>
                </c:pt>
                <c:pt idx="4096">
                  <c:v>-1.5945966224699699E-2</c:v>
                </c:pt>
                <c:pt idx="4097">
                  <c:v>-3.2128707894396598E-2</c:v>
                </c:pt>
                <c:pt idx="4098">
                  <c:v>-2.9705089197260101E-2</c:v>
                </c:pt>
                <c:pt idx="4099">
                  <c:v>-3.01481705595412E-2</c:v>
                </c:pt>
                <c:pt idx="4100">
                  <c:v>-2.8917600220177398E-3</c:v>
                </c:pt>
                <c:pt idx="4101">
                  <c:v>-2.53373589383292E-2</c:v>
                </c:pt>
                <c:pt idx="4102">
                  <c:v>0.19361123112631101</c:v>
                </c:pt>
                <c:pt idx="4103">
                  <c:v>7.5376701443123501E-2</c:v>
                </c:pt>
                <c:pt idx="4104">
                  <c:v>-4.2612191912517097E-2</c:v>
                </c:pt>
                <c:pt idx="4105">
                  <c:v>-2.3041006800049502E-2</c:v>
                </c:pt>
                <c:pt idx="4106">
                  <c:v>-6.0846336921872399E-2</c:v>
                </c:pt>
                <c:pt idx="4107">
                  <c:v>6.5435935985511201E-2</c:v>
                </c:pt>
                <c:pt idx="4108">
                  <c:v>-9.1008321329638903E-2</c:v>
                </c:pt>
                <c:pt idx="4109">
                  <c:v>-1.7537384584725799E-2</c:v>
                </c:pt>
                <c:pt idx="4110">
                  <c:v>-1.0423564109937699E-2</c:v>
                </c:pt>
                <c:pt idx="4111">
                  <c:v>-1.7680862990844499E-2</c:v>
                </c:pt>
                <c:pt idx="4112">
                  <c:v>-0.123320525890282</c:v>
                </c:pt>
                <c:pt idx="4113">
                  <c:v>-4.9414910682754601E-3</c:v>
                </c:pt>
                <c:pt idx="4114">
                  <c:v>2.7653282381954199E-2</c:v>
                </c:pt>
                <c:pt idx="4115">
                  <c:v>-0.219787757954616</c:v>
                </c:pt>
                <c:pt idx="4116">
                  <c:v>6.9287136708738706E-2</c:v>
                </c:pt>
                <c:pt idx="4117">
                  <c:v>-6.98050649565118E-2</c:v>
                </c:pt>
                <c:pt idx="4118">
                  <c:v>-0.13279379856801801</c:v>
                </c:pt>
                <c:pt idx="4119">
                  <c:v>-4.7939026098914497E-2</c:v>
                </c:pt>
                <c:pt idx="4120">
                  <c:v>-0.150123555960919</c:v>
                </c:pt>
                <c:pt idx="4121">
                  <c:v>-0.101657429670982</c:v>
                </c:pt>
                <c:pt idx="4122">
                  <c:v>-7.4059408745584102E-2</c:v>
                </c:pt>
                <c:pt idx="4123">
                  <c:v>0.13322183070822399</c:v>
                </c:pt>
                <c:pt idx="4124">
                  <c:v>3.3955833683514798E-2</c:v>
                </c:pt>
                <c:pt idx="4125">
                  <c:v>-0.15834770835417999</c:v>
                </c:pt>
                <c:pt idx="4126">
                  <c:v>-0.13624061942872001</c:v>
                </c:pt>
                <c:pt idx="4127">
                  <c:v>-5.3931912971884301E-2</c:v>
                </c:pt>
                <c:pt idx="4128">
                  <c:v>-1.22262782979794E-2</c:v>
                </c:pt>
                <c:pt idx="4129">
                  <c:v>-0.18740066471220501</c:v>
                </c:pt>
                <c:pt idx="4130">
                  <c:v>-7.2908409724269596E-2</c:v>
                </c:pt>
                <c:pt idx="4131">
                  <c:v>-1.4816896819569399E-3</c:v>
                </c:pt>
                <c:pt idx="4132">
                  <c:v>4.3013128077587802E-2</c:v>
                </c:pt>
                <c:pt idx="4133">
                  <c:v>-8.6283075528997194E-2</c:v>
                </c:pt>
                <c:pt idx="4134">
                  <c:v>-3.9999728188270502E-2</c:v>
                </c:pt>
                <c:pt idx="4135">
                  <c:v>-8.8094634856632895E-2</c:v>
                </c:pt>
                <c:pt idx="4136">
                  <c:v>8.2698362512345205E-2</c:v>
                </c:pt>
                <c:pt idx="4137">
                  <c:v>-0.127053438022522</c:v>
                </c:pt>
                <c:pt idx="4138">
                  <c:v>-6.5496306326520995E-2</c:v>
                </c:pt>
                <c:pt idx="4139">
                  <c:v>3.3746382955601298E-2</c:v>
                </c:pt>
                <c:pt idx="4140">
                  <c:v>-0.103354939293962</c:v>
                </c:pt>
                <c:pt idx="4141">
                  <c:v>0.123542908933681</c:v>
                </c:pt>
                <c:pt idx="4142">
                  <c:v>3.0438700139063399E-2</c:v>
                </c:pt>
                <c:pt idx="4143">
                  <c:v>9.0675625137316196E-2</c:v>
                </c:pt>
                <c:pt idx="4144">
                  <c:v>3.2849715951761602E-2</c:v>
                </c:pt>
                <c:pt idx="4145">
                  <c:v>-9.2025126596422702E-2</c:v>
                </c:pt>
                <c:pt idx="4146">
                  <c:v>9.5525508703246907E-3</c:v>
                </c:pt>
                <c:pt idx="4147">
                  <c:v>-0.103894604403625</c:v>
                </c:pt>
                <c:pt idx="4148">
                  <c:v>-5.7046575493211897E-2</c:v>
                </c:pt>
                <c:pt idx="4149">
                  <c:v>-7.7575269043161504E-2</c:v>
                </c:pt>
                <c:pt idx="4150">
                  <c:v>3.8255552698833697E-2</c:v>
                </c:pt>
                <c:pt idx="4151">
                  <c:v>3.0154174675654E-2</c:v>
                </c:pt>
                <c:pt idx="4152">
                  <c:v>-0.10196350616603</c:v>
                </c:pt>
                <c:pt idx="4153">
                  <c:v>-8.9048833607373395E-2</c:v>
                </c:pt>
                <c:pt idx="4154">
                  <c:v>-5.9213994025904902E-2</c:v>
                </c:pt>
                <c:pt idx="4155">
                  <c:v>-9.95724523593262E-2</c:v>
                </c:pt>
                <c:pt idx="4156">
                  <c:v>2.2633831612658601E-2</c:v>
                </c:pt>
                <c:pt idx="4157">
                  <c:v>-8.0450324678993795E-2</c:v>
                </c:pt>
                <c:pt idx="4158">
                  <c:v>-3.5806084020381802E-2</c:v>
                </c:pt>
                <c:pt idx="4159">
                  <c:v>3.2035396300438301E-3</c:v>
                </c:pt>
                <c:pt idx="4160">
                  <c:v>-9.3708852324017003E-2</c:v>
                </c:pt>
                <c:pt idx="4161">
                  <c:v>0.11491037927108599</c:v>
                </c:pt>
                <c:pt idx="4162">
                  <c:v>5.5173864466256703E-2</c:v>
                </c:pt>
                <c:pt idx="4163">
                  <c:v>-9.9016594789109305E-2</c:v>
                </c:pt>
                <c:pt idx="4164">
                  <c:v>-4.2282410377174201E-2</c:v>
                </c:pt>
                <c:pt idx="4165">
                  <c:v>-6.9661060794986795E-2</c:v>
                </c:pt>
                <c:pt idx="4166">
                  <c:v>-6.9105621388390007E-2</c:v>
                </c:pt>
                <c:pt idx="4167">
                  <c:v>-0.13557734770764501</c:v>
                </c:pt>
                <c:pt idx="4168">
                  <c:v>2.2695790138876699E-2</c:v>
                </c:pt>
                <c:pt idx="4169">
                  <c:v>-0.221447761118508</c:v>
                </c:pt>
                <c:pt idx="4170">
                  <c:v>-1.4937744350461E-2</c:v>
                </c:pt>
                <c:pt idx="4171">
                  <c:v>-4.4534986070009303E-2</c:v>
                </c:pt>
                <c:pt idx="4172">
                  <c:v>-2.6456212181937399E-2</c:v>
                </c:pt>
                <c:pt idx="4173">
                  <c:v>5.0029776517265902E-2</c:v>
                </c:pt>
                <c:pt idx="4174">
                  <c:v>-8.5262475155834003E-2</c:v>
                </c:pt>
                <c:pt idx="4175">
                  <c:v>1.07737448029788E-2</c:v>
                </c:pt>
                <c:pt idx="4176">
                  <c:v>-0.15144781951552</c:v>
                </c:pt>
                <c:pt idx="4177">
                  <c:v>8.6868402247786101E-3</c:v>
                </c:pt>
                <c:pt idx="4178">
                  <c:v>1.68111927523826E-2</c:v>
                </c:pt>
                <c:pt idx="4179">
                  <c:v>-4.3511786369194297E-2</c:v>
                </c:pt>
                <c:pt idx="4180">
                  <c:v>4.0023807771579101E-2</c:v>
                </c:pt>
                <c:pt idx="4181">
                  <c:v>1.3419019442531E-2</c:v>
                </c:pt>
                <c:pt idx="4182">
                  <c:v>8.2916815974470204E-2</c:v>
                </c:pt>
                <c:pt idx="4183">
                  <c:v>-2.3072209128979899E-2</c:v>
                </c:pt>
                <c:pt idx="4184">
                  <c:v>3.42965482845781E-2</c:v>
                </c:pt>
                <c:pt idx="4185">
                  <c:v>6.2263171400280398E-2</c:v>
                </c:pt>
                <c:pt idx="4186">
                  <c:v>-0.16227858820400601</c:v>
                </c:pt>
                <c:pt idx="4187">
                  <c:v>2.7079553462139701E-2</c:v>
                </c:pt>
                <c:pt idx="4188">
                  <c:v>8.2252166443009103E-2</c:v>
                </c:pt>
                <c:pt idx="4189">
                  <c:v>-4.4958293754639597E-2</c:v>
                </c:pt>
                <c:pt idx="4190">
                  <c:v>-3.98223824060722E-2</c:v>
                </c:pt>
                <c:pt idx="4191">
                  <c:v>-5.1739483999023499E-2</c:v>
                </c:pt>
                <c:pt idx="4192">
                  <c:v>-0.14173242824978299</c:v>
                </c:pt>
                <c:pt idx="4193">
                  <c:v>-5.4028895563493301E-2</c:v>
                </c:pt>
                <c:pt idx="4194">
                  <c:v>-3.8811596930343299E-2</c:v>
                </c:pt>
                <c:pt idx="4195">
                  <c:v>1.6422623833206799E-2</c:v>
                </c:pt>
                <c:pt idx="4196">
                  <c:v>-6.0279054771067202E-2</c:v>
                </c:pt>
                <c:pt idx="4197">
                  <c:v>-4.7211704663453702E-2</c:v>
                </c:pt>
                <c:pt idx="4198">
                  <c:v>4.2302626336261397E-2</c:v>
                </c:pt>
                <c:pt idx="4199">
                  <c:v>-7.9094285081673394E-3</c:v>
                </c:pt>
                <c:pt idx="4200">
                  <c:v>-7.3200381878570503E-2</c:v>
                </c:pt>
                <c:pt idx="4201">
                  <c:v>-7.3089308509843007E-2</c:v>
                </c:pt>
                <c:pt idx="4202">
                  <c:v>-7.3474884761523598E-2</c:v>
                </c:pt>
                <c:pt idx="4203">
                  <c:v>5.1455575171147003E-2</c:v>
                </c:pt>
                <c:pt idx="4204">
                  <c:v>-4.4453871621730201E-4</c:v>
                </c:pt>
                <c:pt idx="4205">
                  <c:v>1.6172650771526499E-2</c:v>
                </c:pt>
                <c:pt idx="4206">
                  <c:v>0.28234996869332601</c:v>
                </c:pt>
                <c:pt idx="4207">
                  <c:v>-0.181003147372234</c:v>
                </c:pt>
                <c:pt idx="4208">
                  <c:v>0.29931921838558601</c:v>
                </c:pt>
                <c:pt idx="4209">
                  <c:v>-8.8064815837247696E-3</c:v>
                </c:pt>
                <c:pt idx="4210">
                  <c:v>-2.96968002311742E-2</c:v>
                </c:pt>
                <c:pt idx="4211">
                  <c:v>9.3461378832088798E-2</c:v>
                </c:pt>
                <c:pt idx="4212">
                  <c:v>-0.15156607736258901</c:v>
                </c:pt>
                <c:pt idx="4213">
                  <c:v>8.2725721548451096E-3</c:v>
                </c:pt>
                <c:pt idx="4214">
                  <c:v>0.124321469516818</c:v>
                </c:pt>
                <c:pt idx="4215">
                  <c:v>-8.5908111596084205E-2</c:v>
                </c:pt>
                <c:pt idx="4216">
                  <c:v>-1.4119842426485899E-2</c:v>
                </c:pt>
                <c:pt idx="4217">
                  <c:v>0.176637730477023</c:v>
                </c:pt>
                <c:pt idx="4218">
                  <c:v>-4.25938763426306E-2</c:v>
                </c:pt>
                <c:pt idx="4219">
                  <c:v>-2.1372421258268701E-2</c:v>
                </c:pt>
                <c:pt idx="4220">
                  <c:v>-7.6491137874430806E-2</c:v>
                </c:pt>
                <c:pt idx="4221">
                  <c:v>0.26836822765665103</c:v>
                </c:pt>
                <c:pt idx="4222">
                  <c:v>0.18998470988465899</c:v>
                </c:pt>
                <c:pt idx="4223">
                  <c:v>-0.16211634721178</c:v>
                </c:pt>
                <c:pt idx="4224">
                  <c:v>-8.1221509489684401E-2</c:v>
                </c:pt>
                <c:pt idx="4225">
                  <c:v>-0.169367405836057</c:v>
                </c:pt>
                <c:pt idx="4226">
                  <c:v>-3.4828560550046503E-2</c:v>
                </c:pt>
                <c:pt idx="4227">
                  <c:v>-0.25750858608746402</c:v>
                </c:pt>
                <c:pt idx="4228">
                  <c:v>6.11011501498719E-2</c:v>
                </c:pt>
                <c:pt idx="4229">
                  <c:v>-3.5389335801941299E-2</c:v>
                </c:pt>
                <c:pt idx="4230">
                  <c:v>-0.17413918220889801</c:v>
                </c:pt>
                <c:pt idx="4231">
                  <c:v>-0.120702304890294</c:v>
                </c:pt>
                <c:pt idx="4232">
                  <c:v>-0.121982082764248</c:v>
                </c:pt>
                <c:pt idx="4233">
                  <c:v>-1.6647130799110999E-2</c:v>
                </c:pt>
                <c:pt idx="4234">
                  <c:v>-4.3778594417394998E-2</c:v>
                </c:pt>
                <c:pt idx="4235">
                  <c:v>-4.3805625217658899E-2</c:v>
                </c:pt>
                <c:pt idx="4236">
                  <c:v>5.5275891341463698E-2</c:v>
                </c:pt>
                <c:pt idx="4237">
                  <c:v>-4.6611569771504997E-2</c:v>
                </c:pt>
                <c:pt idx="4238">
                  <c:v>8.1089889166880105E-2</c:v>
                </c:pt>
                <c:pt idx="4239">
                  <c:v>-8.4843077322636504E-2</c:v>
                </c:pt>
                <c:pt idx="4240">
                  <c:v>-0.18171125548254399</c:v>
                </c:pt>
                <c:pt idx="4241">
                  <c:v>-0.16191094374221399</c:v>
                </c:pt>
                <c:pt idx="4242">
                  <c:v>-3.1823685229740703E-2</c:v>
                </c:pt>
                <c:pt idx="4243">
                  <c:v>-7.6521876268140304E-2</c:v>
                </c:pt>
                <c:pt idx="4244">
                  <c:v>-7.7565355750757597E-2</c:v>
                </c:pt>
                <c:pt idx="4245">
                  <c:v>-6.0064308333495298E-2</c:v>
                </c:pt>
                <c:pt idx="4246">
                  <c:v>-1.62509919360154E-3</c:v>
                </c:pt>
                <c:pt idx="4247">
                  <c:v>-5.3406463242862599E-2</c:v>
                </c:pt>
                <c:pt idx="4248">
                  <c:v>9.5524546276183606E-2</c:v>
                </c:pt>
                <c:pt idx="4249">
                  <c:v>-2.1578029202672998E-2</c:v>
                </c:pt>
                <c:pt idx="4250">
                  <c:v>3.3740905061696602E-3</c:v>
                </c:pt>
                <c:pt idx="4251">
                  <c:v>4.9818515199573803E-2</c:v>
                </c:pt>
                <c:pt idx="4252">
                  <c:v>-8.4196133111097596E-2</c:v>
                </c:pt>
                <c:pt idx="4253">
                  <c:v>-1.9918050051536799E-2</c:v>
                </c:pt>
                <c:pt idx="4254">
                  <c:v>1.3198610512776401E-2</c:v>
                </c:pt>
                <c:pt idx="4255">
                  <c:v>-6.8638656894055598E-3</c:v>
                </c:pt>
                <c:pt idx="4256">
                  <c:v>0.118634767393504</c:v>
                </c:pt>
                <c:pt idx="4257">
                  <c:v>-3.3212349473323902E-3</c:v>
                </c:pt>
                <c:pt idx="4258">
                  <c:v>-0.24252392297543099</c:v>
                </c:pt>
                <c:pt idx="4259">
                  <c:v>-9.4268819332811796E-2</c:v>
                </c:pt>
                <c:pt idx="4260">
                  <c:v>8.9922906369349895E-2</c:v>
                </c:pt>
                <c:pt idx="4261">
                  <c:v>1.0945213536391701E-2</c:v>
                </c:pt>
                <c:pt idx="4262">
                  <c:v>-7.1260645595925695E-2</c:v>
                </c:pt>
                <c:pt idx="4263">
                  <c:v>-9.0555106247132103E-2</c:v>
                </c:pt>
                <c:pt idx="4264">
                  <c:v>-0.209931193482634</c:v>
                </c:pt>
                <c:pt idx="4265">
                  <c:v>-3.9384211366444398E-3</c:v>
                </c:pt>
                <c:pt idx="4266">
                  <c:v>-2.8534581409552999E-2</c:v>
                </c:pt>
                <c:pt idx="4267">
                  <c:v>-6.9930716927943906E-2</c:v>
                </c:pt>
                <c:pt idx="4268">
                  <c:v>-6.0410458377751802E-2</c:v>
                </c:pt>
                <c:pt idx="4269">
                  <c:v>-4.0383825326993701E-2</c:v>
                </c:pt>
                <c:pt idx="4270">
                  <c:v>-2.6259221449789601E-2</c:v>
                </c:pt>
                <c:pt idx="4271">
                  <c:v>-9.7588878380783194E-3</c:v>
                </c:pt>
                <c:pt idx="4272">
                  <c:v>-5.1351321465022103E-2</c:v>
                </c:pt>
                <c:pt idx="4273">
                  <c:v>-0.23281329679413401</c:v>
                </c:pt>
                <c:pt idx="4274">
                  <c:v>6.0262252772549402E-2</c:v>
                </c:pt>
                <c:pt idx="4275">
                  <c:v>6.7414559008334204E-3</c:v>
                </c:pt>
                <c:pt idx="4276">
                  <c:v>-7.4293028463899596E-2</c:v>
                </c:pt>
                <c:pt idx="4277">
                  <c:v>2.1617134842148999E-3</c:v>
                </c:pt>
                <c:pt idx="4278">
                  <c:v>-3.0190834089075299E-2</c:v>
                </c:pt>
                <c:pt idx="4279">
                  <c:v>-8.2114399100933405E-2</c:v>
                </c:pt>
                <c:pt idx="4280">
                  <c:v>-0.17006516038192701</c:v>
                </c:pt>
                <c:pt idx="4281">
                  <c:v>0.15353919377375699</c:v>
                </c:pt>
                <c:pt idx="4282">
                  <c:v>9.5213405216067096E-2</c:v>
                </c:pt>
                <c:pt idx="4283">
                  <c:v>4.74248564334445E-3</c:v>
                </c:pt>
                <c:pt idx="4284">
                  <c:v>-3.28089427897496E-2</c:v>
                </c:pt>
                <c:pt idx="4285">
                  <c:v>-0.123291681271454</c:v>
                </c:pt>
                <c:pt idx="4286">
                  <c:v>-0.10149945255263799</c:v>
                </c:pt>
                <c:pt idx="4287">
                  <c:v>-6.0835923878357803E-2</c:v>
                </c:pt>
                <c:pt idx="4288">
                  <c:v>4.1230315280477797E-2</c:v>
                </c:pt>
                <c:pt idx="4289">
                  <c:v>-2.7827701766291599E-2</c:v>
                </c:pt>
                <c:pt idx="4290">
                  <c:v>-2.6166809686897899E-2</c:v>
                </c:pt>
                <c:pt idx="4291">
                  <c:v>0.15892497833265401</c:v>
                </c:pt>
                <c:pt idx="4292">
                  <c:v>-0.12539679469498699</c:v>
                </c:pt>
                <c:pt idx="4293">
                  <c:v>-0.127068794727831</c:v>
                </c:pt>
                <c:pt idx="4294">
                  <c:v>5.4256595856418101E-2</c:v>
                </c:pt>
                <c:pt idx="4295">
                  <c:v>-3.2266789197850101E-2</c:v>
                </c:pt>
                <c:pt idx="4296">
                  <c:v>-0.115451963198602</c:v>
                </c:pt>
                <c:pt idx="4297">
                  <c:v>-5.8222283750724899E-2</c:v>
                </c:pt>
                <c:pt idx="4298">
                  <c:v>-7.6785922407427903E-2</c:v>
                </c:pt>
                <c:pt idx="4299">
                  <c:v>-5.0470988785287198E-2</c:v>
                </c:pt>
                <c:pt idx="4300">
                  <c:v>-9.70025342707386E-2</c:v>
                </c:pt>
                <c:pt idx="4301">
                  <c:v>-9.1038162065828505E-3</c:v>
                </c:pt>
                <c:pt idx="4302">
                  <c:v>3.8791297343071698E-2</c:v>
                </c:pt>
                <c:pt idx="4303">
                  <c:v>-0.173405736330251</c:v>
                </c:pt>
                <c:pt idx="4304">
                  <c:v>-4.0732489184289698E-2</c:v>
                </c:pt>
                <c:pt idx="4305">
                  <c:v>0.120119185206347</c:v>
                </c:pt>
                <c:pt idx="4306">
                  <c:v>-0.13197253438001699</c:v>
                </c:pt>
                <c:pt idx="4307">
                  <c:v>-2.09658414481124E-2</c:v>
                </c:pt>
                <c:pt idx="4308">
                  <c:v>-0.111575964771975</c:v>
                </c:pt>
                <c:pt idx="4309">
                  <c:v>-0.108686203863956</c:v>
                </c:pt>
                <c:pt idx="4310">
                  <c:v>-3.9981086927925298E-2</c:v>
                </c:pt>
                <c:pt idx="4311">
                  <c:v>5.6778189579559601E-2</c:v>
                </c:pt>
                <c:pt idx="4312">
                  <c:v>-9.1451417220171499E-2</c:v>
                </c:pt>
                <c:pt idx="4313">
                  <c:v>-2.10994595333736E-2</c:v>
                </c:pt>
                <c:pt idx="4314">
                  <c:v>6.15051685168444E-2</c:v>
                </c:pt>
                <c:pt idx="4315">
                  <c:v>-9.7298725584054502E-2</c:v>
                </c:pt>
                <c:pt idx="4316">
                  <c:v>-0.188203281951107</c:v>
                </c:pt>
                <c:pt idx="4317">
                  <c:v>0.14760655585572599</c:v>
                </c:pt>
                <c:pt idx="4318">
                  <c:v>-1.69604081326362E-2</c:v>
                </c:pt>
                <c:pt idx="4319">
                  <c:v>-0.114025156221882</c:v>
                </c:pt>
                <c:pt idx="4320">
                  <c:v>7.4554251338390096E-2</c:v>
                </c:pt>
                <c:pt idx="4321">
                  <c:v>-6.6744840042463102E-2</c:v>
                </c:pt>
                <c:pt idx="4322">
                  <c:v>-5.3358497709996101E-2</c:v>
                </c:pt>
                <c:pt idx="4323">
                  <c:v>9.9881276307103306E-2</c:v>
                </c:pt>
                <c:pt idx="4324">
                  <c:v>-8.1300834423567295E-2</c:v>
                </c:pt>
                <c:pt idx="4325">
                  <c:v>-0.11852502708556301</c:v>
                </c:pt>
                <c:pt idx="4326">
                  <c:v>-5.5785351437439297E-2</c:v>
                </c:pt>
                <c:pt idx="4327">
                  <c:v>5.5516973536587202E-2</c:v>
                </c:pt>
                <c:pt idx="4328">
                  <c:v>9.9226341538432905E-2</c:v>
                </c:pt>
                <c:pt idx="4329">
                  <c:v>1.64027285594033E-2</c:v>
                </c:pt>
                <c:pt idx="4330">
                  <c:v>4.84045231349217E-3</c:v>
                </c:pt>
                <c:pt idx="4331">
                  <c:v>-7.7801836988618006E-2</c:v>
                </c:pt>
                <c:pt idx="4332">
                  <c:v>-0.101038844001549</c:v>
                </c:pt>
                <c:pt idx="4333">
                  <c:v>-6.2115319265486399E-2</c:v>
                </c:pt>
                <c:pt idx="4334">
                  <c:v>5.19732515537683E-2</c:v>
                </c:pt>
                <c:pt idx="4335">
                  <c:v>-8.8361365774943607E-2</c:v>
                </c:pt>
                <c:pt idx="4336">
                  <c:v>8.5703984085012203E-2</c:v>
                </c:pt>
                <c:pt idx="4337">
                  <c:v>-0.12491344835429501</c:v>
                </c:pt>
                <c:pt idx="4338">
                  <c:v>5.4801384984928703E-2</c:v>
                </c:pt>
                <c:pt idx="4339">
                  <c:v>3.74862814210557E-2</c:v>
                </c:pt>
                <c:pt idx="4340">
                  <c:v>-0.210370087389744</c:v>
                </c:pt>
                <c:pt idx="4341">
                  <c:v>-0.101133451682465</c:v>
                </c:pt>
                <c:pt idx="4342">
                  <c:v>4.5051060288754399E-2</c:v>
                </c:pt>
                <c:pt idx="4343">
                  <c:v>2.6919187122949498E-2</c:v>
                </c:pt>
                <c:pt idx="4344">
                  <c:v>-0.123267590191469</c:v>
                </c:pt>
                <c:pt idx="4345">
                  <c:v>0.186696687311313</c:v>
                </c:pt>
                <c:pt idx="4346">
                  <c:v>2.2129381549261098E-2</c:v>
                </c:pt>
                <c:pt idx="4347">
                  <c:v>-6.2065108481754699E-2</c:v>
                </c:pt>
                <c:pt idx="4348">
                  <c:v>9.5573814776599E-2</c:v>
                </c:pt>
                <c:pt idx="4349">
                  <c:v>6.23233339274991E-2</c:v>
                </c:pt>
                <c:pt idx="4350">
                  <c:v>0.121167020438399</c:v>
                </c:pt>
                <c:pt idx="4351">
                  <c:v>-0.21854929041641999</c:v>
                </c:pt>
                <c:pt idx="4352">
                  <c:v>-0.113078738684351</c:v>
                </c:pt>
                <c:pt idx="4353">
                  <c:v>-2.0715053454605201E-2</c:v>
                </c:pt>
                <c:pt idx="4354">
                  <c:v>2.3213513374065201E-2</c:v>
                </c:pt>
                <c:pt idx="4355">
                  <c:v>-1.8045575570273999E-2</c:v>
                </c:pt>
                <c:pt idx="4356">
                  <c:v>-6.4524025353659198E-2</c:v>
                </c:pt>
                <c:pt idx="4357">
                  <c:v>0.39539990157827598</c:v>
                </c:pt>
                <c:pt idx="4358">
                  <c:v>2.2249556028801201E-2</c:v>
                </c:pt>
                <c:pt idx="4359">
                  <c:v>-8.4757344247243793E-2</c:v>
                </c:pt>
                <c:pt idx="4360">
                  <c:v>-4.65118926930028E-2</c:v>
                </c:pt>
                <c:pt idx="4361">
                  <c:v>-8.4099942523430098E-3</c:v>
                </c:pt>
                <c:pt idx="4362">
                  <c:v>-6.1823923404100298E-2</c:v>
                </c:pt>
                <c:pt idx="4363">
                  <c:v>2.89252554789288E-2</c:v>
                </c:pt>
                <c:pt idx="4364">
                  <c:v>-2.9378709998605101E-2</c:v>
                </c:pt>
                <c:pt idx="4365">
                  <c:v>7.1841596775513494E-2</c:v>
                </c:pt>
                <c:pt idx="4366">
                  <c:v>-1.28801208684459E-2</c:v>
                </c:pt>
                <c:pt idx="4367">
                  <c:v>-1.39335579038784E-2</c:v>
                </c:pt>
                <c:pt idx="4368">
                  <c:v>-3.4291960034948103E-2</c:v>
                </c:pt>
                <c:pt idx="4369">
                  <c:v>-1.44640138232663E-2</c:v>
                </c:pt>
                <c:pt idx="4370">
                  <c:v>-0.113638875429574</c:v>
                </c:pt>
                <c:pt idx="4371">
                  <c:v>1.94182988180547E-3</c:v>
                </c:pt>
                <c:pt idx="4372">
                  <c:v>-3.8175647222271201E-2</c:v>
                </c:pt>
                <c:pt idx="4373">
                  <c:v>-2.6980388558596E-2</c:v>
                </c:pt>
                <c:pt idx="4374">
                  <c:v>-2.4843968520718501E-2</c:v>
                </c:pt>
                <c:pt idx="4375">
                  <c:v>-6.3927017958929105E-2</c:v>
                </c:pt>
                <c:pt idx="4376">
                  <c:v>-3.0983726381619701E-2</c:v>
                </c:pt>
                <c:pt idx="4377">
                  <c:v>-5.1304315572711099E-3</c:v>
                </c:pt>
                <c:pt idx="4378">
                  <c:v>6.1604096565448102E-2</c:v>
                </c:pt>
                <c:pt idx="4379">
                  <c:v>-7.6372704258087501E-3</c:v>
                </c:pt>
                <c:pt idx="4380">
                  <c:v>-0.15955385172798101</c:v>
                </c:pt>
                <c:pt idx="4381">
                  <c:v>8.5595267097731104E-2</c:v>
                </c:pt>
                <c:pt idx="4382">
                  <c:v>-0.182602900646963</c:v>
                </c:pt>
                <c:pt idx="4383">
                  <c:v>-6.3559628829023204E-2</c:v>
                </c:pt>
                <c:pt idx="4384">
                  <c:v>-3.5488998883781001E-2</c:v>
                </c:pt>
                <c:pt idx="4385">
                  <c:v>-9.2872475307715696E-2</c:v>
                </c:pt>
                <c:pt idx="4386">
                  <c:v>-0.154955108157567</c:v>
                </c:pt>
                <c:pt idx="4387">
                  <c:v>-7.0825864852558595E-2</c:v>
                </c:pt>
                <c:pt idx="4388">
                  <c:v>-8.6956048396862294E-3</c:v>
                </c:pt>
                <c:pt idx="4389">
                  <c:v>-1.68800806649783E-2</c:v>
                </c:pt>
                <c:pt idx="4390">
                  <c:v>-9.5727204881127306E-2</c:v>
                </c:pt>
                <c:pt idx="4391">
                  <c:v>-6.7891977391302497E-2</c:v>
                </c:pt>
                <c:pt idx="4392">
                  <c:v>2.32513977682824E-2</c:v>
                </c:pt>
                <c:pt idx="4393">
                  <c:v>-8.5350259997072797E-2</c:v>
                </c:pt>
                <c:pt idx="4394">
                  <c:v>-3.5932704700849501E-3</c:v>
                </c:pt>
                <c:pt idx="4395">
                  <c:v>-0.23912869658604</c:v>
                </c:pt>
                <c:pt idx="4396">
                  <c:v>7.4697355399988993E-2</c:v>
                </c:pt>
                <c:pt idx="4397">
                  <c:v>-3.3326595624538803E-2</c:v>
                </c:pt>
                <c:pt idx="4398">
                  <c:v>-8.1086011315663994E-2</c:v>
                </c:pt>
                <c:pt idx="4399">
                  <c:v>0.123060406115741</c:v>
                </c:pt>
                <c:pt idx="4400">
                  <c:v>9.2618236439401293E-3</c:v>
                </c:pt>
                <c:pt idx="4401">
                  <c:v>-2.7530433182488601E-2</c:v>
                </c:pt>
                <c:pt idx="4402">
                  <c:v>-0.107600295781783</c:v>
                </c:pt>
                <c:pt idx="4403">
                  <c:v>3.2128886782161602E-2</c:v>
                </c:pt>
                <c:pt idx="4404">
                  <c:v>0.211716489762305</c:v>
                </c:pt>
                <c:pt idx="4405">
                  <c:v>2.35699312973825E-3</c:v>
                </c:pt>
                <c:pt idx="4406">
                  <c:v>0.325935553233965</c:v>
                </c:pt>
                <c:pt idx="4407">
                  <c:v>3.0957564950373501E-4</c:v>
                </c:pt>
                <c:pt idx="4408">
                  <c:v>-8.6103668112485807E-2</c:v>
                </c:pt>
                <c:pt idx="4409">
                  <c:v>-0.27846599159667201</c:v>
                </c:pt>
                <c:pt idx="4410">
                  <c:v>-2.1018231631059901E-2</c:v>
                </c:pt>
                <c:pt idx="4411">
                  <c:v>1.9605746413672499E-2</c:v>
                </c:pt>
                <c:pt idx="4412">
                  <c:v>-3.58724176070426E-2</c:v>
                </c:pt>
                <c:pt idx="4413">
                  <c:v>-4.2070798367391603E-2</c:v>
                </c:pt>
                <c:pt idx="4414">
                  <c:v>3.9371922049427098E-2</c:v>
                </c:pt>
                <c:pt idx="4415">
                  <c:v>0.122366417845836</c:v>
                </c:pt>
                <c:pt idx="4416">
                  <c:v>6.4976450954047096E-2</c:v>
                </c:pt>
                <c:pt idx="4417">
                  <c:v>-9.0607374802500501E-2</c:v>
                </c:pt>
                <c:pt idx="4418">
                  <c:v>1.17938721340796E-2</c:v>
                </c:pt>
                <c:pt idx="4419">
                  <c:v>-8.9323985754632004E-2</c:v>
                </c:pt>
                <c:pt idx="4420">
                  <c:v>-5.6373314731203501E-2</c:v>
                </c:pt>
                <c:pt idx="4421">
                  <c:v>-7.7018110458204198E-2</c:v>
                </c:pt>
                <c:pt idx="4422">
                  <c:v>-8.4994502354596199E-2</c:v>
                </c:pt>
                <c:pt idx="4423">
                  <c:v>2.6302669040259002E-3</c:v>
                </c:pt>
                <c:pt idx="4424">
                  <c:v>-1.2877173322155299E-2</c:v>
                </c:pt>
                <c:pt idx="4425">
                  <c:v>2.27482502086573E-3</c:v>
                </c:pt>
                <c:pt idx="4426">
                  <c:v>-0.11998371075497299</c:v>
                </c:pt>
                <c:pt idx="4427">
                  <c:v>0.17118176975878499</c:v>
                </c:pt>
                <c:pt idx="4428">
                  <c:v>0.19837363808580599</c:v>
                </c:pt>
                <c:pt idx="4429">
                  <c:v>-8.23113083006239E-2</c:v>
                </c:pt>
                <c:pt idx="4430">
                  <c:v>-3.8328356057393299E-3</c:v>
                </c:pt>
                <c:pt idx="4431">
                  <c:v>7.2314465028977502E-3</c:v>
                </c:pt>
                <c:pt idx="4432">
                  <c:v>2.04482128419619E-2</c:v>
                </c:pt>
                <c:pt idx="4433">
                  <c:v>9.1565905227568595E-3</c:v>
                </c:pt>
                <c:pt idx="4434">
                  <c:v>-7.0378225215960405E-2</c:v>
                </c:pt>
                <c:pt idx="4435">
                  <c:v>2.2963175078985799E-2</c:v>
                </c:pt>
                <c:pt idx="4436">
                  <c:v>-0.15356755715283199</c:v>
                </c:pt>
                <c:pt idx="4437">
                  <c:v>-2.7196473037077101E-2</c:v>
                </c:pt>
                <c:pt idx="4438">
                  <c:v>-4.4993739714954899E-2</c:v>
                </c:pt>
                <c:pt idx="4439">
                  <c:v>-0.124331529875835</c:v>
                </c:pt>
                <c:pt idx="4440">
                  <c:v>5.3669836922341403E-2</c:v>
                </c:pt>
                <c:pt idx="4441">
                  <c:v>-5.2477979835509302E-2</c:v>
                </c:pt>
                <c:pt idx="4442">
                  <c:v>5.4690993321012897E-2</c:v>
                </c:pt>
                <c:pt idx="4443">
                  <c:v>1.14944062939992E-2</c:v>
                </c:pt>
                <c:pt idx="4444">
                  <c:v>-1.1959457528538701E-3</c:v>
                </c:pt>
                <c:pt idx="4445">
                  <c:v>7.0836410576695194E-2</c:v>
                </c:pt>
                <c:pt idx="4446">
                  <c:v>1.2996992828400199E-3</c:v>
                </c:pt>
                <c:pt idx="4447">
                  <c:v>-0.16168482404641399</c:v>
                </c:pt>
                <c:pt idx="4448">
                  <c:v>-0.205626011873172</c:v>
                </c:pt>
                <c:pt idx="4449">
                  <c:v>-3.4531668696855498E-3</c:v>
                </c:pt>
                <c:pt idx="4450">
                  <c:v>-0.14818660883610399</c:v>
                </c:pt>
                <c:pt idx="4451">
                  <c:v>0.105305749604094</c:v>
                </c:pt>
                <c:pt idx="4452">
                  <c:v>2.8943019046073101E-2</c:v>
                </c:pt>
                <c:pt idx="4453">
                  <c:v>-4.6467601548155997E-2</c:v>
                </c:pt>
                <c:pt idx="4454">
                  <c:v>-0.115160446599439</c:v>
                </c:pt>
                <c:pt idx="4455">
                  <c:v>-8.2068337395751798E-2</c:v>
                </c:pt>
                <c:pt idx="4456">
                  <c:v>-0.14366408573788</c:v>
                </c:pt>
                <c:pt idx="4457">
                  <c:v>2.4500814700780402E-2</c:v>
                </c:pt>
                <c:pt idx="4458">
                  <c:v>-5.23777185421377E-2</c:v>
                </c:pt>
                <c:pt idx="4459">
                  <c:v>7.0991788293971694E-2</c:v>
                </c:pt>
                <c:pt idx="4460">
                  <c:v>-6.3301884207591598E-3</c:v>
                </c:pt>
                <c:pt idx="4461">
                  <c:v>-0.15576480527797401</c:v>
                </c:pt>
                <c:pt idx="4462">
                  <c:v>0.11396730077568699</c:v>
                </c:pt>
                <c:pt idx="4463">
                  <c:v>-0.10746619721994501</c:v>
                </c:pt>
                <c:pt idx="4464">
                  <c:v>3.5133962653463698E-2</c:v>
                </c:pt>
                <c:pt idx="4465">
                  <c:v>-9.7115586039127094E-2</c:v>
                </c:pt>
                <c:pt idx="4466">
                  <c:v>-1.2981319210991799E-3</c:v>
                </c:pt>
                <c:pt idx="4467">
                  <c:v>-0.119015656684769</c:v>
                </c:pt>
                <c:pt idx="4468">
                  <c:v>-4.5196917153397499E-2</c:v>
                </c:pt>
                <c:pt idx="4469">
                  <c:v>-7.5376620864489902E-2</c:v>
                </c:pt>
                <c:pt idx="4470">
                  <c:v>4.8993019514693301E-2</c:v>
                </c:pt>
                <c:pt idx="4471">
                  <c:v>-7.54278921681069E-2</c:v>
                </c:pt>
                <c:pt idx="4472">
                  <c:v>-4.6345142270174798E-2</c:v>
                </c:pt>
                <c:pt idx="4473">
                  <c:v>-0.16414675239943599</c:v>
                </c:pt>
                <c:pt idx="4474">
                  <c:v>-9.3468174237249194E-2</c:v>
                </c:pt>
                <c:pt idx="4475">
                  <c:v>1.59045930908297E-2</c:v>
                </c:pt>
                <c:pt idx="4476">
                  <c:v>6.8391619686276606E-2</c:v>
                </c:pt>
                <c:pt idx="4477">
                  <c:v>-7.7056777294409101E-2</c:v>
                </c:pt>
                <c:pt idx="4478">
                  <c:v>6.2110562364416904E-3</c:v>
                </c:pt>
                <c:pt idx="4479">
                  <c:v>-0.11530264056514</c:v>
                </c:pt>
                <c:pt idx="4480">
                  <c:v>0.124307704936666</c:v>
                </c:pt>
                <c:pt idx="4481">
                  <c:v>-0.110026693079502</c:v>
                </c:pt>
                <c:pt idx="4482">
                  <c:v>-7.7282253656920694E-2</c:v>
                </c:pt>
                <c:pt idx="4483">
                  <c:v>-0.101637009154949</c:v>
                </c:pt>
                <c:pt idx="4484">
                  <c:v>-6.4900299164971599E-4</c:v>
                </c:pt>
                <c:pt idx="4485">
                  <c:v>9.9703172493794207E-2</c:v>
                </c:pt>
                <c:pt idx="4486">
                  <c:v>1.0097661341874601E-2</c:v>
                </c:pt>
                <c:pt idx="4487">
                  <c:v>-5.3781385121395103E-2</c:v>
                </c:pt>
                <c:pt idx="4488">
                  <c:v>-0.18431975407340201</c:v>
                </c:pt>
                <c:pt idx="4489">
                  <c:v>7.5287952853033205E-2</c:v>
                </c:pt>
                <c:pt idx="4490">
                  <c:v>-0.15317040430651299</c:v>
                </c:pt>
                <c:pt idx="4491">
                  <c:v>-0.202872461188423</c:v>
                </c:pt>
                <c:pt idx="4492">
                  <c:v>-0.12566823187495499</c:v>
                </c:pt>
                <c:pt idx="4493">
                  <c:v>-4.3619469538810997E-2</c:v>
                </c:pt>
                <c:pt idx="4494">
                  <c:v>0.17617839676415201</c:v>
                </c:pt>
                <c:pt idx="4495">
                  <c:v>1.1443886405588799E-3</c:v>
                </c:pt>
                <c:pt idx="4496">
                  <c:v>2.2651501230876998E-3</c:v>
                </c:pt>
                <c:pt idx="4497">
                  <c:v>-0.16109990635547899</c:v>
                </c:pt>
                <c:pt idx="4498">
                  <c:v>-0.16877613268719199</c:v>
                </c:pt>
                <c:pt idx="4499">
                  <c:v>-0.130697579039636</c:v>
                </c:pt>
                <c:pt idx="4500">
                  <c:v>-0.189823660636915</c:v>
                </c:pt>
                <c:pt idx="4501">
                  <c:v>-3.1386408293521101E-2</c:v>
                </c:pt>
                <c:pt idx="4502">
                  <c:v>0.101255607449129</c:v>
                </c:pt>
                <c:pt idx="4503">
                  <c:v>7.6521746579165204E-2</c:v>
                </c:pt>
                <c:pt idx="4504">
                  <c:v>-2.1398819974638002E-2</c:v>
                </c:pt>
                <c:pt idx="4505">
                  <c:v>-4.4633361989933298E-2</c:v>
                </c:pt>
                <c:pt idx="4506">
                  <c:v>3.79296629138599E-2</c:v>
                </c:pt>
                <c:pt idx="4507">
                  <c:v>-8.5794622734681497E-2</c:v>
                </c:pt>
                <c:pt idx="4508">
                  <c:v>-0.13075625627930301</c:v>
                </c:pt>
                <c:pt idx="4509">
                  <c:v>-1.9760372159676201E-2</c:v>
                </c:pt>
                <c:pt idx="4510">
                  <c:v>7.0548427778005501E-3</c:v>
                </c:pt>
                <c:pt idx="4511">
                  <c:v>-1.8292977821214002E-2</c:v>
                </c:pt>
                <c:pt idx="4512">
                  <c:v>0.13746740842109201</c:v>
                </c:pt>
                <c:pt idx="4513">
                  <c:v>-5.9431260744298199E-2</c:v>
                </c:pt>
                <c:pt idx="4514">
                  <c:v>-0.11288046311661</c:v>
                </c:pt>
                <c:pt idx="4515">
                  <c:v>-5.38712919011166E-2</c:v>
                </c:pt>
                <c:pt idx="4516">
                  <c:v>7.88236420834032E-2</c:v>
                </c:pt>
                <c:pt idx="4517">
                  <c:v>6.2288388178028996E-3</c:v>
                </c:pt>
                <c:pt idx="4518">
                  <c:v>-0.100315100171275</c:v>
                </c:pt>
                <c:pt idx="4519">
                  <c:v>4.8980886800853397E-3</c:v>
                </c:pt>
                <c:pt idx="4520">
                  <c:v>5.1459834230913999E-2</c:v>
                </c:pt>
                <c:pt idx="4521">
                  <c:v>-4.9604141970582397E-2</c:v>
                </c:pt>
                <c:pt idx="4522">
                  <c:v>-3.8543228313002102E-2</c:v>
                </c:pt>
                <c:pt idx="4523">
                  <c:v>1.41189377132935E-2</c:v>
                </c:pt>
                <c:pt idx="4524">
                  <c:v>2.4452168662524101E-2</c:v>
                </c:pt>
                <c:pt idx="4525">
                  <c:v>0.10801562082706399</c:v>
                </c:pt>
                <c:pt idx="4526">
                  <c:v>0.14640095830694699</c:v>
                </c:pt>
                <c:pt idx="4527">
                  <c:v>9.0222204815114004E-2</c:v>
                </c:pt>
                <c:pt idx="4528">
                  <c:v>-0.147458460043011</c:v>
                </c:pt>
                <c:pt idx="4529">
                  <c:v>5.93494037582998E-2</c:v>
                </c:pt>
                <c:pt idx="4530">
                  <c:v>-0.10213319158162899</c:v>
                </c:pt>
                <c:pt idx="4531">
                  <c:v>2.4449010492585199E-2</c:v>
                </c:pt>
                <c:pt idx="4532">
                  <c:v>-7.6965148315970601E-3</c:v>
                </c:pt>
                <c:pt idx="4533">
                  <c:v>-2.34163144136934E-2</c:v>
                </c:pt>
                <c:pt idx="4534">
                  <c:v>5.3413869142066701E-2</c:v>
                </c:pt>
                <c:pt idx="4535">
                  <c:v>9.4438920179635802E-2</c:v>
                </c:pt>
                <c:pt idx="4536">
                  <c:v>-6.0223767550509101E-2</c:v>
                </c:pt>
                <c:pt idx="4537">
                  <c:v>-1.6228269334544802E-2</c:v>
                </c:pt>
                <c:pt idx="4538">
                  <c:v>4.10629141917749E-2</c:v>
                </c:pt>
                <c:pt idx="4539">
                  <c:v>1.0981581550199199E-2</c:v>
                </c:pt>
                <c:pt idx="4540">
                  <c:v>-1.6386862684659501E-2</c:v>
                </c:pt>
                <c:pt idx="4541">
                  <c:v>-4.50676765638836E-2</c:v>
                </c:pt>
                <c:pt idx="4542">
                  <c:v>-4.06749448282007E-3</c:v>
                </c:pt>
                <c:pt idx="4543">
                  <c:v>1.2200388613441001E-2</c:v>
                </c:pt>
                <c:pt idx="4544">
                  <c:v>-0.16739077308591799</c:v>
                </c:pt>
                <c:pt idx="4545">
                  <c:v>-7.1674100603106999E-2</c:v>
                </c:pt>
                <c:pt idx="4546">
                  <c:v>-2.52437414490654E-2</c:v>
                </c:pt>
                <c:pt idx="4547">
                  <c:v>-7.3663954935261303E-2</c:v>
                </c:pt>
                <c:pt idx="4548">
                  <c:v>-0.12136047845508301</c:v>
                </c:pt>
                <c:pt idx="4549">
                  <c:v>-3.7855093754640003E-2</c:v>
                </c:pt>
                <c:pt idx="4550">
                  <c:v>2.0945599416244898E-2</c:v>
                </c:pt>
                <c:pt idx="4551">
                  <c:v>-1.2141539703957699E-2</c:v>
                </c:pt>
                <c:pt idx="4552">
                  <c:v>2.1842951121895399E-2</c:v>
                </c:pt>
                <c:pt idx="4553">
                  <c:v>-0.113256617652508</c:v>
                </c:pt>
                <c:pt idx="4554">
                  <c:v>-0.122994422774686</c:v>
                </c:pt>
                <c:pt idx="4555">
                  <c:v>3.8731627639285698E-2</c:v>
                </c:pt>
                <c:pt idx="4556">
                  <c:v>-6.4669842936921504E-2</c:v>
                </c:pt>
                <c:pt idx="4557">
                  <c:v>-0.16399501821839599</c:v>
                </c:pt>
                <c:pt idx="4558">
                  <c:v>4.65839440920695E-2</c:v>
                </c:pt>
                <c:pt idx="4559">
                  <c:v>0.18498804881049799</c:v>
                </c:pt>
                <c:pt idx="4560">
                  <c:v>-0.19909464315469699</c:v>
                </c:pt>
                <c:pt idx="4561">
                  <c:v>-3.0020084790654902E-2</c:v>
                </c:pt>
                <c:pt idx="4562">
                  <c:v>-0.100893848928112</c:v>
                </c:pt>
                <c:pt idx="4563">
                  <c:v>-0.10492669661516001</c:v>
                </c:pt>
                <c:pt idx="4564">
                  <c:v>-0.10182334201939799</c:v>
                </c:pt>
                <c:pt idx="4565">
                  <c:v>-1.99520306737631E-2</c:v>
                </c:pt>
                <c:pt idx="4566">
                  <c:v>-0.19987060652958899</c:v>
                </c:pt>
                <c:pt idx="4567">
                  <c:v>-2.22857173442828E-2</c:v>
                </c:pt>
                <c:pt idx="4568">
                  <c:v>-0.120486700851256</c:v>
                </c:pt>
                <c:pt idx="4569">
                  <c:v>-2.5130671872893199E-2</c:v>
                </c:pt>
                <c:pt idx="4570">
                  <c:v>-7.5865911956332105E-2</c:v>
                </c:pt>
                <c:pt idx="4571">
                  <c:v>3.0165002356665301E-2</c:v>
                </c:pt>
                <c:pt idx="4572">
                  <c:v>-0.13005352793067601</c:v>
                </c:pt>
                <c:pt idx="4573">
                  <c:v>-5.2422862297302898E-2</c:v>
                </c:pt>
                <c:pt idx="4574">
                  <c:v>-2.8999914316125701E-3</c:v>
                </c:pt>
                <c:pt idx="4575">
                  <c:v>-2.28827739088651E-2</c:v>
                </c:pt>
                <c:pt idx="4576">
                  <c:v>-6.9544293014533104E-2</c:v>
                </c:pt>
                <c:pt idx="4577">
                  <c:v>-6.8302158193080898E-3</c:v>
                </c:pt>
                <c:pt idx="4578">
                  <c:v>-7.4613710426408603E-2</c:v>
                </c:pt>
                <c:pt idx="4579">
                  <c:v>-0.12437963770002899</c:v>
                </c:pt>
                <c:pt idx="4580">
                  <c:v>-7.3686488549072698E-2</c:v>
                </c:pt>
                <c:pt idx="4581">
                  <c:v>-0.23317175544237201</c:v>
                </c:pt>
                <c:pt idx="4582">
                  <c:v>-4.8939955669319503E-2</c:v>
                </c:pt>
                <c:pt idx="4583">
                  <c:v>-4.0062105651092098E-2</c:v>
                </c:pt>
                <c:pt idx="4584">
                  <c:v>-0.123328620133214</c:v>
                </c:pt>
                <c:pt idx="4585">
                  <c:v>-0.12580807160580099</c:v>
                </c:pt>
                <c:pt idx="4586">
                  <c:v>-4.8146467192180999E-2</c:v>
                </c:pt>
                <c:pt idx="4587">
                  <c:v>0.12047704920057099</c:v>
                </c:pt>
                <c:pt idx="4588">
                  <c:v>-6.71263392900023E-3</c:v>
                </c:pt>
                <c:pt idx="4589">
                  <c:v>9.3670631610951495E-3</c:v>
                </c:pt>
                <c:pt idx="4590">
                  <c:v>2.09112726981289E-2</c:v>
                </c:pt>
                <c:pt idx="4591">
                  <c:v>-0.112920715494417</c:v>
                </c:pt>
                <c:pt idx="4592">
                  <c:v>1.4177465363332E-2</c:v>
                </c:pt>
                <c:pt idx="4593">
                  <c:v>8.5918343657107599E-3</c:v>
                </c:pt>
                <c:pt idx="4594">
                  <c:v>-9.9872231784122995E-2</c:v>
                </c:pt>
                <c:pt idx="4595">
                  <c:v>-8.9622296544480798E-2</c:v>
                </c:pt>
                <c:pt idx="4596">
                  <c:v>-0.184209631811937</c:v>
                </c:pt>
                <c:pt idx="4597">
                  <c:v>4.2250656216303598E-2</c:v>
                </c:pt>
                <c:pt idx="4598">
                  <c:v>2.91789678858967E-2</c:v>
                </c:pt>
                <c:pt idx="4599">
                  <c:v>-9.7845854680273597E-2</c:v>
                </c:pt>
                <c:pt idx="4600">
                  <c:v>-3.4135647076732702E-2</c:v>
                </c:pt>
                <c:pt idx="4601">
                  <c:v>-5.9975954749948997E-2</c:v>
                </c:pt>
                <c:pt idx="4602">
                  <c:v>-0.25107363525870602</c:v>
                </c:pt>
                <c:pt idx="4603">
                  <c:v>-7.89702491670949E-2</c:v>
                </c:pt>
                <c:pt idx="4604">
                  <c:v>2.6631103997738499E-2</c:v>
                </c:pt>
                <c:pt idx="4605">
                  <c:v>-0.112800805917526</c:v>
                </c:pt>
                <c:pt idx="4606">
                  <c:v>2.0358888317870701E-2</c:v>
                </c:pt>
                <c:pt idx="4607">
                  <c:v>-1.50074131603617E-3</c:v>
                </c:pt>
                <c:pt idx="4608">
                  <c:v>-7.1263487808485196E-2</c:v>
                </c:pt>
                <c:pt idx="4609">
                  <c:v>-7.2147525200468202E-2</c:v>
                </c:pt>
                <c:pt idx="4610">
                  <c:v>-3.7173812441260198E-3</c:v>
                </c:pt>
                <c:pt idx="4611">
                  <c:v>-1.51477473497996E-2</c:v>
                </c:pt>
                <c:pt idx="4612">
                  <c:v>-4.0213103537023002E-2</c:v>
                </c:pt>
                <c:pt idx="4613">
                  <c:v>-0.30373202092519203</c:v>
                </c:pt>
                <c:pt idx="4614">
                  <c:v>1.11704191683391E-2</c:v>
                </c:pt>
                <c:pt idx="4615">
                  <c:v>-4.2199301681602498E-2</c:v>
                </c:pt>
                <c:pt idx="4616">
                  <c:v>-1.6763557369734401E-2</c:v>
                </c:pt>
                <c:pt idx="4617">
                  <c:v>-0.10441772963193401</c:v>
                </c:pt>
                <c:pt idx="4618">
                  <c:v>-0.136436953950937</c:v>
                </c:pt>
                <c:pt idx="4619">
                  <c:v>-0.16451481976126001</c:v>
                </c:pt>
                <c:pt idx="4620">
                  <c:v>0.17995837154294</c:v>
                </c:pt>
                <c:pt idx="4621">
                  <c:v>1.3902307906985101E-2</c:v>
                </c:pt>
                <c:pt idx="4622">
                  <c:v>-0.10217160397533</c:v>
                </c:pt>
                <c:pt idx="4623">
                  <c:v>-0.202160407731903</c:v>
                </c:pt>
                <c:pt idx="4624">
                  <c:v>-6.05968362978171E-3</c:v>
                </c:pt>
                <c:pt idx="4625">
                  <c:v>-0.118382291011567</c:v>
                </c:pt>
                <c:pt idx="4626">
                  <c:v>-3.0014587430648599E-2</c:v>
                </c:pt>
                <c:pt idx="4627">
                  <c:v>-0.29176498682926799</c:v>
                </c:pt>
                <c:pt idx="4628">
                  <c:v>0.17565256002878499</c:v>
                </c:pt>
                <c:pt idx="4629">
                  <c:v>-9.9991309952362606E-2</c:v>
                </c:pt>
                <c:pt idx="4630">
                  <c:v>-0.12104210457134899</c:v>
                </c:pt>
                <c:pt idx="4631">
                  <c:v>-0.20634153843415501</c:v>
                </c:pt>
                <c:pt idx="4632">
                  <c:v>-0.14202285810735099</c:v>
                </c:pt>
                <c:pt idx="4633">
                  <c:v>-6.42852968728862E-2</c:v>
                </c:pt>
                <c:pt idx="4634">
                  <c:v>7.10819126768234E-2</c:v>
                </c:pt>
                <c:pt idx="4635">
                  <c:v>0.320178431699357</c:v>
                </c:pt>
                <c:pt idx="4636">
                  <c:v>-4.8458065497383601E-2</c:v>
                </c:pt>
                <c:pt idx="4637">
                  <c:v>-0.10628330561084399</c:v>
                </c:pt>
                <c:pt idx="4638">
                  <c:v>3.6693883192770997E-2</c:v>
                </c:pt>
                <c:pt idx="4639">
                  <c:v>-0.16188469778793699</c:v>
                </c:pt>
                <c:pt idx="4640">
                  <c:v>8.2561573961541495E-3</c:v>
                </c:pt>
                <c:pt idx="4641">
                  <c:v>-8.5689479451388301E-2</c:v>
                </c:pt>
                <c:pt idx="4642">
                  <c:v>-2.4169462090147999E-2</c:v>
                </c:pt>
                <c:pt idx="4643">
                  <c:v>-0.14594003884649401</c:v>
                </c:pt>
                <c:pt idx="4644">
                  <c:v>-5.6736077757252999E-2</c:v>
                </c:pt>
                <c:pt idx="4645">
                  <c:v>8.4619055130057005E-2</c:v>
                </c:pt>
                <c:pt idx="4646">
                  <c:v>-6.6454422319356596E-2</c:v>
                </c:pt>
                <c:pt idx="4647">
                  <c:v>-0.100010299452038</c:v>
                </c:pt>
                <c:pt idx="4648">
                  <c:v>-5.3718133121160201E-2</c:v>
                </c:pt>
                <c:pt idx="4649">
                  <c:v>1.97165667183405E-2</c:v>
                </c:pt>
                <c:pt idx="4650">
                  <c:v>-8.66079169480303E-2</c:v>
                </c:pt>
                <c:pt idx="4651">
                  <c:v>-7.6087269240755304E-2</c:v>
                </c:pt>
                <c:pt idx="4652">
                  <c:v>-5.6155306615790899E-2</c:v>
                </c:pt>
                <c:pt idx="4653">
                  <c:v>-5.4088810983055097E-2</c:v>
                </c:pt>
                <c:pt idx="4654">
                  <c:v>7.8617169275618792E-3</c:v>
                </c:pt>
                <c:pt idx="4655">
                  <c:v>-0.111542122525963</c:v>
                </c:pt>
                <c:pt idx="4656">
                  <c:v>3.59749407189867E-2</c:v>
                </c:pt>
                <c:pt idx="4657">
                  <c:v>0.103893965654379</c:v>
                </c:pt>
                <c:pt idx="4658">
                  <c:v>-7.14614642056874E-2</c:v>
                </c:pt>
                <c:pt idx="4659">
                  <c:v>0.11974949839323699</c:v>
                </c:pt>
                <c:pt idx="4660">
                  <c:v>-8.7080363855951901E-2</c:v>
                </c:pt>
                <c:pt idx="4661">
                  <c:v>1.85573068235385E-2</c:v>
                </c:pt>
                <c:pt idx="4662">
                  <c:v>2.3849408105299098E-2</c:v>
                </c:pt>
                <c:pt idx="4663">
                  <c:v>-0.196125360812302</c:v>
                </c:pt>
                <c:pt idx="4664">
                  <c:v>-0.15005222287765599</c:v>
                </c:pt>
                <c:pt idx="4665">
                  <c:v>-5.66988600987939E-2</c:v>
                </c:pt>
                <c:pt idx="4666">
                  <c:v>0.168655624403764</c:v>
                </c:pt>
                <c:pt idx="4667">
                  <c:v>-0.17718041696842601</c:v>
                </c:pt>
                <c:pt idx="4668">
                  <c:v>-8.7182872728491595E-2</c:v>
                </c:pt>
                <c:pt idx="4669">
                  <c:v>-6.5233739713915995E-2</c:v>
                </c:pt>
                <c:pt idx="4670">
                  <c:v>-6.7952766320424005E-2</c:v>
                </c:pt>
                <c:pt idx="4671">
                  <c:v>8.4790371540092793E-2</c:v>
                </c:pt>
                <c:pt idx="4672">
                  <c:v>7.9535127793262106E-3</c:v>
                </c:pt>
                <c:pt idx="4673">
                  <c:v>-6.5473713470192194E-2</c:v>
                </c:pt>
                <c:pt idx="4674">
                  <c:v>-0.12274367086582701</c:v>
                </c:pt>
                <c:pt idx="4675">
                  <c:v>2.3607503787328502E-3</c:v>
                </c:pt>
                <c:pt idx="4676">
                  <c:v>1.4366127393900601E-2</c:v>
                </c:pt>
                <c:pt idx="4677">
                  <c:v>-0.16510303002322699</c:v>
                </c:pt>
                <c:pt idx="4678">
                  <c:v>8.7222450129189593E-3</c:v>
                </c:pt>
                <c:pt idx="4679">
                  <c:v>-7.8530542131641595E-2</c:v>
                </c:pt>
                <c:pt idx="4680">
                  <c:v>6.9729018832211095E-2</c:v>
                </c:pt>
                <c:pt idx="4681">
                  <c:v>-1.1808624006969E-2</c:v>
                </c:pt>
                <c:pt idx="4682">
                  <c:v>1.5255241695913699E-2</c:v>
                </c:pt>
                <c:pt idx="4683">
                  <c:v>6.97090757353553E-2</c:v>
                </c:pt>
                <c:pt idx="4684">
                  <c:v>-0.112345807012457</c:v>
                </c:pt>
                <c:pt idx="4685">
                  <c:v>6.7280200090181999E-2</c:v>
                </c:pt>
                <c:pt idx="4686">
                  <c:v>-0.114379776936415</c:v>
                </c:pt>
                <c:pt idx="4687">
                  <c:v>0.150048337698307</c:v>
                </c:pt>
                <c:pt idx="4688">
                  <c:v>-7.1057088771228294E-2</c:v>
                </c:pt>
                <c:pt idx="4689">
                  <c:v>-9.4201027376100505E-2</c:v>
                </c:pt>
                <c:pt idx="4690">
                  <c:v>-0.113200983261265</c:v>
                </c:pt>
                <c:pt idx="4691">
                  <c:v>1.5504002767989401E-2</c:v>
                </c:pt>
                <c:pt idx="4692">
                  <c:v>-6.0028742644956203E-2</c:v>
                </c:pt>
                <c:pt idx="4693">
                  <c:v>-5.5894211245109703E-2</c:v>
                </c:pt>
                <c:pt idx="4694">
                  <c:v>-9.0661054099160601E-2</c:v>
                </c:pt>
                <c:pt idx="4695">
                  <c:v>-7.4742703130382004E-2</c:v>
                </c:pt>
                <c:pt idx="4696">
                  <c:v>3.5721868377477199E-2</c:v>
                </c:pt>
                <c:pt idx="4697">
                  <c:v>-1.3194728662008401E-2</c:v>
                </c:pt>
                <c:pt idx="4698">
                  <c:v>-0.108013520245386</c:v>
                </c:pt>
                <c:pt idx="4699">
                  <c:v>3.1777561633688799E-2</c:v>
                </c:pt>
                <c:pt idx="4700">
                  <c:v>-2.62055390218974E-2</c:v>
                </c:pt>
                <c:pt idx="4701">
                  <c:v>2.6845150901171299E-2</c:v>
                </c:pt>
                <c:pt idx="4702">
                  <c:v>-2.1590823841937602E-2</c:v>
                </c:pt>
                <c:pt idx="4703">
                  <c:v>2.3022566815903599E-2</c:v>
                </c:pt>
                <c:pt idx="4704">
                  <c:v>3.25076668145972E-2</c:v>
                </c:pt>
                <c:pt idx="4705">
                  <c:v>-0.16675740765441699</c:v>
                </c:pt>
                <c:pt idx="4706">
                  <c:v>-0.12585072137581799</c:v>
                </c:pt>
                <c:pt idx="4707">
                  <c:v>-7.7878566925312101E-2</c:v>
                </c:pt>
                <c:pt idx="4708">
                  <c:v>-7.2190760375672597E-2</c:v>
                </c:pt>
                <c:pt idx="4709">
                  <c:v>5.7877338038290196E-3</c:v>
                </c:pt>
                <c:pt idx="4710">
                  <c:v>-3.0774424179558202E-4</c:v>
                </c:pt>
                <c:pt idx="4711">
                  <c:v>-6.2670477800406105E-2</c:v>
                </c:pt>
                <c:pt idx="4712">
                  <c:v>4.2797409999156599E-2</c:v>
                </c:pt>
                <c:pt idx="4713">
                  <c:v>0.120472127854689</c:v>
                </c:pt>
                <c:pt idx="4714">
                  <c:v>9.78634218042993E-2</c:v>
                </c:pt>
                <c:pt idx="4715">
                  <c:v>-3.0521397163259901E-2</c:v>
                </c:pt>
                <c:pt idx="4716">
                  <c:v>-0.176462687402588</c:v>
                </c:pt>
                <c:pt idx="4717">
                  <c:v>-0.19872109010990099</c:v>
                </c:pt>
                <c:pt idx="4718">
                  <c:v>2.7499336117675601E-2</c:v>
                </c:pt>
                <c:pt idx="4719">
                  <c:v>9.4853090206375307E-2</c:v>
                </c:pt>
                <c:pt idx="4720">
                  <c:v>0.12724889670773901</c:v>
                </c:pt>
                <c:pt idx="4721">
                  <c:v>4.1084718452029101E-2</c:v>
                </c:pt>
                <c:pt idx="4722">
                  <c:v>-5.7068344657957397E-2</c:v>
                </c:pt>
                <c:pt idx="4723">
                  <c:v>-0.19253958193370299</c:v>
                </c:pt>
                <c:pt idx="4724">
                  <c:v>-0.17484941146003699</c:v>
                </c:pt>
                <c:pt idx="4725">
                  <c:v>7.0899406806377699E-2</c:v>
                </c:pt>
                <c:pt idx="4726">
                  <c:v>-7.1943357661507598E-2</c:v>
                </c:pt>
                <c:pt idx="4727">
                  <c:v>-5.0666117467472703E-2</c:v>
                </c:pt>
                <c:pt idx="4728">
                  <c:v>-9.5166073631456294E-2</c:v>
                </c:pt>
                <c:pt idx="4729">
                  <c:v>5.3684778890992199E-2</c:v>
                </c:pt>
                <c:pt idx="4730">
                  <c:v>-4.23181381622042E-2</c:v>
                </c:pt>
                <c:pt idx="4731">
                  <c:v>-7.2947956223044799E-2</c:v>
                </c:pt>
                <c:pt idx="4732">
                  <c:v>2.22296694373805E-2</c:v>
                </c:pt>
                <c:pt idx="4733">
                  <c:v>-0.13935931885931299</c:v>
                </c:pt>
                <c:pt idx="4734">
                  <c:v>-8.4785203591085406E-2</c:v>
                </c:pt>
                <c:pt idx="4735">
                  <c:v>-0.180047063072693</c:v>
                </c:pt>
                <c:pt idx="4736">
                  <c:v>-0.198162142887366</c:v>
                </c:pt>
                <c:pt idx="4737">
                  <c:v>0.55149106657335301</c:v>
                </c:pt>
                <c:pt idx="4738">
                  <c:v>-0.171218147962206</c:v>
                </c:pt>
                <c:pt idx="4739">
                  <c:v>3.14182909756244E-3</c:v>
                </c:pt>
                <c:pt idx="4740">
                  <c:v>1.49019815031162E-2</c:v>
                </c:pt>
                <c:pt idx="4741">
                  <c:v>0.17403364356818599</c:v>
                </c:pt>
                <c:pt idx="4742">
                  <c:v>-6.4058968520261494E-2</c:v>
                </c:pt>
                <c:pt idx="4743">
                  <c:v>-9.2819505876199998E-2</c:v>
                </c:pt>
                <c:pt idx="4744">
                  <c:v>1.2671411906958399E-2</c:v>
                </c:pt>
                <c:pt idx="4745">
                  <c:v>-8.5994633023229697E-2</c:v>
                </c:pt>
                <c:pt idx="4746">
                  <c:v>1.66343460270282E-2</c:v>
                </c:pt>
                <c:pt idx="4747">
                  <c:v>-4.9566208775742001E-3</c:v>
                </c:pt>
                <c:pt idx="4748">
                  <c:v>-0.16958502871730799</c:v>
                </c:pt>
                <c:pt idx="4749">
                  <c:v>-4.2796110229322601E-2</c:v>
                </c:pt>
                <c:pt idx="4750">
                  <c:v>-0.38040691360617701</c:v>
                </c:pt>
                <c:pt idx="4751">
                  <c:v>-7.6844970538045801E-2</c:v>
                </c:pt>
                <c:pt idx="4752">
                  <c:v>-0.12565262471225699</c:v>
                </c:pt>
                <c:pt idx="4753">
                  <c:v>-3.41964258034686E-2</c:v>
                </c:pt>
                <c:pt idx="4754">
                  <c:v>0.18226180073076401</c:v>
                </c:pt>
                <c:pt idx="4755">
                  <c:v>-0.14208588027090899</c:v>
                </c:pt>
                <c:pt idx="4756">
                  <c:v>-0.195589927832962</c:v>
                </c:pt>
                <c:pt idx="4757">
                  <c:v>3.5654731118670603E-2</c:v>
                </c:pt>
                <c:pt idx="4758">
                  <c:v>-4.1510248691305499E-2</c:v>
                </c:pt>
                <c:pt idx="4759">
                  <c:v>-0.14812077428033901</c:v>
                </c:pt>
                <c:pt idx="4760">
                  <c:v>4.7787673924896801E-2</c:v>
                </c:pt>
                <c:pt idx="4761">
                  <c:v>9.3739072283510097E-2</c:v>
                </c:pt>
                <c:pt idx="4762">
                  <c:v>2.44032222742625E-2</c:v>
                </c:pt>
                <c:pt idx="4763">
                  <c:v>0.126925773350516</c:v>
                </c:pt>
                <c:pt idx="4764">
                  <c:v>-0.19316774687631899</c:v>
                </c:pt>
                <c:pt idx="4765">
                  <c:v>7.4461594658101803E-3</c:v>
                </c:pt>
                <c:pt idx="4766">
                  <c:v>-0.13630010044496699</c:v>
                </c:pt>
                <c:pt idx="4767">
                  <c:v>5.4244340286243399E-2</c:v>
                </c:pt>
                <c:pt idx="4768">
                  <c:v>-6.8644415746087303E-2</c:v>
                </c:pt>
                <c:pt idx="4769">
                  <c:v>-0.132722145299772</c:v>
                </c:pt>
                <c:pt idx="4770">
                  <c:v>-4.2078106152363404E-3</c:v>
                </c:pt>
                <c:pt idx="4771">
                  <c:v>8.8550703639752398E-2</c:v>
                </c:pt>
                <c:pt idx="4772">
                  <c:v>-5.7208183848450403E-2</c:v>
                </c:pt>
                <c:pt idx="4773">
                  <c:v>1.6277679291927201E-2</c:v>
                </c:pt>
                <c:pt idx="4774">
                  <c:v>-0.19082657667602501</c:v>
                </c:pt>
                <c:pt idx="4775">
                  <c:v>8.4909968174612993E-2</c:v>
                </c:pt>
                <c:pt idx="4776">
                  <c:v>7.5748075631481407E-2</c:v>
                </c:pt>
                <c:pt idx="4777">
                  <c:v>0.20671006731469499</c:v>
                </c:pt>
                <c:pt idx="4778">
                  <c:v>-9.4581820333632799E-2</c:v>
                </c:pt>
                <c:pt idx="4779">
                  <c:v>-6.9142111331103706E-2</c:v>
                </c:pt>
                <c:pt idx="4780">
                  <c:v>-7.61266327743471E-2</c:v>
                </c:pt>
                <c:pt idx="4781">
                  <c:v>-2.14085281624978E-2</c:v>
                </c:pt>
                <c:pt idx="4782">
                  <c:v>-0.13629595760134</c:v>
                </c:pt>
                <c:pt idx="4783">
                  <c:v>0.10688412863446201</c:v>
                </c:pt>
                <c:pt idx="4784">
                  <c:v>-1.7858524646805499E-2</c:v>
                </c:pt>
                <c:pt idx="4785">
                  <c:v>0.22020099359416101</c:v>
                </c:pt>
                <c:pt idx="4786">
                  <c:v>-4.7428358932457101E-2</c:v>
                </c:pt>
                <c:pt idx="4787">
                  <c:v>0.19611668021411899</c:v>
                </c:pt>
                <c:pt idx="4788">
                  <c:v>-0.17415670983387099</c:v>
                </c:pt>
                <c:pt idx="4789">
                  <c:v>8.5468437817354498E-2</c:v>
                </c:pt>
                <c:pt idx="4790">
                  <c:v>4.7618199930042203E-2</c:v>
                </c:pt>
                <c:pt idx="4791">
                  <c:v>-0.23901209611079699</c:v>
                </c:pt>
                <c:pt idx="4792">
                  <c:v>0.15317349222617199</c:v>
                </c:pt>
                <c:pt idx="4793">
                  <c:v>-3.6714621034402498E-2</c:v>
                </c:pt>
                <c:pt idx="4794">
                  <c:v>-0.114601343763071</c:v>
                </c:pt>
                <c:pt idx="4795">
                  <c:v>-7.4343571436452593E-2</c:v>
                </c:pt>
                <c:pt idx="4796">
                  <c:v>1.1918257744794899E-2</c:v>
                </c:pt>
                <c:pt idx="4797">
                  <c:v>1.43503702320853E-2</c:v>
                </c:pt>
                <c:pt idx="4798">
                  <c:v>2.9852955370808201E-3</c:v>
                </c:pt>
                <c:pt idx="4799">
                  <c:v>6.7559342144978302E-2</c:v>
                </c:pt>
                <c:pt idx="4800">
                  <c:v>0.19192841149588299</c:v>
                </c:pt>
                <c:pt idx="4801">
                  <c:v>-4.6985071538752102E-2</c:v>
                </c:pt>
                <c:pt idx="4802">
                  <c:v>-0.107946163527885</c:v>
                </c:pt>
                <c:pt idx="4803">
                  <c:v>0.21502029743771001</c:v>
                </c:pt>
                <c:pt idx="4804">
                  <c:v>-0.14117706798740301</c:v>
                </c:pt>
                <c:pt idx="4805">
                  <c:v>-6.6514544483157897E-2</c:v>
                </c:pt>
                <c:pt idx="4806">
                  <c:v>-0.13226249330238499</c:v>
                </c:pt>
                <c:pt idx="4807">
                  <c:v>-8.6932240538789798E-2</c:v>
                </c:pt>
                <c:pt idx="4808">
                  <c:v>-8.7851763795138801E-2</c:v>
                </c:pt>
                <c:pt idx="4809">
                  <c:v>-8.8998643319668794E-2</c:v>
                </c:pt>
                <c:pt idx="4810">
                  <c:v>-0.141496628256815</c:v>
                </c:pt>
                <c:pt idx="4811">
                  <c:v>-0.13290241483710899</c:v>
                </c:pt>
                <c:pt idx="4812">
                  <c:v>-0.14310546398272</c:v>
                </c:pt>
                <c:pt idx="4813">
                  <c:v>0.18949438275053501</c:v>
                </c:pt>
                <c:pt idx="4814">
                  <c:v>-3.6976363726560102E-2</c:v>
                </c:pt>
                <c:pt idx="4815">
                  <c:v>2.2278196679652099E-2</c:v>
                </c:pt>
                <c:pt idx="4816">
                  <c:v>-0.117205746250928</c:v>
                </c:pt>
                <c:pt idx="4817">
                  <c:v>0.18807550366390299</c:v>
                </c:pt>
                <c:pt idx="4818">
                  <c:v>-0.18153316244156101</c:v>
                </c:pt>
                <c:pt idx="4819">
                  <c:v>-0.177000414494628</c:v>
                </c:pt>
                <c:pt idx="4820">
                  <c:v>-2.51879924715777E-2</c:v>
                </c:pt>
                <c:pt idx="4821">
                  <c:v>-8.4822586364678501E-2</c:v>
                </c:pt>
                <c:pt idx="4822">
                  <c:v>-4.1629471222015497E-2</c:v>
                </c:pt>
                <c:pt idx="4823">
                  <c:v>-0.13586702865537301</c:v>
                </c:pt>
                <c:pt idx="4824">
                  <c:v>-0.10345234049563599</c:v>
                </c:pt>
                <c:pt idx="4825">
                  <c:v>-5.7504004727582499E-2</c:v>
                </c:pt>
                <c:pt idx="4826">
                  <c:v>-0.164955249130498</c:v>
                </c:pt>
                <c:pt idx="4827">
                  <c:v>-0.13995107239687599</c:v>
                </c:pt>
                <c:pt idx="4828">
                  <c:v>-0.17400221193707699</c:v>
                </c:pt>
                <c:pt idx="4829">
                  <c:v>-5.7949185949793099E-2</c:v>
                </c:pt>
                <c:pt idx="4830">
                  <c:v>-9.7280328759570302E-3</c:v>
                </c:pt>
                <c:pt idx="4831">
                  <c:v>-0.25527110564641098</c:v>
                </c:pt>
                <c:pt idx="4832">
                  <c:v>4.9766907268378603E-2</c:v>
                </c:pt>
                <c:pt idx="4833">
                  <c:v>-6.2848295914841798E-2</c:v>
                </c:pt>
                <c:pt idx="4834">
                  <c:v>8.0272709285698504E-2</c:v>
                </c:pt>
                <c:pt idx="4835">
                  <c:v>0.137770866996833</c:v>
                </c:pt>
                <c:pt idx="4836">
                  <c:v>-9.3609716703697998E-2</c:v>
                </c:pt>
                <c:pt idx="4837">
                  <c:v>0.134932026194691</c:v>
                </c:pt>
                <c:pt idx="4838">
                  <c:v>-6.6812911547508194E-2</c:v>
                </c:pt>
                <c:pt idx="4839">
                  <c:v>-8.2212921712878598E-2</c:v>
                </c:pt>
                <c:pt idx="4840">
                  <c:v>-5.9937550697127598E-2</c:v>
                </c:pt>
                <c:pt idx="4841">
                  <c:v>0.13203172990536899</c:v>
                </c:pt>
                <c:pt idx="4842">
                  <c:v>6.1934940070739401E-2</c:v>
                </c:pt>
                <c:pt idx="4843">
                  <c:v>0.10056252835256201</c:v>
                </c:pt>
                <c:pt idx="4844">
                  <c:v>-4.9206440739537199E-2</c:v>
                </c:pt>
                <c:pt idx="4845">
                  <c:v>1.4413641688054901E-2</c:v>
                </c:pt>
                <c:pt idx="4846">
                  <c:v>-1.5923108341492999E-2</c:v>
                </c:pt>
                <c:pt idx="4847">
                  <c:v>-0.103009494140838</c:v>
                </c:pt>
                <c:pt idx="4848">
                  <c:v>-0.14547821605455999</c:v>
                </c:pt>
                <c:pt idx="4849">
                  <c:v>-3.02493911709787E-2</c:v>
                </c:pt>
                <c:pt idx="4850">
                  <c:v>-0.15344547161597299</c:v>
                </c:pt>
                <c:pt idx="4851">
                  <c:v>-0.103664795278442</c:v>
                </c:pt>
                <c:pt idx="4852">
                  <c:v>-5.1236824451862603E-2</c:v>
                </c:pt>
                <c:pt idx="4853">
                  <c:v>9.4342420926297493E-2</c:v>
                </c:pt>
                <c:pt idx="4854">
                  <c:v>-7.9537348754502801E-2</c:v>
                </c:pt>
                <c:pt idx="4855">
                  <c:v>-3.5762790100788401E-2</c:v>
                </c:pt>
                <c:pt idx="4856">
                  <c:v>-6.52009919661687E-2</c:v>
                </c:pt>
                <c:pt idx="4857">
                  <c:v>-7.3495198825955094E-2</c:v>
                </c:pt>
                <c:pt idx="4858">
                  <c:v>-3.7063776078254798E-2</c:v>
                </c:pt>
                <c:pt idx="4859">
                  <c:v>-0.119929884232337</c:v>
                </c:pt>
                <c:pt idx="4860">
                  <c:v>-0.113409250403515</c:v>
                </c:pt>
                <c:pt idx="4861">
                  <c:v>0.12513447426036201</c:v>
                </c:pt>
                <c:pt idx="4862">
                  <c:v>-7.4143360896487195E-2</c:v>
                </c:pt>
                <c:pt idx="4863">
                  <c:v>-0.14616779934628901</c:v>
                </c:pt>
                <c:pt idx="4864">
                  <c:v>1.76561975583551E-2</c:v>
                </c:pt>
                <c:pt idx="4865">
                  <c:v>-0.19064341405723101</c:v>
                </c:pt>
                <c:pt idx="4866">
                  <c:v>-8.9870402342064906E-2</c:v>
                </c:pt>
                <c:pt idx="4867">
                  <c:v>-0.22934573089678201</c:v>
                </c:pt>
                <c:pt idx="4868">
                  <c:v>-0.19870859671914001</c:v>
                </c:pt>
                <c:pt idx="4869">
                  <c:v>-0.15922852357567599</c:v>
                </c:pt>
                <c:pt idx="4870">
                  <c:v>7.1128335907696197E-2</c:v>
                </c:pt>
                <c:pt idx="4871">
                  <c:v>-0.17331829658589301</c:v>
                </c:pt>
                <c:pt idx="4872">
                  <c:v>9.2765324653836193E-3</c:v>
                </c:pt>
                <c:pt idx="4873">
                  <c:v>-6.7709942902950196E-2</c:v>
                </c:pt>
                <c:pt idx="4874">
                  <c:v>7.9213340497076096E-2</c:v>
                </c:pt>
                <c:pt idx="4875">
                  <c:v>9.9181709161513306E-3</c:v>
                </c:pt>
                <c:pt idx="4876">
                  <c:v>-0.20611804277047699</c:v>
                </c:pt>
                <c:pt idx="4877">
                  <c:v>-1.6967927898393E-2</c:v>
                </c:pt>
                <c:pt idx="4878">
                  <c:v>7.4547778816056898E-2</c:v>
                </c:pt>
                <c:pt idx="4879">
                  <c:v>-7.2475808372551894E-5</c:v>
                </c:pt>
                <c:pt idx="4880">
                  <c:v>-2.8072478895103E-2</c:v>
                </c:pt>
                <c:pt idx="4881">
                  <c:v>-0.17841867770318801</c:v>
                </c:pt>
                <c:pt idx="4882">
                  <c:v>0.21452214816041801</c:v>
                </c:pt>
                <c:pt idx="4883">
                  <c:v>1.16223919290555E-2</c:v>
                </c:pt>
                <c:pt idx="4884">
                  <c:v>-7.5177828906873898E-2</c:v>
                </c:pt>
                <c:pt idx="4885">
                  <c:v>0.137339550663298</c:v>
                </c:pt>
                <c:pt idx="4886">
                  <c:v>-2.30508852388258E-2</c:v>
                </c:pt>
                <c:pt idx="4887">
                  <c:v>6.7557316054649E-2</c:v>
                </c:pt>
                <c:pt idx="4888">
                  <c:v>-6.3164328353458601E-2</c:v>
                </c:pt>
                <c:pt idx="4889">
                  <c:v>-9.9066588733503394E-2</c:v>
                </c:pt>
                <c:pt idx="4890">
                  <c:v>5.1509144123228302E-2</c:v>
                </c:pt>
                <c:pt idx="4891">
                  <c:v>0.26975299120318802</c:v>
                </c:pt>
                <c:pt idx="4892">
                  <c:v>4.3902856567242098E-2</c:v>
                </c:pt>
                <c:pt idx="4893">
                  <c:v>-9.2965340191123694E-2</c:v>
                </c:pt>
                <c:pt idx="4894">
                  <c:v>7.6974756312342396E-4</c:v>
                </c:pt>
                <c:pt idx="4895">
                  <c:v>-9.0120696180488097E-2</c:v>
                </c:pt>
                <c:pt idx="4896">
                  <c:v>-0.22055878512153701</c:v>
                </c:pt>
                <c:pt idx="4897">
                  <c:v>-0.20581165299900001</c:v>
                </c:pt>
                <c:pt idx="4898">
                  <c:v>0.34632529787619998</c:v>
                </c:pt>
                <c:pt idx="4899">
                  <c:v>-0.105579461811433</c:v>
                </c:pt>
                <c:pt idx="4900">
                  <c:v>-5.9482215289748702E-2</c:v>
                </c:pt>
                <c:pt idx="4901">
                  <c:v>-5.43759219161579E-2</c:v>
                </c:pt>
                <c:pt idx="4902">
                  <c:v>-1.6559995379185299E-2</c:v>
                </c:pt>
                <c:pt idx="4903">
                  <c:v>-0.20969440082572099</c:v>
                </c:pt>
                <c:pt idx="4904">
                  <c:v>0.117166909621939</c:v>
                </c:pt>
                <c:pt idx="4905">
                  <c:v>5.8285418068399202E-2</c:v>
                </c:pt>
                <c:pt idx="4906">
                  <c:v>0.18464437021810601</c:v>
                </c:pt>
                <c:pt idx="4907">
                  <c:v>0.15255353084547399</c:v>
                </c:pt>
                <c:pt idx="4908">
                  <c:v>0.202549670917754</c:v>
                </c:pt>
                <c:pt idx="4909">
                  <c:v>-7.6776385829502303E-2</c:v>
                </c:pt>
                <c:pt idx="4910">
                  <c:v>-0.14460608179145601</c:v>
                </c:pt>
                <c:pt idx="4911">
                  <c:v>-0.106267217666991</c:v>
                </c:pt>
                <c:pt idx="4912">
                  <c:v>-4.4680599982524598E-2</c:v>
                </c:pt>
                <c:pt idx="4913">
                  <c:v>-0.118112877401587</c:v>
                </c:pt>
                <c:pt idx="4914">
                  <c:v>-1.2017065199838599E-2</c:v>
                </c:pt>
                <c:pt idx="4915">
                  <c:v>4.2694168188802499E-2</c:v>
                </c:pt>
                <c:pt idx="4916">
                  <c:v>-0.121785370935547</c:v>
                </c:pt>
                <c:pt idx="4917">
                  <c:v>-8.6626523445127099E-2</c:v>
                </c:pt>
                <c:pt idx="4918">
                  <c:v>-9.7614865607659404E-2</c:v>
                </c:pt>
                <c:pt idx="4919">
                  <c:v>6.2507844607431204E-3</c:v>
                </c:pt>
                <c:pt idx="4920">
                  <c:v>-0.157539038419412</c:v>
                </c:pt>
                <c:pt idx="4921">
                  <c:v>-0.107298165354407</c:v>
                </c:pt>
                <c:pt idx="4922">
                  <c:v>-7.16108292607123E-2</c:v>
                </c:pt>
                <c:pt idx="4923">
                  <c:v>-1.7769691846297099E-2</c:v>
                </c:pt>
                <c:pt idx="4924">
                  <c:v>-3.2089400498547201E-2</c:v>
                </c:pt>
                <c:pt idx="4925">
                  <c:v>2.6388041130816799E-2</c:v>
                </c:pt>
                <c:pt idx="4926">
                  <c:v>0.35086457657209302</c:v>
                </c:pt>
                <c:pt idx="4927">
                  <c:v>-8.3681387958021602E-2</c:v>
                </c:pt>
                <c:pt idx="4928">
                  <c:v>8.7429061134668196E-2</c:v>
                </c:pt>
                <c:pt idx="4929">
                  <c:v>-0.192830354738668</c:v>
                </c:pt>
                <c:pt idx="4930">
                  <c:v>-8.9583206757091596E-2</c:v>
                </c:pt>
                <c:pt idx="4931">
                  <c:v>-4.8450348961835303E-2</c:v>
                </c:pt>
                <c:pt idx="4932">
                  <c:v>-8.3529596144144194E-2</c:v>
                </c:pt>
                <c:pt idx="4933">
                  <c:v>-8.1025423429589502E-2</c:v>
                </c:pt>
                <c:pt idx="4934">
                  <c:v>-0.110431674062164</c:v>
                </c:pt>
                <c:pt idx="4935">
                  <c:v>-6.3215046208680001E-2</c:v>
                </c:pt>
                <c:pt idx="4936">
                  <c:v>-0.13546476745355701</c:v>
                </c:pt>
                <c:pt idx="4937">
                  <c:v>-8.4491269260684704E-2</c:v>
                </c:pt>
                <c:pt idx="4938">
                  <c:v>-6.7459033011831898E-2</c:v>
                </c:pt>
                <c:pt idx="4939">
                  <c:v>-5.1458102573699101E-2</c:v>
                </c:pt>
                <c:pt idx="4940">
                  <c:v>5.6910152832785797E-2</c:v>
                </c:pt>
                <c:pt idx="4941">
                  <c:v>3.24710274495041E-2</c:v>
                </c:pt>
                <c:pt idx="4942">
                  <c:v>-9.8996157922324607E-2</c:v>
                </c:pt>
                <c:pt idx="4943">
                  <c:v>0.17102329370594699</c:v>
                </c:pt>
                <c:pt idx="4944">
                  <c:v>0.130504505137156</c:v>
                </c:pt>
                <c:pt idx="4945">
                  <c:v>-7.0371135254132106E-2</c:v>
                </c:pt>
                <c:pt idx="4946">
                  <c:v>-3.47986296067564E-2</c:v>
                </c:pt>
                <c:pt idx="4947">
                  <c:v>-2.2835360304010299E-2</c:v>
                </c:pt>
                <c:pt idx="4948">
                  <c:v>-7.7927500644159806E-2</c:v>
                </c:pt>
                <c:pt idx="4949">
                  <c:v>5.4653808788221299E-2</c:v>
                </c:pt>
                <c:pt idx="4950">
                  <c:v>-0.18331912490191399</c:v>
                </c:pt>
                <c:pt idx="4951">
                  <c:v>-1.3991421643464E-2</c:v>
                </c:pt>
                <c:pt idx="4952">
                  <c:v>-0.112675931016625</c:v>
                </c:pt>
                <c:pt idx="4953">
                  <c:v>3.0773283781614098E-2</c:v>
                </c:pt>
                <c:pt idx="4954">
                  <c:v>-6.4174876418778802E-3</c:v>
                </c:pt>
                <c:pt idx="4955">
                  <c:v>4.6825228359438101E-2</c:v>
                </c:pt>
                <c:pt idx="4956">
                  <c:v>-5.5364093761975902E-2</c:v>
                </c:pt>
                <c:pt idx="4957">
                  <c:v>-0.14667279144598</c:v>
                </c:pt>
                <c:pt idx="4958">
                  <c:v>-1.44659210552014E-2</c:v>
                </c:pt>
                <c:pt idx="4959">
                  <c:v>-4.2628284518377399E-2</c:v>
                </c:pt>
                <c:pt idx="4960">
                  <c:v>-5.7300786708939497E-2</c:v>
                </c:pt>
                <c:pt idx="4961">
                  <c:v>-5.10600772186924E-2</c:v>
                </c:pt>
                <c:pt idx="4962">
                  <c:v>-9.8173989820544705E-3</c:v>
                </c:pt>
                <c:pt idx="4963">
                  <c:v>6.0831954405049498E-3</c:v>
                </c:pt>
                <c:pt idx="4964">
                  <c:v>5.91506494413103E-2</c:v>
                </c:pt>
                <c:pt idx="4965">
                  <c:v>3.0099196828398799E-2</c:v>
                </c:pt>
                <c:pt idx="4966">
                  <c:v>-2.2910574449459101E-2</c:v>
                </c:pt>
                <c:pt idx="4967">
                  <c:v>-1.6068528022400701E-2</c:v>
                </c:pt>
                <c:pt idx="4968">
                  <c:v>5.77982297155923E-2</c:v>
                </c:pt>
                <c:pt idx="4969">
                  <c:v>-2.5348936791667501E-2</c:v>
                </c:pt>
                <c:pt idx="4970">
                  <c:v>-1.11770548435128E-2</c:v>
                </c:pt>
                <c:pt idx="4971">
                  <c:v>0.209566541472682</c:v>
                </c:pt>
                <c:pt idx="4972">
                  <c:v>6.0783892275032302E-2</c:v>
                </c:pt>
                <c:pt idx="4973">
                  <c:v>-0.114267810209805</c:v>
                </c:pt>
                <c:pt idx="4974">
                  <c:v>2.4609878279025402E-2</c:v>
                </c:pt>
                <c:pt idx="4975">
                  <c:v>-0.108773673701933</c:v>
                </c:pt>
                <c:pt idx="4976">
                  <c:v>-0.20088454734133701</c:v>
                </c:pt>
                <c:pt idx="4977">
                  <c:v>-8.3441205911316096E-2</c:v>
                </c:pt>
                <c:pt idx="4978">
                  <c:v>-1.1145532528840501E-2</c:v>
                </c:pt>
                <c:pt idx="4979">
                  <c:v>-7.4384977101474598E-2</c:v>
                </c:pt>
                <c:pt idx="4980">
                  <c:v>0.24012091403528299</c:v>
                </c:pt>
                <c:pt idx="4981">
                  <c:v>6.3425244451226007E-2</c:v>
                </c:pt>
                <c:pt idx="4982">
                  <c:v>-0.13764291997550199</c:v>
                </c:pt>
                <c:pt idx="4983">
                  <c:v>-8.9926051669476897E-2</c:v>
                </c:pt>
                <c:pt idx="4984">
                  <c:v>-0.124238573350394</c:v>
                </c:pt>
                <c:pt idx="4985">
                  <c:v>-0.115619958246576</c:v>
                </c:pt>
                <c:pt idx="4986">
                  <c:v>0.182926552757775</c:v>
                </c:pt>
                <c:pt idx="4987">
                  <c:v>0.14858017863993001</c:v>
                </c:pt>
                <c:pt idx="4988">
                  <c:v>-2.427528095855E-2</c:v>
                </c:pt>
                <c:pt idx="4989">
                  <c:v>-0.26997065464765302</c:v>
                </c:pt>
                <c:pt idx="4990">
                  <c:v>-2.8078722222325301E-2</c:v>
                </c:pt>
                <c:pt idx="4991">
                  <c:v>-0.159628543947167</c:v>
                </c:pt>
                <c:pt idx="4992">
                  <c:v>-7.01530001928381E-2</c:v>
                </c:pt>
                <c:pt idx="4993">
                  <c:v>-1.21515578564466E-2</c:v>
                </c:pt>
                <c:pt idx="4994">
                  <c:v>-8.6963170377396502E-3</c:v>
                </c:pt>
                <c:pt idx="4995">
                  <c:v>0.19768740188643999</c:v>
                </c:pt>
                <c:pt idx="4996">
                  <c:v>3.3718363604875498E-2</c:v>
                </c:pt>
                <c:pt idx="4997">
                  <c:v>-0.124812640488601</c:v>
                </c:pt>
                <c:pt idx="4998">
                  <c:v>-0.164473628743663</c:v>
                </c:pt>
                <c:pt idx="4999">
                  <c:v>2.0018420231871802E-2</c:v>
                </c:pt>
                <c:pt idx="5000">
                  <c:v>-6.2400428557761997E-2</c:v>
                </c:pt>
                <c:pt idx="5001">
                  <c:v>7.8783305648813404E-2</c:v>
                </c:pt>
                <c:pt idx="5002">
                  <c:v>6.6575437928209497E-2</c:v>
                </c:pt>
                <c:pt idx="5003">
                  <c:v>-4.2351770165895503E-2</c:v>
                </c:pt>
                <c:pt idx="5004">
                  <c:v>-0.13667432273263599</c:v>
                </c:pt>
                <c:pt idx="5005">
                  <c:v>-9.3585480704519802E-2</c:v>
                </c:pt>
                <c:pt idx="5006">
                  <c:v>1.0375976066005601E-2</c:v>
                </c:pt>
                <c:pt idx="5007">
                  <c:v>0.139986189105898</c:v>
                </c:pt>
                <c:pt idx="5008">
                  <c:v>-8.2133277459599099E-2</c:v>
                </c:pt>
                <c:pt idx="5009">
                  <c:v>0.16334182941521799</c:v>
                </c:pt>
                <c:pt idx="5010">
                  <c:v>-0.187011727338979</c:v>
                </c:pt>
                <c:pt idx="5011">
                  <c:v>-3.8406638990062798E-3</c:v>
                </c:pt>
                <c:pt idx="5012">
                  <c:v>-0.13575901336171001</c:v>
                </c:pt>
                <c:pt idx="5013">
                  <c:v>-1.02745177011938E-2</c:v>
                </c:pt>
                <c:pt idx="5014">
                  <c:v>-0.172171613936597</c:v>
                </c:pt>
                <c:pt idx="5015">
                  <c:v>-0.16617978035071801</c:v>
                </c:pt>
                <c:pt idx="5016">
                  <c:v>-7.9778090998958703E-2</c:v>
                </c:pt>
                <c:pt idx="5017">
                  <c:v>-0.10088052793277499</c:v>
                </c:pt>
                <c:pt idx="5018">
                  <c:v>-0.16870453390969001</c:v>
                </c:pt>
                <c:pt idx="5019">
                  <c:v>-2.9939064126587301E-2</c:v>
                </c:pt>
                <c:pt idx="5020">
                  <c:v>-5.8354437395421697E-2</c:v>
                </c:pt>
                <c:pt idx="5021">
                  <c:v>0.14940238635745101</c:v>
                </c:pt>
                <c:pt idx="5022">
                  <c:v>0.38772420501705102</c:v>
                </c:pt>
                <c:pt idx="5023">
                  <c:v>-7.0500139892705399E-2</c:v>
                </c:pt>
                <c:pt idx="5024">
                  <c:v>-3.4829840105818001E-2</c:v>
                </c:pt>
                <c:pt idx="5025">
                  <c:v>-1.17808769254548E-2</c:v>
                </c:pt>
                <c:pt idx="5026">
                  <c:v>-3.7141442513377997E-2</c:v>
                </c:pt>
                <c:pt idx="5027">
                  <c:v>-0.21477383624591001</c:v>
                </c:pt>
                <c:pt idx="5028">
                  <c:v>-0.106114393862455</c:v>
                </c:pt>
                <c:pt idx="5029">
                  <c:v>5.6518858824928103E-2</c:v>
                </c:pt>
                <c:pt idx="5030">
                  <c:v>0.210973847600123</c:v>
                </c:pt>
                <c:pt idx="5031">
                  <c:v>-8.0217248261204702E-2</c:v>
                </c:pt>
                <c:pt idx="5032">
                  <c:v>-4.3826909687620499E-2</c:v>
                </c:pt>
                <c:pt idx="5033">
                  <c:v>-0.13452771821399101</c:v>
                </c:pt>
                <c:pt idx="5034">
                  <c:v>-0.108103933994117</c:v>
                </c:pt>
                <c:pt idx="5035">
                  <c:v>-0.157796374812498</c:v>
                </c:pt>
                <c:pt idx="5036">
                  <c:v>-9.5994337587685899E-2</c:v>
                </c:pt>
                <c:pt idx="5037">
                  <c:v>0.246500017069332</c:v>
                </c:pt>
                <c:pt idx="5038">
                  <c:v>-0.14188704915696301</c:v>
                </c:pt>
                <c:pt idx="5039">
                  <c:v>-3.5763782756096603E-2</c:v>
                </c:pt>
                <c:pt idx="5040">
                  <c:v>-7.2179335045058607E-2</c:v>
                </c:pt>
                <c:pt idx="5041">
                  <c:v>8.6021959440154602E-2</c:v>
                </c:pt>
                <c:pt idx="5042">
                  <c:v>9.23672732646246E-2</c:v>
                </c:pt>
                <c:pt idx="5043">
                  <c:v>0.132339733218865</c:v>
                </c:pt>
                <c:pt idx="5044">
                  <c:v>-0.11211269884712299</c:v>
                </c:pt>
                <c:pt idx="5045">
                  <c:v>0.16712470758568099</c:v>
                </c:pt>
                <c:pt idx="5046">
                  <c:v>-3.5240332760903201E-2</c:v>
                </c:pt>
                <c:pt idx="5047">
                  <c:v>3.3489902554777899E-2</c:v>
                </c:pt>
                <c:pt idx="5048">
                  <c:v>-4.53160053934187E-2</c:v>
                </c:pt>
                <c:pt idx="5049">
                  <c:v>-1.99000272508334E-2</c:v>
                </c:pt>
                <c:pt idx="5050">
                  <c:v>-7.0244508729049707E-2</c:v>
                </c:pt>
                <c:pt idx="5051">
                  <c:v>6.2864345301520103E-2</c:v>
                </c:pt>
                <c:pt idx="5052">
                  <c:v>0.12831198216192</c:v>
                </c:pt>
                <c:pt idx="5053">
                  <c:v>0.143667903289113</c:v>
                </c:pt>
                <c:pt idx="5054">
                  <c:v>-0.20990981143752999</c:v>
                </c:pt>
                <c:pt idx="5055">
                  <c:v>-5.7784567939103602E-2</c:v>
                </c:pt>
                <c:pt idx="5056">
                  <c:v>-4.0529380830309797E-2</c:v>
                </c:pt>
                <c:pt idx="5057">
                  <c:v>-4.0487855654813401E-2</c:v>
                </c:pt>
                <c:pt idx="5058">
                  <c:v>-0.13924794068624499</c:v>
                </c:pt>
                <c:pt idx="5059">
                  <c:v>-0.19640409786532201</c:v>
                </c:pt>
                <c:pt idx="5060">
                  <c:v>5.2408502566132498E-3</c:v>
                </c:pt>
                <c:pt idx="5061">
                  <c:v>-7.4543626103936098E-2</c:v>
                </c:pt>
                <c:pt idx="5062">
                  <c:v>7.9695048863483997E-2</c:v>
                </c:pt>
                <c:pt idx="5063">
                  <c:v>4.7647505051576097E-2</c:v>
                </c:pt>
                <c:pt idx="5064">
                  <c:v>0.34536135298314102</c:v>
                </c:pt>
                <c:pt idx="5065">
                  <c:v>6.7352899726493803E-2</c:v>
                </c:pt>
                <c:pt idx="5066">
                  <c:v>9.6050658510259596E-2</c:v>
                </c:pt>
                <c:pt idx="5067">
                  <c:v>-0.178316126609258</c:v>
                </c:pt>
                <c:pt idx="5068">
                  <c:v>-9.4207711887491094E-2</c:v>
                </c:pt>
                <c:pt idx="5069">
                  <c:v>0.208334723668125</c:v>
                </c:pt>
                <c:pt idx="5070">
                  <c:v>-1.30616125214678E-2</c:v>
                </c:pt>
                <c:pt idx="5071">
                  <c:v>7.1538844410674998E-2</c:v>
                </c:pt>
                <c:pt idx="5072">
                  <c:v>7.2609560505114204E-2</c:v>
                </c:pt>
                <c:pt idx="5073">
                  <c:v>-0.25607225065771699</c:v>
                </c:pt>
                <c:pt idx="5074">
                  <c:v>-0.10202073470692</c:v>
                </c:pt>
                <c:pt idx="5075">
                  <c:v>0.15189750464996599</c:v>
                </c:pt>
                <c:pt idx="5076">
                  <c:v>2.2021945748980101E-2</c:v>
                </c:pt>
                <c:pt idx="5077">
                  <c:v>-0.29705465911964701</c:v>
                </c:pt>
                <c:pt idx="5078">
                  <c:v>-0.25854175938442298</c:v>
                </c:pt>
                <c:pt idx="5079">
                  <c:v>-0.11686677638679201</c:v>
                </c:pt>
                <c:pt idx="5080">
                  <c:v>-1.7919031521270098E-2</c:v>
                </c:pt>
                <c:pt idx="5081">
                  <c:v>-0.182067717573898</c:v>
                </c:pt>
                <c:pt idx="5082">
                  <c:v>-8.5748846598194803E-2</c:v>
                </c:pt>
                <c:pt idx="5083">
                  <c:v>-9.5899819139631901E-2</c:v>
                </c:pt>
                <c:pt idx="5084">
                  <c:v>-0.114411007872639</c:v>
                </c:pt>
                <c:pt idx="5085">
                  <c:v>-0.19808229061803601</c:v>
                </c:pt>
                <c:pt idx="5086">
                  <c:v>-4.8827578544726101E-2</c:v>
                </c:pt>
                <c:pt idx="5087">
                  <c:v>-3.6689482111991203E-2</c:v>
                </c:pt>
                <c:pt idx="5088">
                  <c:v>5.0020871978869501E-2</c:v>
                </c:pt>
                <c:pt idx="5089">
                  <c:v>-1.6146171437346101E-2</c:v>
                </c:pt>
                <c:pt idx="5090">
                  <c:v>-0.112060585512248</c:v>
                </c:pt>
                <c:pt idx="5091">
                  <c:v>7.29655006348153E-2</c:v>
                </c:pt>
                <c:pt idx="5092">
                  <c:v>8.5863446935832092E-3</c:v>
                </c:pt>
                <c:pt idx="5093">
                  <c:v>-3.3248585041937999E-2</c:v>
                </c:pt>
                <c:pt idx="5094">
                  <c:v>0.13155277339884</c:v>
                </c:pt>
                <c:pt idx="5095">
                  <c:v>4.4798007090003401E-3</c:v>
                </c:pt>
                <c:pt idx="5096">
                  <c:v>-0.181774330350956</c:v>
                </c:pt>
                <c:pt idx="5097">
                  <c:v>-0.112525443014001</c:v>
                </c:pt>
                <c:pt idx="5098">
                  <c:v>9.9060920485860599E-2</c:v>
                </c:pt>
                <c:pt idx="5099">
                  <c:v>-0.11992682868903</c:v>
                </c:pt>
                <c:pt idx="5100">
                  <c:v>-4.7211767765029201E-2</c:v>
                </c:pt>
                <c:pt idx="5101">
                  <c:v>-0.13179962296148201</c:v>
                </c:pt>
                <c:pt idx="5102">
                  <c:v>-0.12103353867320001</c:v>
                </c:pt>
                <c:pt idx="5103">
                  <c:v>0.18482511878072899</c:v>
                </c:pt>
                <c:pt idx="5104">
                  <c:v>-6.4466275049510594E-2</c:v>
                </c:pt>
                <c:pt idx="5105">
                  <c:v>-0.21298098628197701</c:v>
                </c:pt>
                <c:pt idx="5106">
                  <c:v>-1.24213333894803E-2</c:v>
                </c:pt>
                <c:pt idx="5107">
                  <c:v>0.152743431170206</c:v>
                </c:pt>
                <c:pt idx="5108">
                  <c:v>-9.0938254126172097E-2</c:v>
                </c:pt>
                <c:pt idx="5109">
                  <c:v>4.5403039153784498E-2</c:v>
                </c:pt>
                <c:pt idx="5110">
                  <c:v>7.8546824423540301E-2</c:v>
                </c:pt>
                <c:pt idx="5111">
                  <c:v>5.1434745907108101E-2</c:v>
                </c:pt>
                <c:pt idx="5112">
                  <c:v>3.9346761176858501E-2</c:v>
                </c:pt>
                <c:pt idx="5113">
                  <c:v>-4.8038756122206601E-2</c:v>
                </c:pt>
                <c:pt idx="5114">
                  <c:v>9.1651594019850804E-2</c:v>
                </c:pt>
                <c:pt idx="5115">
                  <c:v>0.24063154784571</c:v>
                </c:pt>
                <c:pt idx="5116">
                  <c:v>-6.8171843058568299E-2</c:v>
                </c:pt>
                <c:pt idx="5117">
                  <c:v>1.7133264087612499E-2</c:v>
                </c:pt>
                <c:pt idx="5118">
                  <c:v>-5.1386065256342497E-2</c:v>
                </c:pt>
                <c:pt idx="5119">
                  <c:v>-4.9558984765653201E-2</c:v>
                </c:pt>
                <c:pt idx="5120">
                  <c:v>-6.8708779070633802E-2</c:v>
                </c:pt>
                <c:pt idx="5121">
                  <c:v>0.16694106693774699</c:v>
                </c:pt>
                <c:pt idx="5122">
                  <c:v>-0.27003996348936798</c:v>
                </c:pt>
                <c:pt idx="5123">
                  <c:v>0.26290118700654502</c:v>
                </c:pt>
                <c:pt idx="5124">
                  <c:v>-0.137854601130485</c:v>
                </c:pt>
                <c:pt idx="5125">
                  <c:v>-0.136790308891275</c:v>
                </c:pt>
                <c:pt idx="5126">
                  <c:v>-8.9583670053094103E-2</c:v>
                </c:pt>
                <c:pt idx="5127">
                  <c:v>-5.8251856989388201E-2</c:v>
                </c:pt>
                <c:pt idx="5128">
                  <c:v>6.8185680149860595E-2</c:v>
                </c:pt>
                <c:pt idx="5129">
                  <c:v>-3.3229556110274699E-2</c:v>
                </c:pt>
                <c:pt idx="5130">
                  <c:v>-1.8203209008371201E-2</c:v>
                </c:pt>
                <c:pt idx="5131">
                  <c:v>1.6262412647419601E-2</c:v>
                </c:pt>
                <c:pt idx="5132">
                  <c:v>-7.6527231944110596E-2</c:v>
                </c:pt>
                <c:pt idx="5133">
                  <c:v>-0.19151559398135101</c:v>
                </c:pt>
                <c:pt idx="5134">
                  <c:v>0.140248718740105</c:v>
                </c:pt>
                <c:pt idx="5135">
                  <c:v>0.21406856461930401</c:v>
                </c:pt>
                <c:pt idx="5136">
                  <c:v>0.16795091693866801</c:v>
                </c:pt>
                <c:pt idx="5137">
                  <c:v>2.96969968930831E-2</c:v>
                </c:pt>
                <c:pt idx="5138">
                  <c:v>-2.3819713602169799E-2</c:v>
                </c:pt>
                <c:pt idx="5139">
                  <c:v>-0.106027035011539</c:v>
                </c:pt>
                <c:pt idx="5140">
                  <c:v>-6.2643139498852904E-2</c:v>
                </c:pt>
                <c:pt idx="5141">
                  <c:v>4.2472130752901904E-3</c:v>
                </c:pt>
                <c:pt idx="5142">
                  <c:v>-6.7916111386132599E-2</c:v>
                </c:pt>
                <c:pt idx="5143">
                  <c:v>-0.109260606082138</c:v>
                </c:pt>
                <c:pt idx="5144">
                  <c:v>-0.16909833584119599</c:v>
                </c:pt>
                <c:pt idx="5145">
                  <c:v>-0.19248915759499899</c:v>
                </c:pt>
                <c:pt idx="5146">
                  <c:v>8.0656365676484904E-2</c:v>
                </c:pt>
                <c:pt idx="5147">
                  <c:v>2.6630865547359099E-2</c:v>
                </c:pt>
                <c:pt idx="5148">
                  <c:v>-9.9844712994982196E-2</c:v>
                </c:pt>
                <c:pt idx="5149">
                  <c:v>-0.12686182139152499</c:v>
                </c:pt>
                <c:pt idx="5150">
                  <c:v>0.16900726651852599</c:v>
                </c:pt>
                <c:pt idx="5151">
                  <c:v>-0.138948776321724</c:v>
                </c:pt>
                <c:pt idx="5152">
                  <c:v>-0.122794408914791</c:v>
                </c:pt>
                <c:pt idx="5153">
                  <c:v>0.20147076029632999</c:v>
                </c:pt>
                <c:pt idx="5154">
                  <c:v>-0.13274618172622099</c:v>
                </c:pt>
                <c:pt idx="5155">
                  <c:v>-2.5041233649873498E-2</c:v>
                </c:pt>
                <c:pt idx="5156">
                  <c:v>4.1104961994072702E-2</c:v>
                </c:pt>
                <c:pt idx="5157">
                  <c:v>0.18236813409287</c:v>
                </c:pt>
                <c:pt idx="5158">
                  <c:v>-6.3185307713063701E-2</c:v>
                </c:pt>
                <c:pt idx="5159">
                  <c:v>0.12176310702623599</c:v>
                </c:pt>
                <c:pt idx="5160">
                  <c:v>0.17365935755954401</c:v>
                </c:pt>
                <c:pt idx="5161">
                  <c:v>-3.15279188679796E-3</c:v>
                </c:pt>
                <c:pt idx="5162">
                  <c:v>-7.9366804494506796E-2</c:v>
                </c:pt>
                <c:pt idx="5163">
                  <c:v>-2.8382424870272E-2</c:v>
                </c:pt>
                <c:pt idx="5164">
                  <c:v>6.0869752714981303E-2</c:v>
                </c:pt>
                <c:pt idx="5165">
                  <c:v>3.3914474754262798E-2</c:v>
                </c:pt>
                <c:pt idx="5166">
                  <c:v>-0.30674825596344102</c:v>
                </c:pt>
                <c:pt idx="5167">
                  <c:v>-0.21463072784565701</c:v>
                </c:pt>
                <c:pt idx="5168">
                  <c:v>-4.2251787654745201E-2</c:v>
                </c:pt>
                <c:pt idx="5169">
                  <c:v>1.3382719006216299E-4</c:v>
                </c:pt>
                <c:pt idx="5170">
                  <c:v>9.7893832308049197E-2</c:v>
                </c:pt>
                <c:pt idx="5171">
                  <c:v>-9.1556217421693703E-2</c:v>
                </c:pt>
                <c:pt idx="5172">
                  <c:v>-0.193358293641332</c:v>
                </c:pt>
                <c:pt idx="5173">
                  <c:v>-8.1501442625852696E-2</c:v>
                </c:pt>
                <c:pt idx="5174">
                  <c:v>-3.2501618347664501E-3</c:v>
                </c:pt>
                <c:pt idx="5175">
                  <c:v>9.8797249327429205E-3</c:v>
                </c:pt>
                <c:pt idx="5176">
                  <c:v>-0.10536277421698401</c:v>
                </c:pt>
                <c:pt idx="5177">
                  <c:v>4.5269565700198897E-2</c:v>
                </c:pt>
                <c:pt idx="5178">
                  <c:v>9.3219314407218895E-2</c:v>
                </c:pt>
                <c:pt idx="5179">
                  <c:v>0.139260645741969</c:v>
                </c:pt>
                <c:pt idx="5180">
                  <c:v>9.7247440170239202E-2</c:v>
                </c:pt>
                <c:pt idx="5181">
                  <c:v>7.5587571430396003E-2</c:v>
                </c:pt>
                <c:pt idx="5182">
                  <c:v>-8.57044540929843E-2</c:v>
                </c:pt>
                <c:pt idx="5183">
                  <c:v>-0.12762792623946601</c:v>
                </c:pt>
                <c:pt idx="5184">
                  <c:v>-0.140740763461496</c:v>
                </c:pt>
                <c:pt idx="5185">
                  <c:v>-6.4882800600865501E-2</c:v>
                </c:pt>
                <c:pt idx="5186">
                  <c:v>-1.9992168975646998E-2</c:v>
                </c:pt>
                <c:pt idx="5187">
                  <c:v>2.32000549211628E-2</c:v>
                </c:pt>
                <c:pt idx="5188">
                  <c:v>3.65531414997982E-2</c:v>
                </c:pt>
                <c:pt idx="5189">
                  <c:v>-0.19374962977107099</c:v>
                </c:pt>
                <c:pt idx="5190">
                  <c:v>-9.2805882720782898E-2</c:v>
                </c:pt>
                <c:pt idx="5191">
                  <c:v>-7.2834906981564806E-2</c:v>
                </c:pt>
                <c:pt idx="5192">
                  <c:v>0.10677083220344299</c:v>
                </c:pt>
                <c:pt idx="5193">
                  <c:v>5.0794066257181698E-2</c:v>
                </c:pt>
                <c:pt idx="5194">
                  <c:v>-0.13292875389109099</c:v>
                </c:pt>
                <c:pt idx="5195">
                  <c:v>-6.1208268071320397E-2</c:v>
                </c:pt>
                <c:pt idx="5196">
                  <c:v>0.37776719119758201</c:v>
                </c:pt>
                <c:pt idx="5197">
                  <c:v>-8.6925512575530398E-2</c:v>
                </c:pt>
                <c:pt idx="5198">
                  <c:v>-5.9840918125437299E-2</c:v>
                </c:pt>
                <c:pt idx="5199">
                  <c:v>3.9547893091489402E-3</c:v>
                </c:pt>
                <c:pt idx="5200">
                  <c:v>-1.1934938772295599E-4</c:v>
                </c:pt>
                <c:pt idx="5201">
                  <c:v>-2.5074605484484799E-2</c:v>
                </c:pt>
                <c:pt idx="5202">
                  <c:v>-0.140457407185724</c:v>
                </c:pt>
                <c:pt idx="5203">
                  <c:v>-0.21010657967888299</c:v>
                </c:pt>
                <c:pt idx="5204">
                  <c:v>-0.14695183358738501</c:v>
                </c:pt>
                <c:pt idx="5205">
                  <c:v>-1.83956544438688E-2</c:v>
                </c:pt>
                <c:pt idx="5206">
                  <c:v>0.173532563790468</c:v>
                </c:pt>
                <c:pt idx="5207">
                  <c:v>-0.158772917426032</c:v>
                </c:pt>
                <c:pt idx="5208">
                  <c:v>-8.1756513970686007E-2</c:v>
                </c:pt>
                <c:pt idx="5209">
                  <c:v>5.2347284252762796E-3</c:v>
                </c:pt>
                <c:pt idx="5210">
                  <c:v>-0.18618564417000899</c:v>
                </c:pt>
                <c:pt idx="5211">
                  <c:v>-0.12628002823095799</c:v>
                </c:pt>
                <c:pt idx="5212">
                  <c:v>-7.6790969434922501E-2</c:v>
                </c:pt>
                <c:pt idx="5213">
                  <c:v>3.4799963992195003E-2</c:v>
                </c:pt>
                <c:pt idx="5214">
                  <c:v>-0.14964313107528299</c:v>
                </c:pt>
                <c:pt idx="5215">
                  <c:v>-0.144941848186325</c:v>
                </c:pt>
                <c:pt idx="5216">
                  <c:v>-9.4764484139830102E-2</c:v>
                </c:pt>
                <c:pt idx="5217">
                  <c:v>-1.39540438570203E-2</c:v>
                </c:pt>
                <c:pt idx="5218">
                  <c:v>-7.5851915280208196E-2</c:v>
                </c:pt>
                <c:pt idx="5219">
                  <c:v>-1.0130093319829401E-2</c:v>
                </c:pt>
                <c:pt idx="5220">
                  <c:v>-8.5372101686698607E-2</c:v>
                </c:pt>
                <c:pt idx="5221">
                  <c:v>-3.3825496800356597E-2</c:v>
                </c:pt>
                <c:pt idx="5222">
                  <c:v>-0.103736223330379</c:v>
                </c:pt>
                <c:pt idx="5223">
                  <c:v>-0.153663245468834</c:v>
                </c:pt>
                <c:pt idx="5224">
                  <c:v>0.39164984801217401</c:v>
                </c:pt>
                <c:pt idx="5225">
                  <c:v>-0.11374600629235899</c:v>
                </c:pt>
                <c:pt idx="5226">
                  <c:v>0.25593481579566102</c:v>
                </c:pt>
                <c:pt idx="5227">
                  <c:v>-0.124864326975347</c:v>
                </c:pt>
                <c:pt idx="5228">
                  <c:v>7.4802805540747003E-2</c:v>
                </c:pt>
                <c:pt idx="5229">
                  <c:v>-0.16459437485129799</c:v>
                </c:pt>
                <c:pt idx="5230">
                  <c:v>0.10486467342363499</c:v>
                </c:pt>
                <c:pt idx="5231">
                  <c:v>6.3496457015259203E-2</c:v>
                </c:pt>
                <c:pt idx="5232">
                  <c:v>-3.2000300191473499E-2</c:v>
                </c:pt>
                <c:pt idx="5233">
                  <c:v>1.3094370539013399E-2</c:v>
                </c:pt>
                <c:pt idx="5234">
                  <c:v>-8.3213128647109599E-2</c:v>
                </c:pt>
                <c:pt idx="5235">
                  <c:v>-4.3348320282286003E-3</c:v>
                </c:pt>
                <c:pt idx="5236">
                  <c:v>0.17263122663400299</c:v>
                </c:pt>
                <c:pt idx="5237">
                  <c:v>4.4004558122002997E-2</c:v>
                </c:pt>
                <c:pt idx="5238">
                  <c:v>1.0430151225640401E-2</c:v>
                </c:pt>
                <c:pt idx="5239">
                  <c:v>0.35169788679308001</c:v>
                </c:pt>
                <c:pt idx="5240">
                  <c:v>8.5224727171757698E-3</c:v>
                </c:pt>
                <c:pt idx="5241">
                  <c:v>-0.11110841499874401</c:v>
                </c:pt>
                <c:pt idx="5242">
                  <c:v>0.31880282511694902</c:v>
                </c:pt>
                <c:pt idx="5243">
                  <c:v>0.106808418330713</c:v>
                </c:pt>
                <c:pt idx="5244">
                  <c:v>-0.17958016161846699</c:v>
                </c:pt>
                <c:pt idx="5245">
                  <c:v>3.6520300459944401E-2</c:v>
                </c:pt>
                <c:pt idx="5246">
                  <c:v>-0.17283773551206599</c:v>
                </c:pt>
                <c:pt idx="5247">
                  <c:v>-1.53864507641206E-2</c:v>
                </c:pt>
                <c:pt idx="5248">
                  <c:v>-4.2255876151315902E-2</c:v>
                </c:pt>
                <c:pt idx="5249">
                  <c:v>-0.18333150105946999</c:v>
                </c:pt>
                <c:pt idx="5250">
                  <c:v>-9.5793837655942404E-2</c:v>
                </c:pt>
                <c:pt idx="5251">
                  <c:v>-6.4720002839790999E-2</c:v>
                </c:pt>
                <c:pt idx="5252">
                  <c:v>0.122626875397845</c:v>
                </c:pt>
                <c:pt idx="5253">
                  <c:v>-4.6879866285147301E-2</c:v>
                </c:pt>
                <c:pt idx="5254">
                  <c:v>-0.15737715712841999</c:v>
                </c:pt>
                <c:pt idx="5255">
                  <c:v>0.15494456293843101</c:v>
                </c:pt>
                <c:pt idx="5256">
                  <c:v>8.6441102689213303E-2</c:v>
                </c:pt>
                <c:pt idx="5257">
                  <c:v>3.6476093170839399E-2</c:v>
                </c:pt>
                <c:pt idx="5258">
                  <c:v>0.10215726647231201</c:v>
                </c:pt>
                <c:pt idx="5259">
                  <c:v>-2.2914105326146102E-3</c:v>
                </c:pt>
                <c:pt idx="5260">
                  <c:v>0.19957638501669001</c:v>
                </c:pt>
                <c:pt idx="5261">
                  <c:v>5.7547017373130102E-2</c:v>
                </c:pt>
                <c:pt idx="5262">
                  <c:v>-7.2326453673713195E-2</c:v>
                </c:pt>
                <c:pt idx="5263">
                  <c:v>-4.3323767788446203E-2</c:v>
                </c:pt>
                <c:pt idx="5264">
                  <c:v>-0.10501844508803999</c:v>
                </c:pt>
                <c:pt idx="5265">
                  <c:v>4.98377335481077E-2</c:v>
                </c:pt>
                <c:pt idx="5266">
                  <c:v>0.120031529750025</c:v>
                </c:pt>
                <c:pt idx="5267">
                  <c:v>-6.5037578129637702E-2</c:v>
                </c:pt>
                <c:pt idx="5268">
                  <c:v>0.18730158937524899</c:v>
                </c:pt>
                <c:pt idx="5269">
                  <c:v>6.1016732763229199E-2</c:v>
                </c:pt>
                <c:pt idx="5270">
                  <c:v>-6.9882811728574801E-2</c:v>
                </c:pt>
                <c:pt idx="5271">
                  <c:v>-8.2518407226844601E-2</c:v>
                </c:pt>
                <c:pt idx="5272">
                  <c:v>0.14015477491876499</c:v>
                </c:pt>
                <c:pt idx="5273">
                  <c:v>-3.8286855783629101E-2</c:v>
                </c:pt>
                <c:pt idx="5274">
                  <c:v>3.6625917196079001E-2</c:v>
                </c:pt>
                <c:pt idx="5275">
                  <c:v>-0.18972323613310599</c:v>
                </c:pt>
                <c:pt idx="5276">
                  <c:v>-0.14947038457921</c:v>
                </c:pt>
                <c:pt idx="5277">
                  <c:v>-6.1313458043020602E-2</c:v>
                </c:pt>
                <c:pt idx="5278">
                  <c:v>-7.0539134764329603E-2</c:v>
                </c:pt>
                <c:pt idx="5279">
                  <c:v>-1.5975253656749899E-2</c:v>
                </c:pt>
                <c:pt idx="5280">
                  <c:v>-8.0162594324578507E-2</c:v>
                </c:pt>
                <c:pt idx="5281">
                  <c:v>0.41574221403824901</c:v>
                </c:pt>
                <c:pt idx="5282">
                  <c:v>0.17607065708515299</c:v>
                </c:pt>
                <c:pt idx="5283">
                  <c:v>-0.110946579722296</c:v>
                </c:pt>
                <c:pt idx="5284">
                  <c:v>-0.132233616434037</c:v>
                </c:pt>
                <c:pt idx="5285">
                  <c:v>0.11808850473671099</c:v>
                </c:pt>
                <c:pt idx="5286">
                  <c:v>-0.18724376531918299</c:v>
                </c:pt>
                <c:pt idx="5287">
                  <c:v>-0.16301685464614701</c:v>
                </c:pt>
                <c:pt idx="5288">
                  <c:v>0.247295976676497</c:v>
                </c:pt>
                <c:pt idx="5289">
                  <c:v>0.14812240432072499</c:v>
                </c:pt>
                <c:pt idx="5290">
                  <c:v>-0.19074723433851201</c:v>
                </c:pt>
                <c:pt idx="5291">
                  <c:v>-0.22362616384188799</c:v>
                </c:pt>
                <c:pt idx="5292">
                  <c:v>-0.24508814421258299</c:v>
                </c:pt>
                <c:pt idx="5293">
                  <c:v>-2.1898842138917001E-2</c:v>
                </c:pt>
                <c:pt idx="5294">
                  <c:v>0.317048977954485</c:v>
                </c:pt>
                <c:pt idx="5295">
                  <c:v>-0.29495834817907601</c:v>
                </c:pt>
                <c:pt idx="5296">
                  <c:v>-0.172798371656186</c:v>
                </c:pt>
                <c:pt idx="5297">
                  <c:v>-0.167825576674308</c:v>
                </c:pt>
                <c:pt idx="5298">
                  <c:v>-0.201801249401796</c:v>
                </c:pt>
                <c:pt idx="5299">
                  <c:v>-0.172723871418972</c:v>
                </c:pt>
                <c:pt idx="5300">
                  <c:v>9.0550695340072096E-2</c:v>
                </c:pt>
                <c:pt idx="5301">
                  <c:v>-0.22899838660739699</c:v>
                </c:pt>
                <c:pt idx="5302">
                  <c:v>-5.0255597328702002E-2</c:v>
                </c:pt>
                <c:pt idx="5303">
                  <c:v>0.50988299508615897</c:v>
                </c:pt>
                <c:pt idx="5304">
                  <c:v>-0.114118144254757</c:v>
                </c:pt>
                <c:pt idx="5305">
                  <c:v>-7.3995509737841303E-2</c:v>
                </c:pt>
                <c:pt idx="5306">
                  <c:v>-7.7904508636263997E-2</c:v>
                </c:pt>
                <c:pt idx="5307">
                  <c:v>-0.283078948627487</c:v>
                </c:pt>
                <c:pt idx="5308">
                  <c:v>-0.22553394642826699</c:v>
                </c:pt>
                <c:pt idx="5309">
                  <c:v>0.17628348555706599</c:v>
                </c:pt>
                <c:pt idx="5310">
                  <c:v>-0.41808719615863099</c:v>
                </c:pt>
                <c:pt idx="5311">
                  <c:v>-0.19636270133304201</c:v>
                </c:pt>
                <c:pt idx="5312">
                  <c:v>-0.178608323084715</c:v>
                </c:pt>
                <c:pt idx="5313">
                  <c:v>-0.31006944491833199</c:v>
                </c:pt>
                <c:pt idx="5314">
                  <c:v>-3.9937659811657901E-2</c:v>
                </c:pt>
                <c:pt idx="5315">
                  <c:v>-0.113209284554811</c:v>
                </c:pt>
                <c:pt idx="5316">
                  <c:v>-0.232721179077545</c:v>
                </c:pt>
                <c:pt idx="5317">
                  <c:v>-0.115482254404506</c:v>
                </c:pt>
                <c:pt idx="5318">
                  <c:v>-0.35898557587111002</c:v>
                </c:pt>
                <c:pt idx="5319">
                  <c:v>-9.3319487512033603E-2</c:v>
                </c:pt>
                <c:pt idx="5320">
                  <c:v>-4.8659005365617999E-2</c:v>
                </c:pt>
                <c:pt idx="5321">
                  <c:v>-0.18949058479181</c:v>
                </c:pt>
                <c:pt idx="5322">
                  <c:v>-0.26579998696796803</c:v>
                </c:pt>
                <c:pt idx="5323">
                  <c:v>-0.10480547459206099</c:v>
                </c:pt>
                <c:pt idx="5324">
                  <c:v>-6.3209774460569093E-2</c:v>
                </c:pt>
                <c:pt idx="5325">
                  <c:v>-0.17624987668365</c:v>
                </c:pt>
                <c:pt idx="5326">
                  <c:v>-0.23677939280923699</c:v>
                </c:pt>
                <c:pt idx="5327">
                  <c:v>-0.18178367720715299</c:v>
                </c:pt>
                <c:pt idx="5328">
                  <c:v>-0.35016083570874801</c:v>
                </c:pt>
                <c:pt idx="5329">
                  <c:v>-0.108886821277145</c:v>
                </c:pt>
                <c:pt idx="5330">
                  <c:v>-6.70837654801337E-2</c:v>
                </c:pt>
                <c:pt idx="5331">
                  <c:v>-0.13328397097372699</c:v>
                </c:pt>
                <c:pt idx="5332">
                  <c:v>1.6707255543132699E-2</c:v>
                </c:pt>
                <c:pt idx="5333">
                  <c:v>-0.13675555991976801</c:v>
                </c:pt>
                <c:pt idx="5334">
                  <c:v>-1.36538938337729E-2</c:v>
                </c:pt>
                <c:pt idx="5335">
                  <c:v>-6.4684778086088607E-2</c:v>
                </c:pt>
                <c:pt idx="5336">
                  <c:v>-0.27940479014971897</c:v>
                </c:pt>
                <c:pt idx="5337">
                  <c:v>-0.105871923888951</c:v>
                </c:pt>
                <c:pt idx="5338">
                  <c:v>-0.22082429973238399</c:v>
                </c:pt>
                <c:pt idx="5339">
                  <c:v>-0.203031074474922</c:v>
                </c:pt>
                <c:pt idx="5340">
                  <c:v>0.24560848748691799</c:v>
                </c:pt>
                <c:pt idx="5341">
                  <c:v>8.3453288818992305E-2</c:v>
                </c:pt>
                <c:pt idx="5342">
                  <c:v>8.2039991116162406E-2</c:v>
                </c:pt>
                <c:pt idx="5343">
                  <c:v>0.12881400710382299</c:v>
                </c:pt>
                <c:pt idx="5344">
                  <c:v>-3.4580000021450501E-2</c:v>
                </c:pt>
                <c:pt idx="5345">
                  <c:v>-0.19387727799507001</c:v>
                </c:pt>
                <c:pt idx="5346">
                  <c:v>-0.14521598913013001</c:v>
                </c:pt>
                <c:pt idx="5347">
                  <c:v>-0.139700285594308</c:v>
                </c:pt>
                <c:pt idx="5348">
                  <c:v>-0.442973863452786</c:v>
                </c:pt>
                <c:pt idx="5349">
                  <c:v>3.71250162668764E-2</c:v>
                </c:pt>
                <c:pt idx="5350">
                  <c:v>0.19844941778193301</c:v>
                </c:pt>
                <c:pt idx="5351">
                  <c:v>7.1665690721687297E-2</c:v>
                </c:pt>
                <c:pt idx="5352">
                  <c:v>0.215093062228815</c:v>
                </c:pt>
                <c:pt idx="5353">
                  <c:v>-0.22102950053838299</c:v>
                </c:pt>
                <c:pt idx="5354">
                  <c:v>0.144009751601994</c:v>
                </c:pt>
                <c:pt idx="5355">
                  <c:v>-6.1493767298774302E-2</c:v>
                </c:pt>
                <c:pt idx="5356">
                  <c:v>0.285582948468042</c:v>
                </c:pt>
                <c:pt idx="5357">
                  <c:v>0.143061634009051</c:v>
                </c:pt>
                <c:pt idx="5358">
                  <c:v>-7.9024797914097E-2</c:v>
                </c:pt>
                <c:pt idx="5359">
                  <c:v>0.15200370271147601</c:v>
                </c:pt>
                <c:pt idx="5360">
                  <c:v>-0.14322734734405601</c:v>
                </c:pt>
                <c:pt idx="5361">
                  <c:v>-0.14404903077709499</c:v>
                </c:pt>
                <c:pt idx="5362">
                  <c:v>1.16323003865926E-2</c:v>
                </c:pt>
                <c:pt idx="5363">
                  <c:v>-0.182163773597806</c:v>
                </c:pt>
                <c:pt idx="5364">
                  <c:v>-2.27744282737543E-2</c:v>
                </c:pt>
                <c:pt idx="5365">
                  <c:v>0.242865615003412</c:v>
                </c:pt>
                <c:pt idx="5366">
                  <c:v>-0.23150496671155299</c:v>
                </c:pt>
                <c:pt idx="5367">
                  <c:v>-2.4853706845256299E-2</c:v>
                </c:pt>
                <c:pt idx="5368">
                  <c:v>-1.21186958810515E-3</c:v>
                </c:pt>
                <c:pt idx="5369">
                  <c:v>-0.10975831008301</c:v>
                </c:pt>
                <c:pt idx="5370">
                  <c:v>0.1776348146917</c:v>
                </c:pt>
                <c:pt idx="5371">
                  <c:v>0.28958961902274399</c:v>
                </c:pt>
                <c:pt idx="5372">
                  <c:v>0.14000769632697599</c:v>
                </c:pt>
                <c:pt idx="5373">
                  <c:v>-0.277503878581979</c:v>
                </c:pt>
                <c:pt idx="5374">
                  <c:v>-0.26737478043541801</c:v>
                </c:pt>
                <c:pt idx="5375">
                  <c:v>-0.22799134526363399</c:v>
                </c:pt>
                <c:pt idx="5376">
                  <c:v>4.9281594286959801E-2</c:v>
                </c:pt>
                <c:pt idx="5377">
                  <c:v>4.0279263987104104E-3</c:v>
                </c:pt>
                <c:pt idx="5378">
                  <c:v>8.0151656881630694E-3</c:v>
                </c:pt>
                <c:pt idx="5379">
                  <c:v>-5.1905911773527401E-2</c:v>
                </c:pt>
                <c:pt idx="5380">
                  <c:v>-0.31308970015259302</c:v>
                </c:pt>
                <c:pt idx="5381">
                  <c:v>-0.157833263088731</c:v>
                </c:pt>
                <c:pt idx="5382">
                  <c:v>-0.13056055342336001</c:v>
                </c:pt>
                <c:pt idx="5383">
                  <c:v>7.6808804506747194E-2</c:v>
                </c:pt>
                <c:pt idx="5384">
                  <c:v>-0.28401517306199697</c:v>
                </c:pt>
                <c:pt idx="5385">
                  <c:v>-4.3558270374112397E-2</c:v>
                </c:pt>
                <c:pt idx="5386">
                  <c:v>0.25274911760640101</c:v>
                </c:pt>
                <c:pt idx="5387">
                  <c:v>-5.8065211309240403E-2</c:v>
                </c:pt>
                <c:pt idx="5388">
                  <c:v>-6.03801201701053E-2</c:v>
                </c:pt>
                <c:pt idx="5389">
                  <c:v>0.13446027290666199</c:v>
                </c:pt>
                <c:pt idx="5390">
                  <c:v>9.9736727330606498E-2</c:v>
                </c:pt>
                <c:pt idx="5391">
                  <c:v>-0.180248313938114</c:v>
                </c:pt>
                <c:pt idx="5392">
                  <c:v>0.26400846835174102</c:v>
                </c:pt>
                <c:pt idx="5393">
                  <c:v>-1.35330420448962E-2</c:v>
                </c:pt>
                <c:pt idx="5394">
                  <c:v>2.75023867597044E-2</c:v>
                </c:pt>
                <c:pt idx="5395">
                  <c:v>5.6323047913426896E-3</c:v>
                </c:pt>
                <c:pt idx="5396">
                  <c:v>1.9493509714891399E-2</c:v>
                </c:pt>
                <c:pt idx="5397">
                  <c:v>0.25501596046153902</c:v>
                </c:pt>
                <c:pt idx="5398">
                  <c:v>-0.12606363075212501</c:v>
                </c:pt>
                <c:pt idx="5399">
                  <c:v>1.09830582683781E-2</c:v>
                </c:pt>
                <c:pt idx="5400">
                  <c:v>4.1827593550950198E-2</c:v>
                </c:pt>
                <c:pt idx="5401">
                  <c:v>-0.118549344601747</c:v>
                </c:pt>
                <c:pt idx="5402">
                  <c:v>-0.36403220661058799</c:v>
                </c:pt>
                <c:pt idx="5403">
                  <c:v>-4.8527494644514703E-2</c:v>
                </c:pt>
                <c:pt idx="5404">
                  <c:v>-0.23960812986390101</c:v>
                </c:pt>
                <c:pt idx="5405">
                  <c:v>-0.17819912207182001</c:v>
                </c:pt>
                <c:pt idx="5406">
                  <c:v>-0.29763646945294198</c:v>
                </c:pt>
                <c:pt idx="5407">
                  <c:v>-6.21827986129002E-2</c:v>
                </c:pt>
                <c:pt idx="5408">
                  <c:v>-0.263500491893841</c:v>
                </c:pt>
                <c:pt idx="5409">
                  <c:v>-6.4498484844115495E-2</c:v>
                </c:pt>
                <c:pt idx="5410">
                  <c:v>-0.144995712932036</c:v>
                </c:pt>
                <c:pt idx="5411">
                  <c:v>-7.0942167013985397E-2</c:v>
                </c:pt>
                <c:pt idx="5412">
                  <c:v>0.29788703762219598</c:v>
                </c:pt>
                <c:pt idx="5413">
                  <c:v>0.28628085679590798</c:v>
                </c:pt>
                <c:pt idx="5414">
                  <c:v>-0.20448005097213301</c:v>
                </c:pt>
                <c:pt idx="5415">
                  <c:v>-0.186293154589702</c:v>
                </c:pt>
                <c:pt idx="5416">
                  <c:v>-7.0000362204324595E-2</c:v>
                </c:pt>
                <c:pt idx="5417">
                  <c:v>0.55865534000655104</c:v>
                </c:pt>
                <c:pt idx="5418">
                  <c:v>-0.226472590131442</c:v>
                </c:pt>
                <c:pt idx="5419">
                  <c:v>0.46254115852584898</c:v>
                </c:pt>
                <c:pt idx="5420">
                  <c:v>-0.146565628283926</c:v>
                </c:pt>
                <c:pt idx="5421">
                  <c:v>0.374933759595871</c:v>
                </c:pt>
                <c:pt idx="5422">
                  <c:v>-1.8866378416604799E-2</c:v>
                </c:pt>
                <c:pt idx="5423">
                  <c:v>6.4621931724272705E-2</c:v>
                </c:pt>
                <c:pt idx="5424">
                  <c:v>-9.5805424884973803E-2</c:v>
                </c:pt>
                <c:pt idx="5425">
                  <c:v>-0.26812006442111802</c:v>
                </c:pt>
                <c:pt idx="5426">
                  <c:v>0.16674872510307201</c:v>
                </c:pt>
                <c:pt idx="5427">
                  <c:v>0.131281283317944</c:v>
                </c:pt>
                <c:pt idx="5428">
                  <c:v>-0.17894310248985501</c:v>
                </c:pt>
                <c:pt idx="5429">
                  <c:v>0.18077558254363399</c:v>
                </c:pt>
                <c:pt idx="5430">
                  <c:v>-8.0695212169112907E-3</c:v>
                </c:pt>
                <c:pt idx="5431">
                  <c:v>-0.166933439910354</c:v>
                </c:pt>
                <c:pt idx="5432">
                  <c:v>-5.7745080982574103E-2</c:v>
                </c:pt>
                <c:pt idx="5433">
                  <c:v>0.12869738016776799</c:v>
                </c:pt>
                <c:pt idx="5434">
                  <c:v>-0.17787721265699899</c:v>
                </c:pt>
                <c:pt idx="5435">
                  <c:v>-0.226259369432246</c:v>
                </c:pt>
                <c:pt idx="5436">
                  <c:v>-7.8418970198759694E-2</c:v>
                </c:pt>
                <c:pt idx="5437">
                  <c:v>-0.20338984238073601</c:v>
                </c:pt>
                <c:pt idx="5438">
                  <c:v>-0.42989761535783699</c:v>
                </c:pt>
                <c:pt idx="5439">
                  <c:v>0.249188098916547</c:v>
                </c:pt>
                <c:pt idx="5440">
                  <c:v>-0.160300883092376</c:v>
                </c:pt>
                <c:pt idx="5441">
                  <c:v>-0.16373118564783801</c:v>
                </c:pt>
                <c:pt idx="5442">
                  <c:v>0.21364620485213001</c:v>
                </c:pt>
                <c:pt idx="5443">
                  <c:v>0.29248577660471198</c:v>
                </c:pt>
                <c:pt idx="5444">
                  <c:v>0.32769860112523602</c:v>
                </c:pt>
                <c:pt idx="5445">
                  <c:v>0.33940961992358298</c:v>
                </c:pt>
                <c:pt idx="5446">
                  <c:v>2.7518162528178201E-2</c:v>
                </c:pt>
                <c:pt idx="5447">
                  <c:v>-0.27078501964572299</c:v>
                </c:pt>
                <c:pt idx="5448">
                  <c:v>-0.342114297563823</c:v>
                </c:pt>
                <c:pt idx="5449">
                  <c:v>0.14264659720422401</c:v>
                </c:pt>
                <c:pt idx="5450">
                  <c:v>0.44708736118875703</c:v>
                </c:pt>
              </c:numCache>
            </c:numRef>
          </c:xVal>
          <c:yVal>
            <c:numRef>
              <c:f>'CTE4-CTL'!$B$1264:$B$6714</c:f>
              <c:numCache>
                <c:formatCode>General</c:formatCode>
                <c:ptCount val="5451"/>
                <c:pt idx="0">
                  <c:v>5.200266505881871E-2</c:v>
                </c:pt>
                <c:pt idx="1">
                  <c:v>2.5750581908010734E-2</c:v>
                </c:pt>
                <c:pt idx="2">
                  <c:v>4.3560353395908226E-2</c:v>
                </c:pt>
                <c:pt idx="3">
                  <c:v>1.1304836187963128</c:v>
                </c:pt>
                <c:pt idx="4">
                  <c:v>0.17917759173609579</c:v>
                </c:pt>
                <c:pt idx="5">
                  <c:v>0.73841924235527312</c:v>
                </c:pt>
                <c:pt idx="6">
                  <c:v>0.11057408162939543</c:v>
                </c:pt>
                <c:pt idx="7">
                  <c:v>0.90897897515411696</c:v>
                </c:pt>
                <c:pt idx="8">
                  <c:v>1.2484472407596092</c:v>
                </c:pt>
                <c:pt idx="9">
                  <c:v>1.3209077743976018E-4</c:v>
                </c:pt>
                <c:pt idx="10">
                  <c:v>1.2165644565396108</c:v>
                </c:pt>
                <c:pt idx="11">
                  <c:v>7.089600805917412E-2</c:v>
                </c:pt>
                <c:pt idx="12">
                  <c:v>1.2469962197813795</c:v>
                </c:pt>
                <c:pt idx="13">
                  <c:v>1.6378043583180145E-2</c:v>
                </c:pt>
                <c:pt idx="14">
                  <c:v>1.0407807506817461</c:v>
                </c:pt>
                <c:pt idx="15">
                  <c:v>0.6581547102911488</c:v>
                </c:pt>
                <c:pt idx="16">
                  <c:v>9.7378159924911972E-3</c:v>
                </c:pt>
                <c:pt idx="17">
                  <c:v>8.3354590811157647E-2</c:v>
                </c:pt>
                <c:pt idx="18">
                  <c:v>0.38240806795438242</c:v>
                </c:pt>
                <c:pt idx="19">
                  <c:v>1.3512354221084686E-2</c:v>
                </c:pt>
                <c:pt idx="20">
                  <c:v>0.81639659923782193</c:v>
                </c:pt>
                <c:pt idx="21">
                  <c:v>2.4584544877273729E-8</c:v>
                </c:pt>
                <c:pt idx="22">
                  <c:v>0.38744783528290022</c:v>
                </c:pt>
                <c:pt idx="23">
                  <c:v>0.46297217569252763</c:v>
                </c:pt>
                <c:pt idx="24">
                  <c:v>0.30448539850024936</c:v>
                </c:pt>
                <c:pt idx="25">
                  <c:v>7.1529592049604782E-2</c:v>
                </c:pt>
                <c:pt idx="26">
                  <c:v>1.4312434935853993E-3</c:v>
                </c:pt>
                <c:pt idx="27">
                  <c:v>7.6425117900556013E-4</c:v>
                </c:pt>
                <c:pt idx="28">
                  <c:v>0.54375560712731907</c:v>
                </c:pt>
                <c:pt idx="29">
                  <c:v>6.2203717334923673E-3</c:v>
                </c:pt>
                <c:pt idx="30">
                  <c:v>0.4761771106597672</c:v>
                </c:pt>
                <c:pt idx="31">
                  <c:v>0.33186120504094047</c:v>
                </c:pt>
                <c:pt idx="32">
                  <c:v>7.8245492133521294E-10</c:v>
                </c:pt>
                <c:pt idx="33">
                  <c:v>0.10740357891377175</c:v>
                </c:pt>
                <c:pt idx="34">
                  <c:v>0.11162064099529929</c:v>
                </c:pt>
                <c:pt idx="35">
                  <c:v>0.58245831676704651</c:v>
                </c:pt>
                <c:pt idx="36">
                  <c:v>0.20755013013178988</c:v>
                </c:pt>
                <c:pt idx="37">
                  <c:v>6.7458359527098478E-8</c:v>
                </c:pt>
                <c:pt idx="38">
                  <c:v>2.5327278615347011E-2</c:v>
                </c:pt>
                <c:pt idx="39">
                  <c:v>1.154154061124812E-8</c:v>
                </c:pt>
                <c:pt idx="40">
                  <c:v>3.457104866244986E-6</c:v>
                </c:pt>
                <c:pt idx="41">
                  <c:v>0.47469682452527967</c:v>
                </c:pt>
                <c:pt idx="42">
                  <c:v>0.39208214225819693</c:v>
                </c:pt>
                <c:pt idx="43">
                  <c:v>0.22791259041988418</c:v>
                </c:pt>
                <c:pt idx="44">
                  <c:v>1.0855264785112868</c:v>
                </c:pt>
                <c:pt idx="45">
                  <c:v>0.77568556467511729</c:v>
                </c:pt>
                <c:pt idx="46">
                  <c:v>0.73522325159664614</c:v>
                </c:pt>
                <c:pt idx="47">
                  <c:v>3.4416736960582874E-2</c:v>
                </c:pt>
                <c:pt idx="48">
                  <c:v>0.87281761337773989</c:v>
                </c:pt>
                <c:pt idx="49">
                  <c:v>2.6985652658038397E-2</c:v>
                </c:pt>
                <c:pt idx="50">
                  <c:v>1.2891355575756509</c:v>
                </c:pt>
                <c:pt idx="51">
                  <c:v>0.11302160072999681</c:v>
                </c:pt>
                <c:pt idx="52">
                  <c:v>1.070122302973209</c:v>
                </c:pt>
                <c:pt idx="53">
                  <c:v>0.86781766452716769</c:v>
                </c:pt>
                <c:pt idx="54">
                  <c:v>7.48043462320752E-2</c:v>
                </c:pt>
                <c:pt idx="55">
                  <c:v>3.7399480840328576E-2</c:v>
                </c:pt>
                <c:pt idx="56">
                  <c:v>0.17097418401744219</c:v>
                </c:pt>
                <c:pt idx="57">
                  <c:v>0.19340780668572402</c:v>
                </c:pt>
                <c:pt idx="58">
                  <c:v>1.5910635796639056E-3</c:v>
                </c:pt>
                <c:pt idx="59">
                  <c:v>1.4200499732957873E-5</c:v>
                </c:pt>
                <c:pt idx="60">
                  <c:v>0.22822949721019514</c:v>
                </c:pt>
                <c:pt idx="61">
                  <c:v>0.81857444392281054</c:v>
                </c:pt>
                <c:pt idx="62">
                  <c:v>7.6204446130756689E-3</c:v>
                </c:pt>
                <c:pt idx="63">
                  <c:v>0.20695848337370978</c:v>
                </c:pt>
                <c:pt idx="64">
                  <c:v>0.19393155974652698</c:v>
                </c:pt>
                <c:pt idx="65">
                  <c:v>3.442155433165342E-2</c:v>
                </c:pt>
                <c:pt idx="66">
                  <c:v>0.10143906306180818</c:v>
                </c:pt>
                <c:pt idx="67">
                  <c:v>7.0893852177042092E-4</c:v>
                </c:pt>
                <c:pt idx="68">
                  <c:v>1.0126299594618004E-6</c:v>
                </c:pt>
                <c:pt idx="69">
                  <c:v>1.4176547257975017E-2</c:v>
                </c:pt>
                <c:pt idx="70">
                  <c:v>0.25123287324373217</c:v>
                </c:pt>
                <c:pt idx="71">
                  <c:v>9.3956774066546456E-2</c:v>
                </c:pt>
                <c:pt idx="72">
                  <c:v>0.95688049517021811</c:v>
                </c:pt>
                <c:pt idx="73">
                  <c:v>0.95755672991309015</c:v>
                </c:pt>
                <c:pt idx="74">
                  <c:v>0.95489265080000185</c:v>
                </c:pt>
                <c:pt idx="75">
                  <c:v>1.4934477704246189E-2</c:v>
                </c:pt>
                <c:pt idx="76">
                  <c:v>6.3812667411105818E-3</c:v>
                </c:pt>
                <c:pt idx="77">
                  <c:v>0.24818653942529315</c:v>
                </c:pt>
                <c:pt idx="78">
                  <c:v>5.2869568528510086E-9</c:v>
                </c:pt>
                <c:pt idx="79">
                  <c:v>3.4214286917961599E-5</c:v>
                </c:pt>
                <c:pt idx="80">
                  <c:v>0.2416052171176388</c:v>
                </c:pt>
                <c:pt idx="81">
                  <c:v>0.17672666629028408</c:v>
                </c:pt>
                <c:pt idx="82">
                  <c:v>0.13476696993142004</c:v>
                </c:pt>
                <c:pt idx="83">
                  <c:v>5.6958922211135299E-2</c:v>
                </c:pt>
                <c:pt idx="84">
                  <c:v>0.97196290839849853</c:v>
                </c:pt>
                <c:pt idx="85">
                  <c:v>0.73630822729146606</c:v>
                </c:pt>
                <c:pt idx="86">
                  <c:v>0.25683433502800657</c:v>
                </c:pt>
                <c:pt idx="87">
                  <c:v>9.5038035480360078E-2</c:v>
                </c:pt>
                <c:pt idx="88">
                  <c:v>0.77932119335667949</c:v>
                </c:pt>
                <c:pt idx="89">
                  <c:v>6.2270349722127291E-2</c:v>
                </c:pt>
                <c:pt idx="90">
                  <c:v>1.4740783671811127E-3</c:v>
                </c:pt>
                <c:pt idx="91">
                  <c:v>3.2436913044229577E-5</c:v>
                </c:pt>
                <c:pt idx="92">
                  <c:v>1.487752115517485E-2</c:v>
                </c:pt>
                <c:pt idx="93">
                  <c:v>1.8496218032908245E-8</c:v>
                </c:pt>
                <c:pt idx="94">
                  <c:v>5.3041282580466526E-3</c:v>
                </c:pt>
                <c:pt idx="95">
                  <c:v>1.4150912570586028E-5</c:v>
                </c:pt>
                <c:pt idx="96">
                  <c:v>0.2692040411166533</c:v>
                </c:pt>
                <c:pt idx="97">
                  <c:v>1.1532230885407031</c:v>
                </c:pt>
                <c:pt idx="98">
                  <c:v>0.12225171133990688</c:v>
                </c:pt>
                <c:pt idx="99">
                  <c:v>0.82724567593064258</c:v>
                </c:pt>
                <c:pt idx="100">
                  <c:v>1.066040092750705E-8</c:v>
                </c:pt>
                <c:pt idx="101">
                  <c:v>3.7029070389699018E-4</c:v>
                </c:pt>
                <c:pt idx="102">
                  <c:v>1.1915926415382097</c:v>
                </c:pt>
                <c:pt idx="103">
                  <c:v>1.2932769153277018E-2</c:v>
                </c:pt>
                <c:pt idx="104">
                  <c:v>3.2542255524923569E-2</c:v>
                </c:pt>
                <c:pt idx="105">
                  <c:v>1.5094292421928841E-3</c:v>
                </c:pt>
                <c:pt idx="106">
                  <c:v>0.82615259612366776</c:v>
                </c:pt>
                <c:pt idx="107">
                  <c:v>0.5646175254002459</c:v>
                </c:pt>
                <c:pt idx="108">
                  <c:v>0.43334750612464484</c:v>
                </c:pt>
                <c:pt idx="109">
                  <c:v>6.6715545058100924E-6</c:v>
                </c:pt>
                <c:pt idx="110">
                  <c:v>8.7476917700656752E-6</c:v>
                </c:pt>
                <c:pt idx="111">
                  <c:v>6.6777220838125601E-4</c:v>
                </c:pt>
                <c:pt idx="112">
                  <c:v>0.36766184396792323</c:v>
                </c:pt>
                <c:pt idx="113">
                  <c:v>0.55429420637984184</c:v>
                </c:pt>
                <c:pt idx="114">
                  <c:v>7.3400664027212725E-4</c:v>
                </c:pt>
                <c:pt idx="115">
                  <c:v>0.54991584397279736</c:v>
                </c:pt>
                <c:pt idx="116">
                  <c:v>6.8859517025392425E-3</c:v>
                </c:pt>
                <c:pt idx="117">
                  <c:v>9.3045202161139609E-2</c:v>
                </c:pt>
                <c:pt idx="118">
                  <c:v>0.85955771165792716</c:v>
                </c:pt>
                <c:pt idx="119">
                  <c:v>3.023166130944635E-4</c:v>
                </c:pt>
                <c:pt idx="120">
                  <c:v>2.2543028852456337E-5</c:v>
                </c:pt>
                <c:pt idx="121">
                  <c:v>4.6380549979436513E-3</c:v>
                </c:pt>
                <c:pt idx="122">
                  <c:v>1.0185861318587534E-2</c:v>
                </c:pt>
                <c:pt idx="123">
                  <c:v>4.1678312448031427E-7</c:v>
                </c:pt>
                <c:pt idx="124">
                  <c:v>0.11359865884499458</c:v>
                </c:pt>
                <c:pt idx="125">
                  <c:v>0.48027437145799429</c:v>
                </c:pt>
                <c:pt idx="126">
                  <c:v>0.15567674877297585</c:v>
                </c:pt>
                <c:pt idx="127">
                  <c:v>1.2173007131426597E-2</c:v>
                </c:pt>
                <c:pt idx="128">
                  <c:v>0.19320462992186307</c:v>
                </c:pt>
                <c:pt idx="129">
                  <c:v>5.9712008373639207E-2</c:v>
                </c:pt>
                <c:pt idx="130">
                  <c:v>1.1874026053737421</c:v>
                </c:pt>
                <c:pt idx="131">
                  <c:v>0.12225070918286439</c:v>
                </c:pt>
                <c:pt idx="132">
                  <c:v>1.1091653107913217E-6</c:v>
                </c:pt>
                <c:pt idx="133">
                  <c:v>1.0924707198779504</c:v>
                </c:pt>
                <c:pt idx="134">
                  <c:v>0.5585790631972184</c:v>
                </c:pt>
                <c:pt idx="135">
                  <c:v>0.16095504962252724</c:v>
                </c:pt>
                <c:pt idx="136">
                  <c:v>8.4820396296358268E-8</c:v>
                </c:pt>
                <c:pt idx="137">
                  <c:v>0.20282565696032787</c:v>
                </c:pt>
                <c:pt idx="138">
                  <c:v>0.32293589150336455</c:v>
                </c:pt>
                <c:pt idx="139">
                  <c:v>1.9862725571605951E-2</c:v>
                </c:pt>
                <c:pt idx="140">
                  <c:v>6.1639495059152463E-2</c:v>
                </c:pt>
                <c:pt idx="141">
                  <c:v>0.22563175931006327</c:v>
                </c:pt>
                <c:pt idx="142">
                  <c:v>4.2785233534371171E-2</c:v>
                </c:pt>
                <c:pt idx="143">
                  <c:v>4.6886118358757198E-3</c:v>
                </c:pt>
                <c:pt idx="144">
                  <c:v>6.0147266439859834E-2</c:v>
                </c:pt>
                <c:pt idx="145">
                  <c:v>4.2622198930705561E-3</c:v>
                </c:pt>
                <c:pt idx="146">
                  <c:v>2.407706178824177E-6</c:v>
                </c:pt>
                <c:pt idx="147">
                  <c:v>5.3842768368828108E-5</c:v>
                </c:pt>
                <c:pt idx="148">
                  <c:v>0.96408437438663075</c:v>
                </c:pt>
                <c:pt idx="149">
                  <c:v>0</c:v>
                </c:pt>
                <c:pt idx="150">
                  <c:v>2.0151344043060652E-3</c:v>
                </c:pt>
                <c:pt idx="151">
                  <c:v>3.7339512896070876E-3</c:v>
                </c:pt>
                <c:pt idx="152">
                  <c:v>0.13296687856710285</c:v>
                </c:pt>
                <c:pt idx="153">
                  <c:v>0.35790950839827551</c:v>
                </c:pt>
                <c:pt idx="154">
                  <c:v>0.26528565102444573</c:v>
                </c:pt>
                <c:pt idx="155">
                  <c:v>0.12133320073554194</c:v>
                </c:pt>
                <c:pt idx="156">
                  <c:v>0.20121581733836397</c:v>
                </c:pt>
                <c:pt idx="157">
                  <c:v>0.12724893115897995</c:v>
                </c:pt>
                <c:pt idx="158">
                  <c:v>5.7970084997481684E-3</c:v>
                </c:pt>
                <c:pt idx="159">
                  <c:v>3.2189260904790587E-2</c:v>
                </c:pt>
                <c:pt idx="160">
                  <c:v>4.5953756151714855E-6</c:v>
                </c:pt>
                <c:pt idx="161">
                  <c:v>0.27203809327426048</c:v>
                </c:pt>
                <c:pt idx="162">
                  <c:v>0.33089345852235763</c:v>
                </c:pt>
                <c:pt idx="163">
                  <c:v>0.1172836133856676</c:v>
                </c:pt>
                <c:pt idx="164">
                  <c:v>4.1817401100978577E-3</c:v>
                </c:pt>
                <c:pt idx="165">
                  <c:v>0.61937718465679437</c:v>
                </c:pt>
                <c:pt idx="166">
                  <c:v>4.0257304044258563E-2</c:v>
                </c:pt>
                <c:pt idx="167">
                  <c:v>0.18880690502697489</c:v>
                </c:pt>
                <c:pt idx="168">
                  <c:v>2.5301820331621655E-4</c:v>
                </c:pt>
                <c:pt idx="169">
                  <c:v>5.0612662837949109E-2</c:v>
                </c:pt>
                <c:pt idx="170">
                  <c:v>1.5816108831657423E-5</c:v>
                </c:pt>
                <c:pt idx="171">
                  <c:v>0.12154455119640122</c:v>
                </c:pt>
                <c:pt idx="172">
                  <c:v>0</c:v>
                </c:pt>
                <c:pt idx="173">
                  <c:v>0.96039226831019586</c:v>
                </c:pt>
                <c:pt idx="174">
                  <c:v>2.4595288237395208E-2</c:v>
                </c:pt>
                <c:pt idx="175">
                  <c:v>0.36795708304401326</c:v>
                </c:pt>
                <c:pt idx="176">
                  <c:v>2.4724823521881471E-9</c:v>
                </c:pt>
                <c:pt idx="177">
                  <c:v>9.521908798140867E-2</c:v>
                </c:pt>
                <c:pt idx="178">
                  <c:v>7.3817252182982805E-10</c:v>
                </c:pt>
                <c:pt idx="179">
                  <c:v>0.82192754465052376</c:v>
                </c:pt>
                <c:pt idx="180">
                  <c:v>7.5087163206564958E-2</c:v>
                </c:pt>
                <c:pt idx="181">
                  <c:v>3.5760646925521284E-3</c:v>
                </c:pt>
                <c:pt idx="182">
                  <c:v>0.50661033582105908</c:v>
                </c:pt>
                <c:pt idx="183">
                  <c:v>1.5055911405354711E-5</c:v>
                </c:pt>
                <c:pt idx="184">
                  <c:v>1.5251412947374552E-4</c:v>
                </c:pt>
                <c:pt idx="185">
                  <c:v>1.7045809896477221E-2</c:v>
                </c:pt>
                <c:pt idx="186">
                  <c:v>5.6123725482243991E-3</c:v>
                </c:pt>
                <c:pt idx="187">
                  <c:v>0.2247009798161988</c:v>
                </c:pt>
                <c:pt idx="188">
                  <c:v>6.5807116750962562E-4</c:v>
                </c:pt>
                <c:pt idx="189">
                  <c:v>2.9986145990358284E-4</c:v>
                </c:pt>
                <c:pt idx="190">
                  <c:v>0.12993332140318714</c:v>
                </c:pt>
                <c:pt idx="191">
                  <c:v>0.20088464756428467</c:v>
                </c:pt>
                <c:pt idx="192">
                  <c:v>2.3277513582415496E-3</c:v>
                </c:pt>
                <c:pt idx="193">
                  <c:v>0.84805914122434001</c:v>
                </c:pt>
                <c:pt idx="194">
                  <c:v>1.5441226789682671E-7</c:v>
                </c:pt>
                <c:pt idx="195">
                  <c:v>0.81241682623476086</c:v>
                </c:pt>
                <c:pt idx="196">
                  <c:v>5.6606298246229127E-2</c:v>
                </c:pt>
                <c:pt idx="197">
                  <c:v>3.2623988302076982E-4</c:v>
                </c:pt>
                <c:pt idx="198">
                  <c:v>0.53420283926789969</c:v>
                </c:pt>
                <c:pt idx="199">
                  <c:v>0.24497633508664846</c:v>
                </c:pt>
                <c:pt idx="200">
                  <c:v>0.12628848944916804</c:v>
                </c:pt>
                <c:pt idx="201">
                  <c:v>0.96632615545202394</c:v>
                </c:pt>
                <c:pt idx="202">
                  <c:v>7.3314779641952123E-4</c:v>
                </c:pt>
                <c:pt idx="203">
                  <c:v>2.2171833116016396E-3</c:v>
                </c:pt>
                <c:pt idx="204">
                  <c:v>2.8253530348803066E-3</c:v>
                </c:pt>
                <c:pt idx="205">
                  <c:v>0.19899233468846173</c:v>
                </c:pt>
                <c:pt idx="206">
                  <c:v>0.15217140342933935</c:v>
                </c:pt>
                <c:pt idx="207">
                  <c:v>5.7590603349362661E-2</c:v>
                </c:pt>
                <c:pt idx="208">
                  <c:v>0.19300624087284257</c:v>
                </c:pt>
                <c:pt idx="209">
                  <c:v>4.6710469199489438E-9</c:v>
                </c:pt>
                <c:pt idx="210">
                  <c:v>0.35787296646620975</c:v>
                </c:pt>
                <c:pt idx="211">
                  <c:v>8.1332949222472695E-2</c:v>
                </c:pt>
                <c:pt idx="212">
                  <c:v>4.6099896893650301E-2</c:v>
                </c:pt>
                <c:pt idx="213">
                  <c:v>6.4318680976527308E-3</c:v>
                </c:pt>
                <c:pt idx="214">
                  <c:v>1.457037276417964E-3</c:v>
                </c:pt>
                <c:pt idx="215">
                  <c:v>0.84537129055083859</c:v>
                </c:pt>
                <c:pt idx="216">
                  <c:v>0.77122337271432051</c:v>
                </c:pt>
                <c:pt idx="217">
                  <c:v>0.20509397516052391</c:v>
                </c:pt>
                <c:pt idx="218">
                  <c:v>0.22873808831791467</c:v>
                </c:pt>
                <c:pt idx="219">
                  <c:v>0.11595197338327529</c:v>
                </c:pt>
                <c:pt idx="220">
                  <c:v>2.1487896698578254E-3</c:v>
                </c:pt>
                <c:pt idx="221">
                  <c:v>0.11104484971291195</c:v>
                </c:pt>
                <c:pt idx="222">
                  <c:v>0.33560188952124964</c:v>
                </c:pt>
                <c:pt idx="223">
                  <c:v>1.2554871906559544E-3</c:v>
                </c:pt>
                <c:pt idx="224">
                  <c:v>7.4933507435342745E-4</c:v>
                </c:pt>
                <c:pt idx="225">
                  <c:v>1.0009434143650004E-2</c:v>
                </c:pt>
                <c:pt idx="226">
                  <c:v>1.2390887025713182</c:v>
                </c:pt>
                <c:pt idx="227">
                  <c:v>6.8755160185193127E-3</c:v>
                </c:pt>
                <c:pt idx="228">
                  <c:v>1.1181196664356152</c:v>
                </c:pt>
                <c:pt idx="229">
                  <c:v>3.8550237494327046E-2</c:v>
                </c:pt>
                <c:pt idx="230">
                  <c:v>5.0637068357506714E-8</c:v>
                </c:pt>
                <c:pt idx="231">
                  <c:v>0.82273766300864448</c:v>
                </c:pt>
                <c:pt idx="232">
                  <c:v>0.3688026596475813</c:v>
                </c:pt>
                <c:pt idx="233">
                  <c:v>0.18911225180413371</c:v>
                </c:pt>
                <c:pt idx="234">
                  <c:v>1.7621626328878832E-2</c:v>
                </c:pt>
                <c:pt idx="235">
                  <c:v>8.0633343178709238E-2</c:v>
                </c:pt>
                <c:pt idx="236">
                  <c:v>1.8661609235334957E-3</c:v>
                </c:pt>
                <c:pt idx="237">
                  <c:v>3.2429072302851379E-3</c:v>
                </c:pt>
                <c:pt idx="238">
                  <c:v>7.2560852024838697E-3</c:v>
                </c:pt>
                <c:pt idx="239">
                  <c:v>1.630015140298351E-2</c:v>
                </c:pt>
                <c:pt idx="240">
                  <c:v>2.5111092504396831E-2</c:v>
                </c:pt>
                <c:pt idx="241">
                  <c:v>1.8256578038661732E-5</c:v>
                </c:pt>
                <c:pt idx="242">
                  <c:v>0.46057882885873419</c:v>
                </c:pt>
                <c:pt idx="243">
                  <c:v>1.0806721734283692E-4</c:v>
                </c:pt>
                <c:pt idx="244">
                  <c:v>4.7521865889208974E-2</c:v>
                </c:pt>
                <c:pt idx="245">
                  <c:v>1.2675947961391582E-5</c:v>
                </c:pt>
                <c:pt idx="246">
                  <c:v>1.3808132391286364E-3</c:v>
                </c:pt>
                <c:pt idx="247">
                  <c:v>1.2639636860308246E-2</c:v>
                </c:pt>
                <c:pt idx="248">
                  <c:v>8.1294632705027306E-2</c:v>
                </c:pt>
                <c:pt idx="249">
                  <c:v>1.2083888591320457</c:v>
                </c:pt>
                <c:pt idx="250">
                  <c:v>6.8720995003280908E-4</c:v>
                </c:pt>
                <c:pt idx="251">
                  <c:v>0.13341887824763279</c:v>
                </c:pt>
                <c:pt idx="252">
                  <c:v>2.6595831645025412E-2</c:v>
                </c:pt>
                <c:pt idx="253">
                  <c:v>6.7239752896613561E-2</c:v>
                </c:pt>
                <c:pt idx="254">
                  <c:v>0.23709412488623102</c:v>
                </c:pt>
                <c:pt idx="255">
                  <c:v>7.9556499385764019E-4</c:v>
                </c:pt>
                <c:pt idx="256">
                  <c:v>1.0693345010835364</c:v>
                </c:pt>
                <c:pt idx="257">
                  <c:v>2.1492797342429076E-2</c:v>
                </c:pt>
                <c:pt idx="258">
                  <c:v>7.9440907505524404E-6</c:v>
                </c:pt>
                <c:pt idx="259">
                  <c:v>1.4982273684363576E-11</c:v>
                </c:pt>
                <c:pt idx="260">
                  <c:v>1.1651750304351118E-2</c:v>
                </c:pt>
                <c:pt idx="261">
                  <c:v>0.24550549286646681</c:v>
                </c:pt>
                <c:pt idx="262">
                  <c:v>0.43451552398768212</c:v>
                </c:pt>
                <c:pt idx="263">
                  <c:v>6.3579895244353604E-2</c:v>
                </c:pt>
                <c:pt idx="264">
                  <c:v>0.24428616693955055</c:v>
                </c:pt>
                <c:pt idx="265">
                  <c:v>1.0445430508240403</c:v>
                </c:pt>
                <c:pt idx="266">
                  <c:v>0.87024663714922701</c:v>
                </c:pt>
                <c:pt idx="267">
                  <c:v>0</c:v>
                </c:pt>
                <c:pt idx="268">
                  <c:v>1.3451513669729361E-2</c:v>
                </c:pt>
                <c:pt idx="269">
                  <c:v>1.5318068877699545E-4</c:v>
                </c:pt>
                <c:pt idx="270">
                  <c:v>0.58820770565206815</c:v>
                </c:pt>
                <c:pt idx="271">
                  <c:v>7.3060223054955048E-2</c:v>
                </c:pt>
                <c:pt idx="272">
                  <c:v>3.8202899327187685E-2</c:v>
                </c:pt>
                <c:pt idx="273">
                  <c:v>1.7469300480938636E-4</c:v>
                </c:pt>
                <c:pt idx="274">
                  <c:v>1.0654759088092984</c:v>
                </c:pt>
                <c:pt idx="275">
                  <c:v>4.1932222161373101E-2</c:v>
                </c:pt>
                <c:pt idx="276">
                  <c:v>9.6267856563150966E-3</c:v>
                </c:pt>
                <c:pt idx="277">
                  <c:v>0.78902353388635194</c:v>
                </c:pt>
                <c:pt idx="278">
                  <c:v>4.8275487654251848E-4</c:v>
                </c:pt>
                <c:pt idx="279">
                  <c:v>4.9380050659391377E-2</c:v>
                </c:pt>
                <c:pt idx="280">
                  <c:v>0.53225168367490505</c:v>
                </c:pt>
                <c:pt idx="281">
                  <c:v>1.6328822677051341E-3</c:v>
                </c:pt>
                <c:pt idx="282">
                  <c:v>7.7164207978058938E-2</c:v>
                </c:pt>
                <c:pt idx="283">
                  <c:v>0.15489979085223041</c:v>
                </c:pt>
                <c:pt idx="284">
                  <c:v>0.18678104736897957</c:v>
                </c:pt>
                <c:pt idx="285">
                  <c:v>0.35605477059384616</c:v>
                </c:pt>
                <c:pt idx="286">
                  <c:v>4.3715191643799297E-5</c:v>
                </c:pt>
                <c:pt idx="287">
                  <c:v>1.3524241270976343E-2</c:v>
                </c:pt>
                <c:pt idx="288">
                  <c:v>8.4109308089660396E-6</c:v>
                </c:pt>
                <c:pt idx="289">
                  <c:v>3.9658659851167588E-3</c:v>
                </c:pt>
                <c:pt idx="290">
                  <c:v>2.8221640662179604E-8</c:v>
                </c:pt>
                <c:pt idx="291">
                  <c:v>1.1710476347311276</c:v>
                </c:pt>
                <c:pt idx="292">
                  <c:v>0.10519156684930762</c:v>
                </c:pt>
                <c:pt idx="293">
                  <c:v>1.1412292715948571</c:v>
                </c:pt>
                <c:pt idx="294">
                  <c:v>4.4466546088225969E-3</c:v>
                </c:pt>
                <c:pt idx="295">
                  <c:v>2.2713710448208684E-2</c:v>
                </c:pt>
                <c:pt idx="296">
                  <c:v>1.0244285778102393</c:v>
                </c:pt>
                <c:pt idx="297">
                  <c:v>3.2907706850380711E-3</c:v>
                </c:pt>
                <c:pt idx="298">
                  <c:v>1.9032837850397003E-2</c:v>
                </c:pt>
                <c:pt idx="299">
                  <c:v>0.59644153990640825</c:v>
                </c:pt>
                <c:pt idx="300">
                  <c:v>0</c:v>
                </c:pt>
                <c:pt idx="301">
                  <c:v>8.8198947145963116E-2</c:v>
                </c:pt>
                <c:pt idx="302">
                  <c:v>1.1897084582321974E-2</c:v>
                </c:pt>
                <c:pt idx="303">
                  <c:v>0.21241130799683683</c:v>
                </c:pt>
                <c:pt idx="304">
                  <c:v>8.5851648861221524E-3</c:v>
                </c:pt>
                <c:pt idx="305">
                  <c:v>0.19200010139634285</c:v>
                </c:pt>
                <c:pt idx="306">
                  <c:v>9.3701557355686788E-7</c:v>
                </c:pt>
                <c:pt idx="307">
                  <c:v>1.6262524387527797E-4</c:v>
                </c:pt>
                <c:pt idx="308">
                  <c:v>1.4651685902525069E-4</c:v>
                </c:pt>
                <c:pt idx="309">
                  <c:v>2.6360342268919007E-2</c:v>
                </c:pt>
                <c:pt idx="310">
                  <c:v>0.9824766469683569</c:v>
                </c:pt>
                <c:pt idx="311">
                  <c:v>0.64367121491507451</c:v>
                </c:pt>
                <c:pt idx="312">
                  <c:v>0.46103300823733318</c:v>
                </c:pt>
                <c:pt idx="313">
                  <c:v>4.2623947907973712E-2</c:v>
                </c:pt>
                <c:pt idx="314">
                  <c:v>1.0547535505634751</c:v>
                </c:pt>
                <c:pt idx="315">
                  <c:v>8.0734332690153583E-3</c:v>
                </c:pt>
                <c:pt idx="316">
                  <c:v>0.65354947301616428</c:v>
                </c:pt>
                <c:pt idx="317">
                  <c:v>1.0534066829915246E-2</c:v>
                </c:pt>
                <c:pt idx="318">
                  <c:v>0.12071010092134825</c:v>
                </c:pt>
                <c:pt idx="319">
                  <c:v>0.52860116006039526</c:v>
                </c:pt>
                <c:pt idx="320">
                  <c:v>0.12689526677996779</c:v>
                </c:pt>
                <c:pt idx="321">
                  <c:v>3.503912048586946E-4</c:v>
                </c:pt>
                <c:pt idx="322">
                  <c:v>2.6561516280920256E-2</c:v>
                </c:pt>
                <c:pt idx="323">
                  <c:v>5.029100443523795E-2</c:v>
                </c:pt>
                <c:pt idx="324">
                  <c:v>1.2211620603148486E-6</c:v>
                </c:pt>
                <c:pt idx="325">
                  <c:v>0.15765373928930659</c:v>
                </c:pt>
                <c:pt idx="326">
                  <c:v>7.9287251499844335E-5</c:v>
                </c:pt>
                <c:pt idx="327">
                  <c:v>2.3369342186382373E-2</c:v>
                </c:pt>
                <c:pt idx="328">
                  <c:v>0.57391511521901595</c:v>
                </c:pt>
                <c:pt idx="329">
                  <c:v>1.3313829262789612E-2</c:v>
                </c:pt>
                <c:pt idx="330">
                  <c:v>0.15535409341274006</c:v>
                </c:pt>
                <c:pt idx="331">
                  <c:v>4.2886736383916553E-3</c:v>
                </c:pt>
                <c:pt idx="332">
                  <c:v>0.12176289459450566</c:v>
                </c:pt>
                <c:pt idx="333">
                  <c:v>2.4834233501481546E-3</c:v>
                </c:pt>
                <c:pt idx="334">
                  <c:v>0.75889664676188195</c:v>
                </c:pt>
                <c:pt idx="335">
                  <c:v>2.4328380625334875E-8</c:v>
                </c:pt>
                <c:pt idx="336">
                  <c:v>2.345790280632306E-2</c:v>
                </c:pt>
                <c:pt idx="337">
                  <c:v>4.2300224320380538E-13</c:v>
                </c:pt>
                <c:pt idx="338">
                  <c:v>4.9806628218010231E-7</c:v>
                </c:pt>
                <c:pt idx="339">
                  <c:v>1.3689252890130553E-2</c:v>
                </c:pt>
                <c:pt idx="340">
                  <c:v>0</c:v>
                </c:pt>
                <c:pt idx="341">
                  <c:v>0.16120741117215917</c:v>
                </c:pt>
                <c:pt idx="342">
                  <c:v>0.36706413324109255</c:v>
                </c:pt>
                <c:pt idx="343">
                  <c:v>9.2596079636560126E-4</c:v>
                </c:pt>
                <c:pt idx="344">
                  <c:v>5.2545155430023839E-2</c:v>
                </c:pt>
                <c:pt idx="345">
                  <c:v>0.48503935711079921</c:v>
                </c:pt>
                <c:pt idx="346">
                  <c:v>3.705132709211907E-3</c:v>
                </c:pt>
                <c:pt idx="347">
                  <c:v>3.0558922855721704E-2</c:v>
                </c:pt>
                <c:pt idx="348">
                  <c:v>0.90248940582171544</c:v>
                </c:pt>
                <c:pt idx="349">
                  <c:v>5.575469647902195E-6</c:v>
                </c:pt>
                <c:pt idx="350">
                  <c:v>9.5449634194617007E-10</c:v>
                </c:pt>
                <c:pt idx="351">
                  <c:v>0.44408972109697209</c:v>
                </c:pt>
                <c:pt idx="352">
                  <c:v>3.1197033381702773E-2</c:v>
                </c:pt>
                <c:pt idx="353">
                  <c:v>0.35249508155586323</c:v>
                </c:pt>
                <c:pt idx="354">
                  <c:v>1.9000542205782064E-2</c:v>
                </c:pt>
                <c:pt idx="355">
                  <c:v>0.63424268238562365</c:v>
                </c:pt>
                <c:pt idx="356">
                  <c:v>0.14277693952027945</c:v>
                </c:pt>
                <c:pt idx="357">
                  <c:v>1.0963789619589861</c:v>
                </c:pt>
                <c:pt idx="358">
                  <c:v>8.3852692398685001E-5</c:v>
                </c:pt>
                <c:pt idx="359">
                  <c:v>0.13651564543035594</c:v>
                </c:pt>
                <c:pt idx="360">
                  <c:v>0.63756363443223696</c:v>
                </c:pt>
                <c:pt idx="361">
                  <c:v>4.9442652109347944E-5</c:v>
                </c:pt>
                <c:pt idx="362">
                  <c:v>0.13887357896526167</c:v>
                </c:pt>
                <c:pt idx="363">
                  <c:v>2.8253151465414968E-4</c:v>
                </c:pt>
                <c:pt idx="364">
                  <c:v>5.2962132729764359E-5</c:v>
                </c:pt>
                <c:pt idx="365">
                  <c:v>6.0502772230324004E-3</c:v>
                </c:pt>
                <c:pt idx="366">
                  <c:v>3.8199993363885416E-2</c:v>
                </c:pt>
                <c:pt idx="367">
                  <c:v>1.1588003817141674</c:v>
                </c:pt>
                <c:pt idx="368">
                  <c:v>1.2157021855629148E-4</c:v>
                </c:pt>
                <c:pt idx="369">
                  <c:v>1.7966046134889599E-2</c:v>
                </c:pt>
                <c:pt idx="370">
                  <c:v>6.4751413194219093E-2</c:v>
                </c:pt>
                <c:pt idx="371">
                  <c:v>0.18770160801406599</c:v>
                </c:pt>
                <c:pt idx="372">
                  <c:v>3.366171056919099E-2</c:v>
                </c:pt>
                <c:pt idx="373">
                  <c:v>0.31758263059603581</c:v>
                </c:pt>
                <c:pt idx="374">
                  <c:v>3.0129396340735897E-3</c:v>
                </c:pt>
                <c:pt idx="375">
                  <c:v>8.1478357356627285E-2</c:v>
                </c:pt>
                <c:pt idx="376">
                  <c:v>3.3673878594624104E-2</c:v>
                </c:pt>
                <c:pt idx="377">
                  <c:v>4.4407982999334024E-2</c:v>
                </c:pt>
                <c:pt idx="378">
                  <c:v>1.5662001142350503E-9</c:v>
                </c:pt>
                <c:pt idx="379">
                  <c:v>0.75092716234183343</c:v>
                </c:pt>
                <c:pt idx="380">
                  <c:v>0.26918483062654597</c:v>
                </c:pt>
                <c:pt idx="381">
                  <c:v>3.4208593154431893E-2</c:v>
                </c:pt>
                <c:pt idx="382">
                  <c:v>7.1882695774349388E-4</c:v>
                </c:pt>
                <c:pt idx="383">
                  <c:v>0.56279639919584956</c:v>
                </c:pt>
                <c:pt idx="384">
                  <c:v>1.3535500049594438E-4</c:v>
                </c:pt>
                <c:pt idx="385">
                  <c:v>0.85303438969862899</c:v>
                </c:pt>
                <c:pt idx="386">
                  <c:v>9.7762107138731867E-6</c:v>
                </c:pt>
                <c:pt idx="387">
                  <c:v>1.9585887743367976E-3</c:v>
                </c:pt>
                <c:pt idx="388">
                  <c:v>0.14463211202697115</c:v>
                </c:pt>
                <c:pt idx="389">
                  <c:v>3.0059251725496838E-2</c:v>
                </c:pt>
                <c:pt idx="390">
                  <c:v>7.6650469881054508E-3</c:v>
                </c:pt>
                <c:pt idx="391">
                  <c:v>0.68295525618324027</c:v>
                </c:pt>
                <c:pt idx="392">
                  <c:v>0.18349391755167452</c:v>
                </c:pt>
                <c:pt idx="393">
                  <c:v>0.7736183190879391</c:v>
                </c:pt>
                <c:pt idx="394">
                  <c:v>0.11798718573998117</c:v>
                </c:pt>
                <c:pt idx="395">
                  <c:v>5.5362668130237755E-2</c:v>
                </c:pt>
                <c:pt idx="396">
                  <c:v>6.4516960937708881E-2</c:v>
                </c:pt>
                <c:pt idx="397">
                  <c:v>2.7240857951116358E-4</c:v>
                </c:pt>
                <c:pt idx="398">
                  <c:v>0.41194785967296021</c:v>
                </c:pt>
                <c:pt idx="399">
                  <c:v>0.59710064405519148</c:v>
                </c:pt>
                <c:pt idx="400">
                  <c:v>6.5126931630523277E-4</c:v>
                </c:pt>
                <c:pt idx="401">
                  <c:v>0.70889047510568748</c:v>
                </c:pt>
                <c:pt idx="402">
                  <c:v>0.84677378219557364</c:v>
                </c:pt>
                <c:pt idx="403">
                  <c:v>4.1294711496489458E-2</c:v>
                </c:pt>
                <c:pt idx="404">
                  <c:v>1.2908669141779481</c:v>
                </c:pt>
                <c:pt idx="405">
                  <c:v>6.0385831464377801E-2</c:v>
                </c:pt>
                <c:pt idx="406">
                  <c:v>0.14466976823410344</c:v>
                </c:pt>
                <c:pt idx="407">
                  <c:v>0.32957730884637781</c:v>
                </c:pt>
                <c:pt idx="408">
                  <c:v>0.34369006252671486</c:v>
                </c:pt>
                <c:pt idx="409">
                  <c:v>0.40309655941564254</c:v>
                </c:pt>
                <c:pt idx="410">
                  <c:v>4.1366828210162604E-2</c:v>
                </c:pt>
                <c:pt idx="411">
                  <c:v>7.3497999203754924E-2</c:v>
                </c:pt>
                <c:pt idx="412">
                  <c:v>2.4489230503024306E-7</c:v>
                </c:pt>
                <c:pt idx="413">
                  <c:v>2.4432420795336047E-2</c:v>
                </c:pt>
                <c:pt idx="414">
                  <c:v>1.7175042787413154E-2</c:v>
                </c:pt>
                <c:pt idx="415">
                  <c:v>4.600252794088865E-3</c:v>
                </c:pt>
                <c:pt idx="416">
                  <c:v>2.1210909558670469E-5</c:v>
                </c:pt>
                <c:pt idx="417">
                  <c:v>1.1691465782660408E-3</c:v>
                </c:pt>
                <c:pt idx="418">
                  <c:v>0.37499406474032115</c:v>
                </c:pt>
                <c:pt idx="419">
                  <c:v>1.4303704652280431E-6</c:v>
                </c:pt>
                <c:pt idx="420">
                  <c:v>8.1112776799420097E-2</c:v>
                </c:pt>
                <c:pt idx="421">
                  <c:v>2.3450894843376022E-7</c:v>
                </c:pt>
                <c:pt idx="422">
                  <c:v>1.599946416590425E-7</c:v>
                </c:pt>
                <c:pt idx="423">
                  <c:v>1.5663149398903787E-3</c:v>
                </c:pt>
                <c:pt idx="424">
                  <c:v>0.23269847232058477</c:v>
                </c:pt>
                <c:pt idx="425">
                  <c:v>1.0432630368702092</c:v>
                </c:pt>
                <c:pt idx="426">
                  <c:v>1.8242723862906954E-6</c:v>
                </c:pt>
                <c:pt idx="427">
                  <c:v>0.88016934847797468</c:v>
                </c:pt>
                <c:pt idx="428">
                  <c:v>5.2672836600127886E-2</c:v>
                </c:pt>
                <c:pt idx="429">
                  <c:v>9.7716203357031198E-3</c:v>
                </c:pt>
                <c:pt idx="430">
                  <c:v>0.1099126176637652</c:v>
                </c:pt>
                <c:pt idx="431">
                  <c:v>0.93974986464011412</c:v>
                </c:pt>
                <c:pt idx="432">
                  <c:v>0.66743088596298428</c:v>
                </c:pt>
                <c:pt idx="433">
                  <c:v>2.2489418551507485E-4</c:v>
                </c:pt>
                <c:pt idx="434">
                  <c:v>8.6651989095609134E-3</c:v>
                </c:pt>
                <c:pt idx="435">
                  <c:v>1.2960870245147124E-2</c:v>
                </c:pt>
                <c:pt idx="436">
                  <c:v>2.0463997765675548E-2</c:v>
                </c:pt>
                <c:pt idx="437">
                  <c:v>0.65267078339511897</c:v>
                </c:pt>
                <c:pt idx="438">
                  <c:v>2.1801979703637035E-3</c:v>
                </c:pt>
                <c:pt idx="439">
                  <c:v>1.3799579212904825E-3</c:v>
                </c:pt>
                <c:pt idx="440">
                  <c:v>0.15004520798185886</c:v>
                </c:pt>
                <c:pt idx="441">
                  <c:v>1.1311104816770543</c:v>
                </c:pt>
                <c:pt idx="442">
                  <c:v>6.0532909856419971E-4</c:v>
                </c:pt>
                <c:pt idx="443">
                  <c:v>5.0910141101029566E-6</c:v>
                </c:pt>
                <c:pt idx="444">
                  <c:v>2.4559175857656835E-3</c:v>
                </c:pt>
                <c:pt idx="445">
                  <c:v>0.42685111858098196</c:v>
                </c:pt>
                <c:pt idx="446">
                  <c:v>1.3552414662743159E-2</c:v>
                </c:pt>
                <c:pt idx="447">
                  <c:v>1.6530779586180072E-2</c:v>
                </c:pt>
                <c:pt idx="448">
                  <c:v>1.2774097915742465E-5</c:v>
                </c:pt>
                <c:pt idx="449">
                  <c:v>0.13792570922275954</c:v>
                </c:pt>
                <c:pt idx="450">
                  <c:v>0.34225204221411648</c:v>
                </c:pt>
                <c:pt idx="451">
                  <c:v>4.2987577169915685E-2</c:v>
                </c:pt>
                <c:pt idx="452">
                  <c:v>0.10246715099987229</c:v>
                </c:pt>
                <c:pt idx="453">
                  <c:v>1.1283510442539996E-3</c:v>
                </c:pt>
                <c:pt idx="454">
                  <c:v>3.7296604939849555E-3</c:v>
                </c:pt>
                <c:pt idx="455">
                  <c:v>0.99987741270299713</c:v>
                </c:pt>
                <c:pt idx="456">
                  <c:v>3.3413025418830653E-3</c:v>
                </c:pt>
                <c:pt idx="457">
                  <c:v>1.7861559492421158E-6</c:v>
                </c:pt>
                <c:pt idx="458">
                  <c:v>0.46250571164072046</c:v>
                </c:pt>
                <c:pt idx="459">
                  <c:v>1.2227706703338543E-2</c:v>
                </c:pt>
                <c:pt idx="460">
                  <c:v>1.0010867591205594</c:v>
                </c:pt>
                <c:pt idx="461">
                  <c:v>8.6642496078449635E-2</c:v>
                </c:pt>
                <c:pt idx="462">
                  <c:v>7.7932968614535719E-2</c:v>
                </c:pt>
                <c:pt idx="463">
                  <c:v>3.1534870360860954E-3</c:v>
                </c:pt>
                <c:pt idx="464">
                  <c:v>1.4318257829035849E-5</c:v>
                </c:pt>
                <c:pt idx="465">
                  <c:v>0.24391521632348559</c:v>
                </c:pt>
                <c:pt idx="466">
                  <c:v>0.52770809576200151</c:v>
                </c:pt>
                <c:pt idx="467">
                  <c:v>0.41152230320889988</c:v>
                </c:pt>
                <c:pt idx="468">
                  <c:v>9.1206562901893246E-2</c:v>
                </c:pt>
                <c:pt idx="469">
                  <c:v>0.16695972677460968</c:v>
                </c:pt>
                <c:pt idx="470">
                  <c:v>7.6700814054203523E-2</c:v>
                </c:pt>
                <c:pt idx="471">
                  <c:v>0.33924731197599411</c:v>
                </c:pt>
                <c:pt idx="472">
                  <c:v>1.164769830938251</c:v>
                </c:pt>
                <c:pt idx="473">
                  <c:v>1.2278528013312728</c:v>
                </c:pt>
                <c:pt idx="474">
                  <c:v>0.28572219735469384</c:v>
                </c:pt>
                <c:pt idx="475">
                  <c:v>0.1412181879189891</c:v>
                </c:pt>
                <c:pt idx="476">
                  <c:v>0.58322219161011857</c:v>
                </c:pt>
                <c:pt idx="477">
                  <c:v>0.92186612046934269</c:v>
                </c:pt>
                <c:pt idx="478">
                  <c:v>2.714704661354652E-2</c:v>
                </c:pt>
                <c:pt idx="479">
                  <c:v>0.49217496024176877</c:v>
                </c:pt>
                <c:pt idx="480">
                  <c:v>1.1415797321280277</c:v>
                </c:pt>
                <c:pt idx="481">
                  <c:v>7.4544735003622097E-3</c:v>
                </c:pt>
                <c:pt idx="482">
                  <c:v>0.1888363565377604</c:v>
                </c:pt>
                <c:pt idx="483">
                  <c:v>1.7558859937157896E-2</c:v>
                </c:pt>
                <c:pt idx="484">
                  <c:v>0.2096183139267927</c:v>
                </c:pt>
                <c:pt idx="485">
                  <c:v>0.10085161943283678</c:v>
                </c:pt>
                <c:pt idx="486">
                  <c:v>3.3317872010440969E-3</c:v>
                </c:pt>
                <c:pt idx="487">
                  <c:v>8.3896892418373767E-2</c:v>
                </c:pt>
                <c:pt idx="488">
                  <c:v>3.6230733110080468E-4</c:v>
                </c:pt>
                <c:pt idx="489">
                  <c:v>0.13390890138826556</c:v>
                </c:pt>
                <c:pt idx="490">
                  <c:v>0.72539540215906528</c:v>
                </c:pt>
                <c:pt idx="491">
                  <c:v>0.10793293669774706</c:v>
                </c:pt>
                <c:pt idx="492">
                  <c:v>0.22871328427363227</c:v>
                </c:pt>
                <c:pt idx="493">
                  <c:v>0.69991585656973765</c:v>
                </c:pt>
                <c:pt idx="494">
                  <c:v>1.2641133800965842</c:v>
                </c:pt>
                <c:pt idx="495">
                  <c:v>2.8459192582379794E-4</c:v>
                </c:pt>
                <c:pt idx="496">
                  <c:v>1.3680106113922171E-2</c:v>
                </c:pt>
                <c:pt idx="497">
                  <c:v>1.1561693324183197E-2</c:v>
                </c:pt>
                <c:pt idx="498">
                  <c:v>0.93809000830466827</c:v>
                </c:pt>
                <c:pt idx="499">
                  <c:v>0.13309678566266619</c:v>
                </c:pt>
                <c:pt idx="500">
                  <c:v>1.1354994494712035E-4</c:v>
                </c:pt>
                <c:pt idx="501">
                  <c:v>0.18107608583165244</c:v>
                </c:pt>
                <c:pt idx="502">
                  <c:v>0.22858118343861142</c:v>
                </c:pt>
                <c:pt idx="503">
                  <c:v>4.212650191389175E-6</c:v>
                </c:pt>
                <c:pt idx="504">
                  <c:v>2.5306882688269319E-2</c:v>
                </c:pt>
                <c:pt idx="505">
                  <c:v>0</c:v>
                </c:pt>
                <c:pt idx="506">
                  <c:v>1.722769046513555E-4</c:v>
                </c:pt>
                <c:pt idx="507">
                  <c:v>1.7273278882020776E-4</c:v>
                </c:pt>
                <c:pt idx="508">
                  <c:v>0.22679805942856687</c:v>
                </c:pt>
                <c:pt idx="509">
                  <c:v>7.3389313811214107E-2</c:v>
                </c:pt>
                <c:pt idx="510">
                  <c:v>1.2938261282232682E-5</c:v>
                </c:pt>
                <c:pt idx="511">
                  <c:v>9.8571266496609803E-3</c:v>
                </c:pt>
                <c:pt idx="512">
                  <c:v>1.7105510178817311E-8</c:v>
                </c:pt>
                <c:pt idx="513">
                  <c:v>1.3112028741509608E-2</c:v>
                </c:pt>
                <c:pt idx="514">
                  <c:v>8.1938364380163747E-2</c:v>
                </c:pt>
                <c:pt idx="515">
                  <c:v>2.5189734797861768E-2</c:v>
                </c:pt>
                <c:pt idx="516">
                  <c:v>0.17913400194167667</c:v>
                </c:pt>
                <c:pt idx="517">
                  <c:v>4.6637008101078334E-2</c:v>
                </c:pt>
                <c:pt idx="518">
                  <c:v>1.6246666353168567E-2</c:v>
                </c:pt>
                <c:pt idx="519">
                  <c:v>0.2400289865622795</c:v>
                </c:pt>
                <c:pt idx="520">
                  <c:v>1.633356496042437E-3</c:v>
                </c:pt>
                <c:pt idx="521">
                  <c:v>7.7241835311489887E-5</c:v>
                </c:pt>
                <c:pt idx="522">
                  <c:v>3.7124090597646405E-4</c:v>
                </c:pt>
                <c:pt idx="523">
                  <c:v>4.6451430992594952E-5</c:v>
                </c:pt>
                <c:pt idx="524">
                  <c:v>0.27317593524356282</c:v>
                </c:pt>
                <c:pt idx="525">
                  <c:v>0</c:v>
                </c:pt>
                <c:pt idx="526">
                  <c:v>7.570535051077135E-9</c:v>
                </c:pt>
                <c:pt idx="527">
                  <c:v>0.11579943914980627</c:v>
                </c:pt>
                <c:pt idx="528">
                  <c:v>8.7987133137601198E-4</c:v>
                </c:pt>
                <c:pt idx="529">
                  <c:v>9.5848907820238652E-2</c:v>
                </c:pt>
                <c:pt idx="530">
                  <c:v>5.0245255188503063E-2</c:v>
                </c:pt>
                <c:pt idx="531">
                  <c:v>0.11338018238535393</c:v>
                </c:pt>
                <c:pt idx="532">
                  <c:v>6.0206875431602358E-3</c:v>
                </c:pt>
                <c:pt idx="533">
                  <c:v>0.34134748880041427</c:v>
                </c:pt>
                <c:pt idx="534">
                  <c:v>3.9803135868240911E-3</c:v>
                </c:pt>
                <c:pt idx="535">
                  <c:v>0.27656352441457077</c:v>
                </c:pt>
                <c:pt idx="536">
                  <c:v>0.16189857718473499</c:v>
                </c:pt>
                <c:pt idx="537">
                  <c:v>0.1339116299283313</c:v>
                </c:pt>
                <c:pt idx="538">
                  <c:v>4.4167758290346547E-2</c:v>
                </c:pt>
                <c:pt idx="539">
                  <c:v>1.7203845460950153E-3</c:v>
                </c:pt>
                <c:pt idx="540">
                  <c:v>1.0325920045863416E-2</c:v>
                </c:pt>
                <c:pt idx="541">
                  <c:v>2.6530328490177299E-3</c:v>
                </c:pt>
                <c:pt idx="542">
                  <c:v>5.6304460310265154E-3</c:v>
                </c:pt>
                <c:pt idx="543">
                  <c:v>0.48093455983996081</c:v>
                </c:pt>
                <c:pt idx="544">
                  <c:v>6.0913412845206467E-3</c:v>
                </c:pt>
                <c:pt idx="545">
                  <c:v>0.57925928511863356</c:v>
                </c:pt>
                <c:pt idx="546">
                  <c:v>0.32768873926354014</c:v>
                </c:pt>
                <c:pt idx="547">
                  <c:v>0.52379731630742499</c:v>
                </c:pt>
                <c:pt idx="548">
                  <c:v>0.14937181640767905</c:v>
                </c:pt>
                <c:pt idx="549">
                  <c:v>9.0441009319417592E-3</c:v>
                </c:pt>
                <c:pt idx="550">
                  <c:v>0.22470670485933661</c:v>
                </c:pt>
                <c:pt idx="551">
                  <c:v>3.5802500681649704E-8</c:v>
                </c:pt>
                <c:pt idx="552">
                  <c:v>0.56799321030023087</c:v>
                </c:pt>
                <c:pt idx="553">
                  <c:v>4.6892229905229786E-3</c:v>
                </c:pt>
                <c:pt idx="554">
                  <c:v>2.2773991135214059E-2</c:v>
                </c:pt>
                <c:pt idx="555">
                  <c:v>1.5221056104291683E-3</c:v>
                </c:pt>
                <c:pt idx="556">
                  <c:v>1.0106632579629068E-2</c:v>
                </c:pt>
                <c:pt idx="557">
                  <c:v>1.1663335916970705</c:v>
                </c:pt>
                <c:pt idx="558">
                  <c:v>1.7960960724495181E-9</c:v>
                </c:pt>
                <c:pt idx="559">
                  <c:v>4.9426838411009569E-4</c:v>
                </c:pt>
                <c:pt idx="560">
                  <c:v>1.574664490056417E-3</c:v>
                </c:pt>
                <c:pt idx="561">
                  <c:v>0.17126882454431241</c:v>
                </c:pt>
                <c:pt idx="562">
                  <c:v>0.57610963663739245</c:v>
                </c:pt>
                <c:pt idx="563">
                  <c:v>2.0284261818869432E-2</c:v>
                </c:pt>
                <c:pt idx="564">
                  <c:v>9.9115863218676836E-3</c:v>
                </c:pt>
                <c:pt idx="565">
                  <c:v>1.9631792724447397E-2</c:v>
                </c:pt>
                <c:pt idx="566">
                  <c:v>0.19262709379397122</c:v>
                </c:pt>
                <c:pt idx="567">
                  <c:v>5.1204136414130516E-7</c:v>
                </c:pt>
                <c:pt idx="568">
                  <c:v>0.83594083276532904</c:v>
                </c:pt>
                <c:pt idx="569">
                  <c:v>0.31004043292985251</c:v>
                </c:pt>
                <c:pt idx="570">
                  <c:v>1.332597918541808E-3</c:v>
                </c:pt>
                <c:pt idx="571">
                  <c:v>1.2042002923592028</c:v>
                </c:pt>
                <c:pt idx="572">
                  <c:v>1.1365125949249397</c:v>
                </c:pt>
                <c:pt idx="573">
                  <c:v>4.373899280615074E-5</c:v>
                </c:pt>
                <c:pt idx="574">
                  <c:v>0.39965396446970053</c:v>
                </c:pt>
                <c:pt idx="575">
                  <c:v>1.4308874173293521E-10</c:v>
                </c:pt>
                <c:pt idx="576">
                  <c:v>1.9146767718667136E-4</c:v>
                </c:pt>
                <c:pt idx="577">
                  <c:v>0.52172494571124872</c:v>
                </c:pt>
                <c:pt idx="578">
                  <c:v>0.13972223169484399</c:v>
                </c:pt>
                <c:pt idx="579">
                  <c:v>3.2372003417439801E-4</c:v>
                </c:pt>
                <c:pt idx="580">
                  <c:v>0.57234673547681525</c:v>
                </c:pt>
                <c:pt idx="581">
                  <c:v>5.7290468992133171E-2</c:v>
                </c:pt>
                <c:pt idx="582">
                  <c:v>1.2165760202600573</c:v>
                </c:pt>
                <c:pt idx="583">
                  <c:v>0.12292968653679537</c:v>
                </c:pt>
                <c:pt idx="584">
                  <c:v>0.35044832805921738</c:v>
                </c:pt>
                <c:pt idx="585">
                  <c:v>0.29588276054920626</c:v>
                </c:pt>
                <c:pt idx="586">
                  <c:v>1.8883768011703672E-3</c:v>
                </c:pt>
                <c:pt idx="587">
                  <c:v>4.3467372204886404E-2</c:v>
                </c:pt>
                <c:pt idx="588">
                  <c:v>3.3668262507836548E-6</c:v>
                </c:pt>
                <c:pt idx="589">
                  <c:v>0.8075802188612623</c:v>
                </c:pt>
                <c:pt idx="590">
                  <c:v>3.609552643684057E-6</c:v>
                </c:pt>
                <c:pt idx="591">
                  <c:v>1.2289984086570538</c:v>
                </c:pt>
                <c:pt idx="592">
                  <c:v>0.11751543200121502</c:v>
                </c:pt>
                <c:pt idx="593">
                  <c:v>4.9888933692164288E-2</c:v>
                </c:pt>
                <c:pt idx="594">
                  <c:v>8.9708997595625196E-10</c:v>
                </c:pt>
                <c:pt idx="595">
                  <c:v>2.0028028547755283E-3</c:v>
                </c:pt>
                <c:pt idx="596">
                  <c:v>1.8576473072229462E-2</c:v>
                </c:pt>
                <c:pt idx="597">
                  <c:v>0.18758499182057922</c:v>
                </c:pt>
                <c:pt idx="598">
                  <c:v>5.9271017296850102E-2</c:v>
                </c:pt>
                <c:pt idx="599">
                  <c:v>7.5911365735632064E-2</c:v>
                </c:pt>
                <c:pt idx="600">
                  <c:v>1.1077063366208626</c:v>
                </c:pt>
                <c:pt idx="601">
                  <c:v>2.3081161325252049E-6</c:v>
                </c:pt>
                <c:pt idx="602">
                  <c:v>0.45294903589105356</c:v>
                </c:pt>
                <c:pt idx="603">
                  <c:v>0.49677295851544079</c:v>
                </c:pt>
                <c:pt idx="604">
                  <c:v>2.3256476818125668E-7</c:v>
                </c:pt>
                <c:pt idx="605">
                  <c:v>1.0849985238684917E-2</c:v>
                </c:pt>
                <c:pt idx="606">
                  <c:v>1.0530628925793908</c:v>
                </c:pt>
                <c:pt idx="607">
                  <c:v>0.81992230984100534</c:v>
                </c:pt>
                <c:pt idx="608">
                  <c:v>0.20209386465335108</c:v>
                </c:pt>
                <c:pt idx="609">
                  <c:v>8.1333973685556712E-2</c:v>
                </c:pt>
                <c:pt idx="610">
                  <c:v>9.7579696930688617E-2</c:v>
                </c:pt>
                <c:pt idx="611">
                  <c:v>6.062525047693141E-2</c:v>
                </c:pt>
                <c:pt idx="612">
                  <c:v>2.567248007377388E-3</c:v>
                </c:pt>
                <c:pt idx="613">
                  <c:v>0.58667167097281914</c:v>
                </c:pt>
                <c:pt idx="614">
                  <c:v>9.5124038083217247E-2</c:v>
                </c:pt>
                <c:pt idx="615">
                  <c:v>0.11185999934110891</c:v>
                </c:pt>
                <c:pt idx="616">
                  <c:v>2.8966261155445332E-6</c:v>
                </c:pt>
                <c:pt idx="617">
                  <c:v>5.8130141847954458E-12</c:v>
                </c:pt>
                <c:pt idx="618">
                  <c:v>0.2419659577824968</c:v>
                </c:pt>
                <c:pt idx="619">
                  <c:v>2.9126570035493547E-2</c:v>
                </c:pt>
                <c:pt idx="620">
                  <c:v>4.4878980722634278E-2</c:v>
                </c:pt>
                <c:pt idx="621">
                  <c:v>8.2478249353617819E-2</c:v>
                </c:pt>
                <c:pt idx="622">
                  <c:v>9.7175313731438048E-2</c:v>
                </c:pt>
                <c:pt idx="623">
                  <c:v>0.29600376601379219</c:v>
                </c:pt>
                <c:pt idx="624">
                  <c:v>1.2541138264367253</c:v>
                </c:pt>
                <c:pt idx="625">
                  <c:v>4.2912442068664932E-3</c:v>
                </c:pt>
                <c:pt idx="626">
                  <c:v>0.42782289249852473</c:v>
                </c:pt>
                <c:pt idx="627">
                  <c:v>0.49216960683816968</c:v>
                </c:pt>
                <c:pt idx="628">
                  <c:v>0.67350099806254793</c:v>
                </c:pt>
                <c:pt idx="629">
                  <c:v>1.3586592040765934E-3</c:v>
                </c:pt>
                <c:pt idx="630">
                  <c:v>6.1055718519886573E-11</c:v>
                </c:pt>
                <c:pt idx="631">
                  <c:v>1.0663755024890992E-6</c:v>
                </c:pt>
                <c:pt idx="632">
                  <c:v>1.5672249343486187E-2</c:v>
                </c:pt>
                <c:pt idx="633">
                  <c:v>1.7006187111747676E-2</c:v>
                </c:pt>
                <c:pt idx="634">
                  <c:v>4.9490696822879535E-4</c:v>
                </c:pt>
                <c:pt idx="635">
                  <c:v>4.0942492244077002E-3</c:v>
                </c:pt>
                <c:pt idx="636">
                  <c:v>2.0567966384744601E-2</c:v>
                </c:pt>
                <c:pt idx="637">
                  <c:v>1.7224447996353747E-4</c:v>
                </c:pt>
                <c:pt idx="638">
                  <c:v>0.43821309247740237</c:v>
                </c:pt>
                <c:pt idx="639">
                  <c:v>0.31173322999055769</c:v>
                </c:pt>
                <c:pt idx="640">
                  <c:v>0.14845683201606791</c:v>
                </c:pt>
                <c:pt idx="641">
                  <c:v>1.1154863606880796E-6</c:v>
                </c:pt>
                <c:pt idx="642">
                  <c:v>8.5615122800603738E-2</c:v>
                </c:pt>
                <c:pt idx="643">
                  <c:v>0.56348226738372875</c:v>
                </c:pt>
                <c:pt idx="644">
                  <c:v>8.889795439577651E-2</c:v>
                </c:pt>
                <c:pt idx="645">
                  <c:v>1.2941338307623652E-3</c:v>
                </c:pt>
                <c:pt idx="646">
                  <c:v>2.2218465713574428E-4</c:v>
                </c:pt>
                <c:pt idx="647">
                  <c:v>5.1303459323179257E-2</c:v>
                </c:pt>
                <c:pt idx="648">
                  <c:v>0</c:v>
                </c:pt>
                <c:pt idx="649">
                  <c:v>1.0593394609217031</c:v>
                </c:pt>
                <c:pt idx="650">
                  <c:v>2.8249555709149077E-5</c:v>
                </c:pt>
                <c:pt idx="651">
                  <c:v>0.23106108116950527</c:v>
                </c:pt>
                <c:pt idx="652">
                  <c:v>1.6091179422382598E-9</c:v>
                </c:pt>
                <c:pt idx="653">
                  <c:v>1.2898839088337387E-2</c:v>
                </c:pt>
                <c:pt idx="654">
                  <c:v>4.4082590566568998E-2</c:v>
                </c:pt>
                <c:pt idx="655">
                  <c:v>2.4981589560097653E-6</c:v>
                </c:pt>
                <c:pt idx="656">
                  <c:v>1.0204960322722065</c:v>
                </c:pt>
                <c:pt idx="657">
                  <c:v>1.5084260243528828E-4</c:v>
                </c:pt>
                <c:pt idx="658">
                  <c:v>0.85236715515755457</c:v>
                </c:pt>
                <c:pt idx="659">
                  <c:v>0.14228496017845962</c:v>
                </c:pt>
                <c:pt idx="660">
                  <c:v>9.4860391985319259E-2</c:v>
                </c:pt>
                <c:pt idx="661">
                  <c:v>0.18043073631406498</c:v>
                </c:pt>
                <c:pt idx="662">
                  <c:v>0.55483156035036474</c:v>
                </c:pt>
                <c:pt idx="663">
                  <c:v>4.6950464791803144E-4</c:v>
                </c:pt>
                <c:pt idx="664">
                  <c:v>1.3548457348463293E-2</c:v>
                </c:pt>
                <c:pt idx="665">
                  <c:v>1.0734867566507826</c:v>
                </c:pt>
                <c:pt idx="666">
                  <c:v>2.4218837353995992E-2</c:v>
                </c:pt>
                <c:pt idx="667">
                  <c:v>2.9519157869762817E-3</c:v>
                </c:pt>
                <c:pt idx="668">
                  <c:v>3.2233792998643873E-2</c:v>
                </c:pt>
                <c:pt idx="669">
                  <c:v>3.0243536962989086E-5</c:v>
                </c:pt>
                <c:pt idx="670">
                  <c:v>4.640940185746201E-7</c:v>
                </c:pt>
                <c:pt idx="671">
                  <c:v>0.76080128938267322</c:v>
                </c:pt>
                <c:pt idx="672">
                  <c:v>0.24550458305951969</c:v>
                </c:pt>
                <c:pt idx="673">
                  <c:v>0.22464093053119605</c:v>
                </c:pt>
                <c:pt idx="674">
                  <c:v>0.85082332946145278</c:v>
                </c:pt>
                <c:pt idx="675">
                  <c:v>0.18616016073982292</c:v>
                </c:pt>
                <c:pt idx="676">
                  <c:v>3.7381272808922041E-2</c:v>
                </c:pt>
                <c:pt idx="677">
                  <c:v>0.39339834080177299</c:v>
                </c:pt>
                <c:pt idx="678">
                  <c:v>1.4882308357252023E-2</c:v>
                </c:pt>
                <c:pt idx="679">
                  <c:v>4.5337220700032911E-2</c:v>
                </c:pt>
                <c:pt idx="680">
                  <c:v>0.25383227187667329</c:v>
                </c:pt>
                <c:pt idx="681">
                  <c:v>8.8332704787925376E-3</c:v>
                </c:pt>
                <c:pt idx="682">
                  <c:v>5.5295007335148902E-4</c:v>
                </c:pt>
                <c:pt idx="683">
                  <c:v>0.36483736597024646</c:v>
                </c:pt>
                <c:pt idx="684">
                  <c:v>0.22650927034336649</c:v>
                </c:pt>
                <c:pt idx="685">
                  <c:v>0.36770074689845572</c:v>
                </c:pt>
                <c:pt idx="686">
                  <c:v>0.1355727729662066</c:v>
                </c:pt>
                <c:pt idx="687">
                  <c:v>0.82882971557387652</c:v>
                </c:pt>
                <c:pt idx="688">
                  <c:v>9.3545208749512199E-8</c:v>
                </c:pt>
                <c:pt idx="689">
                  <c:v>9.0566175145616282E-2</c:v>
                </c:pt>
                <c:pt idx="690">
                  <c:v>1.0525982340994519E-3</c:v>
                </c:pt>
                <c:pt idx="691">
                  <c:v>1.0670540565566832E-4</c:v>
                </c:pt>
                <c:pt idx="692">
                  <c:v>0.13437183294643465</c:v>
                </c:pt>
                <c:pt idx="693">
                  <c:v>0.20200122367568404</c:v>
                </c:pt>
                <c:pt idx="694">
                  <c:v>1.7089043794533899E-5</c:v>
                </c:pt>
                <c:pt idx="695">
                  <c:v>4.3828287347358976E-8</c:v>
                </c:pt>
                <c:pt idx="696">
                  <c:v>3.6505484142628849E-11</c:v>
                </c:pt>
                <c:pt idx="697">
                  <c:v>2.2995223513156527E-4</c:v>
                </c:pt>
                <c:pt idx="698">
                  <c:v>7.4045403516430027E-4</c:v>
                </c:pt>
                <c:pt idx="699">
                  <c:v>1.9717007670312783E-2</c:v>
                </c:pt>
                <c:pt idx="700">
                  <c:v>1.1896198092162972E-2</c:v>
                </c:pt>
                <c:pt idx="701">
                  <c:v>0.66083717054850022</c:v>
                </c:pt>
                <c:pt idx="702">
                  <c:v>4.9915283146334272E-4</c:v>
                </c:pt>
                <c:pt idx="703">
                  <c:v>2.5307740065483308E-3</c:v>
                </c:pt>
                <c:pt idx="704">
                  <c:v>5.7260083642578292E-2</c:v>
                </c:pt>
                <c:pt idx="705">
                  <c:v>4.2148196025365075E-3</c:v>
                </c:pt>
                <c:pt idx="706">
                  <c:v>5.7951855467856209E-2</c:v>
                </c:pt>
                <c:pt idx="707">
                  <c:v>0.20405225223930973</c:v>
                </c:pt>
                <c:pt idx="708">
                  <c:v>7.4650190840002658E-3</c:v>
                </c:pt>
                <c:pt idx="709">
                  <c:v>0.21246106515287266</c:v>
                </c:pt>
                <c:pt idx="710">
                  <c:v>0.38007457808910139</c:v>
                </c:pt>
                <c:pt idx="711">
                  <c:v>2.1971553085608356E-5</c:v>
                </c:pt>
                <c:pt idx="712">
                  <c:v>0.70596498827941934</c:v>
                </c:pt>
                <c:pt idx="713">
                  <c:v>0.67617367192841904</c:v>
                </c:pt>
                <c:pt idx="714">
                  <c:v>0.60645717584876102</c:v>
                </c:pt>
                <c:pt idx="715">
                  <c:v>2.1956682936225545E-6</c:v>
                </c:pt>
                <c:pt idx="716">
                  <c:v>0.30276248983061727</c:v>
                </c:pt>
                <c:pt idx="717">
                  <c:v>0.32318682940898802</c:v>
                </c:pt>
                <c:pt idx="718">
                  <c:v>2.7750579627146515E-3</c:v>
                </c:pt>
                <c:pt idx="719">
                  <c:v>9.9734665324893047E-3</c:v>
                </c:pt>
                <c:pt idx="720">
                  <c:v>0.69105701524444774</c:v>
                </c:pt>
                <c:pt idx="721">
                  <c:v>8.0206670038230482E-3</c:v>
                </c:pt>
                <c:pt idx="722">
                  <c:v>4.2125328965194686E-3</c:v>
                </c:pt>
                <c:pt idx="723">
                  <c:v>0.5225629650494662</c:v>
                </c:pt>
                <c:pt idx="724">
                  <c:v>8.9501068118691071E-8</c:v>
                </c:pt>
                <c:pt idx="725">
                  <c:v>9.5256975639915559E-2</c:v>
                </c:pt>
                <c:pt idx="726">
                  <c:v>5.1590790765565685E-2</c:v>
                </c:pt>
                <c:pt idx="727">
                  <c:v>0.71794384017795643</c:v>
                </c:pt>
                <c:pt idx="728">
                  <c:v>0.19699342756025826</c:v>
                </c:pt>
                <c:pt idx="729">
                  <c:v>1.0568817398073107E-2</c:v>
                </c:pt>
                <c:pt idx="730">
                  <c:v>1.4848131978790376E-4</c:v>
                </c:pt>
                <c:pt idx="731">
                  <c:v>0.10522294394940419</c:v>
                </c:pt>
                <c:pt idx="732">
                  <c:v>3.2925912002269041E-2</c:v>
                </c:pt>
                <c:pt idx="733">
                  <c:v>0.47763581504387259</c:v>
                </c:pt>
                <c:pt idx="734">
                  <c:v>1.2154011521532684E-4</c:v>
                </c:pt>
                <c:pt idx="735">
                  <c:v>0.67687141060306066</c:v>
                </c:pt>
                <c:pt idx="736">
                  <c:v>1.0135752443421609E-4</c:v>
                </c:pt>
                <c:pt idx="737">
                  <c:v>8.3426783060192478E-4</c:v>
                </c:pt>
                <c:pt idx="738">
                  <c:v>0.35856495049209725</c:v>
                </c:pt>
                <c:pt idx="739">
                  <c:v>1.6428999256113141E-2</c:v>
                </c:pt>
                <c:pt idx="740">
                  <c:v>7.1560564016312708E-2</c:v>
                </c:pt>
                <c:pt idx="741">
                  <c:v>3.6891288475299272E-6</c:v>
                </c:pt>
                <c:pt idx="742">
                  <c:v>0.16863182971414648</c:v>
                </c:pt>
                <c:pt idx="743">
                  <c:v>8.129846973654442E-8</c:v>
                </c:pt>
                <c:pt idx="744">
                  <c:v>4.0684739140443748E-5</c:v>
                </c:pt>
                <c:pt idx="745">
                  <c:v>0.34370687719128229</c:v>
                </c:pt>
                <c:pt idx="746">
                  <c:v>0.63083089031267892</c:v>
                </c:pt>
                <c:pt idx="747">
                  <c:v>0.44198604036348582</c:v>
                </c:pt>
                <c:pt idx="748">
                  <c:v>2.9083664870935812E-2</c:v>
                </c:pt>
                <c:pt idx="749">
                  <c:v>0.49630741292372177</c:v>
                </c:pt>
                <c:pt idx="750">
                  <c:v>0.37966683323854161</c:v>
                </c:pt>
                <c:pt idx="751">
                  <c:v>3.5172748058442268E-3</c:v>
                </c:pt>
                <c:pt idx="752">
                  <c:v>0.5527854490121068</c:v>
                </c:pt>
                <c:pt idx="753">
                  <c:v>7.6020081455885882E-8</c:v>
                </c:pt>
                <c:pt idx="754">
                  <c:v>2.1290756159028203E-3</c:v>
                </c:pt>
                <c:pt idx="755">
                  <c:v>4.7190635258525436E-4</c:v>
                </c:pt>
                <c:pt idx="756">
                  <c:v>1.2463908518194992E-5</c:v>
                </c:pt>
                <c:pt idx="757">
                  <c:v>0.37940528801743922</c:v>
                </c:pt>
                <c:pt idx="758">
                  <c:v>6.1540270074557424E-2</c:v>
                </c:pt>
                <c:pt idx="759">
                  <c:v>2.5821953639957292E-3</c:v>
                </c:pt>
                <c:pt idx="760">
                  <c:v>0</c:v>
                </c:pt>
                <c:pt idx="761">
                  <c:v>3.3457107233098776E-2</c:v>
                </c:pt>
                <c:pt idx="762">
                  <c:v>0.13093796289219922</c:v>
                </c:pt>
                <c:pt idx="763">
                  <c:v>0.67018593747056843</c:v>
                </c:pt>
                <c:pt idx="764">
                  <c:v>7.0296326720371845E-7</c:v>
                </c:pt>
                <c:pt idx="765">
                  <c:v>4.7687170907124591E-4</c:v>
                </c:pt>
                <c:pt idx="766">
                  <c:v>6.146206767667226E-4</c:v>
                </c:pt>
                <c:pt idx="767">
                  <c:v>0.19105686234921004</c:v>
                </c:pt>
                <c:pt idx="768">
                  <c:v>0.36696770122884625</c:v>
                </c:pt>
                <c:pt idx="769">
                  <c:v>1.0938351927693242</c:v>
                </c:pt>
                <c:pt idx="770">
                  <c:v>0.22067733166992573</c:v>
                </c:pt>
                <c:pt idx="771">
                  <c:v>0.10264916281311894</c:v>
                </c:pt>
                <c:pt idx="772">
                  <c:v>0.36784977983832073</c:v>
                </c:pt>
                <c:pt idx="773">
                  <c:v>0.30491094295914439</c:v>
                </c:pt>
                <c:pt idx="774">
                  <c:v>3.7898136363703802E-2</c:v>
                </c:pt>
                <c:pt idx="775">
                  <c:v>2.7984590600510725E-2</c:v>
                </c:pt>
                <c:pt idx="776">
                  <c:v>0.7145955315475897</c:v>
                </c:pt>
                <c:pt idx="777">
                  <c:v>0.93617369068581013</c:v>
                </c:pt>
                <c:pt idx="778">
                  <c:v>1.4439450345134748E-5</c:v>
                </c:pt>
                <c:pt idx="779">
                  <c:v>1.0109341677177945E-2</c:v>
                </c:pt>
                <c:pt idx="780">
                  <c:v>2.2280571130633677E-2</c:v>
                </c:pt>
                <c:pt idx="781">
                  <c:v>4.3223057710881974E-4</c:v>
                </c:pt>
                <c:pt idx="782">
                  <c:v>1.1778721546272604</c:v>
                </c:pt>
                <c:pt idx="783">
                  <c:v>2.0799156889821156E-6</c:v>
                </c:pt>
                <c:pt idx="784">
                  <c:v>2.7571045465224638E-3</c:v>
                </c:pt>
                <c:pt idx="785">
                  <c:v>0.67615325135380733</c:v>
                </c:pt>
                <c:pt idx="786">
                  <c:v>6.057803619780186E-2</c:v>
                </c:pt>
                <c:pt idx="787">
                  <c:v>5.7880269597857525E-3</c:v>
                </c:pt>
                <c:pt idx="788">
                  <c:v>0.68026682726745824</c:v>
                </c:pt>
                <c:pt idx="789">
                  <c:v>0.16748962236149459</c:v>
                </c:pt>
                <c:pt idx="790">
                  <c:v>8.4959389119671033E-2</c:v>
                </c:pt>
                <c:pt idx="791">
                  <c:v>2.2561469044730778E-6</c:v>
                </c:pt>
                <c:pt idx="792">
                  <c:v>3.4357650238966163E-2</c:v>
                </c:pt>
                <c:pt idx="793">
                  <c:v>0.14488879149936251</c:v>
                </c:pt>
                <c:pt idx="794">
                  <c:v>0.23848819489514669</c:v>
                </c:pt>
                <c:pt idx="795">
                  <c:v>6.2079915093752342E-3</c:v>
                </c:pt>
                <c:pt idx="796">
                  <c:v>1.0815826176518715</c:v>
                </c:pt>
                <c:pt idx="797">
                  <c:v>0.38568462194203179</c:v>
                </c:pt>
                <c:pt idx="798">
                  <c:v>0.38866453189834288</c:v>
                </c:pt>
                <c:pt idx="799">
                  <c:v>0.2108743015452095</c:v>
                </c:pt>
                <c:pt idx="800">
                  <c:v>0.99535923547508731</c:v>
                </c:pt>
                <c:pt idx="801">
                  <c:v>0.42183871522130229</c:v>
                </c:pt>
                <c:pt idx="802">
                  <c:v>5.7787309006739682E-10</c:v>
                </c:pt>
                <c:pt idx="803">
                  <c:v>3.3588484795297561E-6</c:v>
                </c:pt>
                <c:pt idx="804">
                  <c:v>2.3534047231610893E-2</c:v>
                </c:pt>
                <c:pt idx="805">
                  <c:v>0.24005525550719028</c:v>
                </c:pt>
                <c:pt idx="806">
                  <c:v>4.2552605571367051E-4</c:v>
                </c:pt>
                <c:pt idx="807">
                  <c:v>2.4236008580681307E-7</c:v>
                </c:pt>
                <c:pt idx="808">
                  <c:v>1.2157004257572521E-6</c:v>
                </c:pt>
                <c:pt idx="809">
                  <c:v>0.13456042476480215</c:v>
                </c:pt>
                <c:pt idx="810">
                  <c:v>0.64832425318433518</c:v>
                </c:pt>
                <c:pt idx="811">
                  <c:v>0.15418558902342569</c:v>
                </c:pt>
                <c:pt idx="812">
                  <c:v>1.0301401520774442</c:v>
                </c:pt>
                <c:pt idx="813">
                  <c:v>1.0050080496610345E-4</c:v>
                </c:pt>
                <c:pt idx="814">
                  <c:v>0.86542689254326877</c:v>
                </c:pt>
                <c:pt idx="815">
                  <c:v>0.55682362577341427</c:v>
                </c:pt>
                <c:pt idx="816">
                  <c:v>1.5892578421142157E-2</c:v>
                </c:pt>
                <c:pt idx="817">
                  <c:v>0.40931619834484295</c:v>
                </c:pt>
                <c:pt idx="818">
                  <c:v>2.4322458908554662E-4</c:v>
                </c:pt>
                <c:pt idx="819">
                  <c:v>0.33826169124995253</c:v>
                </c:pt>
                <c:pt idx="820">
                  <c:v>0.24895604564008311</c:v>
                </c:pt>
                <c:pt idx="821">
                  <c:v>3.5214655856002856E-2</c:v>
                </c:pt>
                <c:pt idx="822">
                  <c:v>2.1673259810790537E-13</c:v>
                </c:pt>
                <c:pt idx="823">
                  <c:v>9.311026166282068E-3</c:v>
                </c:pt>
                <c:pt idx="824">
                  <c:v>9.4846469959647058E-8</c:v>
                </c:pt>
                <c:pt idx="825">
                  <c:v>8.6938359689350736E-8</c:v>
                </c:pt>
                <c:pt idx="826">
                  <c:v>0.69996273672044629</c:v>
                </c:pt>
                <c:pt idx="827">
                  <c:v>0.64336149605588266</c:v>
                </c:pt>
                <c:pt idx="828">
                  <c:v>0.4959027927553773</c:v>
                </c:pt>
                <c:pt idx="829">
                  <c:v>1.0283401894110681E-7</c:v>
                </c:pt>
                <c:pt idx="830">
                  <c:v>3.8240698665095947E-2</c:v>
                </c:pt>
                <c:pt idx="831">
                  <c:v>0.14824418023680935</c:v>
                </c:pt>
                <c:pt idx="832">
                  <c:v>0.21260274293281825</c:v>
                </c:pt>
                <c:pt idx="833">
                  <c:v>4.0992009577796714E-3</c:v>
                </c:pt>
                <c:pt idx="834">
                  <c:v>0.12443986467838131</c:v>
                </c:pt>
                <c:pt idx="835">
                  <c:v>0.93204876824273808</c:v>
                </c:pt>
                <c:pt idx="836">
                  <c:v>0.30348472581697883</c:v>
                </c:pt>
                <c:pt idx="837">
                  <c:v>0.29013872334874363</c:v>
                </c:pt>
                <c:pt idx="838">
                  <c:v>1.0310996802188717</c:v>
                </c:pt>
                <c:pt idx="839">
                  <c:v>7.1308051662597833E-3</c:v>
                </c:pt>
                <c:pt idx="840">
                  <c:v>6.8696558577503427E-4</c:v>
                </c:pt>
                <c:pt idx="841">
                  <c:v>5.8345592282066702E-9</c:v>
                </c:pt>
                <c:pt idx="842">
                  <c:v>0.55395614495745449</c:v>
                </c:pt>
                <c:pt idx="843">
                  <c:v>0.50407723663027448</c:v>
                </c:pt>
                <c:pt idx="844">
                  <c:v>2.3949553689381558E-7</c:v>
                </c:pt>
                <c:pt idx="845">
                  <c:v>0.24507526635011501</c:v>
                </c:pt>
                <c:pt idx="846">
                  <c:v>0.66259699145126683</c:v>
                </c:pt>
                <c:pt idx="847">
                  <c:v>0.10439161215661476</c:v>
                </c:pt>
                <c:pt idx="848">
                  <c:v>0.15846076194701511</c:v>
                </c:pt>
                <c:pt idx="849">
                  <c:v>4.9141551855263082E-5</c:v>
                </c:pt>
                <c:pt idx="850">
                  <c:v>5.8127764394897974E-3</c:v>
                </c:pt>
                <c:pt idx="851">
                  <c:v>1.2168149811165033E-4</c:v>
                </c:pt>
                <c:pt idx="852">
                  <c:v>1.2554787803064544</c:v>
                </c:pt>
                <c:pt idx="853">
                  <c:v>4.9200105024985216E-2</c:v>
                </c:pt>
                <c:pt idx="854">
                  <c:v>0</c:v>
                </c:pt>
                <c:pt idx="855">
                  <c:v>0.72380419477037228</c:v>
                </c:pt>
                <c:pt idx="856">
                  <c:v>4.5808818337645302E-2</c:v>
                </c:pt>
                <c:pt idx="857">
                  <c:v>0.75313559184187873</c:v>
                </c:pt>
                <c:pt idx="858">
                  <c:v>3.1788187041372577E-11</c:v>
                </c:pt>
                <c:pt idx="859">
                  <c:v>0.3649411276257013</c:v>
                </c:pt>
                <c:pt idx="860">
                  <c:v>1.5995037379430789E-2</c:v>
                </c:pt>
                <c:pt idx="861">
                  <c:v>1.4992835326327952E-3</c:v>
                </c:pt>
                <c:pt idx="862">
                  <c:v>0.75523984903526065</c:v>
                </c:pt>
                <c:pt idx="863">
                  <c:v>3.9484857258400424E-4</c:v>
                </c:pt>
                <c:pt idx="864">
                  <c:v>0.3024331611303922</c:v>
                </c:pt>
                <c:pt idx="865">
                  <c:v>0.52399615496350016</c:v>
                </c:pt>
                <c:pt idx="866">
                  <c:v>1.3924740633075396E-4</c:v>
                </c:pt>
                <c:pt idx="867">
                  <c:v>7.1054876713189441E-2</c:v>
                </c:pt>
                <c:pt idx="868">
                  <c:v>2.8996172756896026E-2</c:v>
                </c:pt>
                <c:pt idx="869">
                  <c:v>6.8229781776725437E-2</c:v>
                </c:pt>
                <c:pt idx="870">
                  <c:v>0.30948862868211702</c:v>
                </c:pt>
                <c:pt idx="871">
                  <c:v>2.7667749221868525E-2</c:v>
                </c:pt>
                <c:pt idx="872">
                  <c:v>0.33638245219204788</c:v>
                </c:pt>
                <c:pt idx="873">
                  <c:v>2.2139821666498725E-3</c:v>
                </c:pt>
                <c:pt idx="874">
                  <c:v>1.422881132078157E-4</c:v>
                </c:pt>
                <c:pt idx="875">
                  <c:v>2.7245062431630919E-2</c:v>
                </c:pt>
                <c:pt idx="876">
                  <c:v>1.4800626958566028E-6</c:v>
                </c:pt>
                <c:pt idx="877">
                  <c:v>0.92772150932607012</c:v>
                </c:pt>
                <c:pt idx="878">
                  <c:v>0.16034787559392266</c:v>
                </c:pt>
                <c:pt idx="879">
                  <c:v>1.250677497229211</c:v>
                </c:pt>
                <c:pt idx="880">
                  <c:v>0.29156682547930518</c:v>
                </c:pt>
                <c:pt idx="881">
                  <c:v>1.8255046817028998E-10</c:v>
                </c:pt>
                <c:pt idx="882">
                  <c:v>0.15973166430130864</c:v>
                </c:pt>
                <c:pt idx="883">
                  <c:v>0.35352362018689881</c:v>
                </c:pt>
                <c:pt idx="884">
                  <c:v>1.4680843822392992E-3</c:v>
                </c:pt>
                <c:pt idx="885">
                  <c:v>2.7445950592577958E-4</c:v>
                </c:pt>
                <c:pt idx="886">
                  <c:v>0.20721261975756183</c:v>
                </c:pt>
                <c:pt idx="887">
                  <c:v>0</c:v>
                </c:pt>
                <c:pt idx="888">
                  <c:v>5.5989298525335686E-4</c:v>
                </c:pt>
                <c:pt idx="889">
                  <c:v>6.1005422193210292E-2</c:v>
                </c:pt>
                <c:pt idx="890">
                  <c:v>0.25178189126067835</c:v>
                </c:pt>
                <c:pt idx="891">
                  <c:v>0.1499871582412052</c:v>
                </c:pt>
                <c:pt idx="892">
                  <c:v>1.8654481514901868E-2</c:v>
                </c:pt>
                <c:pt idx="893">
                  <c:v>0.42857030089993348</c:v>
                </c:pt>
                <c:pt idx="894">
                  <c:v>1.6813631724667337E-8</c:v>
                </c:pt>
                <c:pt idx="895">
                  <c:v>0.11929933563498912</c:v>
                </c:pt>
                <c:pt idx="896">
                  <c:v>1.6045279208509379E-6</c:v>
                </c:pt>
                <c:pt idx="897">
                  <c:v>2.6419149783574471E-9</c:v>
                </c:pt>
                <c:pt idx="898">
                  <c:v>7.6234043573254681E-3</c:v>
                </c:pt>
                <c:pt idx="899">
                  <c:v>0.63952936603118693</c:v>
                </c:pt>
                <c:pt idx="900">
                  <c:v>0.51718602124772661</c:v>
                </c:pt>
                <c:pt idx="901">
                  <c:v>1.1881146891500336</c:v>
                </c:pt>
                <c:pt idx="902">
                  <c:v>6.4270728820902875E-7</c:v>
                </c:pt>
                <c:pt idx="903">
                  <c:v>1.617511246328012E-5</c:v>
                </c:pt>
                <c:pt idx="904">
                  <c:v>0.15525430385981404</c:v>
                </c:pt>
                <c:pt idx="905">
                  <c:v>1.7187191520268791E-2</c:v>
                </c:pt>
                <c:pt idx="906">
                  <c:v>0.4122754351782994</c:v>
                </c:pt>
                <c:pt idx="907">
                  <c:v>7.6196497898841878E-2</c:v>
                </c:pt>
                <c:pt idx="908">
                  <c:v>0.72637931569839398</c:v>
                </c:pt>
                <c:pt idx="909">
                  <c:v>1.8409851826937151E-4</c:v>
                </c:pt>
                <c:pt idx="910">
                  <c:v>0.14727620808171471</c:v>
                </c:pt>
                <c:pt idx="911">
                  <c:v>8.5092060513709655E-2</c:v>
                </c:pt>
                <c:pt idx="912">
                  <c:v>0.85829807496998867</c:v>
                </c:pt>
                <c:pt idx="913">
                  <c:v>6.833128049255283E-4</c:v>
                </c:pt>
                <c:pt idx="914">
                  <c:v>0.56878801696838555</c:v>
                </c:pt>
                <c:pt idx="915">
                  <c:v>1.8827943543069155E-6</c:v>
                </c:pt>
                <c:pt idx="916">
                  <c:v>0.96726379770744531</c:v>
                </c:pt>
                <c:pt idx="917">
                  <c:v>0.8621257625668598</c:v>
                </c:pt>
                <c:pt idx="918">
                  <c:v>0.14368050483341002</c:v>
                </c:pt>
                <c:pt idx="919">
                  <c:v>7.3137006742987912E-2</c:v>
                </c:pt>
                <c:pt idx="920">
                  <c:v>0.11187136648766839</c:v>
                </c:pt>
                <c:pt idx="921">
                  <c:v>4.8567661586754053E-2</c:v>
                </c:pt>
                <c:pt idx="922">
                  <c:v>0.53177657420456803</c:v>
                </c:pt>
                <c:pt idx="923">
                  <c:v>2.6807723243711867E-3</c:v>
                </c:pt>
                <c:pt idx="924">
                  <c:v>1.4535750643766524E-3</c:v>
                </c:pt>
                <c:pt idx="925">
                  <c:v>0.22652047764942382</c:v>
                </c:pt>
                <c:pt idx="926">
                  <c:v>1.8510885221370132E-3</c:v>
                </c:pt>
                <c:pt idx="927">
                  <c:v>0.51565319195960879</c:v>
                </c:pt>
                <c:pt idx="928">
                  <c:v>0.5142238418407894</c:v>
                </c:pt>
                <c:pt idx="929">
                  <c:v>0.31655697024455876</c:v>
                </c:pt>
                <c:pt idx="930">
                  <c:v>4.5780758455109235E-3</c:v>
                </c:pt>
                <c:pt idx="931">
                  <c:v>0.61687715299583623</c:v>
                </c:pt>
                <c:pt idx="932">
                  <c:v>0.19338890150706095</c:v>
                </c:pt>
                <c:pt idx="933">
                  <c:v>0.29992159429667736</c:v>
                </c:pt>
                <c:pt idx="934">
                  <c:v>6.754584003098868E-2</c:v>
                </c:pt>
                <c:pt idx="935">
                  <c:v>3.7281694633903174E-3</c:v>
                </c:pt>
                <c:pt idx="936">
                  <c:v>1.2457753053259168</c:v>
                </c:pt>
                <c:pt idx="937">
                  <c:v>3.0991202968291977E-2</c:v>
                </c:pt>
                <c:pt idx="938">
                  <c:v>0.45305233272407397</c:v>
                </c:pt>
                <c:pt idx="939">
                  <c:v>0.41355252919498592</c:v>
                </c:pt>
                <c:pt idx="940">
                  <c:v>1.6826496539676774E-3</c:v>
                </c:pt>
                <c:pt idx="941">
                  <c:v>0.93033109447707141</c:v>
                </c:pt>
                <c:pt idx="942">
                  <c:v>7.4270976573796938E-4</c:v>
                </c:pt>
                <c:pt idx="943">
                  <c:v>3.4391568863104328E-2</c:v>
                </c:pt>
                <c:pt idx="944">
                  <c:v>1.9245365778251165E-2</c:v>
                </c:pt>
                <c:pt idx="945">
                  <c:v>0.85081715021258952</c:v>
                </c:pt>
                <c:pt idx="946">
                  <c:v>0.21242574974014228</c:v>
                </c:pt>
                <c:pt idx="947">
                  <c:v>0.13864913847497165</c:v>
                </c:pt>
                <c:pt idx="948">
                  <c:v>6.7286879997702165E-2</c:v>
                </c:pt>
                <c:pt idx="949">
                  <c:v>0.48156009965969254</c:v>
                </c:pt>
                <c:pt idx="950">
                  <c:v>3.1417559434433751E-2</c:v>
                </c:pt>
                <c:pt idx="951">
                  <c:v>5.9015378432341597E-3</c:v>
                </c:pt>
                <c:pt idx="952">
                  <c:v>0.13105733636558792</c:v>
                </c:pt>
                <c:pt idx="953">
                  <c:v>1.3177431124081983E-8</c:v>
                </c:pt>
                <c:pt idx="954">
                  <c:v>4.2072386612295336E-2</c:v>
                </c:pt>
                <c:pt idx="955">
                  <c:v>2.109936265426722E-2</c:v>
                </c:pt>
                <c:pt idx="956">
                  <c:v>0.18955802943877062</c:v>
                </c:pt>
                <c:pt idx="957">
                  <c:v>1.4092422439524516E-2</c:v>
                </c:pt>
                <c:pt idx="958">
                  <c:v>1.7943143443188713E-2</c:v>
                </c:pt>
                <c:pt idx="959">
                  <c:v>0.55593001670013031</c:v>
                </c:pt>
                <c:pt idx="960">
                  <c:v>0.15577196295499557</c:v>
                </c:pt>
                <c:pt idx="961">
                  <c:v>1.158113491233656E-2</c:v>
                </c:pt>
                <c:pt idx="962">
                  <c:v>8.2949764784995343E-9</c:v>
                </c:pt>
                <c:pt idx="963">
                  <c:v>0.43154588204408784</c:v>
                </c:pt>
                <c:pt idx="964">
                  <c:v>2.6805925060075702E-7</c:v>
                </c:pt>
                <c:pt idx="965">
                  <c:v>0.66837173128292282</c:v>
                </c:pt>
                <c:pt idx="966">
                  <c:v>0.28123577772937358</c:v>
                </c:pt>
                <c:pt idx="967">
                  <c:v>0.34161807315996956</c:v>
                </c:pt>
                <c:pt idx="968">
                  <c:v>0.14677915529926625</c:v>
                </c:pt>
                <c:pt idx="969">
                  <c:v>9.630958670972696E-3</c:v>
                </c:pt>
                <c:pt idx="970">
                  <c:v>4.7408372941940462E-3</c:v>
                </c:pt>
                <c:pt idx="971">
                  <c:v>0.82623214979880633</c:v>
                </c:pt>
                <c:pt idx="972">
                  <c:v>1.0574822892971113E-6</c:v>
                </c:pt>
                <c:pt idx="973">
                  <c:v>0.29780359819329527</c:v>
                </c:pt>
                <c:pt idx="974">
                  <c:v>5.8251266856407947E-2</c:v>
                </c:pt>
                <c:pt idx="975">
                  <c:v>0.48935919045707515</c:v>
                </c:pt>
                <c:pt idx="976">
                  <c:v>0.33103864566777341</c:v>
                </c:pt>
                <c:pt idx="977">
                  <c:v>0.69268291854910991</c:v>
                </c:pt>
                <c:pt idx="978">
                  <c:v>1.1596741322908823</c:v>
                </c:pt>
                <c:pt idx="979">
                  <c:v>6.993404257741249E-8</c:v>
                </c:pt>
                <c:pt idx="980">
                  <c:v>1.9036605299181991E-10</c:v>
                </c:pt>
                <c:pt idx="981">
                  <c:v>1.7852296527022114E-3</c:v>
                </c:pt>
                <c:pt idx="982">
                  <c:v>1.0080640280432718E-5</c:v>
                </c:pt>
                <c:pt idx="983">
                  <c:v>0.15074749193492604</c:v>
                </c:pt>
                <c:pt idx="984">
                  <c:v>0.14576313945234792</c:v>
                </c:pt>
                <c:pt idx="985">
                  <c:v>0</c:v>
                </c:pt>
                <c:pt idx="986">
                  <c:v>0</c:v>
                </c:pt>
                <c:pt idx="987">
                  <c:v>7.09024485331214E-9</c:v>
                </c:pt>
                <c:pt idx="988">
                  <c:v>0.1951403000486005</c:v>
                </c:pt>
                <c:pt idx="989">
                  <c:v>0.12881821227482468</c:v>
                </c:pt>
                <c:pt idx="990">
                  <c:v>4.8125762691165414E-3</c:v>
                </c:pt>
                <c:pt idx="991">
                  <c:v>0.70345640011330746</c:v>
                </c:pt>
                <c:pt idx="992">
                  <c:v>0.10586263961651246</c:v>
                </c:pt>
                <c:pt idx="993">
                  <c:v>0.28849660556878104</c:v>
                </c:pt>
                <c:pt idx="994">
                  <c:v>9.1132803155091944E-8</c:v>
                </c:pt>
                <c:pt idx="995">
                  <c:v>1.3264586789545224E-3</c:v>
                </c:pt>
                <c:pt idx="996">
                  <c:v>1.2762383930413602E-5</c:v>
                </c:pt>
                <c:pt idx="997">
                  <c:v>7.4844243396159135E-3</c:v>
                </c:pt>
                <c:pt idx="998">
                  <c:v>4.5137594311858445E-2</c:v>
                </c:pt>
                <c:pt idx="999">
                  <c:v>0.67877148554641198</c:v>
                </c:pt>
                <c:pt idx="1000">
                  <c:v>6.6297412765226535E-2</c:v>
                </c:pt>
                <c:pt idx="1001">
                  <c:v>0.46482146014286829</c:v>
                </c:pt>
                <c:pt idx="1002">
                  <c:v>8.3527887848792379E-3</c:v>
                </c:pt>
                <c:pt idx="1003">
                  <c:v>0.34754813045678445</c:v>
                </c:pt>
                <c:pt idx="1004">
                  <c:v>1.7111424975343889E-2</c:v>
                </c:pt>
                <c:pt idx="1005">
                  <c:v>2.5666652745009115E-2</c:v>
                </c:pt>
                <c:pt idx="1006">
                  <c:v>0.23680487661563904</c:v>
                </c:pt>
                <c:pt idx="1007">
                  <c:v>4.9579315530328197E-4</c:v>
                </c:pt>
                <c:pt idx="1008">
                  <c:v>0.82982421478780244</c:v>
                </c:pt>
                <c:pt idx="1009">
                  <c:v>0.1286509809282235</c:v>
                </c:pt>
                <c:pt idx="1010">
                  <c:v>1.1905012543941784E-2</c:v>
                </c:pt>
                <c:pt idx="1011">
                  <c:v>7.6749087705380861E-4</c:v>
                </c:pt>
                <c:pt idx="1012">
                  <c:v>0.14543436811145252</c:v>
                </c:pt>
                <c:pt idx="1013">
                  <c:v>4.0639432120128693E-7</c:v>
                </c:pt>
                <c:pt idx="1014">
                  <c:v>1.66810850531585E-2</c:v>
                </c:pt>
                <c:pt idx="1015">
                  <c:v>0.30189120747436404</c:v>
                </c:pt>
                <c:pt idx="1016">
                  <c:v>7.9538160522836889E-4</c:v>
                </c:pt>
                <c:pt idx="1017">
                  <c:v>8.4122519707451545E-5</c:v>
                </c:pt>
                <c:pt idx="1018">
                  <c:v>0.37232289471494184</c:v>
                </c:pt>
                <c:pt idx="1019">
                  <c:v>2.7242910143749164E-6</c:v>
                </c:pt>
                <c:pt idx="1020">
                  <c:v>0.79510255909214267</c:v>
                </c:pt>
                <c:pt idx="1021">
                  <c:v>1.4176212699897795E-2</c:v>
                </c:pt>
                <c:pt idx="1022">
                  <c:v>0.3560261651237564</c:v>
                </c:pt>
                <c:pt idx="1023">
                  <c:v>0.50024197019215644</c:v>
                </c:pt>
                <c:pt idx="1024">
                  <c:v>0.19910225307416871</c:v>
                </c:pt>
                <c:pt idx="1025">
                  <c:v>6.2549046891406238E-2</c:v>
                </c:pt>
                <c:pt idx="1026">
                  <c:v>4.4159107685827613E-2</c:v>
                </c:pt>
                <c:pt idx="1027">
                  <c:v>1.4532726905208782E-9</c:v>
                </c:pt>
                <c:pt idx="1028">
                  <c:v>4.0015938614942628E-5</c:v>
                </c:pt>
                <c:pt idx="1029">
                  <c:v>1.2137838124518727</c:v>
                </c:pt>
                <c:pt idx="1030">
                  <c:v>2.8542688949112192E-2</c:v>
                </c:pt>
                <c:pt idx="1031">
                  <c:v>8.2246134747613192E-2</c:v>
                </c:pt>
                <c:pt idx="1032">
                  <c:v>4.9497989351382124E-2</c:v>
                </c:pt>
                <c:pt idx="1033">
                  <c:v>0.24133565477555127</c:v>
                </c:pt>
                <c:pt idx="1034">
                  <c:v>2.6642096917855477E-10</c:v>
                </c:pt>
                <c:pt idx="1035">
                  <c:v>0.10135955797237796</c:v>
                </c:pt>
                <c:pt idx="1036">
                  <c:v>3.8205839384937254E-10</c:v>
                </c:pt>
                <c:pt idx="1037">
                  <c:v>5.6729227707262686E-6</c:v>
                </c:pt>
                <c:pt idx="1038">
                  <c:v>2.3060755177275352E-3</c:v>
                </c:pt>
                <c:pt idx="1039">
                  <c:v>9.0798290126839182E-2</c:v>
                </c:pt>
                <c:pt idx="1040">
                  <c:v>6.1586681880679913E-4</c:v>
                </c:pt>
                <c:pt idx="1041">
                  <c:v>0.57182709316959457</c:v>
                </c:pt>
                <c:pt idx="1042">
                  <c:v>2.7106810138577101E-3</c:v>
                </c:pt>
                <c:pt idx="1043">
                  <c:v>0.29892307084252639</c:v>
                </c:pt>
                <c:pt idx="1044">
                  <c:v>0.37676456443311146</c:v>
                </c:pt>
                <c:pt idx="1045">
                  <c:v>0.29513634058662042</c:v>
                </c:pt>
                <c:pt idx="1046">
                  <c:v>5.5179810335528951E-7</c:v>
                </c:pt>
                <c:pt idx="1047">
                  <c:v>1.2922968848854759E-7</c:v>
                </c:pt>
                <c:pt idx="1048">
                  <c:v>0.22963713397948254</c:v>
                </c:pt>
                <c:pt idx="1049">
                  <c:v>0.46322354926843795</c:v>
                </c:pt>
                <c:pt idx="1050">
                  <c:v>1.1211574890747648E-10</c:v>
                </c:pt>
                <c:pt idx="1051">
                  <c:v>3.0814909776058736E-6</c:v>
                </c:pt>
                <c:pt idx="1052">
                  <c:v>0.12147319050545906</c:v>
                </c:pt>
                <c:pt idx="1053">
                  <c:v>0.15964171793503282</c:v>
                </c:pt>
                <c:pt idx="1054">
                  <c:v>0.1498786392743191</c:v>
                </c:pt>
                <c:pt idx="1055">
                  <c:v>0.3339192756889563</c:v>
                </c:pt>
                <c:pt idx="1056">
                  <c:v>6.2488415075401246E-2</c:v>
                </c:pt>
                <c:pt idx="1057">
                  <c:v>0.13913373273826982</c:v>
                </c:pt>
                <c:pt idx="1058">
                  <c:v>2.5211239626398412E-2</c:v>
                </c:pt>
                <c:pt idx="1059">
                  <c:v>4.2842629611604038E-10</c:v>
                </c:pt>
                <c:pt idx="1060">
                  <c:v>1.1741974578949328E-3</c:v>
                </c:pt>
                <c:pt idx="1061">
                  <c:v>2.9513263712821945E-2</c:v>
                </c:pt>
                <c:pt idx="1062">
                  <c:v>1.3763781003525781E-2</c:v>
                </c:pt>
                <c:pt idx="1063">
                  <c:v>0.43255269845124233</c:v>
                </c:pt>
                <c:pt idx="1064">
                  <c:v>3.9886736773255272E-6</c:v>
                </c:pt>
                <c:pt idx="1065">
                  <c:v>9.3717359724664009E-10</c:v>
                </c:pt>
                <c:pt idx="1066">
                  <c:v>0.72546735452679334</c:v>
                </c:pt>
                <c:pt idx="1067">
                  <c:v>8.2493620103158222E-2</c:v>
                </c:pt>
                <c:pt idx="1068">
                  <c:v>1.0863373943245977</c:v>
                </c:pt>
                <c:pt idx="1069">
                  <c:v>0.59154856010555612</c:v>
                </c:pt>
                <c:pt idx="1070">
                  <c:v>1.1134685350843934</c:v>
                </c:pt>
                <c:pt idx="1071">
                  <c:v>1.3554742641704429E-2</c:v>
                </c:pt>
                <c:pt idx="1072">
                  <c:v>4.8052491988809266E-2</c:v>
                </c:pt>
                <c:pt idx="1073">
                  <c:v>2.1030857833265134E-2</c:v>
                </c:pt>
                <c:pt idx="1074">
                  <c:v>0.15859676248855958</c:v>
                </c:pt>
                <c:pt idx="1075">
                  <c:v>1.7082730041543496E-3</c:v>
                </c:pt>
                <c:pt idx="1076">
                  <c:v>0.62902983683426195</c:v>
                </c:pt>
                <c:pt idx="1077">
                  <c:v>5.1004617005162893E-2</c:v>
                </c:pt>
                <c:pt idx="1078">
                  <c:v>0.1376531160834758</c:v>
                </c:pt>
                <c:pt idx="1079">
                  <c:v>3.1045433401664054E-3</c:v>
                </c:pt>
                <c:pt idx="1080">
                  <c:v>2.3022299044992613E-3</c:v>
                </c:pt>
                <c:pt idx="1081">
                  <c:v>0.34754576975646856</c:v>
                </c:pt>
                <c:pt idx="1082">
                  <c:v>0.13833249231558059</c:v>
                </c:pt>
                <c:pt idx="1083">
                  <c:v>0.20900357214850823</c:v>
                </c:pt>
                <c:pt idx="1084">
                  <c:v>1.2990420879968458E-7</c:v>
                </c:pt>
                <c:pt idx="1085">
                  <c:v>4.653391436110732E-2</c:v>
                </c:pt>
                <c:pt idx="1086">
                  <c:v>0.32422322386523983</c:v>
                </c:pt>
                <c:pt idx="1087">
                  <c:v>0.83767323427731522</c:v>
                </c:pt>
                <c:pt idx="1088">
                  <c:v>2.695215700813185E-2</c:v>
                </c:pt>
                <c:pt idx="1089">
                  <c:v>0.61614214820407132</c:v>
                </c:pt>
                <c:pt idx="1090">
                  <c:v>7.2498309563688102E-3</c:v>
                </c:pt>
                <c:pt idx="1091">
                  <c:v>0.36331661579055641</c:v>
                </c:pt>
                <c:pt idx="1092">
                  <c:v>3.0111706447223628E-3</c:v>
                </c:pt>
                <c:pt idx="1093">
                  <c:v>1.2473039567723177E-2</c:v>
                </c:pt>
                <c:pt idx="1094">
                  <c:v>2.6994306590985414E-8</c:v>
                </c:pt>
                <c:pt idx="1095">
                  <c:v>0.92539272105341341</c:v>
                </c:pt>
                <c:pt idx="1096">
                  <c:v>1.0012067094706444E-2</c:v>
                </c:pt>
                <c:pt idx="1097">
                  <c:v>1.5508193824127195E-4</c:v>
                </c:pt>
                <c:pt idx="1098">
                  <c:v>0.68954263858737019</c:v>
                </c:pt>
                <c:pt idx="1099">
                  <c:v>0.32739870203253951</c:v>
                </c:pt>
                <c:pt idx="1100">
                  <c:v>2.4791325487180855E-3</c:v>
                </c:pt>
                <c:pt idx="1101">
                  <c:v>0.24825909004636654</c:v>
                </c:pt>
                <c:pt idx="1102">
                  <c:v>3.3528308333922688E-2</c:v>
                </c:pt>
                <c:pt idx="1103">
                  <c:v>1.2381361952023592E-2</c:v>
                </c:pt>
                <c:pt idx="1104">
                  <c:v>3.2233656394993558E-4</c:v>
                </c:pt>
                <c:pt idx="1105">
                  <c:v>5.7180865475535631E-3</c:v>
                </c:pt>
                <c:pt idx="1106">
                  <c:v>0</c:v>
                </c:pt>
                <c:pt idx="1107">
                  <c:v>0.1593739861913451</c:v>
                </c:pt>
                <c:pt idx="1108">
                  <c:v>3.0449866565745561E-2</c:v>
                </c:pt>
                <c:pt idx="1109">
                  <c:v>2.6399056464746086E-2</c:v>
                </c:pt>
                <c:pt idx="1110">
                  <c:v>0.15580907046723763</c:v>
                </c:pt>
                <c:pt idx="1111">
                  <c:v>0.24511807733014365</c:v>
                </c:pt>
                <c:pt idx="1112">
                  <c:v>1.4146144782819714E-7</c:v>
                </c:pt>
                <c:pt idx="1113">
                  <c:v>0.67181138877261837</c:v>
                </c:pt>
                <c:pt idx="1114">
                  <c:v>3.1064712730277669E-2</c:v>
                </c:pt>
                <c:pt idx="1115">
                  <c:v>2.2886958029532554E-3</c:v>
                </c:pt>
                <c:pt idx="1116">
                  <c:v>0.14311976131828558</c:v>
                </c:pt>
                <c:pt idx="1117">
                  <c:v>0.1548272627665645</c:v>
                </c:pt>
                <c:pt idx="1118">
                  <c:v>0.20662745383032829</c:v>
                </c:pt>
                <c:pt idx="1119">
                  <c:v>3.0922317152158731E-2</c:v>
                </c:pt>
                <c:pt idx="1120">
                  <c:v>4.3759377360284775E-9</c:v>
                </c:pt>
                <c:pt idx="1121">
                  <c:v>1.7005326963016491E-2</c:v>
                </c:pt>
                <c:pt idx="1122">
                  <c:v>0.21583141396406302</c:v>
                </c:pt>
                <c:pt idx="1123">
                  <c:v>0.14077076321506188</c:v>
                </c:pt>
                <c:pt idx="1124">
                  <c:v>1.2943751356593014</c:v>
                </c:pt>
                <c:pt idx="1125">
                  <c:v>3.0465765464542968E-3</c:v>
                </c:pt>
                <c:pt idx="1126">
                  <c:v>7.2482962467830838E-8</c:v>
                </c:pt>
                <c:pt idx="1127">
                  <c:v>0.38482490550452031</c:v>
                </c:pt>
                <c:pt idx="1128">
                  <c:v>9.9820425170823346E-2</c:v>
                </c:pt>
                <c:pt idx="1129">
                  <c:v>1.264481283535567</c:v>
                </c:pt>
                <c:pt idx="1130">
                  <c:v>1.9294367077947109E-3</c:v>
                </c:pt>
                <c:pt idx="1131">
                  <c:v>4.6068427832604619E-2</c:v>
                </c:pt>
                <c:pt idx="1132">
                  <c:v>1.2248820202875947E-4</c:v>
                </c:pt>
                <c:pt idx="1133">
                  <c:v>4.0158912083334261E-2</c:v>
                </c:pt>
                <c:pt idx="1134">
                  <c:v>1.1294722619554696</c:v>
                </c:pt>
                <c:pt idx="1135">
                  <c:v>0.28084949625059996</c:v>
                </c:pt>
                <c:pt idx="1136">
                  <c:v>1.0537440780383134</c:v>
                </c:pt>
                <c:pt idx="1137">
                  <c:v>0</c:v>
                </c:pt>
                <c:pt idx="1138">
                  <c:v>0.31042382376378652</c:v>
                </c:pt>
                <c:pt idx="1139">
                  <c:v>0.491889977718382</c:v>
                </c:pt>
                <c:pt idx="1140">
                  <c:v>0.73846287069591776</c:v>
                </c:pt>
                <c:pt idx="1141">
                  <c:v>2.7508405310986188E-12</c:v>
                </c:pt>
                <c:pt idx="1142">
                  <c:v>4.008117957315032E-4</c:v>
                </c:pt>
                <c:pt idx="1143">
                  <c:v>0</c:v>
                </c:pt>
                <c:pt idx="1144">
                  <c:v>5.8363116936214236E-3</c:v>
                </c:pt>
                <c:pt idx="1145">
                  <c:v>2.0462749284532768E-4</c:v>
                </c:pt>
                <c:pt idx="1146">
                  <c:v>0.20953109632925615</c:v>
                </c:pt>
                <c:pt idx="1147">
                  <c:v>0.15807903979536556</c:v>
                </c:pt>
                <c:pt idx="1148">
                  <c:v>5.9199254894536875E-2</c:v>
                </c:pt>
                <c:pt idx="1149">
                  <c:v>2.6274823515641946E-5</c:v>
                </c:pt>
                <c:pt idx="1150">
                  <c:v>1.3180017624226143E-2</c:v>
                </c:pt>
                <c:pt idx="1151">
                  <c:v>1.097532140410993</c:v>
                </c:pt>
                <c:pt idx="1152">
                  <c:v>1.2579220008157173</c:v>
                </c:pt>
                <c:pt idx="1153">
                  <c:v>0.48693176301818974</c:v>
                </c:pt>
                <c:pt idx="1154">
                  <c:v>2.9370717505031639E-2</c:v>
                </c:pt>
                <c:pt idx="1155">
                  <c:v>0.96372403784420735</c:v>
                </c:pt>
                <c:pt idx="1156">
                  <c:v>1.2560137403478526</c:v>
                </c:pt>
                <c:pt idx="1157">
                  <c:v>0.57007867395385037</c:v>
                </c:pt>
                <c:pt idx="1158">
                  <c:v>3.8640718122809407E-4</c:v>
                </c:pt>
                <c:pt idx="1159">
                  <c:v>1.2668873826146134</c:v>
                </c:pt>
                <c:pt idx="1160">
                  <c:v>1.3966270194139092E-3</c:v>
                </c:pt>
                <c:pt idx="1161">
                  <c:v>0.15744292816174241</c:v>
                </c:pt>
                <c:pt idx="1162">
                  <c:v>0.72989120564067611</c:v>
                </c:pt>
                <c:pt idx="1163">
                  <c:v>0.31788263999898897</c:v>
                </c:pt>
                <c:pt idx="1164">
                  <c:v>8.7286617981376519E-2</c:v>
                </c:pt>
                <c:pt idx="1165">
                  <c:v>2.1067800164343779E-2</c:v>
                </c:pt>
                <c:pt idx="1166">
                  <c:v>1.2832526328146777E-2</c:v>
                </c:pt>
                <c:pt idx="1167">
                  <c:v>1.0196577089762537</c:v>
                </c:pt>
                <c:pt idx="1168">
                  <c:v>0.29821790577011992</c:v>
                </c:pt>
                <c:pt idx="1169">
                  <c:v>2.7249243300628116E-2</c:v>
                </c:pt>
                <c:pt idx="1170">
                  <c:v>0.88413976780407366</c:v>
                </c:pt>
                <c:pt idx="1171">
                  <c:v>0.36008981121286693</c:v>
                </c:pt>
                <c:pt idx="1172">
                  <c:v>9.8288911278322087E-6</c:v>
                </c:pt>
                <c:pt idx="1173">
                  <c:v>8.168369199770422E-9</c:v>
                </c:pt>
                <c:pt idx="1174">
                  <c:v>8.6164681757220793E-2</c:v>
                </c:pt>
                <c:pt idx="1175">
                  <c:v>4.7867707508432271E-3</c:v>
                </c:pt>
                <c:pt idx="1176">
                  <c:v>0.64865124640928995</c:v>
                </c:pt>
                <c:pt idx="1177">
                  <c:v>2.057157580067364E-2</c:v>
                </c:pt>
                <c:pt idx="1178">
                  <c:v>0.2846965785023981</c:v>
                </c:pt>
                <c:pt idx="1179">
                  <c:v>0.2482533261206081</c:v>
                </c:pt>
                <c:pt idx="1180">
                  <c:v>0.32327803799446875</c:v>
                </c:pt>
                <c:pt idx="1181">
                  <c:v>8.9109679535714706E-3</c:v>
                </c:pt>
                <c:pt idx="1182">
                  <c:v>9.1052996935355401E-2</c:v>
                </c:pt>
                <c:pt idx="1183">
                  <c:v>0.36189062718458764</c:v>
                </c:pt>
                <c:pt idx="1184">
                  <c:v>0.28623975791326839</c:v>
                </c:pt>
                <c:pt idx="1185">
                  <c:v>1.4625186458333516E-5</c:v>
                </c:pt>
                <c:pt idx="1186">
                  <c:v>8.7645495629193507E-2</c:v>
                </c:pt>
                <c:pt idx="1187">
                  <c:v>0.73099813621471266</c:v>
                </c:pt>
                <c:pt idx="1188">
                  <c:v>6.6089039409207977E-5</c:v>
                </c:pt>
                <c:pt idx="1189">
                  <c:v>0.26350232690619357</c:v>
                </c:pt>
                <c:pt idx="1190">
                  <c:v>8.5770980908211562E-3</c:v>
                </c:pt>
                <c:pt idx="1191">
                  <c:v>2.6911961736233506E-2</c:v>
                </c:pt>
                <c:pt idx="1192">
                  <c:v>6.4501254928704008E-8</c:v>
                </c:pt>
                <c:pt idx="1193">
                  <c:v>1.2250964958342607</c:v>
                </c:pt>
                <c:pt idx="1194">
                  <c:v>1.1223239581148416</c:v>
                </c:pt>
                <c:pt idx="1195">
                  <c:v>6.7517529282936666E-7</c:v>
                </c:pt>
                <c:pt idx="1196">
                  <c:v>3.806162874652241E-5</c:v>
                </c:pt>
                <c:pt idx="1197">
                  <c:v>2.6848969075641091E-2</c:v>
                </c:pt>
                <c:pt idx="1198">
                  <c:v>0.35830902377280205</c:v>
                </c:pt>
                <c:pt idx="1199">
                  <c:v>0.27589419251638542</c:v>
                </c:pt>
                <c:pt idx="1200">
                  <c:v>1.5718465383103089E-10</c:v>
                </c:pt>
                <c:pt idx="1201">
                  <c:v>0.42800435119260588</c:v>
                </c:pt>
                <c:pt idx="1202">
                  <c:v>0.33082818021651184</c:v>
                </c:pt>
                <c:pt idx="1203">
                  <c:v>9.2227483712751894E-4</c:v>
                </c:pt>
                <c:pt idx="1204">
                  <c:v>0.7760346631407149</c:v>
                </c:pt>
                <c:pt idx="1205">
                  <c:v>5.9292597607483264E-3</c:v>
                </c:pt>
                <c:pt idx="1206">
                  <c:v>0.1803893924172999</c:v>
                </c:pt>
                <c:pt idx="1207">
                  <c:v>1.7583810301444104E-2</c:v>
                </c:pt>
                <c:pt idx="1208">
                  <c:v>0.42696148470562323</c:v>
                </c:pt>
                <c:pt idx="1209">
                  <c:v>3.2045343702049206E-4</c:v>
                </c:pt>
                <c:pt idx="1210">
                  <c:v>6.7744293828892004E-11</c:v>
                </c:pt>
                <c:pt idx="1211">
                  <c:v>7.2173142772354135E-2</c:v>
                </c:pt>
                <c:pt idx="1212">
                  <c:v>3.5081461772652246E-11</c:v>
                </c:pt>
                <c:pt idx="1213">
                  <c:v>4.6023434166316705E-2</c:v>
                </c:pt>
                <c:pt idx="1214">
                  <c:v>0.12242459186240359</c:v>
                </c:pt>
                <c:pt idx="1215">
                  <c:v>6.0072192139825127E-2</c:v>
                </c:pt>
                <c:pt idx="1216">
                  <c:v>0.7275535371656171</c:v>
                </c:pt>
                <c:pt idx="1217">
                  <c:v>8.8784012202909861E-3</c:v>
                </c:pt>
                <c:pt idx="1218">
                  <c:v>1.2273112328648446</c:v>
                </c:pt>
                <c:pt idx="1219">
                  <c:v>8.5850448884074622E-3</c:v>
                </c:pt>
                <c:pt idx="1220">
                  <c:v>8.3241317342138868E-2</c:v>
                </c:pt>
                <c:pt idx="1221">
                  <c:v>0.19322511949550819</c:v>
                </c:pt>
                <c:pt idx="1222">
                  <c:v>0.30583631397712546</c:v>
                </c:pt>
                <c:pt idx="1223">
                  <c:v>2.1082119049915485E-2</c:v>
                </c:pt>
                <c:pt idx="1224">
                  <c:v>1.7110735018504082E-2</c:v>
                </c:pt>
                <c:pt idx="1225">
                  <c:v>0.35557340729865239</c:v>
                </c:pt>
                <c:pt idx="1226">
                  <c:v>2.7686275243583012E-3</c:v>
                </c:pt>
                <c:pt idx="1227">
                  <c:v>0.65541389935389049</c:v>
                </c:pt>
                <c:pt idx="1228">
                  <c:v>4.0375202257414349E-6</c:v>
                </c:pt>
                <c:pt idx="1229">
                  <c:v>0.91959727585114781</c:v>
                </c:pt>
                <c:pt idx="1230">
                  <c:v>2.7245746353475951E-2</c:v>
                </c:pt>
                <c:pt idx="1231">
                  <c:v>0.85526506328972407</c:v>
                </c:pt>
                <c:pt idx="1232">
                  <c:v>5.6569112689737726E-10</c:v>
                </c:pt>
                <c:pt idx="1233">
                  <c:v>1.0181876796093914</c:v>
                </c:pt>
                <c:pt idx="1234">
                  <c:v>0.99228476220194273</c:v>
                </c:pt>
                <c:pt idx="1235">
                  <c:v>0.31906960662291545</c:v>
                </c:pt>
                <c:pt idx="1236">
                  <c:v>6.8431237613879509E-2</c:v>
                </c:pt>
                <c:pt idx="1237">
                  <c:v>0.33573446872597634</c:v>
                </c:pt>
                <c:pt idx="1238">
                  <c:v>0.11947405911944957</c:v>
                </c:pt>
                <c:pt idx="1239">
                  <c:v>0.49636677428349335</c:v>
                </c:pt>
                <c:pt idx="1240">
                  <c:v>0.91816470274178497</c:v>
                </c:pt>
                <c:pt idx="1241">
                  <c:v>0.45211201227459602</c:v>
                </c:pt>
                <c:pt idx="1242">
                  <c:v>6.8450960270060174E-2</c:v>
                </c:pt>
                <c:pt idx="1243">
                  <c:v>1.2283346314514167E-3</c:v>
                </c:pt>
                <c:pt idx="1244">
                  <c:v>9.0297501852253506E-2</c:v>
                </c:pt>
                <c:pt idx="1245">
                  <c:v>1.0332368426120844</c:v>
                </c:pt>
                <c:pt idx="1246">
                  <c:v>0.21140666261932756</c:v>
                </c:pt>
                <c:pt idx="1247">
                  <c:v>0.41719228271986919</c:v>
                </c:pt>
                <c:pt idx="1248">
                  <c:v>0.11594441192647818</c:v>
                </c:pt>
                <c:pt idx="1249">
                  <c:v>3.4527457977812877E-2</c:v>
                </c:pt>
                <c:pt idx="1250">
                  <c:v>1.1480814714529115E-5</c:v>
                </c:pt>
                <c:pt idx="1251">
                  <c:v>5.6434279106859879E-3</c:v>
                </c:pt>
                <c:pt idx="1252">
                  <c:v>0.16181162883554756</c:v>
                </c:pt>
                <c:pt idx="1253">
                  <c:v>1.6516327777959051E-9</c:v>
                </c:pt>
                <c:pt idx="1254">
                  <c:v>1.590703137444587E-4</c:v>
                </c:pt>
                <c:pt idx="1255">
                  <c:v>0.46321038505289458</c:v>
                </c:pt>
                <c:pt idx="1256">
                  <c:v>0.24610298259659094</c:v>
                </c:pt>
                <c:pt idx="1257">
                  <c:v>1.8970590934722958E-2</c:v>
                </c:pt>
                <c:pt idx="1258">
                  <c:v>3.6696169546499485E-2</c:v>
                </c:pt>
                <c:pt idx="1259">
                  <c:v>0.20145055650706972</c:v>
                </c:pt>
                <c:pt idx="1260">
                  <c:v>1.4964247830350991E-6</c:v>
                </c:pt>
                <c:pt idx="1261">
                  <c:v>1.1865287416837669</c:v>
                </c:pt>
                <c:pt idx="1262">
                  <c:v>1.0029384180624315E-2</c:v>
                </c:pt>
                <c:pt idx="1263">
                  <c:v>1.0737219749470108</c:v>
                </c:pt>
                <c:pt idx="1264">
                  <c:v>0.40075127013231254</c:v>
                </c:pt>
                <c:pt idx="1265">
                  <c:v>1.1690900043029344</c:v>
                </c:pt>
                <c:pt idx="1266">
                  <c:v>1.2074374082234665E-3</c:v>
                </c:pt>
                <c:pt idx="1267">
                  <c:v>0.77649005194294074</c:v>
                </c:pt>
                <c:pt idx="1268">
                  <c:v>3.4912796629188512E-5</c:v>
                </c:pt>
                <c:pt idx="1269">
                  <c:v>0.34750487202508484</c:v>
                </c:pt>
                <c:pt idx="1270">
                  <c:v>1.0921026680071961</c:v>
                </c:pt>
                <c:pt idx="1271">
                  <c:v>1.3351861130269274E-10</c:v>
                </c:pt>
                <c:pt idx="1272">
                  <c:v>0.1463835202473624</c:v>
                </c:pt>
                <c:pt idx="1273">
                  <c:v>2.5934408186053363E-2</c:v>
                </c:pt>
                <c:pt idx="1274">
                  <c:v>0.46625182973867862</c:v>
                </c:pt>
                <c:pt idx="1275">
                  <c:v>0.46171234842608466</c:v>
                </c:pt>
                <c:pt idx="1276">
                  <c:v>1.1821510892723814</c:v>
                </c:pt>
                <c:pt idx="1277">
                  <c:v>1.2800418131478287E-2</c:v>
                </c:pt>
                <c:pt idx="1278">
                  <c:v>1.3557106579846839E-8</c:v>
                </c:pt>
                <c:pt idx="1279">
                  <c:v>0.15095750605841488</c:v>
                </c:pt>
                <c:pt idx="1280">
                  <c:v>1.4258752946794865E-5</c:v>
                </c:pt>
                <c:pt idx="1281">
                  <c:v>1.0818273723655987E-2</c:v>
                </c:pt>
                <c:pt idx="1282">
                  <c:v>0.14853430246634039</c:v>
                </c:pt>
                <c:pt idx="1283">
                  <c:v>9.0884247804220844E-2</c:v>
                </c:pt>
                <c:pt idx="1284">
                  <c:v>0.87217922321865726</c:v>
                </c:pt>
                <c:pt idx="1285">
                  <c:v>1.8704817100775187E-3</c:v>
                </c:pt>
                <c:pt idx="1286">
                  <c:v>0.1743173701553431</c:v>
                </c:pt>
                <c:pt idx="1287">
                  <c:v>0.15604157302301408</c:v>
                </c:pt>
                <c:pt idx="1288">
                  <c:v>0.27306430403099285</c:v>
                </c:pt>
                <c:pt idx="1289">
                  <c:v>6.2860559639158223E-2</c:v>
                </c:pt>
                <c:pt idx="1290">
                  <c:v>0.18917283730713613</c:v>
                </c:pt>
                <c:pt idx="1291">
                  <c:v>0</c:v>
                </c:pt>
                <c:pt idx="1292">
                  <c:v>1.0142121759233027</c:v>
                </c:pt>
                <c:pt idx="1293">
                  <c:v>4.7666577324021318E-2</c:v>
                </c:pt>
                <c:pt idx="1294">
                  <c:v>1.1745487346002006E-3</c:v>
                </c:pt>
                <c:pt idx="1295">
                  <c:v>6.1408949117461664E-6</c:v>
                </c:pt>
                <c:pt idx="1296">
                  <c:v>0.17633431720000398</c:v>
                </c:pt>
                <c:pt idx="1297">
                  <c:v>1.1917175511267566E-5</c:v>
                </c:pt>
                <c:pt idx="1298">
                  <c:v>0.58910557796303864</c:v>
                </c:pt>
                <c:pt idx="1299">
                  <c:v>0.96294855225754383</c:v>
                </c:pt>
                <c:pt idx="1300">
                  <c:v>0.28761515888979416</c:v>
                </c:pt>
                <c:pt idx="1301">
                  <c:v>0.12669625101408177</c:v>
                </c:pt>
                <c:pt idx="1302">
                  <c:v>2.0706476545175444E-3</c:v>
                </c:pt>
                <c:pt idx="1303">
                  <c:v>0.13675776792271685</c:v>
                </c:pt>
                <c:pt idx="1304">
                  <c:v>0.14138519094626509</c:v>
                </c:pt>
                <c:pt idx="1305">
                  <c:v>2.4633045689642294E-2</c:v>
                </c:pt>
                <c:pt idx="1306">
                  <c:v>3.6192600077082082E-2</c:v>
                </c:pt>
                <c:pt idx="1307">
                  <c:v>2.9339150511297889E-4</c:v>
                </c:pt>
                <c:pt idx="1308">
                  <c:v>0.14804197039589398</c:v>
                </c:pt>
                <c:pt idx="1309">
                  <c:v>4.5478930693797676E-4</c:v>
                </c:pt>
                <c:pt idx="1310">
                  <c:v>0.14890335079603453</c:v>
                </c:pt>
                <c:pt idx="1311">
                  <c:v>0.26002388329774256</c:v>
                </c:pt>
                <c:pt idx="1312">
                  <c:v>7.1407805189434542E-2</c:v>
                </c:pt>
                <c:pt idx="1313">
                  <c:v>2.0607411463699764E-4</c:v>
                </c:pt>
                <c:pt idx="1314">
                  <c:v>1.6433329665218306E-3</c:v>
                </c:pt>
                <c:pt idx="1315">
                  <c:v>2.5007393883668152E-2</c:v>
                </c:pt>
                <c:pt idx="1316">
                  <c:v>0.15062501660948502</c:v>
                </c:pt>
                <c:pt idx="1317">
                  <c:v>6.6892737197941498E-4</c:v>
                </c:pt>
                <c:pt idx="1318">
                  <c:v>0.12035291333554675</c:v>
                </c:pt>
                <c:pt idx="1319">
                  <c:v>0.43996466256143385</c:v>
                </c:pt>
                <c:pt idx="1320">
                  <c:v>1.1309444286602341</c:v>
                </c:pt>
                <c:pt idx="1321">
                  <c:v>5.9754872839567523E-8</c:v>
                </c:pt>
                <c:pt idx="1322">
                  <c:v>6.4025909841059369E-10</c:v>
                </c:pt>
                <c:pt idx="1323">
                  <c:v>1.3487742422754721E-3</c:v>
                </c:pt>
                <c:pt idx="1324">
                  <c:v>0.38581433514944247</c:v>
                </c:pt>
                <c:pt idx="1325">
                  <c:v>4.2156660480281603E-3</c:v>
                </c:pt>
                <c:pt idx="1326">
                  <c:v>2.1755536489379473E-2</c:v>
                </c:pt>
                <c:pt idx="1327">
                  <c:v>1.1809087304360826E-2</c:v>
                </c:pt>
                <c:pt idx="1328">
                  <c:v>0.13003661832714103</c:v>
                </c:pt>
                <c:pt idx="1329">
                  <c:v>0.84407414568378536</c:v>
                </c:pt>
                <c:pt idx="1330">
                  <c:v>6.280408235817285E-2</c:v>
                </c:pt>
                <c:pt idx="1331">
                  <c:v>2.5431058197649063E-5</c:v>
                </c:pt>
                <c:pt idx="1332">
                  <c:v>0.20128689658274609</c:v>
                </c:pt>
                <c:pt idx="1333">
                  <c:v>1.3177346226368044E-3</c:v>
                </c:pt>
                <c:pt idx="1334">
                  <c:v>0.13996739554279605</c:v>
                </c:pt>
                <c:pt idx="1335">
                  <c:v>8.3684123308281413E-3</c:v>
                </c:pt>
                <c:pt idx="1336">
                  <c:v>5.1380764118417013E-4</c:v>
                </c:pt>
                <c:pt idx="1337">
                  <c:v>1.4850161328740221E-9</c:v>
                </c:pt>
                <c:pt idx="1338">
                  <c:v>0.98888016246979393</c:v>
                </c:pt>
                <c:pt idx="1339">
                  <c:v>0.25142112543701922</c:v>
                </c:pt>
                <c:pt idx="1340">
                  <c:v>1.0917313570453098</c:v>
                </c:pt>
                <c:pt idx="1341">
                  <c:v>1.4989874202380987E-2</c:v>
                </c:pt>
                <c:pt idx="1342">
                  <c:v>8.7253988528380316E-4</c:v>
                </c:pt>
                <c:pt idx="1343">
                  <c:v>2.7691917635380574E-2</c:v>
                </c:pt>
                <c:pt idx="1344">
                  <c:v>0.86317433904327356</c:v>
                </c:pt>
                <c:pt idx="1345">
                  <c:v>2.5013778146912617E-8</c:v>
                </c:pt>
                <c:pt idx="1346">
                  <c:v>0.22076265786704366</c:v>
                </c:pt>
                <c:pt idx="1347">
                  <c:v>5.0619529363259197E-2</c:v>
                </c:pt>
                <c:pt idx="1348">
                  <c:v>0.99552232170508614</c:v>
                </c:pt>
                <c:pt idx="1349">
                  <c:v>1.1823020902234167</c:v>
                </c:pt>
                <c:pt idx="1350">
                  <c:v>9.7523628694348163E-2</c:v>
                </c:pt>
                <c:pt idx="1351">
                  <c:v>0.36909859386727684</c:v>
                </c:pt>
                <c:pt idx="1352">
                  <c:v>0.19906703257368777</c:v>
                </c:pt>
                <c:pt idx="1353">
                  <c:v>0.55620387493080869</c:v>
                </c:pt>
                <c:pt idx="1354">
                  <c:v>1.1956125449975148E-3</c:v>
                </c:pt>
                <c:pt idx="1355">
                  <c:v>5.2547109473874454E-9</c:v>
                </c:pt>
                <c:pt idx="1356">
                  <c:v>0.31688169126661536</c:v>
                </c:pt>
                <c:pt idx="1357">
                  <c:v>0.50957379218630305</c:v>
                </c:pt>
                <c:pt idx="1358">
                  <c:v>0.73280950778713794</c:v>
                </c:pt>
                <c:pt idx="1359">
                  <c:v>2.4302350352156084E-3</c:v>
                </c:pt>
                <c:pt idx="1360">
                  <c:v>3.2851667745452156E-9</c:v>
                </c:pt>
                <c:pt idx="1361">
                  <c:v>1.0012699711815014</c:v>
                </c:pt>
                <c:pt idx="1362">
                  <c:v>4.8979400238945911E-2</c:v>
                </c:pt>
                <c:pt idx="1363">
                  <c:v>2.9484015795670186E-8</c:v>
                </c:pt>
                <c:pt idx="1364">
                  <c:v>4.2488838228632634E-5</c:v>
                </c:pt>
                <c:pt idx="1365">
                  <c:v>0.45932808848180506</c:v>
                </c:pt>
                <c:pt idx="1366">
                  <c:v>0.82552627462932993</c:v>
                </c:pt>
                <c:pt idx="1367">
                  <c:v>0.1064249634610354</c:v>
                </c:pt>
                <c:pt idx="1368">
                  <c:v>0.99456280419341259</c:v>
                </c:pt>
                <c:pt idx="1369">
                  <c:v>5.8485572362010794E-5</c:v>
                </c:pt>
                <c:pt idx="1370">
                  <c:v>0.85478159440737167</c:v>
                </c:pt>
                <c:pt idx="1371">
                  <c:v>6.6741942627692327E-2</c:v>
                </c:pt>
                <c:pt idx="1372">
                  <c:v>0.65335697793659908</c:v>
                </c:pt>
                <c:pt idx="1373">
                  <c:v>4.9026047181359763E-8</c:v>
                </c:pt>
                <c:pt idx="1374">
                  <c:v>0.96821707795146406</c:v>
                </c:pt>
                <c:pt idx="1375">
                  <c:v>1.1448663829914563</c:v>
                </c:pt>
                <c:pt idx="1376">
                  <c:v>0.33126434462866572</c:v>
                </c:pt>
                <c:pt idx="1377">
                  <c:v>1.69769118008367E-2</c:v>
                </c:pt>
                <c:pt idx="1378">
                  <c:v>0.18224577854826143</c:v>
                </c:pt>
                <c:pt idx="1379">
                  <c:v>1.1892420625348181</c:v>
                </c:pt>
                <c:pt idx="1380">
                  <c:v>0.58035271762388918</c:v>
                </c:pt>
                <c:pt idx="1381">
                  <c:v>1.0371940717679589</c:v>
                </c:pt>
                <c:pt idx="1382">
                  <c:v>0.50585837603876016</c:v>
                </c:pt>
                <c:pt idx="1383">
                  <c:v>2.431648518916326E-4</c:v>
                </c:pt>
                <c:pt idx="1384">
                  <c:v>1.2804424996526866</c:v>
                </c:pt>
                <c:pt idx="1385">
                  <c:v>9.5176340389134633E-9</c:v>
                </c:pt>
                <c:pt idx="1386">
                  <c:v>0.13388885936444359</c:v>
                </c:pt>
                <c:pt idx="1387">
                  <c:v>1.1975366658409896</c:v>
                </c:pt>
                <c:pt idx="1388">
                  <c:v>0.74477272016139606</c:v>
                </c:pt>
                <c:pt idx="1389">
                  <c:v>1.1164018083471023</c:v>
                </c:pt>
                <c:pt idx="1390">
                  <c:v>7.0278401762276742E-11</c:v>
                </c:pt>
                <c:pt idx="1391">
                  <c:v>1.3547890172679479E-4</c:v>
                </c:pt>
                <c:pt idx="1392">
                  <c:v>0.17257817165900088</c:v>
                </c:pt>
                <c:pt idx="1393">
                  <c:v>1.4980465092134961E-3</c:v>
                </c:pt>
                <c:pt idx="1394">
                  <c:v>0.62105172957560772</c:v>
                </c:pt>
                <c:pt idx="1395">
                  <c:v>0.82588197439109912</c:v>
                </c:pt>
                <c:pt idx="1396">
                  <c:v>2.4918873547244283E-7</c:v>
                </c:pt>
                <c:pt idx="1397">
                  <c:v>4.1614599691392001E-2</c:v>
                </c:pt>
                <c:pt idx="1398">
                  <c:v>0.53289143702089337</c:v>
                </c:pt>
                <c:pt idx="1399">
                  <c:v>5.086139478968927E-3</c:v>
                </c:pt>
                <c:pt idx="1400">
                  <c:v>0.32328248274766941</c:v>
                </c:pt>
                <c:pt idx="1401">
                  <c:v>0.20244437870134907</c:v>
                </c:pt>
                <c:pt idx="1402">
                  <c:v>0.37158086947386487</c:v>
                </c:pt>
                <c:pt idx="1403">
                  <c:v>4.9055890229856127E-4</c:v>
                </c:pt>
                <c:pt idx="1404">
                  <c:v>0.48755602135292175</c:v>
                </c:pt>
                <c:pt idx="1405">
                  <c:v>0.16975621965610854</c:v>
                </c:pt>
                <c:pt idx="1406">
                  <c:v>0.25222185687247428</c:v>
                </c:pt>
                <c:pt idx="1407">
                  <c:v>2.3316106596969435E-8</c:v>
                </c:pt>
                <c:pt idx="1408">
                  <c:v>4.0566727227685812E-2</c:v>
                </c:pt>
                <c:pt idx="1409">
                  <c:v>0.17911153240596989</c:v>
                </c:pt>
                <c:pt idx="1410">
                  <c:v>0.15354584986369266</c:v>
                </c:pt>
                <c:pt idx="1411">
                  <c:v>0.69040888997362448</c:v>
                </c:pt>
                <c:pt idx="1412">
                  <c:v>0.373477147366649</c:v>
                </c:pt>
                <c:pt idx="1413">
                  <c:v>0.31416471593999246</c:v>
                </c:pt>
                <c:pt idx="1414">
                  <c:v>2.7999809562418178E-5</c:v>
                </c:pt>
                <c:pt idx="1415">
                  <c:v>0.11296130974074461</c:v>
                </c:pt>
                <c:pt idx="1416">
                  <c:v>3.3262239087282173E-5</c:v>
                </c:pt>
                <c:pt idx="1417">
                  <c:v>0.23288555970510302</c:v>
                </c:pt>
                <c:pt idx="1418">
                  <c:v>8.4806764040009763E-3</c:v>
                </c:pt>
                <c:pt idx="1419">
                  <c:v>1.0621372579250097</c:v>
                </c:pt>
                <c:pt idx="1420">
                  <c:v>8.9199709819716275E-7</c:v>
                </c:pt>
                <c:pt idx="1421">
                  <c:v>6.7032859303440939E-2</c:v>
                </c:pt>
                <c:pt idx="1422">
                  <c:v>0.53172096386783074</c:v>
                </c:pt>
                <c:pt idx="1423">
                  <c:v>0.46367367456482794</c:v>
                </c:pt>
                <c:pt idx="1424">
                  <c:v>9.5689394838277881E-11</c:v>
                </c:pt>
                <c:pt idx="1425">
                  <c:v>9.0662691368320336E-2</c:v>
                </c:pt>
                <c:pt idx="1426">
                  <c:v>0.76189952497193147</c:v>
                </c:pt>
                <c:pt idx="1427">
                  <c:v>0.37472736806466028</c:v>
                </c:pt>
                <c:pt idx="1428">
                  <c:v>1.7731435303754459E-2</c:v>
                </c:pt>
                <c:pt idx="1429">
                  <c:v>8.3126948796624005E-4</c:v>
                </c:pt>
                <c:pt idx="1430">
                  <c:v>0.32901757168087176</c:v>
                </c:pt>
                <c:pt idx="1431">
                  <c:v>2.8172977457365048E-4</c:v>
                </c:pt>
                <c:pt idx="1432">
                  <c:v>0.15337807078816751</c:v>
                </c:pt>
                <c:pt idx="1433">
                  <c:v>2.3670898168061643E-4</c:v>
                </c:pt>
                <c:pt idx="1434">
                  <c:v>0.30587050053284454</c:v>
                </c:pt>
                <c:pt idx="1435">
                  <c:v>0.18554500863008205</c:v>
                </c:pt>
                <c:pt idx="1436">
                  <c:v>1.1422880084046332</c:v>
                </c:pt>
                <c:pt idx="1437">
                  <c:v>0.13130975380651363</c:v>
                </c:pt>
                <c:pt idx="1438">
                  <c:v>1.6563084442352291E-4</c:v>
                </c:pt>
                <c:pt idx="1439">
                  <c:v>3.7730762204291057E-4</c:v>
                </c:pt>
                <c:pt idx="1440">
                  <c:v>1.065329777752857</c:v>
                </c:pt>
                <c:pt idx="1441">
                  <c:v>0.22662324629708841</c:v>
                </c:pt>
                <c:pt idx="1442">
                  <c:v>1.1058089020240482</c:v>
                </c:pt>
                <c:pt idx="1443">
                  <c:v>7.7303126456711418E-2</c:v>
                </c:pt>
                <c:pt idx="1444">
                  <c:v>6.7261216165898996E-4</c:v>
                </c:pt>
                <c:pt idx="1445">
                  <c:v>1.1026034333299577</c:v>
                </c:pt>
                <c:pt idx="1446">
                  <c:v>1.5021968783686003E-4</c:v>
                </c:pt>
                <c:pt idx="1447">
                  <c:v>2.5042251593376213E-3</c:v>
                </c:pt>
                <c:pt idx="1448">
                  <c:v>3.499880091861699E-5</c:v>
                </c:pt>
                <c:pt idx="1449">
                  <c:v>2.8677209111184197E-3</c:v>
                </c:pt>
                <c:pt idx="1450">
                  <c:v>0.21070149648546072</c:v>
                </c:pt>
                <c:pt idx="1451">
                  <c:v>0.15945950455742858</c:v>
                </c:pt>
                <c:pt idx="1452">
                  <c:v>1.2282692408914774E-4</c:v>
                </c:pt>
                <c:pt idx="1453">
                  <c:v>0</c:v>
                </c:pt>
                <c:pt idx="1454">
                  <c:v>0.78959937294747162</c:v>
                </c:pt>
                <c:pt idx="1455">
                  <c:v>1.3704200753325766E-6</c:v>
                </c:pt>
                <c:pt idx="1456">
                  <c:v>5.3865487403011469E-7</c:v>
                </c:pt>
                <c:pt idx="1457">
                  <c:v>1.1293947397618302</c:v>
                </c:pt>
                <c:pt idx="1458">
                  <c:v>1.2560911942186902E-2</c:v>
                </c:pt>
                <c:pt idx="1459">
                  <c:v>0.23962524741480756</c:v>
                </c:pt>
                <c:pt idx="1460">
                  <c:v>0.20769694690242543</c:v>
                </c:pt>
                <c:pt idx="1461">
                  <c:v>8.5076357958796298E-2</c:v>
                </c:pt>
                <c:pt idx="1462">
                  <c:v>3.995497276945508E-3</c:v>
                </c:pt>
                <c:pt idx="1463">
                  <c:v>0.31792367928715265</c:v>
                </c:pt>
                <c:pt idx="1464">
                  <c:v>1.9956667332670711E-2</c:v>
                </c:pt>
                <c:pt idx="1465">
                  <c:v>4.0096571869292261E-2</c:v>
                </c:pt>
                <c:pt idx="1466">
                  <c:v>0.29193159709159466</c:v>
                </c:pt>
                <c:pt idx="1467">
                  <c:v>0.95482061361874493</c:v>
                </c:pt>
                <c:pt idx="1468">
                  <c:v>0.79906037385042794</c:v>
                </c:pt>
                <c:pt idx="1469">
                  <c:v>7.0409989149636175E-9</c:v>
                </c:pt>
                <c:pt idx="1470">
                  <c:v>0.20603701901230351</c:v>
                </c:pt>
                <c:pt idx="1471">
                  <c:v>0.14114863447984727</c:v>
                </c:pt>
                <c:pt idx="1472">
                  <c:v>1.1317079322591221</c:v>
                </c:pt>
                <c:pt idx="1473">
                  <c:v>5.1995044608262857E-3</c:v>
                </c:pt>
                <c:pt idx="1474">
                  <c:v>0.37242622914075457</c:v>
                </c:pt>
                <c:pt idx="1475">
                  <c:v>0.51833189696731219</c:v>
                </c:pt>
                <c:pt idx="1476">
                  <c:v>6.7159675316362619E-2</c:v>
                </c:pt>
                <c:pt idx="1477">
                  <c:v>4.3046714748049109E-2</c:v>
                </c:pt>
                <c:pt idx="1478">
                  <c:v>3.8936675209550915E-2</c:v>
                </c:pt>
                <c:pt idx="1479">
                  <c:v>1.1130728476303693</c:v>
                </c:pt>
                <c:pt idx="1480">
                  <c:v>0.65618094320246767</c:v>
                </c:pt>
                <c:pt idx="1481">
                  <c:v>1.5382684555672453E-2</c:v>
                </c:pt>
                <c:pt idx="1482">
                  <c:v>4.5409893284468908E-5</c:v>
                </c:pt>
                <c:pt idx="1483">
                  <c:v>1.2614561645154672</c:v>
                </c:pt>
                <c:pt idx="1484">
                  <c:v>0.81209622721214925</c:v>
                </c:pt>
                <c:pt idx="1485">
                  <c:v>0.93941947632197598</c:v>
                </c:pt>
                <c:pt idx="1486">
                  <c:v>0.49397347231577926</c:v>
                </c:pt>
                <c:pt idx="1487">
                  <c:v>8.776093548846886E-11</c:v>
                </c:pt>
                <c:pt idx="1488">
                  <c:v>0.52398270953571036</c:v>
                </c:pt>
                <c:pt idx="1489">
                  <c:v>2.0271056762279121E-4</c:v>
                </c:pt>
                <c:pt idx="1490">
                  <c:v>1.1936619214062969</c:v>
                </c:pt>
                <c:pt idx="1491">
                  <c:v>4.5687836693619185E-2</c:v>
                </c:pt>
                <c:pt idx="1492">
                  <c:v>3.2587910235022831E-5</c:v>
                </c:pt>
                <c:pt idx="1493">
                  <c:v>0.23090134869490075</c:v>
                </c:pt>
                <c:pt idx="1494">
                  <c:v>4.9423779792966381E-2</c:v>
                </c:pt>
                <c:pt idx="1495">
                  <c:v>1.5840672786686303E-2</c:v>
                </c:pt>
                <c:pt idx="1496">
                  <c:v>0.24377814963296626</c:v>
                </c:pt>
                <c:pt idx="1497">
                  <c:v>0.10116599768421891</c:v>
                </c:pt>
                <c:pt idx="1498">
                  <c:v>5.104956468697119E-4</c:v>
                </c:pt>
                <c:pt idx="1499">
                  <c:v>1.2147937420407007E-7</c:v>
                </c:pt>
                <c:pt idx="1500">
                  <c:v>0.55317428846753602</c:v>
                </c:pt>
                <c:pt idx="1501">
                  <c:v>9.5122863382243099E-4</c:v>
                </c:pt>
                <c:pt idx="1502">
                  <c:v>2.6901229160069758E-2</c:v>
                </c:pt>
                <c:pt idx="1503">
                  <c:v>2.8777437071533475E-6</c:v>
                </c:pt>
                <c:pt idx="1504">
                  <c:v>0.11499704839281807</c:v>
                </c:pt>
                <c:pt idx="1505">
                  <c:v>6.2637545001733561E-2</c:v>
                </c:pt>
                <c:pt idx="1506">
                  <c:v>1.4317210384892436E-4</c:v>
                </c:pt>
                <c:pt idx="1507">
                  <c:v>2.8245217629016714E-5</c:v>
                </c:pt>
                <c:pt idx="1508">
                  <c:v>0.51944426704483238</c:v>
                </c:pt>
                <c:pt idx="1509">
                  <c:v>0.36837392684659531</c:v>
                </c:pt>
                <c:pt idx="1510">
                  <c:v>0.48070598913281654</c:v>
                </c:pt>
                <c:pt idx="1511">
                  <c:v>1.2741352613142626E-2</c:v>
                </c:pt>
                <c:pt idx="1512">
                  <c:v>0.50010278925485607</c:v>
                </c:pt>
                <c:pt idx="1513">
                  <c:v>1.4338824548663627E-3</c:v>
                </c:pt>
                <c:pt idx="1514">
                  <c:v>0.48219948620935649</c:v>
                </c:pt>
                <c:pt idx="1515">
                  <c:v>1.4315729120760911E-2</c:v>
                </c:pt>
                <c:pt idx="1516">
                  <c:v>0.19576910842631526</c:v>
                </c:pt>
                <c:pt idx="1517">
                  <c:v>5.765115334686792E-2</c:v>
                </c:pt>
                <c:pt idx="1518">
                  <c:v>0.12595592891983734</c:v>
                </c:pt>
                <c:pt idx="1519">
                  <c:v>0.21073867898394227</c:v>
                </c:pt>
                <c:pt idx="1520">
                  <c:v>1.3064433303761431E-2</c:v>
                </c:pt>
                <c:pt idx="1521">
                  <c:v>0.28966132220180818</c:v>
                </c:pt>
                <c:pt idx="1522">
                  <c:v>1.2428636118135694</c:v>
                </c:pt>
                <c:pt idx="1523">
                  <c:v>9.2565822366230524E-2</c:v>
                </c:pt>
                <c:pt idx="1524">
                  <c:v>1.2856187177470024</c:v>
                </c:pt>
                <c:pt idx="1525">
                  <c:v>1.1153372334116074E-3</c:v>
                </c:pt>
                <c:pt idx="1526">
                  <c:v>2.7659862230503505E-5</c:v>
                </c:pt>
                <c:pt idx="1527">
                  <c:v>4.8460997178834453E-2</c:v>
                </c:pt>
                <c:pt idx="1528">
                  <c:v>0.77503849617313092</c:v>
                </c:pt>
                <c:pt idx="1529">
                  <c:v>4.863731407511639E-6</c:v>
                </c:pt>
                <c:pt idx="1530">
                  <c:v>7.9174131415681579E-4</c:v>
                </c:pt>
                <c:pt idx="1531">
                  <c:v>0.90975897393399519</c:v>
                </c:pt>
                <c:pt idx="1532">
                  <c:v>1.7655144839297737E-2</c:v>
                </c:pt>
                <c:pt idx="1533">
                  <c:v>0.96533583764245245</c:v>
                </c:pt>
                <c:pt idx="1534">
                  <c:v>5.7924908299564213E-3</c:v>
                </c:pt>
                <c:pt idx="1535">
                  <c:v>0.42961843479252942</c:v>
                </c:pt>
                <c:pt idx="1536">
                  <c:v>0.78358615211146565</c:v>
                </c:pt>
                <c:pt idx="1537">
                  <c:v>0.33020173268410974</c:v>
                </c:pt>
                <c:pt idx="1538">
                  <c:v>5.0811921884710634E-3</c:v>
                </c:pt>
                <c:pt idx="1539">
                  <c:v>0.88092390603634985</c:v>
                </c:pt>
                <c:pt idx="1540">
                  <c:v>0.61031436909184589</c:v>
                </c:pt>
                <c:pt idx="1541">
                  <c:v>2.1904637753862983E-3</c:v>
                </c:pt>
                <c:pt idx="1542">
                  <c:v>8.9934783176693841E-4</c:v>
                </c:pt>
                <c:pt idx="1543">
                  <c:v>0.33636109189190705</c:v>
                </c:pt>
                <c:pt idx="1544">
                  <c:v>3.6490814943611082E-2</c:v>
                </c:pt>
                <c:pt idx="1545">
                  <c:v>4.4157833391899222E-2</c:v>
                </c:pt>
                <c:pt idx="1546">
                  <c:v>3.6895278351839964E-3</c:v>
                </c:pt>
                <c:pt idx="1547">
                  <c:v>0.13115086761418865</c:v>
                </c:pt>
                <c:pt idx="1548">
                  <c:v>5.1140827369103518E-2</c:v>
                </c:pt>
                <c:pt idx="1549">
                  <c:v>0.50255225029087158</c:v>
                </c:pt>
                <c:pt idx="1550">
                  <c:v>1.3002575483699212</c:v>
                </c:pt>
                <c:pt idx="1551">
                  <c:v>0.75645045093764174</c:v>
                </c:pt>
                <c:pt idx="1552">
                  <c:v>7.5148520075999162E-3</c:v>
                </c:pt>
                <c:pt idx="1553">
                  <c:v>1.1495301205655328</c:v>
                </c:pt>
                <c:pt idx="1554">
                  <c:v>0.44512132604969046</c:v>
                </c:pt>
                <c:pt idx="1555">
                  <c:v>0.29588535757335782</c:v>
                </c:pt>
                <c:pt idx="1556">
                  <c:v>5.937059647563565E-5</c:v>
                </c:pt>
                <c:pt idx="1557">
                  <c:v>8.326498429113427E-3</c:v>
                </c:pt>
                <c:pt idx="1558">
                  <c:v>0.36173207814255343</c:v>
                </c:pt>
                <c:pt idx="1559">
                  <c:v>0.16304412406297619</c:v>
                </c:pt>
                <c:pt idx="1560">
                  <c:v>4.1232273332918542E-6</c:v>
                </c:pt>
                <c:pt idx="1561">
                  <c:v>1.9467490635297195E-3</c:v>
                </c:pt>
                <c:pt idx="1562">
                  <c:v>0.69938244963120866</c:v>
                </c:pt>
                <c:pt idx="1563">
                  <c:v>0</c:v>
                </c:pt>
                <c:pt idx="1564">
                  <c:v>0.73161621746458005</c:v>
                </c:pt>
                <c:pt idx="1565">
                  <c:v>0.41329242673978683</c:v>
                </c:pt>
                <c:pt idx="1566">
                  <c:v>0.19056334196030872</c:v>
                </c:pt>
                <c:pt idx="1567">
                  <c:v>1.0143877611465308</c:v>
                </c:pt>
                <c:pt idx="1568">
                  <c:v>6.1437420708065392E-3</c:v>
                </c:pt>
                <c:pt idx="1569">
                  <c:v>0.13821616741837747</c:v>
                </c:pt>
                <c:pt idx="1570">
                  <c:v>8.2634346367092825E-8</c:v>
                </c:pt>
                <c:pt idx="1571">
                  <c:v>0.62936733059674443</c:v>
                </c:pt>
                <c:pt idx="1572">
                  <c:v>0.28686021689584251</c:v>
                </c:pt>
                <c:pt idx="1573">
                  <c:v>2.8201720314096761E-4</c:v>
                </c:pt>
                <c:pt idx="1574">
                  <c:v>2.0872055132549871E-2</c:v>
                </c:pt>
                <c:pt idx="1575">
                  <c:v>1.4874448055932695E-7</c:v>
                </c:pt>
                <c:pt idx="1576">
                  <c:v>4.491350368517638E-5</c:v>
                </c:pt>
                <c:pt idx="1577">
                  <c:v>7.9923964831109155E-6</c:v>
                </c:pt>
                <c:pt idx="1578">
                  <c:v>0.224003341277353</c:v>
                </c:pt>
                <c:pt idx="1579">
                  <c:v>0.11965222278617491</c:v>
                </c:pt>
                <c:pt idx="1580">
                  <c:v>0.2335718292160778</c:v>
                </c:pt>
                <c:pt idx="1581">
                  <c:v>0.47096273951832052</c:v>
                </c:pt>
                <c:pt idx="1582">
                  <c:v>1.4814689929160315E-2</c:v>
                </c:pt>
                <c:pt idx="1583">
                  <c:v>1.0137639125686742</c:v>
                </c:pt>
                <c:pt idx="1584">
                  <c:v>0.97241911210978016</c:v>
                </c:pt>
                <c:pt idx="1585">
                  <c:v>2.6359037157114955E-2</c:v>
                </c:pt>
                <c:pt idx="1586">
                  <c:v>1.2986043827738318E-3</c:v>
                </c:pt>
                <c:pt idx="1587">
                  <c:v>0.84842688462366456</c:v>
                </c:pt>
                <c:pt idx="1588">
                  <c:v>1.5046797193236884E-2</c:v>
                </c:pt>
                <c:pt idx="1589">
                  <c:v>0.48311931809698994</c:v>
                </c:pt>
                <c:pt idx="1590">
                  <c:v>8.2918034689993161E-2</c:v>
                </c:pt>
                <c:pt idx="1591">
                  <c:v>1.1489284398339746E-2</c:v>
                </c:pt>
                <c:pt idx="1592">
                  <c:v>0.48579331500241096</c:v>
                </c:pt>
                <c:pt idx="1593">
                  <c:v>2.1375605056357628E-5</c:v>
                </c:pt>
                <c:pt idx="1594">
                  <c:v>0.45316881646939972</c:v>
                </c:pt>
                <c:pt idx="1595">
                  <c:v>4.3949503524661672E-5</c:v>
                </c:pt>
                <c:pt idx="1596">
                  <c:v>4.9523904942387639E-11</c:v>
                </c:pt>
                <c:pt idx="1597">
                  <c:v>0</c:v>
                </c:pt>
                <c:pt idx="1598">
                  <c:v>5.8418185178037511E-5</c:v>
                </c:pt>
                <c:pt idx="1599">
                  <c:v>7.4846884363753328E-4</c:v>
                </c:pt>
                <c:pt idx="1600">
                  <c:v>5.355896777762745E-5</c:v>
                </c:pt>
                <c:pt idx="1601">
                  <c:v>4.6123397230210264E-2</c:v>
                </c:pt>
                <c:pt idx="1602">
                  <c:v>3.1706897725667492E-9</c:v>
                </c:pt>
                <c:pt idx="1603">
                  <c:v>2.6597691279449182E-2</c:v>
                </c:pt>
                <c:pt idx="1604">
                  <c:v>6.2507169924858616E-4</c:v>
                </c:pt>
                <c:pt idx="1605">
                  <c:v>1.5957864302074355E-5</c:v>
                </c:pt>
                <c:pt idx="1606">
                  <c:v>3.6921555609571414E-5</c:v>
                </c:pt>
                <c:pt idx="1607">
                  <c:v>1.1980476888348822E-5</c:v>
                </c:pt>
                <c:pt idx="1608">
                  <c:v>1.672949522722233E-5</c:v>
                </c:pt>
                <c:pt idx="1609">
                  <c:v>6.5300025354482775E-6</c:v>
                </c:pt>
                <c:pt idx="1610">
                  <c:v>3.0852202485159626E-3</c:v>
                </c:pt>
                <c:pt idx="1611">
                  <c:v>2.5385573748521139E-2</c:v>
                </c:pt>
                <c:pt idx="1612">
                  <c:v>1.1057703038504734E-5</c:v>
                </c:pt>
                <c:pt idx="1613">
                  <c:v>3.2848470316329619E-3</c:v>
                </c:pt>
                <c:pt idx="1614">
                  <c:v>0.13597981319005506</c:v>
                </c:pt>
                <c:pt idx="1615">
                  <c:v>0.54408849010156335</c:v>
                </c:pt>
                <c:pt idx="1616">
                  <c:v>2.2103226259433601E-6</c:v>
                </c:pt>
                <c:pt idx="1617">
                  <c:v>8.0352701502030938E-7</c:v>
                </c:pt>
                <c:pt idx="1618">
                  <c:v>4.1406248597188089E-9</c:v>
                </c:pt>
                <c:pt idx="1619">
                  <c:v>0.16302124647797475</c:v>
                </c:pt>
                <c:pt idx="1620">
                  <c:v>0.16785386706691502</c:v>
                </c:pt>
                <c:pt idx="1621">
                  <c:v>0.13841381080441156</c:v>
                </c:pt>
                <c:pt idx="1622">
                  <c:v>1.0884235531722291</c:v>
                </c:pt>
                <c:pt idx="1623">
                  <c:v>4.4901644704192275E-3</c:v>
                </c:pt>
                <c:pt idx="1624">
                  <c:v>0.61055110618257002</c:v>
                </c:pt>
                <c:pt idx="1625">
                  <c:v>1.0926819527424805</c:v>
                </c:pt>
                <c:pt idx="1626">
                  <c:v>3.0857749164911511E-3</c:v>
                </c:pt>
                <c:pt idx="1627">
                  <c:v>6.1340631891464305E-2</c:v>
                </c:pt>
                <c:pt idx="1628">
                  <c:v>2.1677472035228806E-2</c:v>
                </c:pt>
                <c:pt idx="1629">
                  <c:v>7.6636365119509567E-2</c:v>
                </c:pt>
                <c:pt idx="1630">
                  <c:v>0.35001597063089596</c:v>
                </c:pt>
                <c:pt idx="1631">
                  <c:v>5.7058486167828246E-8</c:v>
                </c:pt>
                <c:pt idx="1632">
                  <c:v>0.56656101694618743</c:v>
                </c:pt>
                <c:pt idx="1633">
                  <c:v>1.1142718664055755</c:v>
                </c:pt>
                <c:pt idx="1634">
                  <c:v>0.1486848942565257</c:v>
                </c:pt>
                <c:pt idx="1635">
                  <c:v>0.38728174022510331</c:v>
                </c:pt>
                <c:pt idx="1636">
                  <c:v>0.28201918167193091</c:v>
                </c:pt>
                <c:pt idx="1637">
                  <c:v>0.57830536574227875</c:v>
                </c:pt>
                <c:pt idx="1638">
                  <c:v>6.7399724262090984E-5</c:v>
                </c:pt>
                <c:pt idx="1639">
                  <c:v>0.73009258227282781</c:v>
                </c:pt>
                <c:pt idx="1640">
                  <c:v>5.1482626119278512E-6</c:v>
                </c:pt>
                <c:pt idx="1641">
                  <c:v>0.33351113281665218</c:v>
                </c:pt>
                <c:pt idx="1642">
                  <c:v>1.4295741775838155E-4</c:v>
                </c:pt>
                <c:pt idx="1643">
                  <c:v>0.966417250131824</c:v>
                </c:pt>
                <c:pt idx="1644">
                  <c:v>0.27251155247006109</c:v>
                </c:pt>
                <c:pt idx="1645">
                  <c:v>9.0619075146070163E-2</c:v>
                </c:pt>
                <c:pt idx="1646">
                  <c:v>9.0407515540309232E-7</c:v>
                </c:pt>
                <c:pt idx="1647">
                  <c:v>2.2695089683288042E-2</c:v>
                </c:pt>
                <c:pt idx="1648">
                  <c:v>0.21034181336543495</c:v>
                </c:pt>
                <c:pt idx="1649">
                  <c:v>1.8592006649950424E-4</c:v>
                </c:pt>
                <c:pt idx="1650">
                  <c:v>6.6749368297836946E-10</c:v>
                </c:pt>
                <c:pt idx="1651">
                  <c:v>0.85055430583529812</c:v>
                </c:pt>
                <c:pt idx="1652">
                  <c:v>0.48229000420698359</c:v>
                </c:pt>
                <c:pt idx="1653">
                  <c:v>5.0863259360838291E-11</c:v>
                </c:pt>
                <c:pt idx="1654">
                  <c:v>1.8541956178821353E-5</c:v>
                </c:pt>
                <c:pt idx="1655">
                  <c:v>0.91933286707430495</c:v>
                </c:pt>
                <c:pt idx="1656">
                  <c:v>6.5275326211041064E-13</c:v>
                </c:pt>
                <c:pt idx="1657">
                  <c:v>0.20449815928996001</c:v>
                </c:pt>
                <c:pt idx="1658">
                  <c:v>0.34898811013798609</c:v>
                </c:pt>
                <c:pt idx="1659">
                  <c:v>2.1326060193993027E-2</c:v>
                </c:pt>
                <c:pt idx="1660">
                  <c:v>1.1143139155796434E-5</c:v>
                </c:pt>
                <c:pt idx="1661">
                  <c:v>1.5539222224299715E-3</c:v>
                </c:pt>
                <c:pt idx="1662">
                  <c:v>0.37299105217682182</c:v>
                </c:pt>
                <c:pt idx="1663">
                  <c:v>9.4398521894249483E-3</c:v>
                </c:pt>
                <c:pt idx="1664">
                  <c:v>6.8267680574054526E-4</c:v>
                </c:pt>
                <c:pt idx="1665">
                  <c:v>0.48318273909370379</c:v>
                </c:pt>
                <c:pt idx="1666">
                  <c:v>0.39835001866684466</c:v>
                </c:pt>
                <c:pt idx="1667">
                  <c:v>8.7149666175936127E-3</c:v>
                </c:pt>
                <c:pt idx="1668">
                  <c:v>0.39597531257400098</c:v>
                </c:pt>
                <c:pt idx="1669">
                  <c:v>0.65006705023639599</c:v>
                </c:pt>
                <c:pt idx="1670">
                  <c:v>0.40344551393259914</c:v>
                </c:pt>
                <c:pt idx="1671">
                  <c:v>1.0420246845687263E-3</c:v>
                </c:pt>
                <c:pt idx="1672">
                  <c:v>0.10571211423637972</c:v>
                </c:pt>
                <c:pt idx="1673">
                  <c:v>6.130702090098316E-3</c:v>
                </c:pt>
                <c:pt idx="1674">
                  <c:v>0.21647885572996137</c:v>
                </c:pt>
                <c:pt idx="1675">
                  <c:v>0.37308172550175606</c:v>
                </c:pt>
                <c:pt idx="1676">
                  <c:v>0.6882242599486591</c:v>
                </c:pt>
                <c:pt idx="1677">
                  <c:v>3.4268509518720618E-2</c:v>
                </c:pt>
                <c:pt idx="1678">
                  <c:v>0.17706232854524742</c:v>
                </c:pt>
                <c:pt idx="1679">
                  <c:v>1.1021489719472064</c:v>
                </c:pt>
                <c:pt idx="1680">
                  <c:v>0.34136859255854379</c:v>
                </c:pt>
                <c:pt idx="1681">
                  <c:v>1.0598034337073263</c:v>
                </c:pt>
                <c:pt idx="1682">
                  <c:v>2.7202009832014269E-2</c:v>
                </c:pt>
                <c:pt idx="1683">
                  <c:v>0.56230682586326175</c:v>
                </c:pt>
                <c:pt idx="1684">
                  <c:v>0.31838870090757571</c:v>
                </c:pt>
                <c:pt idx="1685">
                  <c:v>0.31389014322585151</c:v>
                </c:pt>
                <c:pt idx="1686">
                  <c:v>7.667887452346292E-2</c:v>
                </c:pt>
                <c:pt idx="1687">
                  <c:v>1.1237040567801988</c:v>
                </c:pt>
                <c:pt idx="1688">
                  <c:v>2.0119032904500379E-3</c:v>
                </c:pt>
                <c:pt idx="1689">
                  <c:v>0.40672978564015494</c:v>
                </c:pt>
                <c:pt idx="1690">
                  <c:v>2.2255557914198382E-3</c:v>
                </c:pt>
                <c:pt idx="1691">
                  <c:v>0.12060600767526991</c:v>
                </c:pt>
                <c:pt idx="1692">
                  <c:v>0.24076071893795217</c:v>
                </c:pt>
                <c:pt idx="1693">
                  <c:v>1.1167715973002206</c:v>
                </c:pt>
                <c:pt idx="1694">
                  <c:v>1.6451866442805637E-3</c:v>
                </c:pt>
                <c:pt idx="1695">
                  <c:v>3.0711769403825979E-4</c:v>
                </c:pt>
                <c:pt idx="1696">
                  <c:v>0.30699067960508652</c:v>
                </c:pt>
                <c:pt idx="1697">
                  <c:v>3.6943281710262044E-6</c:v>
                </c:pt>
                <c:pt idx="1698">
                  <c:v>1.0634410926644779</c:v>
                </c:pt>
                <c:pt idx="1699">
                  <c:v>0.32540147086502708</c:v>
                </c:pt>
                <c:pt idx="1700">
                  <c:v>0.2078401510635039</c:v>
                </c:pt>
                <c:pt idx="1701">
                  <c:v>1.591660758212937E-3</c:v>
                </c:pt>
                <c:pt idx="1702">
                  <c:v>5.6161503554623703E-2</c:v>
                </c:pt>
                <c:pt idx="1703">
                  <c:v>0.48437245159783476</c:v>
                </c:pt>
                <c:pt idx="1704">
                  <c:v>0.82100064174233833</c:v>
                </c:pt>
                <c:pt idx="1705">
                  <c:v>1.593643619289932E-2</c:v>
                </c:pt>
                <c:pt idx="1706">
                  <c:v>3.4801825143240415E-4</c:v>
                </c:pt>
                <c:pt idx="1707">
                  <c:v>0.25273864931871198</c:v>
                </c:pt>
                <c:pt idx="1708">
                  <c:v>0.21174005763486542</c:v>
                </c:pt>
                <c:pt idx="1709">
                  <c:v>2.0108971531589037E-3</c:v>
                </c:pt>
                <c:pt idx="1710">
                  <c:v>1.6349466321774503E-2</c:v>
                </c:pt>
                <c:pt idx="1711">
                  <c:v>0.25553820878811467</c:v>
                </c:pt>
                <c:pt idx="1712">
                  <c:v>3.227420922669695E-4</c:v>
                </c:pt>
                <c:pt idx="1713">
                  <c:v>6.4440123929295E-4</c:v>
                </c:pt>
                <c:pt idx="1714">
                  <c:v>0.4691637296648733</c:v>
                </c:pt>
                <c:pt idx="1715">
                  <c:v>7.4408630552438612E-2</c:v>
                </c:pt>
                <c:pt idx="1716">
                  <c:v>6.8788337474661571E-10</c:v>
                </c:pt>
                <c:pt idx="1717">
                  <c:v>0.14142424249281463</c:v>
                </c:pt>
                <c:pt idx="1718">
                  <c:v>1.2157592685923791E-3</c:v>
                </c:pt>
                <c:pt idx="1719">
                  <c:v>1.3255390181427684E-2</c:v>
                </c:pt>
                <c:pt idx="1720">
                  <c:v>0.81408970173874806</c:v>
                </c:pt>
                <c:pt idx="1721">
                  <c:v>1.0978976151515549</c:v>
                </c:pt>
                <c:pt idx="1722">
                  <c:v>0.48624682128726732</c:v>
                </c:pt>
                <c:pt idx="1723">
                  <c:v>0.25209028641892206</c:v>
                </c:pt>
                <c:pt idx="1724">
                  <c:v>0.40957325418596902</c:v>
                </c:pt>
                <c:pt idx="1725">
                  <c:v>1.5865728965017382E-5</c:v>
                </c:pt>
                <c:pt idx="1726">
                  <c:v>0.16137544849238059</c:v>
                </c:pt>
                <c:pt idx="1727">
                  <c:v>0.67558626990724457</c:v>
                </c:pt>
                <c:pt idx="1728">
                  <c:v>0.62768183949797596</c:v>
                </c:pt>
                <c:pt idx="1729">
                  <c:v>1.4431453437723722E-2</c:v>
                </c:pt>
                <c:pt idx="1730">
                  <c:v>1.5422743346015858E-4</c:v>
                </c:pt>
                <c:pt idx="1731">
                  <c:v>9.203624125019301E-2</c:v>
                </c:pt>
                <c:pt idx="1732">
                  <c:v>6.1586202016743474E-2</c:v>
                </c:pt>
                <c:pt idx="1733">
                  <c:v>1.2339494084653862E-6</c:v>
                </c:pt>
                <c:pt idx="1734">
                  <c:v>3.3509349574885718E-3</c:v>
                </c:pt>
                <c:pt idx="1735">
                  <c:v>0.41993749788753371</c:v>
                </c:pt>
                <c:pt idx="1736">
                  <c:v>0.19491099022459138</c:v>
                </c:pt>
                <c:pt idx="1737">
                  <c:v>8.2190400560477009E-2</c:v>
                </c:pt>
                <c:pt idx="1738">
                  <c:v>0.37634662908512817</c:v>
                </c:pt>
                <c:pt idx="1739">
                  <c:v>0.49505373306703865</c:v>
                </c:pt>
                <c:pt idx="1740">
                  <c:v>0.58799838667158022</c:v>
                </c:pt>
                <c:pt idx="1741">
                  <c:v>0</c:v>
                </c:pt>
                <c:pt idx="1742">
                  <c:v>0.58664006645163225</c:v>
                </c:pt>
                <c:pt idx="1743">
                  <c:v>0.39670335712674898</c:v>
                </c:pt>
                <c:pt idx="1744">
                  <c:v>1.450348622914314E-2</c:v>
                </c:pt>
                <c:pt idx="1745">
                  <c:v>1.1437274608968573</c:v>
                </c:pt>
                <c:pt idx="1746">
                  <c:v>2.7583874427868733E-4</c:v>
                </c:pt>
                <c:pt idx="1747">
                  <c:v>1.0044145439393545E-5</c:v>
                </c:pt>
                <c:pt idx="1748">
                  <c:v>4.0896198710089977E-4</c:v>
                </c:pt>
                <c:pt idx="1749">
                  <c:v>0.14817334483447031</c:v>
                </c:pt>
                <c:pt idx="1750">
                  <c:v>1.3973531054484965E-6</c:v>
                </c:pt>
                <c:pt idx="1751">
                  <c:v>2.6909335811514895E-4</c:v>
                </c:pt>
                <c:pt idx="1752">
                  <c:v>4.6115579435302995E-4</c:v>
                </c:pt>
                <c:pt idx="1753">
                  <c:v>7.3571040637473929E-4</c:v>
                </c:pt>
                <c:pt idx="1754">
                  <c:v>0.1083134139092272</c:v>
                </c:pt>
                <c:pt idx="1755">
                  <c:v>2.549013637587615E-2</c:v>
                </c:pt>
                <c:pt idx="1756">
                  <c:v>0.14115953215570332</c:v>
                </c:pt>
                <c:pt idx="1757">
                  <c:v>6.5693508849456097E-5</c:v>
                </c:pt>
                <c:pt idx="1758">
                  <c:v>1.2879161615685908</c:v>
                </c:pt>
                <c:pt idx="1759">
                  <c:v>0.68826656527550023</c:v>
                </c:pt>
                <c:pt idx="1760">
                  <c:v>1.2566338907914349</c:v>
                </c:pt>
                <c:pt idx="1761">
                  <c:v>9.3744905159732432E-4</c:v>
                </c:pt>
                <c:pt idx="1762">
                  <c:v>0.59702206500904609</c:v>
                </c:pt>
                <c:pt idx="1763">
                  <c:v>1.0307250995628554</c:v>
                </c:pt>
                <c:pt idx="1764">
                  <c:v>0.29489965207300833</c:v>
                </c:pt>
                <c:pt idx="1765">
                  <c:v>6.2962514973541578E-2</c:v>
                </c:pt>
                <c:pt idx="1766">
                  <c:v>5.9270998703031519E-4</c:v>
                </c:pt>
                <c:pt idx="1767">
                  <c:v>1.2066121204458349</c:v>
                </c:pt>
                <c:pt idx="1768">
                  <c:v>1.1238102177624745</c:v>
                </c:pt>
                <c:pt idx="1769">
                  <c:v>0.26286161628086485</c:v>
                </c:pt>
                <c:pt idx="1770">
                  <c:v>0.45341657140438374</c:v>
                </c:pt>
                <c:pt idx="1771">
                  <c:v>9.9711771108827105E-3</c:v>
                </c:pt>
                <c:pt idx="1772">
                  <c:v>3.0803665944758463E-2</c:v>
                </c:pt>
                <c:pt idx="1773">
                  <c:v>8.7453434130045597E-5</c:v>
                </c:pt>
                <c:pt idx="1774">
                  <c:v>6.9618297711108931E-2</c:v>
                </c:pt>
                <c:pt idx="1775">
                  <c:v>1.7020516528967913E-3</c:v>
                </c:pt>
                <c:pt idx="1776">
                  <c:v>0.44350915560615872</c:v>
                </c:pt>
                <c:pt idx="1777">
                  <c:v>6.9089049772131705E-2</c:v>
                </c:pt>
                <c:pt idx="1778">
                  <c:v>0.82906578673802445</c:v>
                </c:pt>
                <c:pt idx="1779">
                  <c:v>1.0517038068631799</c:v>
                </c:pt>
                <c:pt idx="1780">
                  <c:v>4.7331415415791814E-3</c:v>
                </c:pt>
                <c:pt idx="1781">
                  <c:v>0.30277837258356921</c:v>
                </c:pt>
                <c:pt idx="1782">
                  <c:v>0.65078556709272295</c:v>
                </c:pt>
                <c:pt idx="1783">
                  <c:v>0.11336891940379146</c:v>
                </c:pt>
                <c:pt idx="1784">
                  <c:v>0.4192498216801665</c:v>
                </c:pt>
                <c:pt idx="1785">
                  <c:v>2.3302369180367766E-2</c:v>
                </c:pt>
                <c:pt idx="1786">
                  <c:v>8.5253841049198512E-5</c:v>
                </c:pt>
                <c:pt idx="1787">
                  <c:v>2.0497889494477752E-2</c:v>
                </c:pt>
                <c:pt idx="1788">
                  <c:v>3.1817800858090647E-2</c:v>
                </c:pt>
                <c:pt idx="1789">
                  <c:v>4.8470415653270385E-2</c:v>
                </c:pt>
                <c:pt idx="1790">
                  <c:v>1.2873449210007131</c:v>
                </c:pt>
                <c:pt idx="1791">
                  <c:v>1.9849861221106475E-11</c:v>
                </c:pt>
                <c:pt idx="1792">
                  <c:v>0.53862673969641839</c:v>
                </c:pt>
                <c:pt idx="1793">
                  <c:v>6.4171297462426821E-2</c:v>
                </c:pt>
                <c:pt idx="1794">
                  <c:v>0.85143664757289939</c:v>
                </c:pt>
                <c:pt idx="1795">
                  <c:v>0.20748933300315633</c:v>
                </c:pt>
                <c:pt idx="1796">
                  <c:v>6.4469819560144095E-2</c:v>
                </c:pt>
                <c:pt idx="1797">
                  <c:v>2.8192121845205E-2</c:v>
                </c:pt>
                <c:pt idx="1798">
                  <c:v>3.5197160342683624E-4</c:v>
                </c:pt>
                <c:pt idx="1799">
                  <c:v>4.9367214163741574E-5</c:v>
                </c:pt>
                <c:pt idx="1800">
                  <c:v>0.10487096626405527</c:v>
                </c:pt>
                <c:pt idx="1801">
                  <c:v>1.0360549866313451</c:v>
                </c:pt>
                <c:pt idx="1802">
                  <c:v>1.1049597726631008E-4</c:v>
                </c:pt>
                <c:pt idx="1803">
                  <c:v>0.58726463794077488</c:v>
                </c:pt>
                <c:pt idx="1804">
                  <c:v>1.6354649687489904E-2</c:v>
                </c:pt>
                <c:pt idx="1805">
                  <c:v>1.7265599161992922E-2</c:v>
                </c:pt>
                <c:pt idx="1806">
                  <c:v>0.54625068545140243</c:v>
                </c:pt>
                <c:pt idx="1807">
                  <c:v>0.49167701467651953</c:v>
                </c:pt>
                <c:pt idx="1808">
                  <c:v>6.5926309754969464E-2</c:v>
                </c:pt>
                <c:pt idx="1809">
                  <c:v>1.9536995356006639E-5</c:v>
                </c:pt>
                <c:pt idx="1810">
                  <c:v>0.34707406749551339</c:v>
                </c:pt>
                <c:pt idx="1811">
                  <c:v>0.50270305111397262</c:v>
                </c:pt>
                <c:pt idx="1812">
                  <c:v>0.38254085329124354</c:v>
                </c:pt>
                <c:pt idx="1813">
                  <c:v>1.0777727046132799</c:v>
                </c:pt>
                <c:pt idx="1814">
                  <c:v>0.16707351949209923</c:v>
                </c:pt>
                <c:pt idx="1815">
                  <c:v>1.5927157849293568E-5</c:v>
                </c:pt>
                <c:pt idx="1816">
                  <c:v>1.7129795462825944E-3</c:v>
                </c:pt>
                <c:pt idx="1817">
                  <c:v>1.1467704120886824</c:v>
                </c:pt>
                <c:pt idx="1818">
                  <c:v>2.8037886226317467E-4</c:v>
                </c:pt>
                <c:pt idx="1819">
                  <c:v>6.7562738465995101E-2</c:v>
                </c:pt>
                <c:pt idx="1820">
                  <c:v>0.22939293994685894</c:v>
                </c:pt>
                <c:pt idx="1821">
                  <c:v>0.18022071963556022</c:v>
                </c:pt>
                <c:pt idx="1822">
                  <c:v>9.8521575335887582E-2</c:v>
                </c:pt>
                <c:pt idx="1823">
                  <c:v>0.46587679861420322</c:v>
                </c:pt>
                <c:pt idx="1824">
                  <c:v>0.31521579480972123</c:v>
                </c:pt>
                <c:pt idx="1825">
                  <c:v>0.93904860694627457</c:v>
                </c:pt>
                <c:pt idx="1826">
                  <c:v>3.2434001574518007E-2</c:v>
                </c:pt>
                <c:pt idx="1827">
                  <c:v>2.2616161634517103E-5</c:v>
                </c:pt>
                <c:pt idx="1828">
                  <c:v>0.12351623617968807</c:v>
                </c:pt>
                <c:pt idx="1829">
                  <c:v>0.22401982432432022</c:v>
                </c:pt>
                <c:pt idx="1830">
                  <c:v>3.0692278702656724E-2</c:v>
                </c:pt>
                <c:pt idx="1831">
                  <c:v>0.13279458856742404</c:v>
                </c:pt>
                <c:pt idx="1832">
                  <c:v>0.25420444969086564</c:v>
                </c:pt>
                <c:pt idx="1833">
                  <c:v>2.8577844471316067E-13</c:v>
                </c:pt>
                <c:pt idx="1834">
                  <c:v>0.50525126856258762</c:v>
                </c:pt>
                <c:pt idx="1835">
                  <c:v>3.505130866107528E-4</c:v>
                </c:pt>
                <c:pt idx="1836">
                  <c:v>4.0510362517169477E-4</c:v>
                </c:pt>
                <c:pt idx="1837">
                  <c:v>0.75589486615896639</c:v>
                </c:pt>
                <c:pt idx="1838">
                  <c:v>1.9823925806070241E-2</c:v>
                </c:pt>
                <c:pt idx="1839">
                  <c:v>6.5047927477395795E-2</c:v>
                </c:pt>
                <c:pt idx="1840">
                  <c:v>0.10138767833897491</c:v>
                </c:pt>
                <c:pt idx="1841">
                  <c:v>0.8931024977706844</c:v>
                </c:pt>
                <c:pt idx="1842">
                  <c:v>1.1043479055121903E-4</c:v>
                </c:pt>
                <c:pt idx="1843">
                  <c:v>0.61021607998693028</c:v>
                </c:pt>
                <c:pt idx="1844">
                  <c:v>0</c:v>
                </c:pt>
                <c:pt idx="1845">
                  <c:v>1.3879776464602279E-4</c:v>
                </c:pt>
                <c:pt idx="1846">
                  <c:v>0.18889924416703624</c:v>
                </c:pt>
                <c:pt idx="1847">
                  <c:v>9.8262124602068925E-3</c:v>
                </c:pt>
                <c:pt idx="1848">
                  <c:v>1.0297242275766252</c:v>
                </c:pt>
                <c:pt idx="1849">
                  <c:v>6.3713661778430413E-3</c:v>
                </c:pt>
                <c:pt idx="1850">
                  <c:v>2.2527373637360279E-2</c:v>
                </c:pt>
                <c:pt idx="1851">
                  <c:v>1.4561599450494017E-2</c:v>
                </c:pt>
                <c:pt idx="1852">
                  <c:v>0.88154479251200613</c:v>
                </c:pt>
                <c:pt idx="1853">
                  <c:v>0.79447259214352106</c:v>
                </c:pt>
                <c:pt idx="1854">
                  <c:v>3.2860859167681959E-3</c:v>
                </c:pt>
                <c:pt idx="1855">
                  <c:v>2.9957499437600878E-2</c:v>
                </c:pt>
                <c:pt idx="1856">
                  <c:v>1.559033701253316E-8</c:v>
                </c:pt>
                <c:pt idx="1857">
                  <c:v>0.24792612984267826</c:v>
                </c:pt>
                <c:pt idx="1858">
                  <c:v>1.9027388310301981E-2</c:v>
                </c:pt>
                <c:pt idx="1859">
                  <c:v>4.230740566035129E-6</c:v>
                </c:pt>
                <c:pt idx="1860">
                  <c:v>0.10827727260077447</c:v>
                </c:pt>
                <c:pt idx="1861">
                  <c:v>3.8482505954142744E-2</c:v>
                </c:pt>
                <c:pt idx="1862">
                  <c:v>0</c:v>
                </c:pt>
                <c:pt idx="1863">
                  <c:v>2.3734808989870123E-2</c:v>
                </c:pt>
                <c:pt idx="1864">
                  <c:v>1.89886336941665E-4</c:v>
                </c:pt>
                <c:pt idx="1865">
                  <c:v>1.639518082466241E-3</c:v>
                </c:pt>
                <c:pt idx="1866">
                  <c:v>0.83755745563742201</c:v>
                </c:pt>
                <c:pt idx="1867">
                  <c:v>0.66196192441672774</c:v>
                </c:pt>
                <c:pt idx="1868">
                  <c:v>0.35902660457727931</c:v>
                </c:pt>
                <c:pt idx="1869">
                  <c:v>2.3942647127416835E-2</c:v>
                </c:pt>
                <c:pt idx="1870">
                  <c:v>0.5463821636369508</c:v>
                </c:pt>
                <c:pt idx="1871">
                  <c:v>0.53211037620093959</c:v>
                </c:pt>
                <c:pt idx="1872">
                  <c:v>2.0978966899362059E-2</c:v>
                </c:pt>
                <c:pt idx="1873">
                  <c:v>1.8662228322192505E-7</c:v>
                </c:pt>
                <c:pt idx="1874">
                  <c:v>7.7797955959497442E-2</c:v>
                </c:pt>
                <c:pt idx="1875">
                  <c:v>0.63887853464243161</c:v>
                </c:pt>
                <c:pt idx="1876">
                  <c:v>0.18214083754584812</c:v>
                </c:pt>
                <c:pt idx="1877">
                  <c:v>0.16689422120654435</c:v>
                </c:pt>
                <c:pt idx="1878">
                  <c:v>0.87401896179380201</c:v>
                </c:pt>
                <c:pt idx="1879">
                  <c:v>1.1981367247396741</c:v>
                </c:pt>
                <c:pt idx="1880">
                  <c:v>2.8869847246383116E-3</c:v>
                </c:pt>
                <c:pt idx="1881">
                  <c:v>0.88035008923859248</c:v>
                </c:pt>
                <c:pt idx="1882">
                  <c:v>0.26714054387074471</c:v>
                </c:pt>
                <c:pt idx="1883">
                  <c:v>3.0081818727027212E-2</c:v>
                </c:pt>
                <c:pt idx="1884">
                  <c:v>5.5004703404699568E-7</c:v>
                </c:pt>
                <c:pt idx="1885">
                  <c:v>3.3029709698398281E-6</c:v>
                </c:pt>
                <c:pt idx="1886">
                  <c:v>1.2430431865685212</c:v>
                </c:pt>
                <c:pt idx="1887">
                  <c:v>0.28560313270028126</c:v>
                </c:pt>
                <c:pt idx="1888">
                  <c:v>0.64667863875167464</c:v>
                </c:pt>
                <c:pt idx="1889">
                  <c:v>0.55125837671051781</c:v>
                </c:pt>
                <c:pt idx="1890">
                  <c:v>0.29302233188709753</c:v>
                </c:pt>
                <c:pt idx="1891">
                  <c:v>0.65204224366039076</c:v>
                </c:pt>
                <c:pt idx="1892">
                  <c:v>0.80209388044358265</c:v>
                </c:pt>
                <c:pt idx="1893">
                  <c:v>0.19631020171289504</c:v>
                </c:pt>
                <c:pt idx="1894">
                  <c:v>0.1742419285208614</c:v>
                </c:pt>
                <c:pt idx="1895">
                  <c:v>8.6017726927329383E-2</c:v>
                </c:pt>
                <c:pt idx="1896">
                  <c:v>7.164475643747617E-2</c:v>
                </c:pt>
                <c:pt idx="1897">
                  <c:v>6.7582776247671311E-2</c:v>
                </c:pt>
                <c:pt idx="1898">
                  <c:v>1.9562920509727312E-7</c:v>
                </c:pt>
                <c:pt idx="1899">
                  <c:v>3.1310273628805493E-2</c:v>
                </c:pt>
                <c:pt idx="1900">
                  <c:v>1.3281859836189254E-8</c:v>
                </c:pt>
                <c:pt idx="1901">
                  <c:v>2.2656528882675064E-3</c:v>
                </c:pt>
                <c:pt idx="1902">
                  <c:v>3.3820445638241138E-2</c:v>
                </c:pt>
                <c:pt idx="1903">
                  <c:v>0.123164570948583</c:v>
                </c:pt>
                <c:pt idx="1904">
                  <c:v>2.2513441972472143E-2</c:v>
                </c:pt>
                <c:pt idx="1905">
                  <c:v>0.26489433083415281</c:v>
                </c:pt>
                <c:pt idx="1906">
                  <c:v>3.2090923338302163E-3</c:v>
                </c:pt>
                <c:pt idx="1907">
                  <c:v>0.49951881158300698</c:v>
                </c:pt>
                <c:pt idx="1908">
                  <c:v>1.6771567994871921E-4</c:v>
                </c:pt>
                <c:pt idx="1909">
                  <c:v>0.13000701548349325</c:v>
                </c:pt>
                <c:pt idx="1910">
                  <c:v>0.65792295879430063</c:v>
                </c:pt>
                <c:pt idx="1911">
                  <c:v>4.9847218505330733E-4</c:v>
                </c:pt>
                <c:pt idx="1912">
                  <c:v>1.1484544832308456</c:v>
                </c:pt>
                <c:pt idx="1913">
                  <c:v>9.0616215438820147E-2</c:v>
                </c:pt>
                <c:pt idx="1914">
                  <c:v>0.90813368801490058</c:v>
                </c:pt>
                <c:pt idx="1915">
                  <c:v>0.94359382121554269</c:v>
                </c:pt>
                <c:pt idx="1916">
                  <c:v>9.7569681704510414E-2</c:v>
                </c:pt>
                <c:pt idx="1917">
                  <c:v>0.46232299305217944</c:v>
                </c:pt>
                <c:pt idx="1918">
                  <c:v>1.2900423113553496</c:v>
                </c:pt>
                <c:pt idx="1919">
                  <c:v>0.58555614001484724</c:v>
                </c:pt>
                <c:pt idx="1920">
                  <c:v>0.15165537363344953</c:v>
                </c:pt>
                <c:pt idx="1921">
                  <c:v>0.36115710933487999</c:v>
                </c:pt>
                <c:pt idx="1922">
                  <c:v>0.3795069228067034</c:v>
                </c:pt>
                <c:pt idx="1923">
                  <c:v>9.0213367688477984E-8</c:v>
                </c:pt>
                <c:pt idx="1924">
                  <c:v>0.46005979761375859</c:v>
                </c:pt>
                <c:pt idx="1925">
                  <c:v>6.8376513443578188E-2</c:v>
                </c:pt>
                <c:pt idx="1926">
                  <c:v>1.7629068558859851E-4</c:v>
                </c:pt>
                <c:pt idx="1927">
                  <c:v>0.7648212351010415</c:v>
                </c:pt>
                <c:pt idx="1928">
                  <c:v>1.2535387532096338E-7</c:v>
                </c:pt>
                <c:pt idx="1929">
                  <c:v>5.0460945309815618E-3</c:v>
                </c:pt>
                <c:pt idx="1930">
                  <c:v>0.24755671893044259</c:v>
                </c:pt>
                <c:pt idx="1931">
                  <c:v>0.56920424223951882</c:v>
                </c:pt>
                <c:pt idx="1932">
                  <c:v>0.15245250147533435</c:v>
                </c:pt>
                <c:pt idx="1933">
                  <c:v>7.0432780639524364E-2</c:v>
                </c:pt>
                <c:pt idx="1934">
                  <c:v>3.4979344298791189E-2</c:v>
                </c:pt>
                <c:pt idx="1935">
                  <c:v>0.12106458613277633</c:v>
                </c:pt>
                <c:pt idx="1936">
                  <c:v>0.84159694256472772</c:v>
                </c:pt>
                <c:pt idx="1937">
                  <c:v>0.64061064824130776</c:v>
                </c:pt>
                <c:pt idx="1938">
                  <c:v>0.60320439057743558</c:v>
                </c:pt>
                <c:pt idx="1939">
                  <c:v>0.79129283274625473</c:v>
                </c:pt>
                <c:pt idx="1940">
                  <c:v>0.2463927193400994</c:v>
                </c:pt>
                <c:pt idx="1941">
                  <c:v>0.56965206728672535</c:v>
                </c:pt>
                <c:pt idx="1942">
                  <c:v>8.7156149668976488E-2</c:v>
                </c:pt>
                <c:pt idx="1943">
                  <c:v>0.53778988473701406</c:v>
                </c:pt>
                <c:pt idx="1944">
                  <c:v>4.6202090944081203E-3</c:v>
                </c:pt>
                <c:pt idx="1945">
                  <c:v>3.6425474905774427E-2</c:v>
                </c:pt>
                <c:pt idx="1946">
                  <c:v>0.37541579043692086</c:v>
                </c:pt>
                <c:pt idx="1947">
                  <c:v>1.7797152978410254E-4</c:v>
                </c:pt>
                <c:pt idx="1948">
                  <c:v>0.32117030349562237</c:v>
                </c:pt>
                <c:pt idx="1949">
                  <c:v>0.79032641849428176</c:v>
                </c:pt>
                <c:pt idx="1950">
                  <c:v>1.2393429439744024</c:v>
                </c:pt>
                <c:pt idx="1951">
                  <c:v>0.16433004356127526</c:v>
                </c:pt>
                <c:pt idx="1952">
                  <c:v>2.0271053055011774E-2</c:v>
                </c:pt>
                <c:pt idx="1953">
                  <c:v>0.22624767431835777</c:v>
                </c:pt>
                <c:pt idx="1954">
                  <c:v>9.3525072290815217E-4</c:v>
                </c:pt>
                <c:pt idx="1955">
                  <c:v>6.579706435195469E-2</c:v>
                </c:pt>
                <c:pt idx="1956">
                  <c:v>0.14424814339755859</c:v>
                </c:pt>
                <c:pt idx="1957">
                  <c:v>6.7242624917866048E-5</c:v>
                </c:pt>
                <c:pt idx="1958">
                  <c:v>2.3571393621388293E-5</c:v>
                </c:pt>
                <c:pt idx="1959">
                  <c:v>1.0026686780068302E-4</c:v>
                </c:pt>
                <c:pt idx="1960">
                  <c:v>1.7511608801077497E-2</c:v>
                </c:pt>
                <c:pt idx="1961">
                  <c:v>1.0503754695659684</c:v>
                </c:pt>
                <c:pt idx="1962">
                  <c:v>1.8049400186768674E-2</c:v>
                </c:pt>
                <c:pt idx="1963">
                  <c:v>0.48996924616340409</c:v>
                </c:pt>
                <c:pt idx="1964">
                  <c:v>0.51534853238877287</c:v>
                </c:pt>
                <c:pt idx="1965">
                  <c:v>1.0462176360956472</c:v>
                </c:pt>
                <c:pt idx="1966">
                  <c:v>1.2008345281617961E-4</c:v>
                </c:pt>
                <c:pt idx="1967">
                  <c:v>2.7674493303320989E-3</c:v>
                </c:pt>
                <c:pt idx="1968">
                  <c:v>0.583487492765289</c:v>
                </c:pt>
                <c:pt idx="1969">
                  <c:v>0.12958665217106552</c:v>
                </c:pt>
                <c:pt idx="1970">
                  <c:v>5.0191061574520633E-3</c:v>
                </c:pt>
                <c:pt idx="1971">
                  <c:v>0.68555729569115975</c:v>
                </c:pt>
                <c:pt idx="1972">
                  <c:v>4.206693860049103E-2</c:v>
                </c:pt>
                <c:pt idx="1973">
                  <c:v>0.76629000707817374</c:v>
                </c:pt>
                <c:pt idx="1974">
                  <c:v>3.3596336669534228E-8</c:v>
                </c:pt>
                <c:pt idx="1975">
                  <c:v>0.37255746197962075</c:v>
                </c:pt>
                <c:pt idx="1976">
                  <c:v>0.39319467226794452</c:v>
                </c:pt>
                <c:pt idx="1977">
                  <c:v>0.83342255427527878</c:v>
                </c:pt>
                <c:pt idx="1978">
                  <c:v>0.13495883264525324</c:v>
                </c:pt>
                <c:pt idx="1979">
                  <c:v>3.9389927192484383E-4</c:v>
                </c:pt>
                <c:pt idx="1980">
                  <c:v>8.4655135586013085E-3</c:v>
                </c:pt>
                <c:pt idx="1981">
                  <c:v>1.1720146781315097</c:v>
                </c:pt>
                <c:pt idx="1982">
                  <c:v>0.68818406685509093</c:v>
                </c:pt>
                <c:pt idx="1983">
                  <c:v>1.0322620849497199</c:v>
                </c:pt>
                <c:pt idx="1984">
                  <c:v>5.7661481947083537E-2</c:v>
                </c:pt>
                <c:pt idx="1985">
                  <c:v>0.12052537886303062</c:v>
                </c:pt>
                <c:pt idx="1986">
                  <c:v>3.1290972793627641E-4</c:v>
                </c:pt>
                <c:pt idx="1987">
                  <c:v>1.2300866114167703</c:v>
                </c:pt>
                <c:pt idx="1988">
                  <c:v>3.8172226390892415E-4</c:v>
                </c:pt>
                <c:pt idx="1989">
                  <c:v>0.99256841844042698</c:v>
                </c:pt>
                <c:pt idx="1990">
                  <c:v>0.112040619599675</c:v>
                </c:pt>
                <c:pt idx="1991">
                  <c:v>1.2702166561071547E-8</c:v>
                </c:pt>
                <c:pt idx="1992">
                  <c:v>5.4449231860080632E-2</c:v>
                </c:pt>
                <c:pt idx="1993">
                  <c:v>6.5276149256843954E-2</c:v>
                </c:pt>
                <c:pt idx="1994">
                  <c:v>0.31300218168355326</c:v>
                </c:pt>
                <c:pt idx="1995">
                  <c:v>1.1488955239898939</c:v>
                </c:pt>
                <c:pt idx="1996">
                  <c:v>6.9007893927677644E-2</c:v>
                </c:pt>
                <c:pt idx="1997">
                  <c:v>0.20240018318994682</c:v>
                </c:pt>
                <c:pt idx="1998">
                  <c:v>0.65319571729504955</c:v>
                </c:pt>
                <c:pt idx="1999">
                  <c:v>0.42681021094903182</c:v>
                </c:pt>
                <c:pt idx="2000">
                  <c:v>2.5292919094558525E-2</c:v>
                </c:pt>
                <c:pt idx="2001">
                  <c:v>4.747933015278874E-2</c:v>
                </c:pt>
                <c:pt idx="2002">
                  <c:v>0.19831590246966732</c:v>
                </c:pt>
                <c:pt idx="2003">
                  <c:v>4.2853970003996272E-3</c:v>
                </c:pt>
                <c:pt idx="2004">
                  <c:v>1.2815352409860183</c:v>
                </c:pt>
                <c:pt idx="2005">
                  <c:v>1.1027910954266623E-4</c:v>
                </c:pt>
                <c:pt idx="2006">
                  <c:v>0.22577742912333654</c:v>
                </c:pt>
                <c:pt idx="2007">
                  <c:v>0.87682691972596405</c:v>
                </c:pt>
                <c:pt idx="2008">
                  <c:v>0.83832141517110059</c:v>
                </c:pt>
                <c:pt idx="2009">
                  <c:v>1.1123764680957469</c:v>
                </c:pt>
                <c:pt idx="2010">
                  <c:v>0.12077095525232383</c:v>
                </c:pt>
                <c:pt idx="2011">
                  <c:v>7.7850759938292352E-2</c:v>
                </c:pt>
                <c:pt idx="2012">
                  <c:v>5.7488771749932617E-4</c:v>
                </c:pt>
                <c:pt idx="2013">
                  <c:v>4.8574314305410003E-2</c:v>
                </c:pt>
                <c:pt idx="2014">
                  <c:v>0.99658137823647874</c:v>
                </c:pt>
                <c:pt idx="2015">
                  <c:v>0.40182261094512345</c:v>
                </c:pt>
                <c:pt idx="2016">
                  <c:v>0.56034394334965076</c:v>
                </c:pt>
                <c:pt idx="2017">
                  <c:v>8.2657510728551108E-3</c:v>
                </c:pt>
                <c:pt idx="2018">
                  <c:v>0.92523908277317879</c:v>
                </c:pt>
                <c:pt idx="2019">
                  <c:v>0.27183347932442586</c:v>
                </c:pt>
                <c:pt idx="2020">
                  <c:v>0.21587688548953701</c:v>
                </c:pt>
                <c:pt idx="2021">
                  <c:v>5.303925607828663E-4</c:v>
                </c:pt>
                <c:pt idx="2022">
                  <c:v>4.915122098271569E-7</c:v>
                </c:pt>
                <c:pt idx="2023">
                  <c:v>0.98763288416393391</c:v>
                </c:pt>
                <c:pt idx="2024">
                  <c:v>0.38357178808018749</c:v>
                </c:pt>
                <c:pt idx="2025">
                  <c:v>0.610308257242964</c:v>
                </c:pt>
                <c:pt idx="2026">
                  <c:v>0.28120725588317658</c:v>
                </c:pt>
                <c:pt idx="2027">
                  <c:v>1.2526483433217426</c:v>
                </c:pt>
                <c:pt idx="2028">
                  <c:v>0.16536389150063258</c:v>
                </c:pt>
                <c:pt idx="2029">
                  <c:v>0.24747741938662243</c:v>
                </c:pt>
                <c:pt idx="2030">
                  <c:v>1.1565098012509713E-2</c:v>
                </c:pt>
                <c:pt idx="2031">
                  <c:v>1.164464926943625E-4</c:v>
                </c:pt>
                <c:pt idx="2032">
                  <c:v>1.1102413734066596</c:v>
                </c:pt>
                <c:pt idx="2033">
                  <c:v>4.7514854051563127E-10</c:v>
                </c:pt>
                <c:pt idx="2034">
                  <c:v>2.3832609943086261E-6</c:v>
                </c:pt>
                <c:pt idx="2035">
                  <c:v>0.95683276145536034</c:v>
                </c:pt>
                <c:pt idx="2036">
                  <c:v>6.3625654572807016E-8</c:v>
                </c:pt>
                <c:pt idx="2037">
                  <c:v>0.26363454216143473</c:v>
                </c:pt>
                <c:pt idx="2038">
                  <c:v>3.5606499227520393E-8</c:v>
                </c:pt>
                <c:pt idx="2039">
                  <c:v>1.208433372194059</c:v>
                </c:pt>
                <c:pt idx="2040">
                  <c:v>0.44304352179480527</c:v>
                </c:pt>
                <c:pt idx="2041">
                  <c:v>1.0645074120409863</c:v>
                </c:pt>
                <c:pt idx="2042">
                  <c:v>1.056120146359973E-7</c:v>
                </c:pt>
                <c:pt idx="2043">
                  <c:v>1.2327427295817652E-2</c:v>
                </c:pt>
                <c:pt idx="2044">
                  <c:v>0.31818554668974025</c:v>
                </c:pt>
                <c:pt idx="2045">
                  <c:v>4.3789529244437811E-2</c:v>
                </c:pt>
                <c:pt idx="2046">
                  <c:v>4.5863414309298555E-13</c:v>
                </c:pt>
                <c:pt idx="2047">
                  <c:v>0.67874847820740336</c:v>
                </c:pt>
                <c:pt idx="2048">
                  <c:v>0.61128162277053155</c:v>
                </c:pt>
                <c:pt idx="2049">
                  <c:v>0.80033405649915912</c:v>
                </c:pt>
                <c:pt idx="2050">
                  <c:v>1.2376124493999712</c:v>
                </c:pt>
                <c:pt idx="2051">
                  <c:v>3.1981427143266003E-2</c:v>
                </c:pt>
                <c:pt idx="2052">
                  <c:v>0.18126348638301271</c:v>
                </c:pt>
                <c:pt idx="2053">
                  <c:v>4.1804709192348895E-9</c:v>
                </c:pt>
                <c:pt idx="2054">
                  <c:v>9.2161740306942085E-12</c:v>
                </c:pt>
                <c:pt idx="2055">
                  <c:v>3.04570554540533E-3</c:v>
                </c:pt>
                <c:pt idx="2056">
                  <c:v>0.9162345839986854</c:v>
                </c:pt>
                <c:pt idx="2057">
                  <c:v>4.4206192612812188E-2</c:v>
                </c:pt>
                <c:pt idx="2058">
                  <c:v>0.6261231387814169</c:v>
                </c:pt>
                <c:pt idx="2059">
                  <c:v>2.1032961295759059E-2</c:v>
                </c:pt>
                <c:pt idx="2060">
                  <c:v>0.92771230421399065</c:v>
                </c:pt>
                <c:pt idx="2061">
                  <c:v>0.43794494533964445</c:v>
                </c:pt>
                <c:pt idx="2062">
                  <c:v>2.4860817354400778E-5</c:v>
                </c:pt>
                <c:pt idx="2063">
                  <c:v>2.239179804482521E-8</c:v>
                </c:pt>
                <c:pt idx="2064">
                  <c:v>3.6298644171864728E-6</c:v>
                </c:pt>
                <c:pt idx="2065">
                  <c:v>0.50900486022415015</c:v>
                </c:pt>
                <c:pt idx="2066">
                  <c:v>1.0599381314341902</c:v>
                </c:pt>
                <c:pt idx="2067">
                  <c:v>5.856328526018121E-2</c:v>
                </c:pt>
                <c:pt idx="2068">
                  <c:v>0.61786529359807785</c:v>
                </c:pt>
                <c:pt idx="2069">
                  <c:v>6.1493702071206406E-2</c:v>
                </c:pt>
                <c:pt idx="2070">
                  <c:v>5.0521598136753845E-12</c:v>
                </c:pt>
                <c:pt idx="2071">
                  <c:v>0.88173661311895635</c:v>
                </c:pt>
                <c:pt idx="2072">
                  <c:v>2.4152466723402525E-5</c:v>
                </c:pt>
                <c:pt idx="2073">
                  <c:v>1.6327063473958319E-7</c:v>
                </c:pt>
                <c:pt idx="2074">
                  <c:v>9.3529632784268593E-8</c:v>
                </c:pt>
                <c:pt idx="2075">
                  <c:v>4.9709563605298136E-2</c:v>
                </c:pt>
                <c:pt idx="2076">
                  <c:v>2.1618194299090369E-3</c:v>
                </c:pt>
                <c:pt idx="2077">
                  <c:v>9.008949088279701E-2</c:v>
                </c:pt>
                <c:pt idx="2078">
                  <c:v>6.0700106267770053E-2</c:v>
                </c:pt>
                <c:pt idx="2079">
                  <c:v>0.92035233350494294</c:v>
                </c:pt>
                <c:pt idx="2080">
                  <c:v>6.2589582322628054E-2</c:v>
                </c:pt>
                <c:pt idx="2081">
                  <c:v>2.4582769401884801E-2</c:v>
                </c:pt>
                <c:pt idx="2082">
                  <c:v>1.5317136397135884E-11</c:v>
                </c:pt>
                <c:pt idx="2083">
                  <c:v>1.5527214044202517E-7</c:v>
                </c:pt>
                <c:pt idx="2084">
                  <c:v>1.1222858624866756</c:v>
                </c:pt>
                <c:pt idx="2085">
                  <c:v>0.5240544967392875</c:v>
                </c:pt>
                <c:pt idx="2086">
                  <c:v>2.8854752606767238E-2</c:v>
                </c:pt>
                <c:pt idx="2087">
                  <c:v>0.58328315218771165</c:v>
                </c:pt>
                <c:pt idx="2088">
                  <c:v>9.9811961174438538E-7</c:v>
                </c:pt>
                <c:pt idx="2089">
                  <c:v>9.6987719293304059E-6</c:v>
                </c:pt>
                <c:pt idx="2090">
                  <c:v>0.94736972550635079</c:v>
                </c:pt>
                <c:pt idx="2091">
                  <c:v>4.9635080155712276E-3</c:v>
                </c:pt>
                <c:pt idx="2092">
                  <c:v>0.12076683102439902</c:v>
                </c:pt>
                <c:pt idx="2093">
                  <c:v>0.5820960420205038</c:v>
                </c:pt>
                <c:pt idx="2094">
                  <c:v>0.12183917921266517</c:v>
                </c:pt>
                <c:pt idx="2095">
                  <c:v>1.9525259402645398E-5</c:v>
                </c:pt>
                <c:pt idx="2096">
                  <c:v>0.80282151355211284</c:v>
                </c:pt>
                <c:pt idx="2097">
                  <c:v>4.6687914293202494E-13</c:v>
                </c:pt>
                <c:pt idx="2098">
                  <c:v>0.47702144249474432</c:v>
                </c:pt>
                <c:pt idx="2099">
                  <c:v>0.71777579215219944</c:v>
                </c:pt>
                <c:pt idx="2100">
                  <c:v>1.6933537323483744E-5</c:v>
                </c:pt>
                <c:pt idx="2101">
                  <c:v>1.7148358902755719E-3</c:v>
                </c:pt>
                <c:pt idx="2102">
                  <c:v>2.2143544812340661E-2</c:v>
                </c:pt>
                <c:pt idx="2103">
                  <c:v>0.50526735166075731</c:v>
                </c:pt>
                <c:pt idx="2104">
                  <c:v>8.9388791416951496E-2</c:v>
                </c:pt>
                <c:pt idx="2105">
                  <c:v>0.26955736771197264</c:v>
                </c:pt>
                <c:pt idx="2106">
                  <c:v>9.51300236470006E-2</c:v>
                </c:pt>
                <c:pt idx="2107">
                  <c:v>1.0578433317624112E-5</c:v>
                </c:pt>
                <c:pt idx="2108">
                  <c:v>1.2905883334438553</c:v>
                </c:pt>
                <c:pt idx="2109">
                  <c:v>0.33554783604882343</c:v>
                </c:pt>
                <c:pt idx="2110">
                  <c:v>6.721442100223482E-2</c:v>
                </c:pt>
                <c:pt idx="2111">
                  <c:v>0.32009031218240158</c:v>
                </c:pt>
                <c:pt idx="2112">
                  <c:v>1.123790497139755</c:v>
                </c:pt>
                <c:pt idx="2113">
                  <c:v>6.7744889924178492E-7</c:v>
                </c:pt>
                <c:pt idx="2114">
                  <c:v>9.959824868103484E-2</c:v>
                </c:pt>
                <c:pt idx="2115">
                  <c:v>0.37305548504492952</c:v>
                </c:pt>
                <c:pt idx="2116">
                  <c:v>2.0843714448547826E-3</c:v>
                </c:pt>
                <c:pt idx="2117">
                  <c:v>0.42375448670844451</c:v>
                </c:pt>
                <c:pt idx="2118">
                  <c:v>1.2492242828527347</c:v>
                </c:pt>
                <c:pt idx="2119">
                  <c:v>0.21925925210761316</c:v>
                </c:pt>
                <c:pt idx="2120">
                  <c:v>0.27549938395193679</c:v>
                </c:pt>
                <c:pt idx="2121">
                  <c:v>0.54576002489520714</c:v>
                </c:pt>
                <c:pt idx="2122">
                  <c:v>0.41420994824651552</c:v>
                </c:pt>
                <c:pt idx="2123">
                  <c:v>0.19738758157026715</c:v>
                </c:pt>
                <c:pt idx="2124">
                  <c:v>1.43347551516848E-3</c:v>
                </c:pt>
                <c:pt idx="2125">
                  <c:v>2.161705582035902E-2</c:v>
                </c:pt>
                <c:pt idx="2126">
                  <c:v>0.89520810960771124</c:v>
                </c:pt>
                <c:pt idx="2127">
                  <c:v>0.73904589632589424</c:v>
                </c:pt>
                <c:pt idx="2128">
                  <c:v>3.1339581903899387E-11</c:v>
                </c:pt>
                <c:pt idx="2129">
                  <c:v>0.18809740158864954</c:v>
                </c:pt>
                <c:pt idx="2130">
                  <c:v>1.5664575872550161E-5</c:v>
                </c:pt>
                <c:pt idx="2131">
                  <c:v>6.7344503061550112E-2</c:v>
                </c:pt>
                <c:pt idx="2132">
                  <c:v>0.44394716452515848</c:v>
                </c:pt>
                <c:pt idx="2133">
                  <c:v>0.18133012243619046</c:v>
                </c:pt>
                <c:pt idx="2134">
                  <c:v>1.344354094338477E-3</c:v>
                </c:pt>
                <c:pt idx="2135">
                  <c:v>0.50047823444192074</c:v>
                </c:pt>
                <c:pt idx="2136">
                  <c:v>0.38342736296647678</c:v>
                </c:pt>
                <c:pt idx="2137">
                  <c:v>0.39540121934852529</c:v>
                </c:pt>
                <c:pt idx="2138">
                  <c:v>0.13791914511704659</c:v>
                </c:pt>
                <c:pt idx="2139">
                  <c:v>5.7836861647581686E-6</c:v>
                </c:pt>
                <c:pt idx="2140">
                  <c:v>2.5685885704706295E-2</c:v>
                </c:pt>
                <c:pt idx="2141">
                  <c:v>9.3551241475422109E-5</c:v>
                </c:pt>
                <c:pt idx="2142">
                  <c:v>0.5916908673869592</c:v>
                </c:pt>
                <c:pt idx="2143">
                  <c:v>1.4561739948326788E-3</c:v>
                </c:pt>
                <c:pt idx="2144">
                  <c:v>0.69296400492169818</c:v>
                </c:pt>
                <c:pt idx="2145">
                  <c:v>4.9604008460303222E-7</c:v>
                </c:pt>
                <c:pt idx="2146">
                  <c:v>0.1099942543711173</c:v>
                </c:pt>
                <c:pt idx="2147">
                  <c:v>0.13859516416645806</c:v>
                </c:pt>
                <c:pt idx="2148">
                  <c:v>0.42344129902586292</c:v>
                </c:pt>
                <c:pt idx="2149">
                  <c:v>3.0239358061047734E-2</c:v>
                </c:pt>
                <c:pt idx="2150">
                  <c:v>5.7096620474554613E-3</c:v>
                </c:pt>
                <c:pt idx="2151">
                  <c:v>0.48361385587268652</c:v>
                </c:pt>
                <c:pt idx="2152">
                  <c:v>1.1527829378930976</c:v>
                </c:pt>
                <c:pt idx="2153">
                  <c:v>3.3898810082706801E-3</c:v>
                </c:pt>
                <c:pt idx="2154">
                  <c:v>0.66277976949526562</c:v>
                </c:pt>
                <c:pt idx="2155">
                  <c:v>0.14990981020821523</c:v>
                </c:pt>
                <c:pt idx="2156">
                  <c:v>7.8239469894662954E-3</c:v>
                </c:pt>
                <c:pt idx="2157">
                  <c:v>1.0673430369372515E-6</c:v>
                </c:pt>
                <c:pt idx="2158">
                  <c:v>1.3492325082840339E-3</c:v>
                </c:pt>
                <c:pt idx="2159">
                  <c:v>0.33611896763036492</c:v>
                </c:pt>
                <c:pt idx="2160">
                  <c:v>0.51723937653374363</c:v>
                </c:pt>
                <c:pt idx="2161">
                  <c:v>0.50911865822309355</c:v>
                </c:pt>
                <c:pt idx="2162">
                  <c:v>0.30391144762996042</c:v>
                </c:pt>
                <c:pt idx="2163">
                  <c:v>0.26564184847887984</c:v>
                </c:pt>
                <c:pt idx="2164">
                  <c:v>0.54131892856191288</c:v>
                </c:pt>
                <c:pt idx="2165">
                  <c:v>0.71903006514904722</c:v>
                </c:pt>
                <c:pt idx="2166">
                  <c:v>0.95068369157121402</c:v>
                </c:pt>
                <c:pt idx="2167">
                  <c:v>1.5857238980891743E-4</c:v>
                </c:pt>
                <c:pt idx="2168">
                  <c:v>0.20571750515001436</c:v>
                </c:pt>
                <c:pt idx="2169">
                  <c:v>1.9852593826795422E-3</c:v>
                </c:pt>
                <c:pt idx="2170">
                  <c:v>0.31787271983990512</c:v>
                </c:pt>
                <c:pt idx="2171">
                  <c:v>1.2775788162545754</c:v>
                </c:pt>
                <c:pt idx="2172">
                  <c:v>0.2306227944287122</c:v>
                </c:pt>
                <c:pt idx="2173">
                  <c:v>0.214284206674661</c:v>
                </c:pt>
                <c:pt idx="2174">
                  <c:v>1.9135443981346183E-2</c:v>
                </c:pt>
                <c:pt idx="2175">
                  <c:v>7.5028512449929113E-2</c:v>
                </c:pt>
                <c:pt idx="2176">
                  <c:v>0.24477964290753226</c:v>
                </c:pt>
                <c:pt idx="2177">
                  <c:v>3.0547605854235114E-4</c:v>
                </c:pt>
                <c:pt idx="2178">
                  <c:v>0.68382922863701256</c:v>
                </c:pt>
                <c:pt idx="2179">
                  <c:v>0.25449200201207456</c:v>
                </c:pt>
                <c:pt idx="2180">
                  <c:v>7.2612484567854716E-5</c:v>
                </c:pt>
                <c:pt idx="2181">
                  <c:v>0.49153737040158368</c:v>
                </c:pt>
                <c:pt idx="2182">
                  <c:v>4.166143162538054E-3</c:v>
                </c:pt>
                <c:pt idx="2183">
                  <c:v>1.5176230620721471E-5</c:v>
                </c:pt>
                <c:pt idx="2184">
                  <c:v>9.4771346807147452E-2</c:v>
                </c:pt>
                <c:pt idx="2185">
                  <c:v>8.3428144415213124E-2</c:v>
                </c:pt>
                <c:pt idx="2186">
                  <c:v>1.0988864428339905E-3</c:v>
                </c:pt>
                <c:pt idx="2187">
                  <c:v>2.3997025457491548E-4</c:v>
                </c:pt>
                <c:pt idx="2188">
                  <c:v>1.8189310545024328E-2</c:v>
                </c:pt>
                <c:pt idx="2189">
                  <c:v>1.2150785320522213</c:v>
                </c:pt>
                <c:pt idx="2190">
                  <c:v>1.1626301949152066E-2</c:v>
                </c:pt>
                <c:pt idx="2191">
                  <c:v>0.95280092667958272</c:v>
                </c:pt>
                <c:pt idx="2192">
                  <c:v>5.541118065833827E-2</c:v>
                </c:pt>
                <c:pt idx="2193">
                  <c:v>2.9468726283262959E-2</c:v>
                </c:pt>
                <c:pt idx="2194">
                  <c:v>4.5432987050338894E-2</c:v>
                </c:pt>
                <c:pt idx="2195">
                  <c:v>1.2554948832200581</c:v>
                </c:pt>
                <c:pt idx="2196">
                  <c:v>5.5823187893964385E-2</c:v>
                </c:pt>
                <c:pt idx="2197">
                  <c:v>0.3612029075232121</c:v>
                </c:pt>
                <c:pt idx="2198">
                  <c:v>0.85913620015755687</c:v>
                </c:pt>
                <c:pt idx="2199">
                  <c:v>0.39366179686105307</c:v>
                </c:pt>
                <c:pt idx="2200">
                  <c:v>5.179576958929265E-3</c:v>
                </c:pt>
                <c:pt idx="2201">
                  <c:v>8.8094968984387678E-3</c:v>
                </c:pt>
                <c:pt idx="2202">
                  <c:v>0.88157889366217446</c:v>
                </c:pt>
                <c:pt idx="2203">
                  <c:v>1.1975526538973994E-4</c:v>
                </c:pt>
                <c:pt idx="2204">
                  <c:v>5.3408866677281429E-5</c:v>
                </c:pt>
                <c:pt idx="2205">
                  <c:v>0.1571562779845119</c:v>
                </c:pt>
                <c:pt idx="2206">
                  <c:v>3.6519404567410504E-5</c:v>
                </c:pt>
                <c:pt idx="2207">
                  <c:v>0.662765748809935</c:v>
                </c:pt>
                <c:pt idx="2208">
                  <c:v>2.7311854657521496E-3</c:v>
                </c:pt>
                <c:pt idx="2209">
                  <c:v>3.9826724368669019E-13</c:v>
                </c:pt>
                <c:pt idx="2210">
                  <c:v>2.3885970939298791E-2</c:v>
                </c:pt>
                <c:pt idx="2211">
                  <c:v>0.13612673590455762</c:v>
                </c:pt>
                <c:pt idx="2212">
                  <c:v>3.7859070782047643E-4</c:v>
                </c:pt>
                <c:pt idx="2213">
                  <c:v>6.8604120284653598E-4</c:v>
                </c:pt>
                <c:pt idx="2214">
                  <c:v>5.1653542419452435E-2</c:v>
                </c:pt>
                <c:pt idx="2215">
                  <c:v>6.6167728492123337E-2</c:v>
                </c:pt>
                <c:pt idx="2216">
                  <c:v>0.4490834453364646</c:v>
                </c:pt>
                <c:pt idx="2217">
                  <c:v>0.82393801348526863</c:v>
                </c:pt>
                <c:pt idx="2218">
                  <c:v>7.0670688880672978E-3</c:v>
                </c:pt>
                <c:pt idx="2219">
                  <c:v>0.67108410596006463</c:v>
                </c:pt>
                <c:pt idx="2220">
                  <c:v>2.7982461200417096E-2</c:v>
                </c:pt>
                <c:pt idx="2221">
                  <c:v>0.81752782094048448</c:v>
                </c:pt>
                <c:pt idx="2222">
                  <c:v>1.285049003824601</c:v>
                </c:pt>
                <c:pt idx="2223">
                  <c:v>0.56073408328811125</c:v>
                </c:pt>
                <c:pt idx="2224">
                  <c:v>0.23121207650936504</c:v>
                </c:pt>
                <c:pt idx="2225">
                  <c:v>2.6631927713734037E-2</c:v>
                </c:pt>
                <c:pt idx="2226">
                  <c:v>1.0482479231138852E-2</c:v>
                </c:pt>
                <c:pt idx="2227">
                  <c:v>1.7647467104744168E-2</c:v>
                </c:pt>
                <c:pt idx="2228">
                  <c:v>4.4273089175553672E-4</c:v>
                </c:pt>
                <c:pt idx="2229">
                  <c:v>5.350113211502252E-6</c:v>
                </c:pt>
                <c:pt idx="2230">
                  <c:v>1.1318750717097785</c:v>
                </c:pt>
                <c:pt idx="2231">
                  <c:v>0.34492126500353382</c:v>
                </c:pt>
                <c:pt idx="2232">
                  <c:v>5.33455823901543E-2</c:v>
                </c:pt>
                <c:pt idx="2233">
                  <c:v>0.10422750578437022</c:v>
                </c:pt>
                <c:pt idx="2234">
                  <c:v>4.5854063393733846E-3</c:v>
                </c:pt>
                <c:pt idx="2235">
                  <c:v>0.21770341610363633</c:v>
                </c:pt>
                <c:pt idx="2236">
                  <c:v>2.3403849104993827E-2</c:v>
                </c:pt>
                <c:pt idx="2237">
                  <c:v>2.0796084278529407E-2</c:v>
                </c:pt>
                <c:pt idx="2238">
                  <c:v>0.1920512813460731</c:v>
                </c:pt>
                <c:pt idx="2239">
                  <c:v>0.13246540505779697</c:v>
                </c:pt>
                <c:pt idx="2240">
                  <c:v>9.503208884864639E-3</c:v>
                </c:pt>
                <c:pt idx="2241">
                  <c:v>1.1086241684959124</c:v>
                </c:pt>
                <c:pt idx="2242">
                  <c:v>9.2092593833293423E-6</c:v>
                </c:pt>
                <c:pt idx="2243">
                  <c:v>1.1873353554082386</c:v>
                </c:pt>
                <c:pt idx="2244">
                  <c:v>3.2884992111750251E-4</c:v>
                </c:pt>
                <c:pt idx="2245">
                  <c:v>1.2684335744139612</c:v>
                </c:pt>
                <c:pt idx="2246">
                  <c:v>0.24016944299656234</c:v>
                </c:pt>
                <c:pt idx="2247">
                  <c:v>3.7233064408932085E-10</c:v>
                </c:pt>
                <c:pt idx="2248">
                  <c:v>7.8615599075893946E-5</c:v>
                </c:pt>
                <c:pt idx="2249">
                  <c:v>0.47941658322246961</c:v>
                </c:pt>
                <c:pt idx="2250">
                  <c:v>4.0766276146833886E-7</c:v>
                </c:pt>
                <c:pt idx="2251">
                  <c:v>0.28906303159052399</c:v>
                </c:pt>
                <c:pt idx="2252">
                  <c:v>1.9014810849770297E-8</c:v>
                </c:pt>
                <c:pt idx="2253">
                  <c:v>0</c:v>
                </c:pt>
                <c:pt idx="2254">
                  <c:v>0.37224387584723795</c:v>
                </c:pt>
                <c:pt idx="2255">
                  <c:v>0.15804651701191652</c:v>
                </c:pt>
                <c:pt idx="2256">
                  <c:v>9.9838035951157859E-4</c:v>
                </c:pt>
                <c:pt idx="2257">
                  <c:v>1.0632876665614951E-2</c:v>
                </c:pt>
                <c:pt idx="2258">
                  <c:v>1.4360637744004446E-3</c:v>
                </c:pt>
                <c:pt idx="2259">
                  <c:v>0.61039108569602807</c:v>
                </c:pt>
                <c:pt idx="2260">
                  <c:v>0.65358545488609388</c:v>
                </c:pt>
                <c:pt idx="2261">
                  <c:v>7.0338128044259947E-4</c:v>
                </c:pt>
                <c:pt idx="2262">
                  <c:v>0.29107157308613724</c:v>
                </c:pt>
                <c:pt idx="2263">
                  <c:v>0.2067605212921341</c:v>
                </c:pt>
                <c:pt idx="2264">
                  <c:v>1.3139243574340223E-5</c:v>
                </c:pt>
                <c:pt idx="2265">
                  <c:v>1.4067043613154699E-4</c:v>
                </c:pt>
                <c:pt idx="2266">
                  <c:v>9.1491883419234754E-2</c:v>
                </c:pt>
                <c:pt idx="2267">
                  <c:v>3.5331335226107405E-4</c:v>
                </c:pt>
                <c:pt idx="2268">
                  <c:v>1.0336951577766566E-2</c:v>
                </c:pt>
                <c:pt idx="2269">
                  <c:v>1.4488256993314849E-4</c:v>
                </c:pt>
                <c:pt idx="2270">
                  <c:v>5.8389486560077113E-4</c:v>
                </c:pt>
                <c:pt idx="2271">
                  <c:v>0.51842742000924225</c:v>
                </c:pt>
                <c:pt idx="2272">
                  <c:v>4.1502165846463244E-3</c:v>
                </c:pt>
                <c:pt idx="2273">
                  <c:v>1.0372428772539348</c:v>
                </c:pt>
                <c:pt idx="2274">
                  <c:v>5.3825409972884548E-2</c:v>
                </c:pt>
                <c:pt idx="2275">
                  <c:v>4.7928113185679903E-2</c:v>
                </c:pt>
                <c:pt idx="2276">
                  <c:v>0.95763107575493389</c:v>
                </c:pt>
                <c:pt idx="2277">
                  <c:v>4.5571443768706255E-2</c:v>
                </c:pt>
                <c:pt idx="2278">
                  <c:v>8.0871530829915508E-2</c:v>
                </c:pt>
                <c:pt idx="2279">
                  <c:v>0.84247244796260234</c:v>
                </c:pt>
                <c:pt idx="2280">
                  <c:v>0.66749849694383712</c:v>
                </c:pt>
                <c:pt idx="2281">
                  <c:v>0.53554932391731802</c:v>
                </c:pt>
                <c:pt idx="2282">
                  <c:v>0.56808365125971327</c:v>
                </c:pt>
                <c:pt idx="2283">
                  <c:v>3.9825072701509867E-2</c:v>
                </c:pt>
                <c:pt idx="2284">
                  <c:v>1.1531410348192399</c:v>
                </c:pt>
                <c:pt idx="2285">
                  <c:v>3.9464165206949162E-2</c:v>
                </c:pt>
                <c:pt idx="2286">
                  <c:v>1.889498907382722E-5</c:v>
                </c:pt>
                <c:pt idx="2287">
                  <c:v>0.90568558716549918</c:v>
                </c:pt>
                <c:pt idx="2288">
                  <c:v>2.4671352925504885E-2</c:v>
                </c:pt>
                <c:pt idx="2289">
                  <c:v>1.0724053809639249</c:v>
                </c:pt>
                <c:pt idx="2290">
                  <c:v>0.27654127508368115</c:v>
                </c:pt>
                <c:pt idx="2291">
                  <c:v>1.0869558193737758</c:v>
                </c:pt>
                <c:pt idx="2292">
                  <c:v>1.2683519077378504E-2</c:v>
                </c:pt>
                <c:pt idx="2293">
                  <c:v>0.32775904960618851</c:v>
                </c:pt>
                <c:pt idx="2294">
                  <c:v>0.1678608871404296</c:v>
                </c:pt>
                <c:pt idx="2295">
                  <c:v>1.0193256030964029</c:v>
                </c:pt>
                <c:pt idx="2296">
                  <c:v>0.22331582714168671</c:v>
                </c:pt>
                <c:pt idx="2297">
                  <c:v>2.6612183270981696E-5</c:v>
                </c:pt>
                <c:pt idx="2298">
                  <c:v>9.4157027394736303E-4</c:v>
                </c:pt>
                <c:pt idx="2299">
                  <c:v>2.3147128467296078E-6</c:v>
                </c:pt>
                <c:pt idx="2300">
                  <c:v>4.1161240520281757E-2</c:v>
                </c:pt>
                <c:pt idx="2301">
                  <c:v>2.5438733283747336E-2</c:v>
                </c:pt>
                <c:pt idx="2302">
                  <c:v>0.43670824878042752</c:v>
                </c:pt>
                <c:pt idx="2303">
                  <c:v>0.77579278732098178</c:v>
                </c:pt>
                <c:pt idx="2304">
                  <c:v>0.30802552289874041</c:v>
                </c:pt>
                <c:pt idx="2305">
                  <c:v>2.3838285724642094E-2</c:v>
                </c:pt>
                <c:pt idx="2306">
                  <c:v>1.1615654310103922</c:v>
                </c:pt>
                <c:pt idx="2307">
                  <c:v>5.0050618539645183E-4</c:v>
                </c:pt>
                <c:pt idx="2308">
                  <c:v>1.2732724879079917</c:v>
                </c:pt>
                <c:pt idx="2309">
                  <c:v>1.1358620677723885</c:v>
                </c:pt>
                <c:pt idx="2310">
                  <c:v>0.54849830341629358</c:v>
                </c:pt>
                <c:pt idx="2311">
                  <c:v>5.005541804984249E-3</c:v>
                </c:pt>
                <c:pt idx="2312">
                  <c:v>7.8257613428302957E-4</c:v>
                </c:pt>
                <c:pt idx="2313">
                  <c:v>0.17610734337161538</c:v>
                </c:pt>
                <c:pt idx="2314">
                  <c:v>4.3156618014947717E-3</c:v>
                </c:pt>
                <c:pt idx="2315">
                  <c:v>0.26396442885427512</c:v>
                </c:pt>
                <c:pt idx="2316">
                  <c:v>0.85486475969859621</c:v>
                </c:pt>
                <c:pt idx="2317">
                  <c:v>2.7163555392804162E-5</c:v>
                </c:pt>
                <c:pt idx="2318">
                  <c:v>1.0191410514458636</c:v>
                </c:pt>
                <c:pt idx="2319">
                  <c:v>0.31652074249896556</c:v>
                </c:pt>
                <c:pt idx="2320">
                  <c:v>0.7626790061909785</c:v>
                </c:pt>
                <c:pt idx="2321">
                  <c:v>5.1470022787803091E-3</c:v>
                </c:pt>
                <c:pt idx="2322">
                  <c:v>0.41327572073849606</c:v>
                </c:pt>
                <c:pt idx="2323">
                  <c:v>1.1155586543039349</c:v>
                </c:pt>
                <c:pt idx="2324">
                  <c:v>0.43640660134656295</c:v>
                </c:pt>
                <c:pt idx="2325">
                  <c:v>9.7658693235208704E-2</c:v>
                </c:pt>
                <c:pt idx="2326">
                  <c:v>8.840466537623035E-4</c:v>
                </c:pt>
                <c:pt idx="2327">
                  <c:v>0</c:v>
                </c:pt>
                <c:pt idx="2328">
                  <c:v>0.55547574084700624</c:v>
                </c:pt>
                <c:pt idx="2329">
                  <c:v>0.47349069132885213</c:v>
                </c:pt>
                <c:pt idx="2330">
                  <c:v>1.548608339729697E-3</c:v>
                </c:pt>
                <c:pt idx="2331">
                  <c:v>9.6975564530487802E-6</c:v>
                </c:pt>
                <c:pt idx="2332">
                  <c:v>2.0629420924361737E-5</c:v>
                </c:pt>
                <c:pt idx="2333">
                  <c:v>1.4557247551757324E-2</c:v>
                </c:pt>
                <c:pt idx="2334">
                  <c:v>3.3552058386746818E-3</c:v>
                </c:pt>
                <c:pt idx="2335">
                  <c:v>0.11882049450984843</c:v>
                </c:pt>
                <c:pt idx="2336">
                  <c:v>0.95997055748974625</c:v>
                </c:pt>
                <c:pt idx="2337">
                  <c:v>1.1353785277268615</c:v>
                </c:pt>
                <c:pt idx="2338">
                  <c:v>2.9903743908186071E-2</c:v>
                </c:pt>
                <c:pt idx="2339">
                  <c:v>0.92642687433748683</c:v>
                </c:pt>
                <c:pt idx="2340">
                  <c:v>1.5644840277255042E-2</c:v>
                </c:pt>
                <c:pt idx="2341">
                  <c:v>0.61538425005902686</c:v>
                </c:pt>
                <c:pt idx="2342">
                  <c:v>0.33033649597288772</c:v>
                </c:pt>
                <c:pt idx="2343">
                  <c:v>0.26322267907326669</c:v>
                </c:pt>
                <c:pt idx="2344">
                  <c:v>0.19395708997491232</c:v>
                </c:pt>
                <c:pt idx="2345">
                  <c:v>1.5292918882436922E-5</c:v>
                </c:pt>
                <c:pt idx="2346">
                  <c:v>1.7190246068239093E-11</c:v>
                </c:pt>
                <c:pt idx="2347">
                  <c:v>0.89915669975723067</c:v>
                </c:pt>
                <c:pt idx="2348">
                  <c:v>7.523548549576127E-2</c:v>
                </c:pt>
                <c:pt idx="2349">
                  <c:v>0.45044046786595238</c:v>
                </c:pt>
                <c:pt idx="2350">
                  <c:v>5.8455666591706021E-2</c:v>
                </c:pt>
                <c:pt idx="2351">
                  <c:v>5.6080117307177803E-6</c:v>
                </c:pt>
                <c:pt idx="2352">
                  <c:v>0.60984042198578903</c:v>
                </c:pt>
                <c:pt idx="2353">
                  <c:v>1.5153699734560784E-4</c:v>
                </c:pt>
                <c:pt idx="2354">
                  <c:v>1.2360524795570071E-9</c:v>
                </c:pt>
                <c:pt idx="2355">
                  <c:v>0.38031824030904982</c:v>
                </c:pt>
                <c:pt idx="2356">
                  <c:v>1.021171305263096</c:v>
                </c:pt>
                <c:pt idx="2357">
                  <c:v>2.7018179234819906E-5</c:v>
                </c:pt>
                <c:pt idx="2358">
                  <c:v>0.4531362170096167</c:v>
                </c:pt>
                <c:pt idx="2359">
                  <c:v>0.11092863430016629</c:v>
                </c:pt>
                <c:pt idx="2360">
                  <c:v>8.4898276099578257E-2</c:v>
                </c:pt>
                <c:pt idx="2361">
                  <c:v>2.442209442089247E-3</c:v>
                </c:pt>
                <c:pt idx="2362">
                  <c:v>9.0186771195022053E-2</c:v>
                </c:pt>
                <c:pt idx="2363">
                  <c:v>2.0478129871464696E-3</c:v>
                </c:pt>
                <c:pt idx="2364">
                  <c:v>3.4805839937727102E-2</c:v>
                </c:pt>
                <c:pt idx="2365">
                  <c:v>1.8137387899202325E-2</c:v>
                </c:pt>
                <c:pt idx="2366">
                  <c:v>7.0344975600092216E-2</c:v>
                </c:pt>
                <c:pt idx="2367">
                  <c:v>0.9934908221244747</c:v>
                </c:pt>
                <c:pt idx="2368">
                  <c:v>9.5858017861107564E-2</c:v>
                </c:pt>
                <c:pt idx="2369">
                  <c:v>4.5290994346551896E-5</c:v>
                </c:pt>
                <c:pt idx="2370">
                  <c:v>5.6225380285161242E-4</c:v>
                </c:pt>
                <c:pt idx="2371">
                  <c:v>1.1858052259013048</c:v>
                </c:pt>
                <c:pt idx="2372">
                  <c:v>0.5329062781188032</c:v>
                </c:pt>
                <c:pt idx="2373">
                  <c:v>0.11463028943426104</c:v>
                </c:pt>
                <c:pt idx="2374">
                  <c:v>1.2625695979641216</c:v>
                </c:pt>
                <c:pt idx="2375">
                  <c:v>0.17219858662113041</c:v>
                </c:pt>
                <c:pt idx="2376">
                  <c:v>0.39307666799731955</c:v>
                </c:pt>
                <c:pt idx="2377">
                  <c:v>0.35195173323611362</c:v>
                </c:pt>
                <c:pt idx="2378">
                  <c:v>5.4428718059113053E-8</c:v>
                </c:pt>
                <c:pt idx="2379">
                  <c:v>2.669740591234834E-11</c:v>
                </c:pt>
                <c:pt idx="2380">
                  <c:v>1.2209074754931792</c:v>
                </c:pt>
                <c:pt idx="2381">
                  <c:v>1.6638874557795986E-4</c:v>
                </c:pt>
                <c:pt idx="2382">
                  <c:v>1.1488324078195296</c:v>
                </c:pt>
                <c:pt idx="2383">
                  <c:v>9.4611337873777263E-2</c:v>
                </c:pt>
                <c:pt idx="2384">
                  <c:v>1.5936130646825988E-2</c:v>
                </c:pt>
                <c:pt idx="2385">
                  <c:v>0.15432309636860858</c:v>
                </c:pt>
                <c:pt idx="2386">
                  <c:v>0.23387606091027757</c:v>
                </c:pt>
                <c:pt idx="2387">
                  <c:v>7.3711482338530601E-2</c:v>
                </c:pt>
                <c:pt idx="2388">
                  <c:v>8.0778157285804578E-2</c:v>
                </c:pt>
                <c:pt idx="2389">
                  <c:v>0.5242361754314695</c:v>
                </c:pt>
                <c:pt idx="2390">
                  <c:v>0.10752231319937831</c:v>
                </c:pt>
                <c:pt idx="2391">
                  <c:v>2.8320371991221591E-2</c:v>
                </c:pt>
                <c:pt idx="2392">
                  <c:v>3.8014464679277187E-3</c:v>
                </c:pt>
                <c:pt idx="2393">
                  <c:v>4.9970172918825197E-2</c:v>
                </c:pt>
                <c:pt idx="2394">
                  <c:v>1.2246082421572076E-4</c:v>
                </c:pt>
                <c:pt idx="2395">
                  <c:v>0.44424744356312351</c:v>
                </c:pt>
                <c:pt idx="2396">
                  <c:v>1.0401721551570631</c:v>
                </c:pt>
                <c:pt idx="2397">
                  <c:v>0.69917473425088983</c:v>
                </c:pt>
                <c:pt idx="2398">
                  <c:v>6.4730863032209061E-6</c:v>
                </c:pt>
                <c:pt idx="2399">
                  <c:v>0.22306597200769668</c:v>
                </c:pt>
                <c:pt idx="2400">
                  <c:v>0.12584414595495397</c:v>
                </c:pt>
                <c:pt idx="2401">
                  <c:v>1.457325262582619E-3</c:v>
                </c:pt>
                <c:pt idx="2402">
                  <c:v>0.26252347179718427</c:v>
                </c:pt>
                <c:pt idx="2403">
                  <c:v>2.7575508954330764E-6</c:v>
                </c:pt>
                <c:pt idx="2404">
                  <c:v>3.8899888995284864E-7</c:v>
                </c:pt>
                <c:pt idx="2405">
                  <c:v>1.7452977086512014E-11</c:v>
                </c:pt>
                <c:pt idx="2406">
                  <c:v>1.1565703565726861</c:v>
                </c:pt>
                <c:pt idx="2407">
                  <c:v>0.88308653606304588</c:v>
                </c:pt>
                <c:pt idx="2408">
                  <c:v>4.2869181180295007E-2</c:v>
                </c:pt>
                <c:pt idx="2409">
                  <c:v>1.3401455120605683E-2</c:v>
                </c:pt>
                <c:pt idx="2410">
                  <c:v>1.7950270144175755E-2</c:v>
                </c:pt>
                <c:pt idx="2411">
                  <c:v>1.0571561740218108E-4</c:v>
                </c:pt>
                <c:pt idx="2412">
                  <c:v>0.71333191158758535</c:v>
                </c:pt>
                <c:pt idx="2413">
                  <c:v>0.14760250172108294</c:v>
                </c:pt>
                <c:pt idx="2414">
                  <c:v>0.34577755682270611</c:v>
                </c:pt>
                <c:pt idx="2415">
                  <c:v>0.29960685749353938</c:v>
                </c:pt>
                <c:pt idx="2416">
                  <c:v>2.0841448538511474E-2</c:v>
                </c:pt>
                <c:pt idx="2417">
                  <c:v>0.27520424271540189</c:v>
                </c:pt>
                <c:pt idx="2418">
                  <c:v>0.8047047315281598</c:v>
                </c:pt>
                <c:pt idx="2419">
                  <c:v>0.12226277047298714</c:v>
                </c:pt>
                <c:pt idx="2420">
                  <c:v>9.6729613414098736E-4</c:v>
                </c:pt>
                <c:pt idx="2421">
                  <c:v>3.2431730880059156E-4</c:v>
                </c:pt>
                <c:pt idx="2422">
                  <c:v>0.12747438846498399</c:v>
                </c:pt>
                <c:pt idx="2423">
                  <c:v>0.60716317548881271</c:v>
                </c:pt>
                <c:pt idx="2424">
                  <c:v>7.3565358503196177E-2</c:v>
                </c:pt>
                <c:pt idx="2425">
                  <c:v>0.95442790813887202</c:v>
                </c:pt>
                <c:pt idx="2426">
                  <c:v>3.7183942293271283E-3</c:v>
                </c:pt>
                <c:pt idx="2427">
                  <c:v>3.1235885537575746E-3</c:v>
                </c:pt>
                <c:pt idx="2428">
                  <c:v>0.99231497924177747</c:v>
                </c:pt>
                <c:pt idx="2429">
                  <c:v>1.5618444806277008E-5</c:v>
                </c:pt>
                <c:pt idx="2430">
                  <c:v>0.66395121209836772</c:v>
                </c:pt>
                <c:pt idx="2431">
                  <c:v>1.1692542920265974</c:v>
                </c:pt>
                <c:pt idx="2432">
                  <c:v>1.5224679079171528E-2</c:v>
                </c:pt>
                <c:pt idx="2433">
                  <c:v>0.10308689446558192</c:v>
                </c:pt>
                <c:pt idx="2434">
                  <c:v>0.34189879040822446</c:v>
                </c:pt>
                <c:pt idx="2435">
                  <c:v>0.12086815900199056</c:v>
                </c:pt>
                <c:pt idx="2436">
                  <c:v>9.4862848342715814E-2</c:v>
                </c:pt>
                <c:pt idx="2437">
                  <c:v>8.0320592754132104E-5</c:v>
                </c:pt>
                <c:pt idx="2438">
                  <c:v>3.1426311739352486E-5</c:v>
                </c:pt>
                <c:pt idx="2439">
                  <c:v>0.45756869390803745</c:v>
                </c:pt>
                <c:pt idx="2440">
                  <c:v>0.52649433681641122</c:v>
                </c:pt>
                <c:pt idx="2441">
                  <c:v>2.4362916183263285E-8</c:v>
                </c:pt>
                <c:pt idx="2442">
                  <c:v>3.9061495228090992E-2</c:v>
                </c:pt>
                <c:pt idx="2443">
                  <c:v>1.4920956075667529E-2</c:v>
                </c:pt>
                <c:pt idx="2444">
                  <c:v>1.8432405185048805E-2</c:v>
                </c:pt>
                <c:pt idx="2445">
                  <c:v>0.86938060816334906</c:v>
                </c:pt>
                <c:pt idx="2446">
                  <c:v>1.7731808216305378E-2</c:v>
                </c:pt>
                <c:pt idx="2447">
                  <c:v>0.20674106923806121</c:v>
                </c:pt>
                <c:pt idx="2448">
                  <c:v>3.6131593592650883E-2</c:v>
                </c:pt>
                <c:pt idx="2449">
                  <c:v>2.4215378304457677E-2</c:v>
                </c:pt>
                <c:pt idx="2450">
                  <c:v>0.61969710046162763</c:v>
                </c:pt>
                <c:pt idx="2451">
                  <c:v>4.1344506167674035E-8</c:v>
                </c:pt>
                <c:pt idx="2452">
                  <c:v>0.67399366025895802</c:v>
                </c:pt>
                <c:pt idx="2453">
                  <c:v>0.72473468094484828</c:v>
                </c:pt>
                <c:pt idx="2454">
                  <c:v>5.731951980323405E-5</c:v>
                </c:pt>
                <c:pt idx="2455">
                  <c:v>0.2803626751946392</c:v>
                </c:pt>
                <c:pt idx="2456">
                  <c:v>3.0248063700311968E-5</c:v>
                </c:pt>
                <c:pt idx="2457">
                  <c:v>1.1534190603535531E-8</c:v>
                </c:pt>
                <c:pt idx="2458">
                  <c:v>8.7373725555769929E-2</c:v>
                </c:pt>
                <c:pt idx="2459">
                  <c:v>1.1981529785621194</c:v>
                </c:pt>
                <c:pt idx="2460">
                  <c:v>1.1259709325504312</c:v>
                </c:pt>
                <c:pt idx="2461">
                  <c:v>2.4907948473269832E-2</c:v>
                </c:pt>
                <c:pt idx="2462">
                  <c:v>0.91003743880698185</c:v>
                </c:pt>
                <c:pt idx="2463">
                  <c:v>0.78890971654685882</c:v>
                </c:pt>
                <c:pt idx="2464">
                  <c:v>3.3906755792611754E-9</c:v>
                </c:pt>
                <c:pt idx="2465">
                  <c:v>0.9278379561591833</c:v>
                </c:pt>
                <c:pt idx="2466">
                  <c:v>0.72939397624150282</c:v>
                </c:pt>
                <c:pt idx="2467">
                  <c:v>1.3996100742208674E-5</c:v>
                </c:pt>
                <c:pt idx="2468">
                  <c:v>9.4265942852538454E-4</c:v>
                </c:pt>
                <c:pt idx="2469">
                  <c:v>2.0163853444192619E-2</c:v>
                </c:pt>
                <c:pt idx="2470">
                  <c:v>7.1755684765400737E-4</c:v>
                </c:pt>
                <c:pt idx="2471">
                  <c:v>0.51235028416640949</c:v>
                </c:pt>
                <c:pt idx="2472">
                  <c:v>0.85510881771130431</c:v>
                </c:pt>
                <c:pt idx="2473">
                  <c:v>7.5823779877214222E-4</c:v>
                </c:pt>
                <c:pt idx="2474">
                  <c:v>1.1839588839664481</c:v>
                </c:pt>
                <c:pt idx="2475">
                  <c:v>3.6212471887632554E-2</c:v>
                </c:pt>
                <c:pt idx="2476">
                  <c:v>0.22004241181775011</c:v>
                </c:pt>
                <c:pt idx="2477">
                  <c:v>1.8666281070168849E-3</c:v>
                </c:pt>
                <c:pt idx="2478">
                  <c:v>0.47463911913571694</c:v>
                </c:pt>
                <c:pt idx="2479">
                  <c:v>1.2597786935538695</c:v>
                </c:pt>
                <c:pt idx="2480">
                  <c:v>0.257214062127821</c:v>
                </c:pt>
                <c:pt idx="2481">
                  <c:v>3.4385317380127227E-2</c:v>
                </c:pt>
                <c:pt idx="2482">
                  <c:v>0.11037287314740936</c:v>
                </c:pt>
                <c:pt idx="2483">
                  <c:v>2.9192684974805995E-8</c:v>
                </c:pt>
                <c:pt idx="2484">
                  <c:v>0.92671802278716564</c:v>
                </c:pt>
                <c:pt idx="2485">
                  <c:v>5.2100430904866699E-2</c:v>
                </c:pt>
                <c:pt idx="2486">
                  <c:v>7.577265750388793E-11</c:v>
                </c:pt>
                <c:pt idx="2487">
                  <c:v>1.1483173226559531</c:v>
                </c:pt>
                <c:pt idx="2488">
                  <c:v>4.1709659277375798E-5</c:v>
                </c:pt>
                <c:pt idx="2489">
                  <c:v>0.88383833661313571</c:v>
                </c:pt>
                <c:pt idx="2490">
                  <c:v>1.2595078551779895</c:v>
                </c:pt>
                <c:pt idx="2491">
                  <c:v>0.93164640811178701</c:v>
                </c:pt>
                <c:pt idx="2492">
                  <c:v>3.978839489913324E-3</c:v>
                </c:pt>
                <c:pt idx="2493">
                  <c:v>0.83053974907115946</c:v>
                </c:pt>
                <c:pt idx="2494">
                  <c:v>0.8544406639831994</c:v>
                </c:pt>
                <c:pt idx="2495">
                  <c:v>0.26733088845557851</c:v>
                </c:pt>
                <c:pt idx="2496">
                  <c:v>2.880635433240289E-3</c:v>
                </c:pt>
                <c:pt idx="2497">
                  <c:v>1.097582164492714</c:v>
                </c:pt>
                <c:pt idx="2498">
                  <c:v>0.29324880002049997</c:v>
                </c:pt>
                <c:pt idx="2499">
                  <c:v>1.9553370259377204E-3</c:v>
                </c:pt>
                <c:pt idx="2500">
                  <c:v>0.80658316821135745</c:v>
                </c:pt>
                <c:pt idx="2501">
                  <c:v>4.5541585809298589E-2</c:v>
                </c:pt>
                <c:pt idx="2502">
                  <c:v>0.87819285145146109</c:v>
                </c:pt>
                <c:pt idx="2503">
                  <c:v>5.0076470611520832E-2</c:v>
                </c:pt>
                <c:pt idx="2504">
                  <c:v>8.153907277891699E-4</c:v>
                </c:pt>
                <c:pt idx="2505">
                  <c:v>9.3272979683768609E-6</c:v>
                </c:pt>
                <c:pt idx="2506">
                  <c:v>0.5271456407585009</c:v>
                </c:pt>
                <c:pt idx="2507">
                  <c:v>6.5531628685663645E-2</c:v>
                </c:pt>
                <c:pt idx="2508">
                  <c:v>7.508303737700131E-2</c:v>
                </c:pt>
                <c:pt idx="2509">
                  <c:v>3.5327300075491336E-4</c:v>
                </c:pt>
                <c:pt idx="2510">
                  <c:v>0.44883309119477266</c:v>
                </c:pt>
                <c:pt idx="2511">
                  <c:v>0.44067054159706126</c:v>
                </c:pt>
                <c:pt idx="2512">
                  <c:v>3.9061261816268856E-3</c:v>
                </c:pt>
                <c:pt idx="2513">
                  <c:v>0.1949103807045969</c:v>
                </c:pt>
                <c:pt idx="2514">
                  <c:v>5.2688969400590493E-2</c:v>
                </c:pt>
                <c:pt idx="2515">
                  <c:v>0.72792527441709287</c:v>
                </c:pt>
                <c:pt idx="2516">
                  <c:v>3.9755771147913112E-5</c:v>
                </c:pt>
                <c:pt idx="2517">
                  <c:v>1.1682867751038684</c:v>
                </c:pt>
                <c:pt idx="2518">
                  <c:v>0.12087122204036016</c:v>
                </c:pt>
                <c:pt idx="2519">
                  <c:v>4.2205827666380522E-3</c:v>
                </c:pt>
                <c:pt idx="2520">
                  <c:v>1.2299680251606632E-4</c:v>
                </c:pt>
                <c:pt idx="2521">
                  <c:v>1.0826210581117708</c:v>
                </c:pt>
                <c:pt idx="2522">
                  <c:v>3.3407495489392816E-4</c:v>
                </c:pt>
                <c:pt idx="2523">
                  <c:v>1.8654753021262349E-2</c:v>
                </c:pt>
                <c:pt idx="2524">
                  <c:v>0.47470150362890945</c:v>
                </c:pt>
                <c:pt idx="2525">
                  <c:v>0.12325906838337203</c:v>
                </c:pt>
                <c:pt idx="2526">
                  <c:v>0.65742513101559075</c:v>
                </c:pt>
                <c:pt idx="2527">
                  <c:v>5.3860772562121656E-2</c:v>
                </c:pt>
                <c:pt idx="2528">
                  <c:v>0.62423926268865026</c:v>
                </c:pt>
                <c:pt idx="2529">
                  <c:v>3.2286194239024951E-6</c:v>
                </c:pt>
                <c:pt idx="2530">
                  <c:v>3.3868877845615371E-3</c:v>
                </c:pt>
                <c:pt idx="2531">
                  <c:v>1.6287866362695437E-4</c:v>
                </c:pt>
                <c:pt idx="2532">
                  <c:v>0.89375780923903858</c:v>
                </c:pt>
                <c:pt idx="2533">
                  <c:v>0.28918427571103011</c:v>
                </c:pt>
                <c:pt idx="2534">
                  <c:v>0.39218554534754591</c:v>
                </c:pt>
                <c:pt idx="2535">
                  <c:v>0.30097540071208762</c:v>
                </c:pt>
                <c:pt idx="2536">
                  <c:v>8.9965864173859267E-2</c:v>
                </c:pt>
                <c:pt idx="2537">
                  <c:v>0.81745328652835647</c:v>
                </c:pt>
                <c:pt idx="2538">
                  <c:v>0.4142666459265395</c:v>
                </c:pt>
                <c:pt idx="2539">
                  <c:v>0.83105578372906053</c:v>
                </c:pt>
                <c:pt idx="2540">
                  <c:v>0.27510958184031198</c:v>
                </c:pt>
                <c:pt idx="2541">
                  <c:v>3.1569393333453474E-2</c:v>
                </c:pt>
                <c:pt idx="2542">
                  <c:v>0.2124962546843546</c:v>
                </c:pt>
                <c:pt idx="2543">
                  <c:v>0</c:v>
                </c:pt>
                <c:pt idx="2544">
                  <c:v>3.9635007178041942E-2</c:v>
                </c:pt>
                <c:pt idx="2545">
                  <c:v>7.0156526762850627E-2</c:v>
                </c:pt>
                <c:pt idx="2546">
                  <c:v>0.57145479621429485</c:v>
                </c:pt>
                <c:pt idx="2547">
                  <c:v>0.2058462391275509</c:v>
                </c:pt>
                <c:pt idx="2548">
                  <c:v>0.95278839752113542</c:v>
                </c:pt>
                <c:pt idx="2549">
                  <c:v>0.47361210741670873</c:v>
                </c:pt>
                <c:pt idx="2550">
                  <c:v>4.2374905032377758E-2</c:v>
                </c:pt>
                <c:pt idx="2551">
                  <c:v>0.31900082880246022</c:v>
                </c:pt>
                <c:pt idx="2552">
                  <c:v>1.0976199224139944</c:v>
                </c:pt>
                <c:pt idx="2553">
                  <c:v>6.9328318395955131E-4</c:v>
                </c:pt>
                <c:pt idx="2554">
                  <c:v>1.300264440306304E-10</c:v>
                </c:pt>
                <c:pt idx="2555">
                  <c:v>0.51590780046088636</c:v>
                </c:pt>
                <c:pt idx="2556">
                  <c:v>4.2036190654509385E-3</c:v>
                </c:pt>
                <c:pt idx="2557">
                  <c:v>0.78051864126204074</c:v>
                </c:pt>
                <c:pt idx="2558">
                  <c:v>2.8724252317307198E-8</c:v>
                </c:pt>
                <c:pt idx="2559">
                  <c:v>4.0479702527245788E-3</c:v>
                </c:pt>
                <c:pt idx="2560">
                  <c:v>0.37945907281787139</c:v>
                </c:pt>
                <c:pt idx="2561">
                  <c:v>8.8862020917758203E-2</c:v>
                </c:pt>
                <c:pt idx="2562">
                  <c:v>0.26007135160699951</c:v>
                </c:pt>
                <c:pt idx="2563">
                  <c:v>0.89879431069939353</c:v>
                </c:pt>
                <c:pt idx="2564">
                  <c:v>2.0375007291617212E-4</c:v>
                </c:pt>
                <c:pt idx="2565">
                  <c:v>1.2847060454997683</c:v>
                </c:pt>
                <c:pt idx="2566">
                  <c:v>1.2621539881262245</c:v>
                </c:pt>
                <c:pt idx="2567">
                  <c:v>0.59305833645957695</c:v>
                </c:pt>
                <c:pt idx="2568">
                  <c:v>1.7432884027925994E-2</c:v>
                </c:pt>
                <c:pt idx="2569">
                  <c:v>0.79818097964336299</c:v>
                </c:pt>
                <c:pt idx="2570">
                  <c:v>5.6207947809857701E-3</c:v>
                </c:pt>
                <c:pt idx="2571">
                  <c:v>5.946018189083226E-4</c:v>
                </c:pt>
                <c:pt idx="2572">
                  <c:v>1.2446500813752495E-4</c:v>
                </c:pt>
                <c:pt idx="2573">
                  <c:v>8.9222130625079527E-2</c:v>
                </c:pt>
                <c:pt idx="2574">
                  <c:v>0.62669435224610148</c:v>
                </c:pt>
                <c:pt idx="2575">
                  <c:v>0.80013279672723492</c:v>
                </c:pt>
                <c:pt idx="2576">
                  <c:v>1.0110223958694424</c:v>
                </c:pt>
                <c:pt idx="2577">
                  <c:v>0.88191484973708556</c:v>
                </c:pt>
                <c:pt idx="2578">
                  <c:v>0.29132625337317541</c:v>
                </c:pt>
                <c:pt idx="2579">
                  <c:v>3.6066986903268501E-3</c:v>
                </c:pt>
                <c:pt idx="2580">
                  <c:v>0.37424008089365324</c:v>
                </c:pt>
                <c:pt idx="2581">
                  <c:v>0.12678262593704939</c:v>
                </c:pt>
                <c:pt idx="2582">
                  <c:v>0.59385508995609559</c:v>
                </c:pt>
                <c:pt idx="2583">
                  <c:v>1.985311036676103E-5</c:v>
                </c:pt>
                <c:pt idx="2584">
                  <c:v>8.2766317255165145E-3</c:v>
                </c:pt>
                <c:pt idx="2585">
                  <c:v>0.18955386619524517</c:v>
                </c:pt>
                <c:pt idx="2586">
                  <c:v>1.101094962979307</c:v>
                </c:pt>
                <c:pt idx="2587">
                  <c:v>6.8374782139472003E-6</c:v>
                </c:pt>
                <c:pt idx="2588">
                  <c:v>9.2574821609197472E-2</c:v>
                </c:pt>
                <c:pt idx="2589">
                  <c:v>1.1476478044361687</c:v>
                </c:pt>
                <c:pt idx="2590">
                  <c:v>0.11501818813193249</c:v>
                </c:pt>
                <c:pt idx="2591">
                  <c:v>9.3836791098712551E-3</c:v>
                </c:pt>
                <c:pt idx="2592">
                  <c:v>0.20534707224120913</c:v>
                </c:pt>
                <c:pt idx="2593">
                  <c:v>0.12416271090372312</c:v>
                </c:pt>
                <c:pt idx="2594">
                  <c:v>1.7756374349543485E-8</c:v>
                </c:pt>
                <c:pt idx="2595">
                  <c:v>7.4897994754310152E-2</c:v>
                </c:pt>
                <c:pt idx="2596">
                  <c:v>0.32498234208531002</c:v>
                </c:pt>
                <c:pt idx="2597">
                  <c:v>0.11355081065855512</c:v>
                </c:pt>
                <c:pt idx="2598">
                  <c:v>7.4046785240537885E-2</c:v>
                </c:pt>
                <c:pt idx="2599">
                  <c:v>1.1422898969612489</c:v>
                </c:pt>
                <c:pt idx="2600">
                  <c:v>2.8665598271709048E-11</c:v>
                </c:pt>
                <c:pt idx="2601">
                  <c:v>7.3877271249265325E-2</c:v>
                </c:pt>
                <c:pt idx="2602">
                  <c:v>0</c:v>
                </c:pt>
                <c:pt idx="2603">
                  <c:v>1.2812503927866408</c:v>
                </c:pt>
                <c:pt idx="2604">
                  <c:v>1.3191483173956341E-7</c:v>
                </c:pt>
                <c:pt idx="2605">
                  <c:v>1.1712454164147764E-3</c:v>
                </c:pt>
                <c:pt idx="2606">
                  <c:v>0.1082669270597626</c:v>
                </c:pt>
                <c:pt idx="2607">
                  <c:v>0.16151394289664381</c:v>
                </c:pt>
                <c:pt idx="2608">
                  <c:v>0.91745162424222859</c:v>
                </c:pt>
                <c:pt idx="2609">
                  <c:v>0.14236293092252233</c:v>
                </c:pt>
                <c:pt idx="2610">
                  <c:v>0.59725377751914721</c:v>
                </c:pt>
                <c:pt idx="2611">
                  <c:v>0.14236606469797181</c:v>
                </c:pt>
                <c:pt idx="2612">
                  <c:v>6.4132721718273552E-5</c:v>
                </c:pt>
                <c:pt idx="2613">
                  <c:v>2.9014415518457706E-2</c:v>
                </c:pt>
                <c:pt idx="2614">
                  <c:v>0.60951497570772761</c:v>
                </c:pt>
                <c:pt idx="2615">
                  <c:v>2.8748964506673934E-2</c:v>
                </c:pt>
                <c:pt idx="2616">
                  <c:v>0.78539527195185088</c:v>
                </c:pt>
                <c:pt idx="2617">
                  <c:v>0.9473060733704417</c:v>
                </c:pt>
                <c:pt idx="2618">
                  <c:v>5.80016771649981E-2</c:v>
                </c:pt>
                <c:pt idx="2619">
                  <c:v>0.24344127578246097</c:v>
                </c:pt>
                <c:pt idx="2620">
                  <c:v>0.73915590233937611</c:v>
                </c:pt>
                <c:pt idx="2621">
                  <c:v>9.0943631143920099E-5</c:v>
                </c:pt>
                <c:pt idx="2622">
                  <c:v>0.24841092636648426</c:v>
                </c:pt>
                <c:pt idx="2623">
                  <c:v>2.2663542672277713E-5</c:v>
                </c:pt>
                <c:pt idx="2624">
                  <c:v>9.1424081102193563E-2</c:v>
                </c:pt>
                <c:pt idx="2625">
                  <c:v>2.6243803342692523E-2</c:v>
                </c:pt>
                <c:pt idx="2626">
                  <c:v>7.5385208442488486E-2</c:v>
                </c:pt>
                <c:pt idx="2627">
                  <c:v>4.8401664625395927E-2</c:v>
                </c:pt>
                <c:pt idx="2628">
                  <c:v>2.091630782715102E-2</c:v>
                </c:pt>
                <c:pt idx="2629">
                  <c:v>8.8139530442979389E-14</c:v>
                </c:pt>
                <c:pt idx="2630">
                  <c:v>6.8147029931998004E-2</c:v>
                </c:pt>
                <c:pt idx="2631">
                  <c:v>1.192250104870507E-3</c:v>
                </c:pt>
                <c:pt idx="2632">
                  <c:v>0.19155404156746739</c:v>
                </c:pt>
                <c:pt idx="2633">
                  <c:v>4.1492611287891404E-3</c:v>
                </c:pt>
                <c:pt idx="2634">
                  <c:v>2.2581675350643884E-3</c:v>
                </c:pt>
                <c:pt idx="2635">
                  <c:v>1.2810081836242129</c:v>
                </c:pt>
                <c:pt idx="2636">
                  <c:v>0.43230825044949678</c:v>
                </c:pt>
                <c:pt idx="2637">
                  <c:v>2.0483588814098302E-3</c:v>
                </c:pt>
                <c:pt idx="2638">
                  <c:v>0.60397846300894109</c:v>
                </c:pt>
                <c:pt idx="2639">
                  <c:v>6.3807037777277878E-2</c:v>
                </c:pt>
                <c:pt idx="2640">
                  <c:v>0.44993718600659405</c:v>
                </c:pt>
                <c:pt idx="2641">
                  <c:v>3.2564658965448406E-3</c:v>
                </c:pt>
                <c:pt idx="2642">
                  <c:v>5.0171110648828572E-3</c:v>
                </c:pt>
                <c:pt idx="2643">
                  <c:v>0.2878108986087598</c:v>
                </c:pt>
                <c:pt idx="2644">
                  <c:v>8.5703393585329413E-2</c:v>
                </c:pt>
                <c:pt idx="2645">
                  <c:v>0.35492447712391034</c:v>
                </c:pt>
                <c:pt idx="2646">
                  <c:v>6.1310095226750017E-2</c:v>
                </c:pt>
                <c:pt idx="2647">
                  <c:v>0.65990568072780986</c:v>
                </c:pt>
                <c:pt idx="2648">
                  <c:v>0.86696681430686873</c:v>
                </c:pt>
                <c:pt idx="2649">
                  <c:v>0.48082030592825314</c:v>
                </c:pt>
                <c:pt idx="2650">
                  <c:v>7.9609946365868586E-2</c:v>
                </c:pt>
                <c:pt idx="2651">
                  <c:v>1.2707456230283682</c:v>
                </c:pt>
                <c:pt idx="2652">
                  <c:v>4.7895321970973233E-5</c:v>
                </c:pt>
                <c:pt idx="2653">
                  <c:v>0.71819444584852388</c:v>
                </c:pt>
                <c:pt idx="2654">
                  <c:v>0.79595578612977191</c:v>
                </c:pt>
                <c:pt idx="2655">
                  <c:v>3.9503867534645373E-11</c:v>
                </c:pt>
                <c:pt idx="2656">
                  <c:v>0.34909654066862467</c:v>
                </c:pt>
                <c:pt idx="2657">
                  <c:v>8.902057205335134E-3</c:v>
                </c:pt>
                <c:pt idx="2658">
                  <c:v>1.5197308783993677E-2</c:v>
                </c:pt>
                <c:pt idx="2659">
                  <c:v>7.190823454368213E-4</c:v>
                </c:pt>
                <c:pt idx="2660">
                  <c:v>0.82391433435616579</c:v>
                </c:pt>
                <c:pt idx="2661">
                  <c:v>0.19509560095504552</c:v>
                </c:pt>
                <c:pt idx="2662">
                  <c:v>0.4934856067264824</c:v>
                </c:pt>
                <c:pt idx="2663">
                  <c:v>0.54112451704606346</c:v>
                </c:pt>
                <c:pt idx="2664">
                  <c:v>2.2430823795697094E-3</c:v>
                </c:pt>
                <c:pt idx="2665">
                  <c:v>4.0824124744920955E-2</c:v>
                </c:pt>
                <c:pt idx="2666">
                  <c:v>6.0238419870962936E-8</c:v>
                </c:pt>
                <c:pt idx="2667">
                  <c:v>0.18199478023909765</c:v>
                </c:pt>
                <c:pt idx="2668">
                  <c:v>0.12293614844180406</c:v>
                </c:pt>
                <c:pt idx="2669">
                  <c:v>1.0426324325931593E-6</c:v>
                </c:pt>
                <c:pt idx="2670">
                  <c:v>0</c:v>
                </c:pt>
                <c:pt idx="2671">
                  <c:v>0.63113984206621321</c:v>
                </c:pt>
                <c:pt idx="2672">
                  <c:v>0.10774542655377164</c:v>
                </c:pt>
                <c:pt idx="2673">
                  <c:v>0.73469561292288554</c:v>
                </c:pt>
                <c:pt idx="2674">
                  <c:v>7.3386952842353512E-2</c:v>
                </c:pt>
                <c:pt idx="2675">
                  <c:v>1.9025259050135492E-2</c:v>
                </c:pt>
                <c:pt idx="2676">
                  <c:v>1.5104398402216294E-8</c:v>
                </c:pt>
                <c:pt idx="2677">
                  <c:v>0.52754429179155005</c:v>
                </c:pt>
                <c:pt idx="2678">
                  <c:v>2.3085873562679057E-7</c:v>
                </c:pt>
                <c:pt idx="2679">
                  <c:v>1.0158516657582874</c:v>
                </c:pt>
                <c:pt idx="2680">
                  <c:v>6.344846241471401E-2</c:v>
                </c:pt>
                <c:pt idx="2681">
                  <c:v>0.66820644150878716</c:v>
                </c:pt>
                <c:pt idx="2682">
                  <c:v>0.55952998894939487</c:v>
                </c:pt>
                <c:pt idx="2683">
                  <c:v>0.10048952605291024</c:v>
                </c:pt>
                <c:pt idx="2684">
                  <c:v>0.71330729450292207</c:v>
                </c:pt>
                <c:pt idx="2685">
                  <c:v>2.0670431150711494E-5</c:v>
                </c:pt>
                <c:pt idx="2686">
                  <c:v>1.2598718686531163</c:v>
                </c:pt>
                <c:pt idx="2687">
                  <c:v>0.57356033526905248</c:v>
                </c:pt>
                <c:pt idx="2688">
                  <c:v>8.3810351544790461E-3</c:v>
                </c:pt>
                <c:pt idx="2689">
                  <c:v>5.1873506252511546E-2</c:v>
                </c:pt>
                <c:pt idx="2690">
                  <c:v>0.61438235422310161</c:v>
                </c:pt>
                <c:pt idx="2691">
                  <c:v>1.1379839991879659</c:v>
                </c:pt>
                <c:pt idx="2692">
                  <c:v>7.9745791361243357E-5</c:v>
                </c:pt>
                <c:pt idx="2693">
                  <c:v>0.44137755922272254</c:v>
                </c:pt>
                <c:pt idx="2694">
                  <c:v>0.83900402999103685</c:v>
                </c:pt>
                <c:pt idx="2695">
                  <c:v>0.35108145875021124</c:v>
                </c:pt>
                <c:pt idx="2696">
                  <c:v>3.7191989118782284E-2</c:v>
                </c:pt>
                <c:pt idx="2697">
                  <c:v>0.15024664336330482</c:v>
                </c:pt>
                <c:pt idx="2698">
                  <c:v>9.0817886893230278E-6</c:v>
                </c:pt>
                <c:pt idx="2699">
                  <c:v>1.0320038016007431</c:v>
                </c:pt>
                <c:pt idx="2700">
                  <c:v>1.2160948253703057</c:v>
                </c:pt>
                <c:pt idx="2701">
                  <c:v>1.1629296605178634E-2</c:v>
                </c:pt>
                <c:pt idx="2702">
                  <c:v>3.0644493089543652E-2</c:v>
                </c:pt>
                <c:pt idx="2703">
                  <c:v>2.4493380060750588E-4</c:v>
                </c:pt>
                <c:pt idx="2704">
                  <c:v>8.8030385094290206E-5</c:v>
                </c:pt>
                <c:pt idx="2705">
                  <c:v>0.80915793594860896</c:v>
                </c:pt>
                <c:pt idx="2706">
                  <c:v>0.41088111362265756</c:v>
                </c:pt>
                <c:pt idx="2707">
                  <c:v>2.1759370243033291E-6</c:v>
                </c:pt>
                <c:pt idx="2708">
                  <c:v>0.39746064850490798</c:v>
                </c:pt>
                <c:pt idx="2709">
                  <c:v>6.0232279296081738E-11</c:v>
                </c:pt>
                <c:pt idx="2710">
                  <c:v>0.78898993164832332</c:v>
                </c:pt>
                <c:pt idx="2711">
                  <c:v>0.59098539329833188</c:v>
                </c:pt>
                <c:pt idx="2712">
                  <c:v>0.22723829682547897</c:v>
                </c:pt>
                <c:pt idx="2713">
                  <c:v>0.44706522539843141</c:v>
                </c:pt>
                <c:pt idx="2714">
                  <c:v>0.15921425592072616</c:v>
                </c:pt>
                <c:pt idx="2715">
                  <c:v>0.2605367550345708</c:v>
                </c:pt>
                <c:pt idx="2716">
                  <c:v>9.3145041606578863E-5</c:v>
                </c:pt>
                <c:pt idx="2717">
                  <c:v>2.9838115460899044E-9</c:v>
                </c:pt>
                <c:pt idx="2718">
                  <c:v>3.0059325444766465E-2</c:v>
                </c:pt>
                <c:pt idx="2719">
                  <c:v>1.1795003163808659</c:v>
                </c:pt>
                <c:pt idx="2720">
                  <c:v>8.8903059644976218E-2</c:v>
                </c:pt>
                <c:pt idx="2721">
                  <c:v>2.6330637742362251E-4</c:v>
                </c:pt>
                <c:pt idx="2722">
                  <c:v>0.84810201452317879</c:v>
                </c:pt>
                <c:pt idx="2723">
                  <c:v>1.1629301706000674E-2</c:v>
                </c:pt>
                <c:pt idx="2724">
                  <c:v>0.87420008437655738</c:v>
                </c:pt>
                <c:pt idx="2725">
                  <c:v>0.25594255215122791</c:v>
                </c:pt>
                <c:pt idx="2726">
                  <c:v>3.8091051563403047E-2</c:v>
                </c:pt>
                <c:pt idx="2727">
                  <c:v>0.98277666321272406</c:v>
                </c:pt>
                <c:pt idx="2728">
                  <c:v>0.64799940700712066</c:v>
                </c:pt>
                <c:pt idx="2729">
                  <c:v>1.048586667006308E-2</c:v>
                </c:pt>
                <c:pt idx="2730">
                  <c:v>2.0314167909171274E-4</c:v>
                </c:pt>
                <c:pt idx="2731">
                  <c:v>0.12087005844301825</c:v>
                </c:pt>
                <c:pt idx="2732">
                  <c:v>1.2465506167356725E-2</c:v>
                </c:pt>
                <c:pt idx="2733">
                  <c:v>0.72398529405687018</c:v>
                </c:pt>
                <c:pt idx="2734">
                  <c:v>1.2259402770447759E-2</c:v>
                </c:pt>
                <c:pt idx="2735">
                  <c:v>0.29317450736108808</c:v>
                </c:pt>
                <c:pt idx="2736">
                  <c:v>9.5111618026254861E-13</c:v>
                </c:pt>
                <c:pt idx="2737">
                  <c:v>0.16089542350808597</c:v>
                </c:pt>
                <c:pt idx="2738">
                  <c:v>0.37939448275666682</c:v>
                </c:pt>
                <c:pt idx="2739">
                  <c:v>2.8325447114569556E-3</c:v>
                </c:pt>
                <c:pt idx="2740">
                  <c:v>9.1417102324782715E-2</c:v>
                </c:pt>
                <c:pt idx="2741">
                  <c:v>0.56846377306598683</c:v>
                </c:pt>
                <c:pt idx="2742">
                  <c:v>0.50623740311087373</c:v>
                </c:pt>
                <c:pt idx="2743">
                  <c:v>0.72884389261309057</c:v>
                </c:pt>
                <c:pt idx="2744">
                  <c:v>3.6168066357610155E-8</c:v>
                </c:pt>
                <c:pt idx="2745">
                  <c:v>1.6440891078208696E-5</c:v>
                </c:pt>
                <c:pt idx="2746">
                  <c:v>1.3979547380017356E-4</c:v>
                </c:pt>
                <c:pt idx="2747">
                  <c:v>0.38485923888537898</c:v>
                </c:pt>
                <c:pt idx="2748">
                  <c:v>1.5213230112371304E-12</c:v>
                </c:pt>
                <c:pt idx="2749">
                  <c:v>3.7405309441163833E-3</c:v>
                </c:pt>
                <c:pt idx="2750">
                  <c:v>4.3887691151236807E-4</c:v>
                </c:pt>
                <c:pt idx="2751">
                  <c:v>0.9687590106315217</c:v>
                </c:pt>
                <c:pt idx="2752">
                  <c:v>1.7542632495322975E-5</c:v>
                </c:pt>
                <c:pt idx="2753">
                  <c:v>1.5539449897972574E-3</c:v>
                </c:pt>
                <c:pt idx="2754">
                  <c:v>2.509806502346066E-9</c:v>
                </c:pt>
                <c:pt idx="2755">
                  <c:v>3.1063942548540762E-2</c:v>
                </c:pt>
                <c:pt idx="2756">
                  <c:v>1.0545918398899179</c:v>
                </c:pt>
                <c:pt idx="2757">
                  <c:v>0.17957161986836054</c:v>
                </c:pt>
                <c:pt idx="2758">
                  <c:v>0.91212739764905226</c:v>
                </c:pt>
                <c:pt idx="2759">
                  <c:v>0.21893548777489188</c:v>
                </c:pt>
                <c:pt idx="2760">
                  <c:v>6.0368432897608699E-3</c:v>
                </c:pt>
                <c:pt idx="2761">
                  <c:v>1.3174555537008366E-3</c:v>
                </c:pt>
                <c:pt idx="2762">
                  <c:v>1.9859412405538657E-7</c:v>
                </c:pt>
                <c:pt idx="2763">
                  <c:v>3.0629235123359282E-2</c:v>
                </c:pt>
                <c:pt idx="2764">
                  <c:v>1.0031083000314904</c:v>
                </c:pt>
                <c:pt idx="2765">
                  <c:v>1.5695024248051157E-3</c:v>
                </c:pt>
                <c:pt idx="2766">
                  <c:v>3.9118691222479698E-2</c:v>
                </c:pt>
                <c:pt idx="2767">
                  <c:v>0.19488421237431305</c:v>
                </c:pt>
                <c:pt idx="2768">
                  <c:v>0.21167363832389929</c:v>
                </c:pt>
                <c:pt idx="2769">
                  <c:v>0.48824132558885852</c:v>
                </c:pt>
                <c:pt idx="2770">
                  <c:v>0.91970401169040594</c:v>
                </c:pt>
                <c:pt idx="2771">
                  <c:v>1.8023280349884677E-13</c:v>
                </c:pt>
                <c:pt idx="2772">
                  <c:v>1.334268094940408E-4</c:v>
                </c:pt>
                <c:pt idx="2773">
                  <c:v>0.41428969046222169</c:v>
                </c:pt>
                <c:pt idx="2774">
                  <c:v>0.35421016935497934</c:v>
                </c:pt>
                <c:pt idx="2775">
                  <c:v>1.9363033536120153E-2</c:v>
                </c:pt>
                <c:pt idx="2776">
                  <c:v>0.12272668117346255</c:v>
                </c:pt>
                <c:pt idx="2777">
                  <c:v>1.0632678447074655</c:v>
                </c:pt>
                <c:pt idx="2778">
                  <c:v>0.19068029520476126</c:v>
                </c:pt>
                <c:pt idx="2779">
                  <c:v>2.959424215155145E-3</c:v>
                </c:pt>
                <c:pt idx="2780">
                  <c:v>9.3312834101408212E-2</c:v>
                </c:pt>
                <c:pt idx="2781">
                  <c:v>0.54556025402792019</c:v>
                </c:pt>
                <c:pt idx="2782">
                  <c:v>1.7120578050373095E-2</c:v>
                </c:pt>
                <c:pt idx="2783">
                  <c:v>8.3472181341986406E-5</c:v>
                </c:pt>
                <c:pt idx="2784">
                  <c:v>2.5794881112795653E-2</c:v>
                </c:pt>
                <c:pt idx="2785">
                  <c:v>0.41527651905096341</c:v>
                </c:pt>
                <c:pt idx="2786">
                  <c:v>0.12952882160246171</c:v>
                </c:pt>
                <c:pt idx="2787">
                  <c:v>0.66679914602287538</c:v>
                </c:pt>
                <c:pt idx="2788">
                  <c:v>0.43306557918845356</c:v>
                </c:pt>
                <c:pt idx="2789">
                  <c:v>0.48573004685652005</c:v>
                </c:pt>
                <c:pt idx="2790">
                  <c:v>0.31360958874139555</c:v>
                </c:pt>
                <c:pt idx="2791">
                  <c:v>0.31798126287060352</c:v>
                </c:pt>
                <c:pt idx="2792">
                  <c:v>0.38185164937755917</c:v>
                </c:pt>
                <c:pt idx="2793">
                  <c:v>0.47476286227945841</c:v>
                </c:pt>
                <c:pt idx="2794">
                  <c:v>0.79340290019557513</c:v>
                </c:pt>
                <c:pt idx="2795">
                  <c:v>8.1923673219644388E-2</c:v>
                </c:pt>
                <c:pt idx="2796">
                  <c:v>5.4852166491497489E-3</c:v>
                </c:pt>
                <c:pt idx="2797">
                  <c:v>3.2666113726328667E-2</c:v>
                </c:pt>
                <c:pt idx="2798">
                  <c:v>5.6985666616601724E-3</c:v>
                </c:pt>
                <c:pt idx="2799">
                  <c:v>1.386469418659866E-2</c:v>
                </c:pt>
                <c:pt idx="2800">
                  <c:v>1.1146939041530259</c:v>
                </c:pt>
                <c:pt idx="2801">
                  <c:v>0.73676008320603836</c:v>
                </c:pt>
                <c:pt idx="2802">
                  <c:v>1.3233215050868139E-3</c:v>
                </c:pt>
                <c:pt idx="2803">
                  <c:v>0.83902403380201351</c:v>
                </c:pt>
                <c:pt idx="2804">
                  <c:v>3.62119972102209E-7</c:v>
                </c:pt>
                <c:pt idx="2805">
                  <c:v>0.94462478595805632</c:v>
                </c:pt>
                <c:pt idx="2806">
                  <c:v>2.188532212239675E-4</c:v>
                </c:pt>
                <c:pt idx="2807">
                  <c:v>0.46343240589686924</c:v>
                </c:pt>
                <c:pt idx="2808">
                  <c:v>0.27170474656407401</c:v>
                </c:pt>
                <c:pt idx="2809">
                  <c:v>2.2503154584459506E-8</c:v>
                </c:pt>
                <c:pt idx="2810">
                  <c:v>5.5681844061208394E-2</c:v>
                </c:pt>
                <c:pt idx="2811">
                  <c:v>5.4186398765024821E-7</c:v>
                </c:pt>
                <c:pt idx="2812">
                  <c:v>6.5308105395294365E-3</c:v>
                </c:pt>
                <c:pt idx="2813">
                  <c:v>5.6036721597979441E-2</c:v>
                </c:pt>
                <c:pt idx="2814">
                  <c:v>0.13584195857943232</c:v>
                </c:pt>
                <c:pt idx="2815">
                  <c:v>7.7562942510974115E-4</c:v>
                </c:pt>
                <c:pt idx="2816">
                  <c:v>0.78651438217468683</c:v>
                </c:pt>
                <c:pt idx="2817">
                  <c:v>0.99799105438819191</c:v>
                </c:pt>
                <c:pt idx="2818">
                  <c:v>3.6596043115494435E-4</c:v>
                </c:pt>
                <c:pt idx="2819">
                  <c:v>1.8628109275042918E-3</c:v>
                </c:pt>
                <c:pt idx="2820">
                  <c:v>3.085255514720104E-2</c:v>
                </c:pt>
                <c:pt idx="2821">
                  <c:v>1.1289900752092537</c:v>
                </c:pt>
                <c:pt idx="2822">
                  <c:v>0.20916978300640271</c:v>
                </c:pt>
                <c:pt idx="2823">
                  <c:v>0.16363165271290983</c:v>
                </c:pt>
                <c:pt idx="2824">
                  <c:v>6.8195257798927031E-2</c:v>
                </c:pt>
                <c:pt idx="2825">
                  <c:v>0.27398935679866182</c:v>
                </c:pt>
                <c:pt idx="2826">
                  <c:v>0.57038308005546878</c:v>
                </c:pt>
                <c:pt idx="2827">
                  <c:v>0.20890649209169584</c:v>
                </c:pt>
                <c:pt idx="2828">
                  <c:v>7.1512842095132831E-5</c:v>
                </c:pt>
                <c:pt idx="2829">
                  <c:v>0.40537039222550469</c:v>
                </c:pt>
                <c:pt idx="2830">
                  <c:v>0.31410514918836252</c:v>
                </c:pt>
                <c:pt idx="2831">
                  <c:v>0.55252479139086064</c:v>
                </c:pt>
                <c:pt idx="2832">
                  <c:v>2.6638718361625711E-2</c:v>
                </c:pt>
                <c:pt idx="2833">
                  <c:v>0.30191676731290729</c:v>
                </c:pt>
                <c:pt idx="2834">
                  <c:v>1.5930793832607953E-3</c:v>
                </c:pt>
                <c:pt idx="2835">
                  <c:v>0.39694613412629665</c:v>
                </c:pt>
                <c:pt idx="2836">
                  <c:v>9.6074989945654624E-4</c:v>
                </c:pt>
                <c:pt idx="2837">
                  <c:v>0.11813224169615145</c:v>
                </c:pt>
                <c:pt idx="2838">
                  <c:v>1.1959481015865738</c:v>
                </c:pt>
                <c:pt idx="2839">
                  <c:v>0.33707248024154401</c:v>
                </c:pt>
                <c:pt idx="2840">
                  <c:v>0.57945255756845659</c:v>
                </c:pt>
                <c:pt idx="2841">
                  <c:v>0.41029619684532098</c:v>
                </c:pt>
                <c:pt idx="2842">
                  <c:v>3.4604438749287654E-2</c:v>
                </c:pt>
                <c:pt idx="2843">
                  <c:v>0.68077254025364986</c:v>
                </c:pt>
                <c:pt idx="2844">
                  <c:v>4.5490212600597666E-3</c:v>
                </c:pt>
                <c:pt idx="2845">
                  <c:v>0.33916006892207329</c:v>
                </c:pt>
                <c:pt idx="2846">
                  <c:v>1.1929575401931443</c:v>
                </c:pt>
                <c:pt idx="2847">
                  <c:v>1.0890512019169514</c:v>
                </c:pt>
                <c:pt idx="2848">
                  <c:v>0.39157812224728006</c:v>
                </c:pt>
                <c:pt idx="2849">
                  <c:v>8.4911706594028039E-2</c:v>
                </c:pt>
                <c:pt idx="2850">
                  <c:v>1.1995632848054589E-4</c:v>
                </c:pt>
                <c:pt idx="2851">
                  <c:v>0.10267114777733986</c:v>
                </c:pt>
                <c:pt idx="2852">
                  <c:v>0.71498399089134956</c:v>
                </c:pt>
                <c:pt idx="2853">
                  <c:v>0.14056605329309016</c:v>
                </c:pt>
                <c:pt idx="2854">
                  <c:v>0.58262513596161147</c:v>
                </c:pt>
                <c:pt idx="2855">
                  <c:v>0.96856349972153988</c:v>
                </c:pt>
                <c:pt idx="2856">
                  <c:v>0.21341671485987673</c:v>
                </c:pt>
                <c:pt idx="2857">
                  <c:v>0.18798687257706909</c:v>
                </c:pt>
                <c:pt idx="2858">
                  <c:v>4.7554355900280836E-2</c:v>
                </c:pt>
                <c:pt idx="2859">
                  <c:v>7.5297043083535377E-5</c:v>
                </c:pt>
                <c:pt idx="2860">
                  <c:v>1.0791742111403402</c:v>
                </c:pt>
                <c:pt idx="2861">
                  <c:v>2.7527450710514733E-5</c:v>
                </c:pt>
                <c:pt idx="2862">
                  <c:v>2.0478897636541148E-7</c:v>
                </c:pt>
                <c:pt idx="2863">
                  <c:v>8.7666780864566779E-2</c:v>
                </c:pt>
                <c:pt idx="2864">
                  <c:v>5.6965988183145112E-2</c:v>
                </c:pt>
                <c:pt idx="2865">
                  <c:v>8.0591695481587233E-2</c:v>
                </c:pt>
                <c:pt idx="2866">
                  <c:v>0.13507673223875483</c:v>
                </c:pt>
                <c:pt idx="2867">
                  <c:v>5.8525648069388438E-6</c:v>
                </c:pt>
                <c:pt idx="2868">
                  <c:v>0.4393394963517776</c:v>
                </c:pt>
                <c:pt idx="2869">
                  <c:v>1.0457786498183982E-7</c:v>
                </c:pt>
                <c:pt idx="2870">
                  <c:v>9.8217298149484567E-8</c:v>
                </c:pt>
                <c:pt idx="2871">
                  <c:v>5.7314303154171159E-2</c:v>
                </c:pt>
                <c:pt idx="2872">
                  <c:v>0.10919897496096738</c:v>
                </c:pt>
                <c:pt idx="2873">
                  <c:v>5.8694900232318668E-11</c:v>
                </c:pt>
                <c:pt idx="2874">
                  <c:v>0.13067995328197279</c:v>
                </c:pt>
                <c:pt idx="2875">
                  <c:v>0.56171890640870104</c:v>
                </c:pt>
                <c:pt idx="2876">
                  <c:v>1.1230908762457052E-2</c:v>
                </c:pt>
                <c:pt idx="2877">
                  <c:v>0.44078175489100402</c:v>
                </c:pt>
                <c:pt idx="2878">
                  <c:v>3.0545067822717104E-6</c:v>
                </c:pt>
                <c:pt idx="2879">
                  <c:v>0.57871230044414157</c:v>
                </c:pt>
                <c:pt idx="2880">
                  <c:v>1.3821142127386628E-4</c:v>
                </c:pt>
                <c:pt idx="2881">
                  <c:v>9.6662926837139188E-2</c:v>
                </c:pt>
                <c:pt idx="2882">
                  <c:v>1.101569208136018</c:v>
                </c:pt>
                <c:pt idx="2883">
                  <c:v>9.7295804538762617E-2</c:v>
                </c:pt>
                <c:pt idx="2884">
                  <c:v>1.4728738821626723E-4</c:v>
                </c:pt>
                <c:pt idx="2885">
                  <c:v>0.31568965256418507</c:v>
                </c:pt>
                <c:pt idx="2886">
                  <c:v>0.2534259356968811</c:v>
                </c:pt>
                <c:pt idx="2887">
                  <c:v>0.11178950704060625</c:v>
                </c:pt>
                <c:pt idx="2888">
                  <c:v>0.83298601382743764</c:v>
                </c:pt>
                <c:pt idx="2889">
                  <c:v>1.1977455691686196</c:v>
                </c:pt>
                <c:pt idx="2890">
                  <c:v>0.10881960239208545</c:v>
                </c:pt>
                <c:pt idx="2891">
                  <c:v>1.2769154774808664</c:v>
                </c:pt>
                <c:pt idx="2892">
                  <c:v>0.85847353811399396</c:v>
                </c:pt>
                <c:pt idx="2893">
                  <c:v>7.8004564472925073E-2</c:v>
                </c:pt>
                <c:pt idx="2894">
                  <c:v>8.4167399984268657E-2</c:v>
                </c:pt>
                <c:pt idx="2895">
                  <c:v>2.5028155066996131E-12</c:v>
                </c:pt>
                <c:pt idx="2896">
                  <c:v>0.6671716823911038</c:v>
                </c:pt>
                <c:pt idx="2897">
                  <c:v>7.1096441901492306E-3</c:v>
                </c:pt>
                <c:pt idx="2898">
                  <c:v>5.0309681285532974E-2</c:v>
                </c:pt>
                <c:pt idx="2899">
                  <c:v>0.24025144244329294</c:v>
                </c:pt>
                <c:pt idx="2900">
                  <c:v>1.4185360368676204E-6</c:v>
                </c:pt>
                <c:pt idx="2901">
                  <c:v>9.907904412746677E-8</c:v>
                </c:pt>
                <c:pt idx="2902">
                  <c:v>9.7020427869461717E-2</c:v>
                </c:pt>
                <c:pt idx="2903">
                  <c:v>0.41518641137882584</c:v>
                </c:pt>
                <c:pt idx="2904">
                  <c:v>7.4401953595569101E-2</c:v>
                </c:pt>
                <c:pt idx="2905">
                  <c:v>1.0712120389059274</c:v>
                </c:pt>
                <c:pt idx="2906">
                  <c:v>2.5269729086516026E-6</c:v>
                </c:pt>
                <c:pt idx="2907">
                  <c:v>0.34455858993258554</c:v>
                </c:pt>
                <c:pt idx="2908">
                  <c:v>3.8126134862414646E-2</c:v>
                </c:pt>
                <c:pt idx="2909">
                  <c:v>1.7374714925160479E-2</c:v>
                </c:pt>
                <c:pt idx="2910">
                  <c:v>1.8055973250255188E-3</c:v>
                </c:pt>
                <c:pt idx="2911">
                  <c:v>0.13349721567309303</c:v>
                </c:pt>
                <c:pt idx="2912">
                  <c:v>0.77172966575185264</c:v>
                </c:pt>
                <c:pt idx="2913">
                  <c:v>0.56674100981433562</c:v>
                </c:pt>
                <c:pt idx="2914">
                  <c:v>0.74422675742304079</c:v>
                </c:pt>
                <c:pt idx="2915">
                  <c:v>0.59056730299932969</c:v>
                </c:pt>
                <c:pt idx="2916">
                  <c:v>0.33819093436896575</c:v>
                </c:pt>
                <c:pt idx="2917">
                  <c:v>0.80654500042417221</c:v>
                </c:pt>
                <c:pt idx="2918">
                  <c:v>7.9025378097378652E-5</c:v>
                </c:pt>
                <c:pt idx="2919">
                  <c:v>0.29060088050036376</c:v>
                </c:pt>
                <c:pt idx="2920">
                  <c:v>5.6546263761793492E-3</c:v>
                </c:pt>
                <c:pt idx="2921">
                  <c:v>5.2445329658002339E-2</c:v>
                </c:pt>
                <c:pt idx="2922">
                  <c:v>0.96478190008869424</c:v>
                </c:pt>
                <c:pt idx="2923">
                  <c:v>2.4837218228617483E-12</c:v>
                </c:pt>
                <c:pt idx="2924">
                  <c:v>4.2852332792676267E-3</c:v>
                </c:pt>
                <c:pt idx="2925">
                  <c:v>0.21593029564689384</c:v>
                </c:pt>
                <c:pt idx="2926">
                  <c:v>9.3332567264931177E-8</c:v>
                </c:pt>
                <c:pt idx="2927">
                  <c:v>4.9656204535747261E-2</c:v>
                </c:pt>
                <c:pt idx="2928">
                  <c:v>0.24900937907696155</c:v>
                </c:pt>
                <c:pt idx="2929">
                  <c:v>3.5014092574338226E-2</c:v>
                </c:pt>
                <c:pt idx="2930">
                  <c:v>0.85918582928586762</c:v>
                </c:pt>
                <c:pt idx="2931">
                  <c:v>1.0757364104731417</c:v>
                </c:pt>
                <c:pt idx="2932">
                  <c:v>0.2893954583589966</c:v>
                </c:pt>
                <c:pt idx="2933">
                  <c:v>4.7907053796840389E-5</c:v>
                </c:pt>
                <c:pt idx="2934">
                  <c:v>7.7060970224913039E-2</c:v>
                </c:pt>
                <c:pt idx="2935">
                  <c:v>0.40041319563553057</c:v>
                </c:pt>
                <c:pt idx="2936">
                  <c:v>8.4709115970961923E-2</c:v>
                </c:pt>
                <c:pt idx="2937">
                  <c:v>0.48109513247063679</c:v>
                </c:pt>
                <c:pt idx="2938">
                  <c:v>1.0934952941849256</c:v>
                </c:pt>
                <c:pt idx="2939">
                  <c:v>1.0827548592863523</c:v>
                </c:pt>
                <c:pt idx="2940">
                  <c:v>2.3435391433872708E-3</c:v>
                </c:pt>
                <c:pt idx="2941">
                  <c:v>6.4231247271114178E-2</c:v>
                </c:pt>
                <c:pt idx="2942">
                  <c:v>0.1749713693352726</c:v>
                </c:pt>
                <c:pt idx="2943">
                  <c:v>0.28486893201413965</c:v>
                </c:pt>
                <c:pt idx="2944">
                  <c:v>0.31188596247348788</c:v>
                </c:pt>
                <c:pt idx="2945">
                  <c:v>1.7044599391556938E-6</c:v>
                </c:pt>
                <c:pt idx="2946">
                  <c:v>3.0864817113733373E-3</c:v>
                </c:pt>
                <c:pt idx="2947">
                  <c:v>0.84670948593312934</c:v>
                </c:pt>
                <c:pt idx="2948">
                  <c:v>0.94581589484855033</c:v>
                </c:pt>
                <c:pt idx="2949">
                  <c:v>0.85463052577815313</c:v>
                </c:pt>
                <c:pt idx="2950">
                  <c:v>0.12918451150562493</c:v>
                </c:pt>
                <c:pt idx="2951">
                  <c:v>0.87934498673960049</c:v>
                </c:pt>
                <c:pt idx="2952">
                  <c:v>4.2526197890889412E-4</c:v>
                </c:pt>
                <c:pt idx="2953">
                  <c:v>0.17079858789494781</c:v>
                </c:pt>
                <c:pt idx="2954">
                  <c:v>1.2652806779394052E-2</c:v>
                </c:pt>
                <c:pt idx="2955">
                  <c:v>7.5550567087718952E-6</c:v>
                </c:pt>
                <c:pt idx="2956">
                  <c:v>0.35883534712635856</c:v>
                </c:pt>
                <c:pt idx="2957">
                  <c:v>0.18387399665471293</c:v>
                </c:pt>
                <c:pt idx="2958">
                  <c:v>0.15679020001863142</c:v>
                </c:pt>
                <c:pt idx="2959">
                  <c:v>4.2330615894722137E-6</c:v>
                </c:pt>
                <c:pt idx="2960">
                  <c:v>1.8298444650565602E-2</c:v>
                </c:pt>
                <c:pt idx="2961">
                  <c:v>0.22626308035647624</c:v>
                </c:pt>
                <c:pt idx="2962">
                  <c:v>0.67421345220271522</c:v>
                </c:pt>
                <c:pt idx="2963">
                  <c:v>3.2876062771087924E-6</c:v>
                </c:pt>
                <c:pt idx="2964">
                  <c:v>8.634677052050653E-2</c:v>
                </c:pt>
                <c:pt idx="2965">
                  <c:v>0.13599839567346866</c:v>
                </c:pt>
                <c:pt idx="2966">
                  <c:v>0.15967537653124689</c:v>
                </c:pt>
                <c:pt idx="2967">
                  <c:v>2.9292174633929568E-3</c:v>
                </c:pt>
                <c:pt idx="2968">
                  <c:v>0.64488665094400111</c:v>
                </c:pt>
                <c:pt idx="2969">
                  <c:v>0.85042390549795388</c:v>
                </c:pt>
                <c:pt idx="2970">
                  <c:v>5.7002711141228178E-7</c:v>
                </c:pt>
                <c:pt idx="2971">
                  <c:v>9.8619943305945465E-2</c:v>
                </c:pt>
                <c:pt idx="2972">
                  <c:v>0.92136286555460123</c:v>
                </c:pt>
                <c:pt idx="2973">
                  <c:v>0.38583828201861153</c:v>
                </c:pt>
                <c:pt idx="2974">
                  <c:v>0.83093634687497364</c:v>
                </c:pt>
                <c:pt idx="2975">
                  <c:v>1.0866181212166222</c:v>
                </c:pt>
                <c:pt idx="2976">
                  <c:v>0.92653884294804045</c:v>
                </c:pt>
                <c:pt idx="2977">
                  <c:v>0.41168660332713353</c:v>
                </c:pt>
                <c:pt idx="2978">
                  <c:v>0.65826833348516578</c:v>
                </c:pt>
                <c:pt idx="2979">
                  <c:v>8.4894214155487174E-3</c:v>
                </c:pt>
                <c:pt idx="2980">
                  <c:v>3.8636391851775091E-3</c:v>
                </c:pt>
                <c:pt idx="2981">
                  <c:v>0.38782682943541441</c:v>
                </c:pt>
                <c:pt idx="2982">
                  <c:v>1.1674876967103074</c:v>
                </c:pt>
                <c:pt idx="2983">
                  <c:v>0.42454562395884859</c:v>
                </c:pt>
                <c:pt idx="2984">
                  <c:v>0.16314768480818909</c:v>
                </c:pt>
                <c:pt idx="2985">
                  <c:v>0.25095631985989808</c:v>
                </c:pt>
                <c:pt idx="2986">
                  <c:v>0.23099263127469824</c:v>
                </c:pt>
                <c:pt idx="2987">
                  <c:v>5.9101861048339172E-8</c:v>
                </c:pt>
                <c:pt idx="2988">
                  <c:v>1.5294256411269526E-3</c:v>
                </c:pt>
                <c:pt idx="2989">
                  <c:v>1.3575485804088131E-3</c:v>
                </c:pt>
                <c:pt idx="2990">
                  <c:v>0.43349967185225552</c:v>
                </c:pt>
                <c:pt idx="2991">
                  <c:v>0.28064604565533169</c:v>
                </c:pt>
                <c:pt idx="2992">
                  <c:v>1.2736635403436719E-3</c:v>
                </c:pt>
                <c:pt idx="2993">
                  <c:v>8.1922860262049983E-3</c:v>
                </c:pt>
                <c:pt idx="2994">
                  <c:v>3.0186715769388586E-5</c:v>
                </c:pt>
                <c:pt idx="2995">
                  <c:v>0.70799521660290266</c:v>
                </c:pt>
                <c:pt idx="2996">
                  <c:v>3.0644265368520208E-2</c:v>
                </c:pt>
                <c:pt idx="2997">
                  <c:v>1.0536814583844702</c:v>
                </c:pt>
                <c:pt idx="2998">
                  <c:v>2.3292020526855962E-2</c:v>
                </c:pt>
                <c:pt idx="2999">
                  <c:v>0.83009743452342533</c:v>
                </c:pt>
                <c:pt idx="3000">
                  <c:v>0.49317956029537935</c:v>
                </c:pt>
                <c:pt idx="3001">
                  <c:v>0.18892230525757553</c:v>
                </c:pt>
                <c:pt idx="3002">
                  <c:v>1.8418686050388426E-2</c:v>
                </c:pt>
                <c:pt idx="3003">
                  <c:v>0.23579414991692213</c:v>
                </c:pt>
                <c:pt idx="3004">
                  <c:v>1.1980109718156247</c:v>
                </c:pt>
                <c:pt idx="3005">
                  <c:v>0.37910214617249283</c:v>
                </c:pt>
                <c:pt idx="3006">
                  <c:v>6.4373186829953785E-2</c:v>
                </c:pt>
                <c:pt idx="3007">
                  <c:v>5.3981368859772405E-10</c:v>
                </c:pt>
                <c:pt idx="3008">
                  <c:v>1.1777615419250037E-2</c:v>
                </c:pt>
                <c:pt idx="3009">
                  <c:v>0.88680297197818625</c:v>
                </c:pt>
                <c:pt idx="3010">
                  <c:v>0.44021779874404665</c:v>
                </c:pt>
                <c:pt idx="3011">
                  <c:v>2.630640452274257E-2</c:v>
                </c:pt>
                <c:pt idx="3012">
                  <c:v>7.443784353361603E-2</c:v>
                </c:pt>
                <c:pt idx="3013">
                  <c:v>5.7859046014609441E-3</c:v>
                </c:pt>
                <c:pt idx="3014">
                  <c:v>5.8626358986663867E-3</c:v>
                </c:pt>
                <c:pt idx="3015">
                  <c:v>0.19841900786394065</c:v>
                </c:pt>
                <c:pt idx="3016">
                  <c:v>0.38476078418929682</c:v>
                </c:pt>
                <c:pt idx="3017">
                  <c:v>2.7067633982329094E-2</c:v>
                </c:pt>
                <c:pt idx="3018">
                  <c:v>0.55543092854054577</c:v>
                </c:pt>
                <c:pt idx="3019">
                  <c:v>1.1468004385683805</c:v>
                </c:pt>
                <c:pt idx="3020">
                  <c:v>3.6749626264668562E-8</c:v>
                </c:pt>
                <c:pt idx="3021">
                  <c:v>4.1980684791332968E-10</c:v>
                </c:pt>
                <c:pt idx="3022">
                  <c:v>0.42614713951619471</c:v>
                </c:pt>
                <c:pt idx="3023">
                  <c:v>1.1330309526814668</c:v>
                </c:pt>
                <c:pt idx="3024">
                  <c:v>0.46822677239388127</c:v>
                </c:pt>
                <c:pt idx="3025">
                  <c:v>7.5465359907958302E-2</c:v>
                </c:pt>
                <c:pt idx="3026">
                  <c:v>0.57221392552194661</c:v>
                </c:pt>
                <c:pt idx="3027">
                  <c:v>0.71796383760185933</c:v>
                </c:pt>
                <c:pt idx="3028">
                  <c:v>1.4128649551269743E-3</c:v>
                </c:pt>
                <c:pt idx="3029">
                  <c:v>6.107524823012974E-2</c:v>
                </c:pt>
                <c:pt idx="3030">
                  <c:v>6.8518161239266044E-4</c:v>
                </c:pt>
                <c:pt idx="3031">
                  <c:v>0.26150625510398484</c:v>
                </c:pt>
                <c:pt idx="3032">
                  <c:v>2.0804469115574965E-5</c:v>
                </c:pt>
                <c:pt idx="3033">
                  <c:v>9.4719270356804566E-3</c:v>
                </c:pt>
                <c:pt idx="3034">
                  <c:v>0.97144023625368092</c:v>
                </c:pt>
                <c:pt idx="3035">
                  <c:v>0.41066357761466321</c:v>
                </c:pt>
                <c:pt idx="3036">
                  <c:v>2.5199301967357059E-2</c:v>
                </c:pt>
                <c:pt idx="3037">
                  <c:v>0.34027914075355675</c:v>
                </c:pt>
                <c:pt idx="3038">
                  <c:v>3.8678397956906591E-7</c:v>
                </c:pt>
                <c:pt idx="3039">
                  <c:v>0.17139339266159986</c:v>
                </c:pt>
                <c:pt idx="3040">
                  <c:v>2.9026113120820046E-3</c:v>
                </c:pt>
                <c:pt idx="3041">
                  <c:v>1.1181203774401731</c:v>
                </c:pt>
                <c:pt idx="3042">
                  <c:v>1.2539288901094208</c:v>
                </c:pt>
                <c:pt idx="3043">
                  <c:v>2.7378739906372152E-6</c:v>
                </c:pt>
                <c:pt idx="3044">
                  <c:v>9.1917562706142209E-7</c:v>
                </c:pt>
                <c:pt idx="3045">
                  <c:v>2.4237787567399798E-3</c:v>
                </c:pt>
                <c:pt idx="3046">
                  <c:v>0.165904965480517</c:v>
                </c:pt>
                <c:pt idx="3047">
                  <c:v>3.2045342490650267E-7</c:v>
                </c:pt>
                <c:pt idx="3048">
                  <c:v>0.14260435923650014</c:v>
                </c:pt>
                <c:pt idx="3049">
                  <c:v>0.10205287551265223</c:v>
                </c:pt>
                <c:pt idx="3050">
                  <c:v>0.88988619806136626</c:v>
                </c:pt>
                <c:pt idx="3051">
                  <c:v>4.2983973962554368E-6</c:v>
                </c:pt>
                <c:pt idx="3052">
                  <c:v>0.34034124716005348</c:v>
                </c:pt>
                <c:pt idx="3053">
                  <c:v>0.13868154281124259</c:v>
                </c:pt>
                <c:pt idx="3054">
                  <c:v>1.1748865714142958</c:v>
                </c:pt>
                <c:pt idx="3055">
                  <c:v>0.62680096126591689</c:v>
                </c:pt>
                <c:pt idx="3056">
                  <c:v>0.32879088596649647</c:v>
                </c:pt>
                <c:pt idx="3057">
                  <c:v>0.32231235433147376</c:v>
                </c:pt>
                <c:pt idx="3058">
                  <c:v>2.8483908531081935E-8</c:v>
                </c:pt>
                <c:pt idx="3059">
                  <c:v>4.6019863832738284E-6</c:v>
                </c:pt>
                <c:pt idx="3060">
                  <c:v>4.2943043946278202E-2</c:v>
                </c:pt>
                <c:pt idx="3061">
                  <c:v>1.3944344441020119E-2</c:v>
                </c:pt>
                <c:pt idx="3062">
                  <c:v>1.2387515010314034</c:v>
                </c:pt>
                <c:pt idx="3063">
                  <c:v>2.3002115785738696E-2</c:v>
                </c:pt>
                <c:pt idx="3064">
                  <c:v>1.2331266997718578E-2</c:v>
                </c:pt>
                <c:pt idx="3065">
                  <c:v>0.26067889478631201</c:v>
                </c:pt>
                <c:pt idx="3066">
                  <c:v>7.6900044995955675E-3</c:v>
                </c:pt>
                <c:pt idx="3067">
                  <c:v>4.3922025342630925E-3</c:v>
                </c:pt>
                <c:pt idx="3068">
                  <c:v>1.0683510829614673</c:v>
                </c:pt>
                <c:pt idx="3069">
                  <c:v>2.3103690634859995E-3</c:v>
                </c:pt>
                <c:pt idx="3070">
                  <c:v>4.6036264939459509E-5</c:v>
                </c:pt>
                <c:pt idx="3071">
                  <c:v>0.33361589359797345</c:v>
                </c:pt>
                <c:pt idx="3072">
                  <c:v>4.8063605061582767E-3</c:v>
                </c:pt>
                <c:pt idx="3073">
                  <c:v>2.9113299834214092E-2</c:v>
                </c:pt>
                <c:pt idx="3074">
                  <c:v>1.490311919821722E-2</c:v>
                </c:pt>
                <c:pt idx="3075">
                  <c:v>1.5456297556740662E-9</c:v>
                </c:pt>
                <c:pt idx="3076">
                  <c:v>0.70115510628070576</c:v>
                </c:pt>
                <c:pt idx="3077">
                  <c:v>6.7232804478313229E-2</c:v>
                </c:pt>
                <c:pt idx="3078">
                  <c:v>4.6756700784318872E-2</c:v>
                </c:pt>
                <c:pt idx="3079">
                  <c:v>0.15419660395229867</c:v>
                </c:pt>
                <c:pt idx="3080">
                  <c:v>0.60843743012620777</c:v>
                </c:pt>
                <c:pt idx="3081">
                  <c:v>0.11130691486376257</c:v>
                </c:pt>
                <c:pt idx="3082">
                  <c:v>0.55003305178086159</c:v>
                </c:pt>
                <c:pt idx="3083">
                  <c:v>1.2754139296673429E-5</c:v>
                </c:pt>
                <c:pt idx="3084">
                  <c:v>0.31725606744384099</c:v>
                </c:pt>
                <c:pt idx="3085">
                  <c:v>4.1318108302405862E-5</c:v>
                </c:pt>
                <c:pt idx="3086">
                  <c:v>1.8604121827659002E-2</c:v>
                </c:pt>
                <c:pt idx="3087">
                  <c:v>0.16847250986169174</c:v>
                </c:pt>
                <c:pt idx="3088">
                  <c:v>0.16718192880606222</c:v>
                </c:pt>
                <c:pt idx="3089">
                  <c:v>0.43456208808190377</c:v>
                </c:pt>
                <c:pt idx="3090">
                  <c:v>0.96369027994755696</c:v>
                </c:pt>
                <c:pt idx="3091">
                  <c:v>5.5033351416178877E-7</c:v>
                </c:pt>
                <c:pt idx="3092">
                  <c:v>1.211398460229411</c:v>
                </c:pt>
                <c:pt idx="3093">
                  <c:v>4.612921785731092E-3</c:v>
                </c:pt>
                <c:pt idx="3094">
                  <c:v>5.4566224388722349E-2</c:v>
                </c:pt>
                <c:pt idx="3095">
                  <c:v>3.6916037111955353E-2</c:v>
                </c:pt>
                <c:pt idx="3096">
                  <c:v>4.9475632858702412E-6</c:v>
                </c:pt>
                <c:pt idx="3097">
                  <c:v>0.31594705461263323</c:v>
                </c:pt>
                <c:pt idx="3098">
                  <c:v>7.3478193179520911E-3</c:v>
                </c:pt>
                <c:pt idx="3099">
                  <c:v>0.99727695579305564</c:v>
                </c:pt>
                <c:pt idx="3100">
                  <c:v>0.39818708558525917</c:v>
                </c:pt>
                <c:pt idx="3101">
                  <c:v>3.969767593998947E-2</c:v>
                </c:pt>
                <c:pt idx="3102">
                  <c:v>0.81594830816823294</c:v>
                </c:pt>
                <c:pt idx="3103">
                  <c:v>5.936948785475879E-2</c:v>
                </c:pt>
                <c:pt idx="3104">
                  <c:v>0.39569338159664208</c:v>
                </c:pt>
                <c:pt idx="3105">
                  <c:v>7.4735004075924269E-4</c:v>
                </c:pt>
                <c:pt idx="3106">
                  <c:v>4.0126952904633244E-2</c:v>
                </c:pt>
                <c:pt idx="3107">
                  <c:v>0.32300719035458392</c:v>
                </c:pt>
                <c:pt idx="3108">
                  <c:v>9.7212919392582725E-2</c:v>
                </c:pt>
                <c:pt idx="3109">
                  <c:v>1.2571068210729691E-5</c:v>
                </c:pt>
                <c:pt idx="3110">
                  <c:v>2.8987323135137119E-2</c:v>
                </c:pt>
                <c:pt idx="3111">
                  <c:v>5.2307444960585927E-5</c:v>
                </c:pt>
                <c:pt idx="3112">
                  <c:v>0.24851636172020081</c:v>
                </c:pt>
                <c:pt idx="3113">
                  <c:v>1.1442475378189201</c:v>
                </c:pt>
                <c:pt idx="3114">
                  <c:v>0.26512417851396397</c:v>
                </c:pt>
                <c:pt idx="3115">
                  <c:v>2.7957084581178918E-3</c:v>
                </c:pt>
                <c:pt idx="3116">
                  <c:v>7.6595323851026756E-2</c:v>
                </c:pt>
                <c:pt idx="3117">
                  <c:v>7.0042118644053218E-5</c:v>
                </c:pt>
                <c:pt idx="3118">
                  <c:v>1.0411434016308618</c:v>
                </c:pt>
                <c:pt idx="3119">
                  <c:v>7.6644562871099192E-3</c:v>
                </c:pt>
                <c:pt idx="3120">
                  <c:v>0.9127491027855642</c:v>
                </c:pt>
                <c:pt idx="3121">
                  <c:v>0.12440690894279521</c:v>
                </c:pt>
                <c:pt idx="3122">
                  <c:v>0.71998736114107686</c:v>
                </c:pt>
                <c:pt idx="3123">
                  <c:v>2.2470007833562206E-2</c:v>
                </c:pt>
                <c:pt idx="3124">
                  <c:v>0.7134420561820729</c:v>
                </c:pt>
                <c:pt idx="3125">
                  <c:v>2.6082128538970066E-2</c:v>
                </c:pt>
                <c:pt idx="3126">
                  <c:v>0.14301970988706253</c:v>
                </c:pt>
                <c:pt idx="3127">
                  <c:v>7.5666828276831121E-6</c:v>
                </c:pt>
                <c:pt idx="3128">
                  <c:v>0.31409446749941305</c:v>
                </c:pt>
                <c:pt idx="3129">
                  <c:v>1.335172807155039E-9</c:v>
                </c:pt>
                <c:pt idx="3130">
                  <c:v>0.77362310513008803</c:v>
                </c:pt>
                <c:pt idx="3131">
                  <c:v>1.7763790466017221E-3</c:v>
                </c:pt>
                <c:pt idx="3132">
                  <c:v>0.49896055502434561</c:v>
                </c:pt>
                <c:pt idx="3133">
                  <c:v>6.0413160642727662E-5</c:v>
                </c:pt>
                <c:pt idx="3134">
                  <c:v>1.3413306421685193E-3</c:v>
                </c:pt>
                <c:pt idx="3135">
                  <c:v>0.68377465788565783</c:v>
                </c:pt>
                <c:pt idx="3136">
                  <c:v>1.2385487345720294</c:v>
                </c:pt>
                <c:pt idx="3137">
                  <c:v>0.66587830943877624</c:v>
                </c:pt>
                <c:pt idx="3138">
                  <c:v>2.6005549171427704E-11</c:v>
                </c:pt>
                <c:pt idx="3139">
                  <c:v>0.71359178356046504</c:v>
                </c:pt>
                <c:pt idx="3140">
                  <c:v>0.12490852064199602</c:v>
                </c:pt>
                <c:pt idx="3141">
                  <c:v>1.4314223000909548E-8</c:v>
                </c:pt>
                <c:pt idx="3142">
                  <c:v>4.0635911097299779E-4</c:v>
                </c:pt>
                <c:pt idx="3143">
                  <c:v>4.7140369029540392E-3</c:v>
                </c:pt>
                <c:pt idx="3144">
                  <c:v>0.63262365148276067</c:v>
                </c:pt>
                <c:pt idx="3145">
                  <c:v>3.9219033226153249E-2</c:v>
                </c:pt>
                <c:pt idx="3146">
                  <c:v>0.20818061204952029</c:v>
                </c:pt>
                <c:pt idx="3147">
                  <c:v>0.47414352203850579</c:v>
                </c:pt>
                <c:pt idx="3148">
                  <c:v>5.7721430535851238E-5</c:v>
                </c:pt>
                <c:pt idx="3149">
                  <c:v>1.1874290211269477E-3</c:v>
                </c:pt>
                <c:pt idx="3150">
                  <c:v>5.3902664396877496E-4</c:v>
                </c:pt>
                <c:pt idx="3151">
                  <c:v>8.627667204997487E-2</c:v>
                </c:pt>
                <c:pt idx="3152">
                  <c:v>6.9680191235699782E-2</c:v>
                </c:pt>
                <c:pt idx="3153">
                  <c:v>1.0227167987491605</c:v>
                </c:pt>
                <c:pt idx="3154">
                  <c:v>0.69719708257054613</c:v>
                </c:pt>
                <c:pt idx="3155">
                  <c:v>0.94855262417447916</c:v>
                </c:pt>
                <c:pt idx="3156">
                  <c:v>1.1003107287754576E-5</c:v>
                </c:pt>
                <c:pt idx="3157">
                  <c:v>0.84235884384144488</c:v>
                </c:pt>
                <c:pt idx="3158">
                  <c:v>3.6166972069144387E-4</c:v>
                </c:pt>
                <c:pt idx="3159">
                  <c:v>0.94922141938049343</c:v>
                </c:pt>
                <c:pt idx="3160">
                  <c:v>2.442345214768101E-4</c:v>
                </c:pt>
                <c:pt idx="3161">
                  <c:v>0.93165049194142047</c:v>
                </c:pt>
                <c:pt idx="3162">
                  <c:v>4.2795927378368438E-2</c:v>
                </c:pt>
                <c:pt idx="3163">
                  <c:v>1.147088906287463</c:v>
                </c:pt>
                <c:pt idx="3164">
                  <c:v>9.4330968791370574E-4</c:v>
                </c:pt>
                <c:pt idx="3165">
                  <c:v>2.1146864887645153E-7</c:v>
                </c:pt>
                <c:pt idx="3166">
                  <c:v>1.1570214137217045E-3</c:v>
                </c:pt>
                <c:pt idx="3167">
                  <c:v>3.2612421521340229E-4</c:v>
                </c:pt>
                <c:pt idx="3168">
                  <c:v>4.2313962333498257E-3</c:v>
                </c:pt>
                <c:pt idx="3169">
                  <c:v>3.5657365735938126E-2</c:v>
                </c:pt>
                <c:pt idx="3170">
                  <c:v>0.13264588184890103</c:v>
                </c:pt>
                <c:pt idx="3171">
                  <c:v>0.78771324594314485</c:v>
                </c:pt>
                <c:pt idx="3172">
                  <c:v>4.9138868127717228E-2</c:v>
                </c:pt>
                <c:pt idx="3173">
                  <c:v>0.27531940004776173</c:v>
                </c:pt>
                <c:pt idx="3174">
                  <c:v>1.721613171335265E-2</c:v>
                </c:pt>
                <c:pt idx="3175">
                  <c:v>1.8574553214426917E-3</c:v>
                </c:pt>
                <c:pt idx="3176">
                  <c:v>9.4946025716645952E-4</c:v>
                </c:pt>
                <c:pt idx="3177">
                  <c:v>3.2413003747708597E-10</c:v>
                </c:pt>
                <c:pt idx="3178">
                  <c:v>0.19790515433978903</c:v>
                </c:pt>
                <c:pt idx="3179">
                  <c:v>1.1912342465727614E-2</c:v>
                </c:pt>
                <c:pt idx="3180">
                  <c:v>4.7158050322093081E-3</c:v>
                </c:pt>
                <c:pt idx="3181">
                  <c:v>5.4307833093033609E-4</c:v>
                </c:pt>
                <c:pt idx="3182">
                  <c:v>3.0249093384139723E-3</c:v>
                </c:pt>
                <c:pt idx="3183">
                  <c:v>1.2675002843166683</c:v>
                </c:pt>
                <c:pt idx="3184">
                  <c:v>2.7056464273324487E-2</c:v>
                </c:pt>
                <c:pt idx="3185">
                  <c:v>1.2889279925260082</c:v>
                </c:pt>
                <c:pt idx="3186">
                  <c:v>2.027310324892026E-2</c:v>
                </c:pt>
                <c:pt idx="3187">
                  <c:v>1.0191464050569243</c:v>
                </c:pt>
                <c:pt idx="3188">
                  <c:v>1.819777358106764E-7</c:v>
                </c:pt>
                <c:pt idx="3189">
                  <c:v>0.14370119564861078</c:v>
                </c:pt>
                <c:pt idx="3190">
                  <c:v>2.2685040640429568E-8</c:v>
                </c:pt>
                <c:pt idx="3191">
                  <c:v>0.48798950127239854</c:v>
                </c:pt>
                <c:pt idx="3192">
                  <c:v>0.67026269091010138</c:v>
                </c:pt>
                <c:pt idx="3193">
                  <c:v>0.85783122332775386</c:v>
                </c:pt>
                <c:pt idx="3194">
                  <c:v>1.8073687108847894E-2</c:v>
                </c:pt>
                <c:pt idx="3195">
                  <c:v>3.1829295354678176E-2</c:v>
                </c:pt>
                <c:pt idx="3196">
                  <c:v>1.038946263061449</c:v>
                </c:pt>
                <c:pt idx="3197">
                  <c:v>1.1487693100603893</c:v>
                </c:pt>
                <c:pt idx="3198">
                  <c:v>1.9617983414912548E-6</c:v>
                </c:pt>
                <c:pt idx="3199">
                  <c:v>0.16045438009631818</c:v>
                </c:pt>
                <c:pt idx="3200">
                  <c:v>0.36933894052709509</c:v>
                </c:pt>
                <c:pt idx="3201">
                  <c:v>0.14749116566304993</c:v>
                </c:pt>
                <c:pt idx="3202">
                  <c:v>0.19686351918663245</c:v>
                </c:pt>
                <c:pt idx="3203">
                  <c:v>1.4217341353649487E-7</c:v>
                </c:pt>
                <c:pt idx="3204">
                  <c:v>0.72362601850628527</c:v>
                </c:pt>
                <c:pt idx="3205">
                  <c:v>0.43101373257913078</c:v>
                </c:pt>
                <c:pt idx="3206">
                  <c:v>0.16581508320397165</c:v>
                </c:pt>
                <c:pt idx="3207">
                  <c:v>0.17432195670258074</c:v>
                </c:pt>
                <c:pt idx="3208">
                  <c:v>0.4376706338221229</c:v>
                </c:pt>
                <c:pt idx="3209">
                  <c:v>3.7236729059185632E-2</c:v>
                </c:pt>
                <c:pt idx="3210">
                  <c:v>6.3516917385737911E-5</c:v>
                </c:pt>
                <c:pt idx="3211">
                  <c:v>1.2527219236792684E-2</c:v>
                </c:pt>
                <c:pt idx="3212">
                  <c:v>4.6007618831520644E-2</c:v>
                </c:pt>
                <c:pt idx="3213">
                  <c:v>2.5483106118695229E-2</c:v>
                </c:pt>
                <c:pt idx="3214">
                  <c:v>0.49896341003297678</c:v>
                </c:pt>
                <c:pt idx="3215">
                  <c:v>2.0306222308744092E-3</c:v>
                </c:pt>
                <c:pt idx="3216">
                  <c:v>7.9957561849127307E-2</c:v>
                </c:pt>
                <c:pt idx="3217">
                  <c:v>4.1458889387712051E-4</c:v>
                </c:pt>
                <c:pt idx="3218">
                  <c:v>0.75435418533926135</c:v>
                </c:pt>
                <c:pt idx="3219">
                  <c:v>7.7207632334969165E-3</c:v>
                </c:pt>
                <c:pt idx="3220">
                  <c:v>0.31368439697603867</c:v>
                </c:pt>
                <c:pt idx="3221">
                  <c:v>0.42196253444111115</c:v>
                </c:pt>
                <c:pt idx="3222">
                  <c:v>3.4810343284621656E-5</c:v>
                </c:pt>
                <c:pt idx="3223">
                  <c:v>8.1625319218123606E-5</c:v>
                </c:pt>
                <c:pt idx="3224">
                  <c:v>1.2197287883205896</c:v>
                </c:pt>
                <c:pt idx="3225">
                  <c:v>0.17015581127027182</c:v>
                </c:pt>
                <c:pt idx="3226">
                  <c:v>0.11073104733433491</c:v>
                </c:pt>
                <c:pt idx="3227">
                  <c:v>0.83929760247300034</c:v>
                </c:pt>
                <c:pt idx="3228">
                  <c:v>1.6403489358974104E-4</c:v>
                </c:pt>
                <c:pt idx="3229">
                  <c:v>0.59352219809018869</c:v>
                </c:pt>
                <c:pt idx="3230">
                  <c:v>0.11815973205550036</c:v>
                </c:pt>
                <c:pt idx="3231">
                  <c:v>0.92100410267688915</c:v>
                </c:pt>
                <c:pt idx="3232">
                  <c:v>6.5552787695537726E-2</c:v>
                </c:pt>
                <c:pt idx="3233">
                  <c:v>0.66799609419341865</c:v>
                </c:pt>
                <c:pt idx="3234">
                  <c:v>1.0585803099500382E-4</c:v>
                </c:pt>
                <c:pt idx="3235">
                  <c:v>6.2079935421804865E-3</c:v>
                </c:pt>
                <c:pt idx="3236">
                  <c:v>9.5708215954247493E-7</c:v>
                </c:pt>
                <c:pt idx="3237">
                  <c:v>5.3696819869670606E-2</c:v>
                </c:pt>
                <c:pt idx="3238">
                  <c:v>7.3683683129107433E-11</c:v>
                </c:pt>
                <c:pt idx="3239">
                  <c:v>7.7633466846592871E-4</c:v>
                </c:pt>
                <c:pt idx="3240">
                  <c:v>1.011018703583856</c:v>
                </c:pt>
                <c:pt idx="3241">
                  <c:v>5.3130411762048084E-6</c:v>
                </c:pt>
                <c:pt idx="3242">
                  <c:v>0.72124811115223919</c:v>
                </c:pt>
                <c:pt idx="3243">
                  <c:v>0.34822503955678408</c:v>
                </c:pt>
                <c:pt idx="3244">
                  <c:v>0.74938038140062868</c:v>
                </c:pt>
                <c:pt idx="3245">
                  <c:v>0.13377094074038418</c:v>
                </c:pt>
                <c:pt idx="3246">
                  <c:v>1.2933475268568877</c:v>
                </c:pt>
                <c:pt idx="3247">
                  <c:v>9.034262436602998E-3</c:v>
                </c:pt>
                <c:pt idx="3248">
                  <c:v>1.8047598348636951E-2</c:v>
                </c:pt>
                <c:pt idx="3249">
                  <c:v>0.90737695300313725</c:v>
                </c:pt>
                <c:pt idx="3250">
                  <c:v>0.69845278269803945</c:v>
                </c:pt>
                <c:pt idx="3251">
                  <c:v>0.32915148019165325</c:v>
                </c:pt>
                <c:pt idx="3252">
                  <c:v>0.44970635461404374</c:v>
                </c:pt>
                <c:pt idx="3253">
                  <c:v>0.34079484266625859</c:v>
                </c:pt>
                <c:pt idx="3254">
                  <c:v>1.4370341385609227E-3</c:v>
                </c:pt>
                <c:pt idx="3255">
                  <c:v>0.14540733052925567</c:v>
                </c:pt>
                <c:pt idx="3256">
                  <c:v>0.4915646294483671</c:v>
                </c:pt>
                <c:pt idx="3257">
                  <c:v>7.7450757718076793E-4</c:v>
                </c:pt>
                <c:pt idx="3258">
                  <c:v>9.8504780280995463E-2</c:v>
                </c:pt>
                <c:pt idx="3259">
                  <c:v>3.3394920371486219E-6</c:v>
                </c:pt>
                <c:pt idx="3260">
                  <c:v>2.3018496626633061E-13</c:v>
                </c:pt>
                <c:pt idx="3261">
                  <c:v>0.11713443206868474</c:v>
                </c:pt>
                <c:pt idx="3262">
                  <c:v>4.5914739446633705E-3</c:v>
                </c:pt>
                <c:pt idx="3263">
                  <c:v>1.1878805706260294</c:v>
                </c:pt>
                <c:pt idx="3264">
                  <c:v>0.91920075972833448</c:v>
                </c:pt>
                <c:pt idx="3265">
                  <c:v>0.11215938465064648</c:v>
                </c:pt>
                <c:pt idx="3266">
                  <c:v>5.4773681436509267E-4</c:v>
                </c:pt>
                <c:pt idx="3267">
                  <c:v>0.13511915496166396</c:v>
                </c:pt>
                <c:pt idx="3268">
                  <c:v>6.8142407214564051E-4</c:v>
                </c:pt>
                <c:pt idx="3269">
                  <c:v>4.9571351528851844E-2</c:v>
                </c:pt>
                <c:pt idx="3270">
                  <c:v>5.6998601208865685E-2</c:v>
                </c:pt>
                <c:pt idx="3271">
                  <c:v>1.0177698743863293</c:v>
                </c:pt>
                <c:pt idx="3272">
                  <c:v>2.3869785495177938E-2</c:v>
                </c:pt>
                <c:pt idx="3273">
                  <c:v>0.50213764044783904</c:v>
                </c:pt>
                <c:pt idx="3274">
                  <c:v>7.5421222353486223E-6</c:v>
                </c:pt>
                <c:pt idx="3275">
                  <c:v>0.50292753383738908</c:v>
                </c:pt>
                <c:pt idx="3276">
                  <c:v>1.0351690684110764</c:v>
                </c:pt>
                <c:pt idx="3277">
                  <c:v>1.2614676308082544</c:v>
                </c:pt>
                <c:pt idx="3278">
                  <c:v>0.33629405375686672</c:v>
                </c:pt>
                <c:pt idx="3279">
                  <c:v>1.1905906470125851</c:v>
                </c:pt>
                <c:pt idx="3280">
                  <c:v>0.9507212900231562</c:v>
                </c:pt>
                <c:pt idx="3281">
                  <c:v>1.5202475857303205E-5</c:v>
                </c:pt>
                <c:pt idx="3282">
                  <c:v>2.8661971774388557E-3</c:v>
                </c:pt>
                <c:pt idx="3283">
                  <c:v>5.3906839107567713E-5</c:v>
                </c:pt>
                <c:pt idx="3284">
                  <c:v>0.52867302823367657</c:v>
                </c:pt>
                <c:pt idx="3285">
                  <c:v>1.0605095247464023</c:v>
                </c:pt>
                <c:pt idx="3286">
                  <c:v>0.21235734596706107</c:v>
                </c:pt>
                <c:pt idx="3287">
                  <c:v>0.84234100861606975</c:v>
                </c:pt>
                <c:pt idx="3288">
                  <c:v>1.34038904795904E-2</c:v>
                </c:pt>
                <c:pt idx="3289">
                  <c:v>2.6975200462979985E-3</c:v>
                </c:pt>
                <c:pt idx="3290">
                  <c:v>0.34976517535891494</c:v>
                </c:pt>
                <c:pt idx="3291">
                  <c:v>1.2375894482388203</c:v>
                </c:pt>
                <c:pt idx="3292">
                  <c:v>2.2383900840626757E-2</c:v>
                </c:pt>
                <c:pt idx="3293">
                  <c:v>1.276927048921368</c:v>
                </c:pt>
                <c:pt idx="3294">
                  <c:v>2.5959274010442252E-3</c:v>
                </c:pt>
                <c:pt idx="3295">
                  <c:v>3.8695568250556139E-12</c:v>
                </c:pt>
                <c:pt idx="3296">
                  <c:v>1.2125993839968041</c:v>
                </c:pt>
                <c:pt idx="3297">
                  <c:v>0.77924291974971638</c:v>
                </c:pt>
                <c:pt idx="3298">
                  <c:v>0.9676141628137328</c:v>
                </c:pt>
                <c:pt idx="3299">
                  <c:v>2.7668939992157814E-2</c:v>
                </c:pt>
                <c:pt idx="3300">
                  <c:v>0.50548437332497265</c:v>
                </c:pt>
                <c:pt idx="3301">
                  <c:v>0.35656103424735053</c:v>
                </c:pt>
                <c:pt idx="3302">
                  <c:v>3.2926990287768144E-10</c:v>
                </c:pt>
                <c:pt idx="3303">
                  <c:v>1.1099984546326327</c:v>
                </c:pt>
                <c:pt idx="3304">
                  <c:v>0.89817831262054582</c:v>
                </c:pt>
                <c:pt idx="3305">
                  <c:v>8.6765617930586059E-3</c:v>
                </c:pt>
                <c:pt idx="3306">
                  <c:v>0.91791572511440878</c:v>
                </c:pt>
                <c:pt idx="3307">
                  <c:v>3.7565138981701114E-2</c:v>
                </c:pt>
                <c:pt idx="3308">
                  <c:v>4.0995357362600223E-4</c:v>
                </c:pt>
                <c:pt idx="3309">
                  <c:v>0.27993024622040358</c:v>
                </c:pt>
                <c:pt idx="3310">
                  <c:v>7.7252317556574003E-3</c:v>
                </c:pt>
                <c:pt idx="3311">
                  <c:v>0.11940487029255474</c:v>
                </c:pt>
                <c:pt idx="3312">
                  <c:v>3.3396559209750036E-5</c:v>
                </c:pt>
                <c:pt idx="3313">
                  <c:v>3.343671380435011E-5</c:v>
                </c:pt>
                <c:pt idx="3314">
                  <c:v>1.0776296098929852E-4</c:v>
                </c:pt>
                <c:pt idx="3315">
                  <c:v>5.3117070089713709E-5</c:v>
                </c:pt>
                <c:pt idx="3316">
                  <c:v>1.0132589763640085E-5</c:v>
                </c:pt>
                <c:pt idx="3317">
                  <c:v>5.1292950278894134E-2</c:v>
                </c:pt>
                <c:pt idx="3318">
                  <c:v>5.6330715375805902E-6</c:v>
                </c:pt>
                <c:pt idx="3319">
                  <c:v>0.15192122520649307</c:v>
                </c:pt>
                <c:pt idx="3320">
                  <c:v>4.7224644609404981E-2</c:v>
                </c:pt>
                <c:pt idx="3321">
                  <c:v>1.2076286937643016E-2</c:v>
                </c:pt>
                <c:pt idx="3322">
                  <c:v>0.19203054982190454</c:v>
                </c:pt>
                <c:pt idx="3323">
                  <c:v>0.71867020734436704</c:v>
                </c:pt>
                <c:pt idx="3324">
                  <c:v>1.1632890080870442</c:v>
                </c:pt>
                <c:pt idx="3325">
                  <c:v>0.54929616473842691</c:v>
                </c:pt>
                <c:pt idx="3326">
                  <c:v>0.64994121433016927</c:v>
                </c:pt>
                <c:pt idx="3327">
                  <c:v>4.0982009696657502E-2</c:v>
                </c:pt>
                <c:pt idx="3328">
                  <c:v>0.39920679589590602</c:v>
                </c:pt>
                <c:pt idx="3329">
                  <c:v>5.5545389006396613E-2</c:v>
                </c:pt>
                <c:pt idx="3330">
                  <c:v>0.62978318378692344</c:v>
                </c:pt>
                <c:pt idx="3331">
                  <c:v>8.3448160910449945E-2</c:v>
                </c:pt>
                <c:pt idx="3332">
                  <c:v>6.3031625473219721E-2</c:v>
                </c:pt>
                <c:pt idx="3333">
                  <c:v>1.3320535132844158E-3</c:v>
                </c:pt>
                <c:pt idx="3334">
                  <c:v>4.6177486228280917E-3</c:v>
                </c:pt>
                <c:pt idx="3335">
                  <c:v>1.1568255578248805</c:v>
                </c:pt>
                <c:pt idx="3336">
                  <c:v>1.7691413574534475E-4</c:v>
                </c:pt>
                <c:pt idx="3337">
                  <c:v>3.9715464847369847E-7</c:v>
                </c:pt>
                <c:pt idx="3338">
                  <c:v>3.9116286713033391E-5</c:v>
                </c:pt>
                <c:pt idx="3339">
                  <c:v>0.14094663794912762</c:v>
                </c:pt>
                <c:pt idx="3340">
                  <c:v>0.62011266808594478</c:v>
                </c:pt>
                <c:pt idx="3341">
                  <c:v>7.749222460925448E-3</c:v>
                </c:pt>
                <c:pt idx="3342">
                  <c:v>0.21365328860866481</c:v>
                </c:pt>
                <c:pt idx="3343">
                  <c:v>0.63987699283832999</c:v>
                </c:pt>
                <c:pt idx="3344">
                  <c:v>1.2930791736361396</c:v>
                </c:pt>
                <c:pt idx="3345">
                  <c:v>1.1545457916832451</c:v>
                </c:pt>
                <c:pt idx="3346">
                  <c:v>5.8288387988738375E-11</c:v>
                </c:pt>
                <c:pt idx="3347">
                  <c:v>5.6857588427186171E-8</c:v>
                </c:pt>
                <c:pt idx="3348">
                  <c:v>4.9706392510797837E-2</c:v>
                </c:pt>
                <c:pt idx="3349">
                  <c:v>0.41993637872293527</c:v>
                </c:pt>
                <c:pt idx="3350">
                  <c:v>1.0006597388675997</c:v>
                </c:pt>
                <c:pt idx="3351">
                  <c:v>0.64558506380523717</c:v>
                </c:pt>
                <c:pt idx="3352">
                  <c:v>6.475757207561098E-4</c:v>
                </c:pt>
                <c:pt idx="3353">
                  <c:v>4.9884251712043722E-3</c:v>
                </c:pt>
                <c:pt idx="3354">
                  <c:v>1.4259265689355288E-4</c:v>
                </c:pt>
                <c:pt idx="3355">
                  <c:v>0.56301049722036911</c:v>
                </c:pt>
                <c:pt idx="3356">
                  <c:v>8.1067747370259884E-4</c:v>
                </c:pt>
                <c:pt idx="3357">
                  <c:v>0.26795410266393732</c:v>
                </c:pt>
                <c:pt idx="3358">
                  <c:v>0.2377514128311225</c:v>
                </c:pt>
                <c:pt idx="3359">
                  <c:v>1.329583793353931E-2</c:v>
                </c:pt>
                <c:pt idx="3360">
                  <c:v>0.5505904627788164</c:v>
                </c:pt>
                <c:pt idx="3361">
                  <c:v>8.3613684262133572E-2</c:v>
                </c:pt>
                <c:pt idx="3362">
                  <c:v>1.8818176792052204E-2</c:v>
                </c:pt>
                <c:pt idx="3363">
                  <c:v>2.8499776183017256E-4</c:v>
                </c:pt>
                <c:pt idx="3364">
                  <c:v>1.0135979345870902</c:v>
                </c:pt>
                <c:pt idx="3365">
                  <c:v>9.9425755708507525E-3</c:v>
                </c:pt>
                <c:pt idx="3366">
                  <c:v>6.6944500049100219E-5</c:v>
                </c:pt>
                <c:pt idx="3367">
                  <c:v>1.1384820178392878</c:v>
                </c:pt>
                <c:pt idx="3368">
                  <c:v>1.6735351249691074E-4</c:v>
                </c:pt>
                <c:pt idx="3369">
                  <c:v>0.69118571913694482</c:v>
                </c:pt>
                <c:pt idx="3370">
                  <c:v>0.86923902155833677</c:v>
                </c:pt>
                <c:pt idx="3371">
                  <c:v>7.9336673112540327E-4</c:v>
                </c:pt>
                <c:pt idx="3372">
                  <c:v>0.75581564807392265</c:v>
                </c:pt>
                <c:pt idx="3373">
                  <c:v>8.6773984946599035E-4</c:v>
                </c:pt>
                <c:pt idx="3374">
                  <c:v>0.9144815870472961</c:v>
                </c:pt>
                <c:pt idx="3375">
                  <c:v>7.8794672999213627E-5</c:v>
                </c:pt>
                <c:pt idx="3376">
                  <c:v>1.1323331715827542E-2</c:v>
                </c:pt>
                <c:pt idx="3377">
                  <c:v>3.3053922610867003E-7</c:v>
                </c:pt>
                <c:pt idx="3378">
                  <c:v>0.73269380759908542</c:v>
                </c:pt>
                <c:pt idx="3379">
                  <c:v>4.3865322688002904E-4</c:v>
                </c:pt>
                <c:pt idx="3380">
                  <c:v>7.0999947643535823E-3</c:v>
                </c:pt>
                <c:pt idx="3381">
                  <c:v>0.10183548505670376</c:v>
                </c:pt>
                <c:pt idx="3382">
                  <c:v>4.0717255116365768E-6</c:v>
                </c:pt>
                <c:pt idx="3383">
                  <c:v>5.4989027464626322E-5</c:v>
                </c:pt>
                <c:pt idx="3384">
                  <c:v>1.418847986904556E-2</c:v>
                </c:pt>
                <c:pt idx="3385">
                  <c:v>2.8425412980023849E-5</c:v>
                </c:pt>
                <c:pt idx="3386">
                  <c:v>3.239020831920611E-3</c:v>
                </c:pt>
                <c:pt idx="3387">
                  <c:v>1.8081515386837927E-3</c:v>
                </c:pt>
                <c:pt idx="3388">
                  <c:v>0.93399171486921695</c:v>
                </c:pt>
                <c:pt idx="3389">
                  <c:v>7.4956131897866058E-6</c:v>
                </c:pt>
                <c:pt idx="3390">
                  <c:v>2.9351152886021234E-2</c:v>
                </c:pt>
                <c:pt idx="3391">
                  <c:v>7.3048791639783853E-2</c:v>
                </c:pt>
                <c:pt idx="3392">
                  <c:v>0.31383822476875461</c:v>
                </c:pt>
                <c:pt idx="3393">
                  <c:v>7.1883670488610738E-6</c:v>
                </c:pt>
                <c:pt idx="3394">
                  <c:v>1.6188527968653862E-4</c:v>
                </c:pt>
                <c:pt idx="3395">
                  <c:v>1.9900836237082851E-2</c:v>
                </c:pt>
                <c:pt idx="3396">
                  <c:v>4.8418345717307087E-9</c:v>
                </c:pt>
                <c:pt idx="3397">
                  <c:v>0.64436572531799763</c:v>
                </c:pt>
                <c:pt idx="3398">
                  <c:v>0.38332641772879911</c:v>
                </c:pt>
                <c:pt idx="3399">
                  <c:v>0.43010695448373476</c:v>
                </c:pt>
                <c:pt idx="3400">
                  <c:v>4.1415887050579685E-3</c:v>
                </c:pt>
                <c:pt idx="3401">
                  <c:v>0.36007373135981885</c:v>
                </c:pt>
                <c:pt idx="3402">
                  <c:v>0.19856984275880765</c:v>
                </c:pt>
                <c:pt idx="3403">
                  <c:v>0.75553639610632439</c:v>
                </c:pt>
                <c:pt idx="3404">
                  <c:v>0.24989803790392531</c:v>
                </c:pt>
                <c:pt idx="3405">
                  <c:v>0.89464551181287166</c:v>
                </c:pt>
                <c:pt idx="3406">
                  <c:v>9.3596712715063355E-10</c:v>
                </c:pt>
                <c:pt idx="3407">
                  <c:v>0.90242137620829366</c:v>
                </c:pt>
                <c:pt idx="3408">
                  <c:v>0.3984182879610198</c:v>
                </c:pt>
                <c:pt idx="3409">
                  <c:v>0.10304109342666996</c:v>
                </c:pt>
                <c:pt idx="3410">
                  <c:v>0.21697986359966873</c:v>
                </c:pt>
                <c:pt idx="3411">
                  <c:v>1.1534437293872084E-6</c:v>
                </c:pt>
                <c:pt idx="3412">
                  <c:v>4.8578950422474919E-2</c:v>
                </c:pt>
                <c:pt idx="3413">
                  <c:v>0.19397181129333263</c:v>
                </c:pt>
                <c:pt idx="3414">
                  <c:v>5.2306073066331137E-2</c:v>
                </c:pt>
                <c:pt idx="3415">
                  <c:v>7.7106063068798691E-2</c:v>
                </c:pt>
                <c:pt idx="3416">
                  <c:v>0.84202308618207145</c:v>
                </c:pt>
                <c:pt idx="3417">
                  <c:v>1.221414618070144</c:v>
                </c:pt>
                <c:pt idx="3418">
                  <c:v>1.0533497503535251E-2</c:v>
                </c:pt>
                <c:pt idx="3419">
                  <c:v>0.85054240067817821</c:v>
                </c:pt>
                <c:pt idx="3420">
                  <c:v>0.29588469358660907</c:v>
                </c:pt>
                <c:pt idx="3421">
                  <c:v>0.17529561985187209</c:v>
                </c:pt>
                <c:pt idx="3422">
                  <c:v>1.3112073179770967E-2</c:v>
                </c:pt>
                <c:pt idx="3423">
                  <c:v>2.7369208829222373E-7</c:v>
                </c:pt>
                <c:pt idx="3424">
                  <c:v>6.3822755897580116E-2</c:v>
                </c:pt>
                <c:pt idx="3425">
                  <c:v>4.7314350242709552E-2</c:v>
                </c:pt>
                <c:pt idx="3426">
                  <c:v>0.21236604131266101</c:v>
                </c:pt>
                <c:pt idx="3427">
                  <c:v>0.50714286458551727</c:v>
                </c:pt>
                <c:pt idx="3428">
                  <c:v>0.66457880110703926</c:v>
                </c:pt>
                <c:pt idx="3429">
                  <c:v>0.87503303291865142</c:v>
                </c:pt>
                <c:pt idx="3430">
                  <c:v>0.50695153529620507</c:v>
                </c:pt>
                <c:pt idx="3431">
                  <c:v>0.78895585640162735</c:v>
                </c:pt>
                <c:pt idx="3432">
                  <c:v>1.4884183451953417E-3</c:v>
                </c:pt>
                <c:pt idx="3433">
                  <c:v>0.62001361234576802</c:v>
                </c:pt>
                <c:pt idx="3434">
                  <c:v>0.60232450105843383</c:v>
                </c:pt>
                <c:pt idx="3435">
                  <c:v>1.2625830631564592</c:v>
                </c:pt>
                <c:pt idx="3436">
                  <c:v>8.1251478817787175E-7</c:v>
                </c:pt>
                <c:pt idx="3437">
                  <c:v>1.635605368585177E-4</c:v>
                </c:pt>
                <c:pt idx="3438">
                  <c:v>0.30447701257275533</c:v>
                </c:pt>
                <c:pt idx="3439">
                  <c:v>0.2586867186244261</c:v>
                </c:pt>
                <c:pt idx="3440">
                  <c:v>0.25308564687393864</c:v>
                </c:pt>
                <c:pt idx="3441">
                  <c:v>9.6474882319866201E-5</c:v>
                </c:pt>
                <c:pt idx="3442">
                  <c:v>0.55192891829593749</c:v>
                </c:pt>
                <c:pt idx="3443">
                  <c:v>1.9729097692780647E-5</c:v>
                </c:pt>
                <c:pt idx="3444">
                  <c:v>0.88589428491567734</c:v>
                </c:pt>
                <c:pt idx="3445">
                  <c:v>1.0111156181462713</c:v>
                </c:pt>
                <c:pt idx="3446">
                  <c:v>1.7437213019495263E-3</c:v>
                </c:pt>
                <c:pt idx="3447">
                  <c:v>1.0668025718882894</c:v>
                </c:pt>
                <c:pt idx="3448">
                  <c:v>1.2254428852575499E-6</c:v>
                </c:pt>
                <c:pt idx="3449">
                  <c:v>0.88735566083786577</c:v>
                </c:pt>
                <c:pt idx="3450">
                  <c:v>0.26273481496087914</c:v>
                </c:pt>
                <c:pt idx="3451">
                  <c:v>1.2914332619261938E-4</c:v>
                </c:pt>
                <c:pt idx="3452">
                  <c:v>1.7014197529559009E-2</c:v>
                </c:pt>
                <c:pt idx="3453">
                  <c:v>1.1438554750565222</c:v>
                </c:pt>
                <c:pt idx="3454">
                  <c:v>5.9253659598954928E-2</c:v>
                </c:pt>
                <c:pt idx="3455">
                  <c:v>1.6086866601847226E-5</c:v>
                </c:pt>
                <c:pt idx="3456">
                  <c:v>6.8519400312833994E-3</c:v>
                </c:pt>
                <c:pt idx="3457">
                  <c:v>0.23840118059250984</c:v>
                </c:pt>
                <c:pt idx="3458">
                  <c:v>0.43614937894540146</c:v>
                </c:pt>
                <c:pt idx="3459">
                  <c:v>0</c:v>
                </c:pt>
                <c:pt idx="3460">
                  <c:v>0.13493853244407966</c:v>
                </c:pt>
                <c:pt idx="3461">
                  <c:v>1.2062217539866356</c:v>
                </c:pt>
                <c:pt idx="3462">
                  <c:v>7.8663403387159679E-3</c:v>
                </c:pt>
                <c:pt idx="3463">
                  <c:v>0.21617576034534436</c:v>
                </c:pt>
                <c:pt idx="3464">
                  <c:v>1.3888453466315186E-2</c:v>
                </c:pt>
                <c:pt idx="3465">
                  <c:v>0.47682735811803917</c:v>
                </c:pt>
                <c:pt idx="3466">
                  <c:v>1.4374685515381128E-8</c:v>
                </c:pt>
                <c:pt idx="3467">
                  <c:v>0.1961943843119017</c:v>
                </c:pt>
                <c:pt idx="3468">
                  <c:v>1.4569686997714255E-2</c:v>
                </c:pt>
                <c:pt idx="3469">
                  <c:v>1.0859473104857158</c:v>
                </c:pt>
                <c:pt idx="3470">
                  <c:v>0.88822804902291519</c:v>
                </c:pt>
                <c:pt idx="3471">
                  <c:v>3.0962296747809735E-3</c:v>
                </c:pt>
                <c:pt idx="3472">
                  <c:v>0.20303308130084122</c:v>
                </c:pt>
                <c:pt idx="3473">
                  <c:v>2.8032583630737612E-5</c:v>
                </c:pt>
                <c:pt idx="3474">
                  <c:v>1.3372983274407696E-2</c:v>
                </c:pt>
                <c:pt idx="3475">
                  <c:v>2.4752164546701823E-11</c:v>
                </c:pt>
                <c:pt idx="3476">
                  <c:v>2.9347520552044798E-6</c:v>
                </c:pt>
                <c:pt idx="3477">
                  <c:v>4.4397454805996536E-2</c:v>
                </c:pt>
                <c:pt idx="3478">
                  <c:v>1.9865320971688461E-2</c:v>
                </c:pt>
                <c:pt idx="3479">
                  <c:v>0.32928684732477176</c:v>
                </c:pt>
                <c:pt idx="3480">
                  <c:v>7.1059057000026452E-6</c:v>
                </c:pt>
                <c:pt idx="3481">
                  <c:v>1.2258033741380385</c:v>
                </c:pt>
                <c:pt idx="3482">
                  <c:v>1.2864369010960552</c:v>
                </c:pt>
                <c:pt idx="3483">
                  <c:v>0.34703702977590745</c:v>
                </c:pt>
                <c:pt idx="3484">
                  <c:v>2.8647689632002051E-3</c:v>
                </c:pt>
                <c:pt idx="3485">
                  <c:v>1.3211281522489366E-2</c:v>
                </c:pt>
                <c:pt idx="3486">
                  <c:v>3.3762413760770295E-5</c:v>
                </c:pt>
                <c:pt idx="3487">
                  <c:v>0.1944466348107341</c:v>
                </c:pt>
                <c:pt idx="3488">
                  <c:v>1.8400407159262649E-2</c:v>
                </c:pt>
                <c:pt idx="3489">
                  <c:v>1.0003756298952429</c:v>
                </c:pt>
                <c:pt idx="3490">
                  <c:v>1.5025061347874786E-4</c:v>
                </c:pt>
                <c:pt idx="3491">
                  <c:v>3.0106076766747785E-3</c:v>
                </c:pt>
                <c:pt idx="3492">
                  <c:v>1.1621466277037587</c:v>
                </c:pt>
                <c:pt idx="3493">
                  <c:v>2.8817356139578249E-5</c:v>
                </c:pt>
                <c:pt idx="3494">
                  <c:v>0.74156108314583546</c:v>
                </c:pt>
                <c:pt idx="3495">
                  <c:v>0.12014641175306433</c:v>
                </c:pt>
                <c:pt idx="3496">
                  <c:v>2.9957430850589471E-2</c:v>
                </c:pt>
                <c:pt idx="3497">
                  <c:v>0.19813547089771466</c:v>
                </c:pt>
                <c:pt idx="3498">
                  <c:v>0.29410768357983791</c:v>
                </c:pt>
                <c:pt idx="3499">
                  <c:v>2.524242560794095E-2</c:v>
                </c:pt>
                <c:pt idx="3500">
                  <c:v>3.8844657685804389E-4</c:v>
                </c:pt>
                <c:pt idx="3501">
                  <c:v>0.183973876026961</c:v>
                </c:pt>
                <c:pt idx="3502">
                  <c:v>1.6982883617897456E-3</c:v>
                </c:pt>
                <c:pt idx="3503">
                  <c:v>6.1522163711602374E-12</c:v>
                </c:pt>
                <c:pt idx="3504">
                  <c:v>5.4990832500854978E-7</c:v>
                </c:pt>
                <c:pt idx="3505">
                  <c:v>0.70736023992264385</c:v>
                </c:pt>
                <c:pt idx="3506">
                  <c:v>0.15258691358823723</c:v>
                </c:pt>
                <c:pt idx="3507">
                  <c:v>0.67618691242031159</c:v>
                </c:pt>
                <c:pt idx="3508">
                  <c:v>1.3066561189511901E-3</c:v>
                </c:pt>
                <c:pt idx="3509">
                  <c:v>3.0168378263949349E-6</c:v>
                </c:pt>
                <c:pt idx="3510">
                  <c:v>0.25839323854270757</c:v>
                </c:pt>
                <c:pt idx="3511">
                  <c:v>3.3313435083076289E-4</c:v>
                </c:pt>
                <c:pt idx="3512">
                  <c:v>1.0074749485624843</c:v>
                </c:pt>
                <c:pt idx="3513">
                  <c:v>6.2025495392448773E-5</c:v>
                </c:pt>
                <c:pt idx="3514">
                  <c:v>1.2728754631922909</c:v>
                </c:pt>
                <c:pt idx="3515">
                  <c:v>9.2075250565597649E-2</c:v>
                </c:pt>
                <c:pt idx="3516">
                  <c:v>6.0314339166593664E-2</c:v>
                </c:pt>
                <c:pt idx="3517">
                  <c:v>2.4733251702813942E-8</c:v>
                </c:pt>
                <c:pt idx="3518">
                  <c:v>5.2290902522751247E-4</c:v>
                </c:pt>
                <c:pt idx="3519">
                  <c:v>3.5013854761161794E-4</c:v>
                </c:pt>
                <c:pt idx="3520">
                  <c:v>7.6286601794389891E-9</c:v>
                </c:pt>
                <c:pt idx="3521">
                  <c:v>5.0098909328579323E-10</c:v>
                </c:pt>
                <c:pt idx="3522">
                  <c:v>0.44246554240341046</c:v>
                </c:pt>
                <c:pt idx="3523">
                  <c:v>0.11007045375542494</c:v>
                </c:pt>
                <c:pt idx="3524">
                  <c:v>0.53796394983792151</c:v>
                </c:pt>
                <c:pt idx="3525">
                  <c:v>0.27575698680366956</c:v>
                </c:pt>
                <c:pt idx="3526">
                  <c:v>2.7669493747817093E-2</c:v>
                </c:pt>
                <c:pt idx="3527">
                  <c:v>3.8168862851681702E-7</c:v>
                </c:pt>
                <c:pt idx="3528">
                  <c:v>0.57405750739899231</c:v>
                </c:pt>
                <c:pt idx="3529">
                  <c:v>1.2207916672168659E-7</c:v>
                </c:pt>
                <c:pt idx="3530">
                  <c:v>0.87162765876164727</c:v>
                </c:pt>
                <c:pt idx="3531">
                  <c:v>3.096136072371002E-6</c:v>
                </c:pt>
                <c:pt idx="3532">
                  <c:v>8.1754734853784681E-8</c:v>
                </c:pt>
                <c:pt idx="3533">
                  <c:v>5.4172483343189071E-3</c:v>
                </c:pt>
                <c:pt idx="3534">
                  <c:v>1.8362984656927246E-4</c:v>
                </c:pt>
                <c:pt idx="3535">
                  <c:v>0.10625159131303927</c:v>
                </c:pt>
                <c:pt idx="3536">
                  <c:v>1.4583404155306995E-5</c:v>
                </c:pt>
                <c:pt idx="3537">
                  <c:v>2.7492471000140392E-2</c:v>
                </c:pt>
                <c:pt idx="3538">
                  <c:v>0.36603537746778936</c:v>
                </c:pt>
                <c:pt idx="3539">
                  <c:v>0.11292101038414874</c:v>
                </c:pt>
                <c:pt idx="3540">
                  <c:v>1.1674137251270359E-7</c:v>
                </c:pt>
                <c:pt idx="3541">
                  <c:v>2.5489597959046698E-6</c:v>
                </c:pt>
                <c:pt idx="3542">
                  <c:v>2.7893301389292514E-3</c:v>
                </c:pt>
                <c:pt idx="3543">
                  <c:v>0.68767520564571716</c:v>
                </c:pt>
                <c:pt idx="3544">
                  <c:v>0.36299839727242145</c:v>
                </c:pt>
                <c:pt idx="3545">
                  <c:v>0.2934455924382503</c:v>
                </c:pt>
                <c:pt idx="3546">
                  <c:v>2.7948214754589952E-2</c:v>
                </c:pt>
                <c:pt idx="3547">
                  <c:v>0.13853324966032526</c:v>
                </c:pt>
                <c:pt idx="3548">
                  <c:v>9.1137822814071873E-2</c:v>
                </c:pt>
                <c:pt idx="3549">
                  <c:v>1.5504567177401065E-2</c:v>
                </c:pt>
                <c:pt idx="3550">
                  <c:v>0.31026896381281066</c:v>
                </c:pt>
                <c:pt idx="3551">
                  <c:v>3.8346297899185451E-3</c:v>
                </c:pt>
                <c:pt idx="3552">
                  <c:v>8.6694239294904427E-2</c:v>
                </c:pt>
                <c:pt idx="3553">
                  <c:v>3.4586902442046243E-2</c:v>
                </c:pt>
                <c:pt idx="3554">
                  <c:v>6.3690551184177166E-4</c:v>
                </c:pt>
                <c:pt idx="3555">
                  <c:v>0</c:v>
                </c:pt>
                <c:pt idx="3556">
                  <c:v>9.6511408026551489E-7</c:v>
                </c:pt>
                <c:pt idx="3557">
                  <c:v>0.18340998901977715</c:v>
                </c:pt>
                <c:pt idx="3558">
                  <c:v>3.2791445376573951E-5</c:v>
                </c:pt>
                <c:pt idx="3559">
                  <c:v>1.5957693126499915E-3</c:v>
                </c:pt>
                <c:pt idx="3560">
                  <c:v>0.91440047013415693</c:v>
                </c:pt>
                <c:pt idx="3561">
                  <c:v>1.1104606519289475E-4</c:v>
                </c:pt>
                <c:pt idx="3562">
                  <c:v>8.8059083281159237E-9</c:v>
                </c:pt>
                <c:pt idx="3563">
                  <c:v>0.39782269486624788</c:v>
                </c:pt>
                <c:pt idx="3564">
                  <c:v>3.9538594175668489E-4</c:v>
                </c:pt>
                <c:pt idx="3565">
                  <c:v>1.947862140007067E-3</c:v>
                </c:pt>
                <c:pt idx="3566">
                  <c:v>0.390491136434861</c:v>
                </c:pt>
                <c:pt idx="3567">
                  <c:v>1.8571904723841903E-8</c:v>
                </c:pt>
                <c:pt idx="3568">
                  <c:v>1.2712870987966179E-2</c:v>
                </c:pt>
                <c:pt idx="3569">
                  <c:v>0.19824716663214925</c:v>
                </c:pt>
                <c:pt idx="3570">
                  <c:v>0.47766554594164368</c:v>
                </c:pt>
                <c:pt idx="3571">
                  <c:v>0.15091993712389967</c:v>
                </c:pt>
                <c:pt idx="3572">
                  <c:v>0.81871624282216515</c:v>
                </c:pt>
                <c:pt idx="3573">
                  <c:v>0.85852754960859878</c:v>
                </c:pt>
                <c:pt idx="3574">
                  <c:v>0.89297229226824237</c:v>
                </c:pt>
                <c:pt idx="3575">
                  <c:v>0.36635191952329932</c:v>
                </c:pt>
                <c:pt idx="3576">
                  <c:v>9.6858226901010921E-7</c:v>
                </c:pt>
                <c:pt idx="3577">
                  <c:v>0.33061788049760715</c:v>
                </c:pt>
                <c:pt idx="3578">
                  <c:v>3.6062418478731966E-3</c:v>
                </c:pt>
                <c:pt idx="3579">
                  <c:v>1.4279221893860361E-4</c:v>
                </c:pt>
                <c:pt idx="3580">
                  <c:v>0.13797867682155532</c:v>
                </c:pt>
                <c:pt idx="3581">
                  <c:v>8.7096138174605816E-3</c:v>
                </c:pt>
                <c:pt idx="3582">
                  <c:v>3.8411718629590247E-7</c:v>
                </c:pt>
                <c:pt idx="3583">
                  <c:v>1.2810893132031949E-5</c:v>
                </c:pt>
                <c:pt idx="3584">
                  <c:v>1.3708845076061265E-4</c:v>
                </c:pt>
                <c:pt idx="3585">
                  <c:v>1.620201173096242E-8</c:v>
                </c:pt>
                <c:pt idx="3586">
                  <c:v>2.112629809853189E-10</c:v>
                </c:pt>
                <c:pt idx="3587">
                  <c:v>9.502298856428608E-5</c:v>
                </c:pt>
                <c:pt idx="3588">
                  <c:v>0.11650128321413898</c:v>
                </c:pt>
                <c:pt idx="3589">
                  <c:v>1.695738322180271E-3</c:v>
                </c:pt>
                <c:pt idx="3590">
                  <c:v>2.1797318183239109E-9</c:v>
                </c:pt>
                <c:pt idx="3591">
                  <c:v>9.7398895234794489E-3</c:v>
                </c:pt>
                <c:pt idx="3592">
                  <c:v>3.3945372660592032E-8</c:v>
                </c:pt>
                <c:pt idx="3593">
                  <c:v>0.46641711685905296</c:v>
                </c:pt>
                <c:pt idx="3594">
                  <c:v>1.7506512700680731E-2</c:v>
                </c:pt>
                <c:pt idx="3595">
                  <c:v>1.1671625380628923</c:v>
                </c:pt>
                <c:pt idx="3596">
                  <c:v>0.94342257328441959</c:v>
                </c:pt>
                <c:pt idx="3597">
                  <c:v>0.37832145129721456</c:v>
                </c:pt>
                <c:pt idx="3598">
                  <c:v>1.4213259257945462E-5</c:v>
                </c:pt>
                <c:pt idx="3599">
                  <c:v>0.44504728194374765</c:v>
                </c:pt>
                <c:pt idx="3600">
                  <c:v>1.1123878028562404</c:v>
                </c:pt>
                <c:pt idx="3601">
                  <c:v>0.83628190471435848</c:v>
                </c:pt>
                <c:pt idx="3602">
                  <c:v>4.5165843673055293E-8</c:v>
                </c:pt>
                <c:pt idx="3603">
                  <c:v>0.56998855702969753</c:v>
                </c:pt>
                <c:pt idx="3604">
                  <c:v>5.0423389883503651E-2</c:v>
                </c:pt>
                <c:pt idx="3605">
                  <c:v>0.26854082626728898</c:v>
                </c:pt>
                <c:pt idx="3606">
                  <c:v>3.5156604578500692E-6</c:v>
                </c:pt>
                <c:pt idx="3607">
                  <c:v>8.5535846283284985E-14</c:v>
                </c:pt>
                <c:pt idx="3608">
                  <c:v>5.3977703474650765E-2</c:v>
                </c:pt>
                <c:pt idx="3609">
                  <c:v>0.33605866842943655</c:v>
                </c:pt>
                <c:pt idx="3610">
                  <c:v>3.966805744043584E-3</c:v>
                </c:pt>
                <c:pt idx="3611">
                  <c:v>1.2159487868925066E-3</c:v>
                </c:pt>
                <c:pt idx="3612">
                  <c:v>0.75332703979774218</c:v>
                </c:pt>
                <c:pt idx="3613">
                  <c:v>4.6850304171453375E-2</c:v>
                </c:pt>
                <c:pt idx="3614">
                  <c:v>2.7779209017486086E-4</c:v>
                </c:pt>
                <c:pt idx="3615">
                  <c:v>0.71700492846271313</c:v>
                </c:pt>
                <c:pt idx="3616">
                  <c:v>1.150513048608189E-3</c:v>
                </c:pt>
                <c:pt idx="3617">
                  <c:v>0.16101831197622232</c:v>
                </c:pt>
                <c:pt idx="3618">
                  <c:v>0.15402187757419891</c:v>
                </c:pt>
                <c:pt idx="3619">
                  <c:v>6.642657521533658E-7</c:v>
                </c:pt>
                <c:pt idx="3620">
                  <c:v>1.1390788964374525E-5</c:v>
                </c:pt>
                <c:pt idx="3621">
                  <c:v>5.7069940981784755E-10</c:v>
                </c:pt>
                <c:pt idx="3622">
                  <c:v>0.71854757068107955</c:v>
                </c:pt>
                <c:pt idx="3623">
                  <c:v>3.7455349558626082E-2</c:v>
                </c:pt>
                <c:pt idx="3624">
                  <c:v>8.2650715418266488E-5</c:v>
                </c:pt>
                <c:pt idx="3625">
                  <c:v>8.3119359928841875E-3</c:v>
                </c:pt>
                <c:pt idx="3626">
                  <c:v>4.170071551199634E-2</c:v>
                </c:pt>
                <c:pt idx="3627">
                  <c:v>0.95107267013138574</c:v>
                </c:pt>
                <c:pt idx="3628">
                  <c:v>0.49652023004393131</c:v>
                </c:pt>
                <c:pt idx="3629">
                  <c:v>0.10280382189420686</c:v>
                </c:pt>
                <c:pt idx="3630">
                  <c:v>0.18143230365642124</c:v>
                </c:pt>
                <c:pt idx="3631">
                  <c:v>0.30476682769317015</c:v>
                </c:pt>
                <c:pt idx="3632">
                  <c:v>1.0641842676319914E-2</c:v>
                </c:pt>
                <c:pt idx="3633">
                  <c:v>0.14418480765361052</c:v>
                </c:pt>
                <c:pt idx="3634">
                  <c:v>0.87956004786699971</c:v>
                </c:pt>
                <c:pt idx="3635">
                  <c:v>0.52996289087919635</c:v>
                </c:pt>
                <c:pt idx="3636">
                  <c:v>0.42401689442532636</c:v>
                </c:pt>
                <c:pt idx="3637">
                  <c:v>7.14310971285428E-2</c:v>
                </c:pt>
                <c:pt idx="3638">
                  <c:v>0.12849134492136305</c:v>
                </c:pt>
                <c:pt idx="3639">
                  <c:v>0.70396006443045922</c:v>
                </c:pt>
                <c:pt idx="3640">
                  <c:v>0.566688143076577</c:v>
                </c:pt>
                <c:pt idx="3641">
                  <c:v>0.69207385945413646</c:v>
                </c:pt>
                <c:pt idx="3642">
                  <c:v>2.3405340063095428E-2</c:v>
                </c:pt>
                <c:pt idx="3643">
                  <c:v>4.0220196569414648E-4</c:v>
                </c:pt>
                <c:pt idx="3644">
                  <c:v>1.2860447624347764</c:v>
                </c:pt>
                <c:pt idx="3645">
                  <c:v>3.5410646963328289E-2</c:v>
                </c:pt>
                <c:pt idx="3646">
                  <c:v>3.1096366321266289E-8</c:v>
                </c:pt>
                <c:pt idx="3647">
                  <c:v>1.8688252144432888E-3</c:v>
                </c:pt>
                <c:pt idx="3648">
                  <c:v>0.13120424342351428</c:v>
                </c:pt>
                <c:pt idx="3649">
                  <c:v>0.72705445495452403</c:v>
                </c:pt>
                <c:pt idx="3650">
                  <c:v>5.0493777559435363E-2</c:v>
                </c:pt>
                <c:pt idx="3651">
                  <c:v>0.14105259939488982</c:v>
                </c:pt>
                <c:pt idx="3652">
                  <c:v>2.8188291310157224E-2</c:v>
                </c:pt>
                <c:pt idx="3653">
                  <c:v>2.7605731084445449E-2</c:v>
                </c:pt>
                <c:pt idx="3654">
                  <c:v>2.1455055543513606E-2</c:v>
                </c:pt>
                <c:pt idx="3655">
                  <c:v>8.6492062584647837E-6</c:v>
                </c:pt>
                <c:pt idx="3656">
                  <c:v>2.8667944109031935E-5</c:v>
                </c:pt>
                <c:pt idx="3657">
                  <c:v>7.8290500419927189E-2</c:v>
                </c:pt>
                <c:pt idx="3658">
                  <c:v>0.12024107578035195</c:v>
                </c:pt>
                <c:pt idx="3659">
                  <c:v>6.3398750842211904E-8</c:v>
                </c:pt>
                <c:pt idx="3660">
                  <c:v>0.61406224793770836</c:v>
                </c:pt>
                <c:pt idx="3661">
                  <c:v>0.29120780538429564</c:v>
                </c:pt>
                <c:pt idx="3662">
                  <c:v>7.5993071249586999E-2</c:v>
                </c:pt>
                <c:pt idx="3663">
                  <c:v>4.5169708704913443E-3</c:v>
                </c:pt>
                <c:pt idx="3664">
                  <c:v>1.2599776911544891</c:v>
                </c:pt>
                <c:pt idx="3665">
                  <c:v>1.1578599384996545E-9</c:v>
                </c:pt>
                <c:pt idx="3666">
                  <c:v>0.89849274121826606</c:v>
                </c:pt>
                <c:pt idx="3667">
                  <c:v>8.7631195033812531E-3</c:v>
                </c:pt>
                <c:pt idx="3668">
                  <c:v>1.003344904680529E-3</c:v>
                </c:pt>
                <c:pt idx="3669">
                  <c:v>2.4679303281216026E-6</c:v>
                </c:pt>
                <c:pt idx="3670">
                  <c:v>2.1413860452224533E-5</c:v>
                </c:pt>
                <c:pt idx="3671">
                  <c:v>0.1561893141613529</c:v>
                </c:pt>
                <c:pt idx="3672">
                  <c:v>5.6708788624212512E-9</c:v>
                </c:pt>
                <c:pt idx="3673">
                  <c:v>0.35014914458405788</c:v>
                </c:pt>
                <c:pt idx="3674">
                  <c:v>9.5996407813073323E-2</c:v>
                </c:pt>
                <c:pt idx="3675">
                  <c:v>0.59490991287344896</c:v>
                </c:pt>
                <c:pt idx="3676">
                  <c:v>1.6767176394897851E-5</c:v>
                </c:pt>
                <c:pt idx="3677">
                  <c:v>1.2757543272418481</c:v>
                </c:pt>
                <c:pt idx="3678">
                  <c:v>0.70436438853452477</c:v>
                </c:pt>
                <c:pt idx="3679">
                  <c:v>0.13457275242480263</c:v>
                </c:pt>
                <c:pt idx="3680">
                  <c:v>2.1196996639510492E-3</c:v>
                </c:pt>
                <c:pt idx="3681">
                  <c:v>1.5112004649196497E-2</c:v>
                </c:pt>
                <c:pt idx="3682">
                  <c:v>0.14386862814572701</c:v>
                </c:pt>
                <c:pt idx="3683">
                  <c:v>5.4063226863734166E-5</c:v>
                </c:pt>
                <c:pt idx="3684">
                  <c:v>0.81178916771817466</c:v>
                </c:pt>
                <c:pt idx="3685">
                  <c:v>1.0343369228802815</c:v>
                </c:pt>
                <c:pt idx="3686">
                  <c:v>3.9356393384488583E-6</c:v>
                </c:pt>
                <c:pt idx="3687">
                  <c:v>5.1030148998352849E-2</c:v>
                </c:pt>
                <c:pt idx="3688">
                  <c:v>0.4155894404663884</c:v>
                </c:pt>
                <c:pt idx="3689">
                  <c:v>1.2250315927920004</c:v>
                </c:pt>
                <c:pt idx="3690">
                  <c:v>1.4120711725636183E-9</c:v>
                </c:pt>
                <c:pt idx="3691">
                  <c:v>1.1131486377832973</c:v>
                </c:pt>
                <c:pt idx="3692">
                  <c:v>0.27572911282567814</c:v>
                </c:pt>
                <c:pt idx="3693">
                  <c:v>0.67402596309936191</c:v>
                </c:pt>
                <c:pt idx="3694">
                  <c:v>1.9034586798651215E-3</c:v>
                </c:pt>
                <c:pt idx="3695">
                  <c:v>1.179322974336878E-5</c:v>
                </c:pt>
                <c:pt idx="3696">
                  <c:v>0.19368118191797473</c:v>
                </c:pt>
                <c:pt idx="3697">
                  <c:v>6.6572101902449415E-2</c:v>
                </c:pt>
                <c:pt idx="3698">
                  <c:v>0.22092105333603657</c:v>
                </c:pt>
                <c:pt idx="3699">
                  <c:v>7.4555869522623261E-2</c:v>
                </c:pt>
                <c:pt idx="3700">
                  <c:v>3.2011097026863862E-4</c:v>
                </c:pt>
                <c:pt idx="3701">
                  <c:v>5.7683900587465677E-2</c:v>
                </c:pt>
                <c:pt idx="3702">
                  <c:v>0.60796108575121144</c:v>
                </c:pt>
                <c:pt idx="3703">
                  <c:v>8.5060922093006835E-2</c:v>
                </c:pt>
                <c:pt idx="3704">
                  <c:v>5.9599084262201216E-3</c:v>
                </c:pt>
                <c:pt idx="3705">
                  <c:v>0.54116234791654871</c:v>
                </c:pt>
                <c:pt idx="3706">
                  <c:v>8.6493126142000495E-3</c:v>
                </c:pt>
                <c:pt idx="3707">
                  <c:v>7.297626380858192E-3</c:v>
                </c:pt>
                <c:pt idx="3708">
                  <c:v>4.7592803768451126E-9</c:v>
                </c:pt>
                <c:pt idx="3709">
                  <c:v>9.1539273406018829E-4</c:v>
                </c:pt>
                <c:pt idx="3710">
                  <c:v>2.4394022483955505E-3</c:v>
                </c:pt>
                <c:pt idx="3711">
                  <c:v>1.4317255695701271E-4</c:v>
                </c:pt>
                <c:pt idx="3712">
                  <c:v>0.34808544309069001</c:v>
                </c:pt>
                <c:pt idx="3713">
                  <c:v>1.4110273427793935E-2</c:v>
                </c:pt>
                <c:pt idx="3714">
                  <c:v>9.9468467112401879E-4</c:v>
                </c:pt>
                <c:pt idx="3715">
                  <c:v>2.7899524457275718E-8</c:v>
                </c:pt>
                <c:pt idx="3716">
                  <c:v>1.3487360672243191E-4</c:v>
                </c:pt>
                <c:pt idx="3717">
                  <c:v>1.273379363728965</c:v>
                </c:pt>
                <c:pt idx="3718">
                  <c:v>0.21561710767356343</c:v>
                </c:pt>
                <c:pt idx="3719">
                  <c:v>0.85698240218168487</c:v>
                </c:pt>
                <c:pt idx="3720">
                  <c:v>4.6350424495364428E-4</c:v>
                </c:pt>
                <c:pt idx="3721">
                  <c:v>0.84292331007643984</c:v>
                </c:pt>
                <c:pt idx="3722">
                  <c:v>4.998360707817652E-2</c:v>
                </c:pt>
                <c:pt idx="3723">
                  <c:v>9.5870020406901002E-7</c:v>
                </c:pt>
                <c:pt idx="3724">
                  <c:v>0.57319234110712358</c:v>
                </c:pt>
                <c:pt idx="3725">
                  <c:v>1.0477932265957644E-2</c:v>
                </c:pt>
                <c:pt idx="3726">
                  <c:v>6.3549780829134599E-6</c:v>
                </c:pt>
                <c:pt idx="3727">
                  <c:v>0.87061399800289196</c:v>
                </c:pt>
                <c:pt idx="3728">
                  <c:v>1.601519360365943E-6</c:v>
                </c:pt>
                <c:pt idx="3729">
                  <c:v>0.44343251673829248</c:v>
                </c:pt>
                <c:pt idx="3730">
                  <c:v>0.10844809263961047</c:v>
                </c:pt>
                <c:pt idx="3731">
                  <c:v>0.14400296245238015</c:v>
                </c:pt>
                <c:pt idx="3732">
                  <c:v>1.1266922898111749</c:v>
                </c:pt>
                <c:pt idx="3733">
                  <c:v>7.9480849812338883E-2</c:v>
                </c:pt>
                <c:pt idx="3734">
                  <c:v>5.216355851689298E-11</c:v>
                </c:pt>
                <c:pt idx="3735">
                  <c:v>1.2018074535673151</c:v>
                </c:pt>
                <c:pt idx="3736">
                  <c:v>0.34895294374714786</c:v>
                </c:pt>
                <c:pt idx="3737">
                  <c:v>6.2260859804100406E-7</c:v>
                </c:pt>
                <c:pt idx="3738">
                  <c:v>7.0121540686417239E-4</c:v>
                </c:pt>
                <c:pt idx="3739">
                  <c:v>0.45275336432421631</c:v>
                </c:pt>
                <c:pt idx="3740">
                  <c:v>0.10917994763425766</c:v>
                </c:pt>
                <c:pt idx="3741">
                  <c:v>0.83538212243704513</c:v>
                </c:pt>
                <c:pt idx="3742">
                  <c:v>1.1999370451494977</c:v>
                </c:pt>
                <c:pt idx="3743">
                  <c:v>1.9958902791991005E-2</c:v>
                </c:pt>
                <c:pt idx="3744">
                  <c:v>7.3599224187435405E-2</c:v>
                </c:pt>
                <c:pt idx="3745">
                  <c:v>0.99503934210243672</c:v>
                </c:pt>
                <c:pt idx="3746">
                  <c:v>2.4740724240141486E-7</c:v>
                </c:pt>
                <c:pt idx="3747">
                  <c:v>4.0036743561571223E-5</c:v>
                </c:pt>
                <c:pt idx="3748">
                  <c:v>4.5161581495567291E-6</c:v>
                </c:pt>
                <c:pt idx="3749">
                  <c:v>0.44490547461448016</c:v>
                </c:pt>
                <c:pt idx="3750">
                  <c:v>6.076263030853477E-3</c:v>
                </c:pt>
                <c:pt idx="3751">
                  <c:v>6.2690874720538331E-2</c:v>
                </c:pt>
                <c:pt idx="3752">
                  <c:v>9.1727762356388576E-2</c:v>
                </c:pt>
                <c:pt idx="3753">
                  <c:v>0.60247334890190263</c:v>
                </c:pt>
                <c:pt idx="3754">
                  <c:v>9.3319292990693493E-5</c:v>
                </c:pt>
                <c:pt idx="3755">
                  <c:v>8.2701754754871987E-2</c:v>
                </c:pt>
                <c:pt idx="3756">
                  <c:v>0.15200327190725213</c:v>
                </c:pt>
                <c:pt idx="3757">
                  <c:v>1.1569514220538288</c:v>
                </c:pt>
                <c:pt idx="3758">
                  <c:v>0.48772955705903209</c:v>
                </c:pt>
                <c:pt idx="3759">
                  <c:v>0.10686197762415049</c:v>
                </c:pt>
                <c:pt idx="3760">
                  <c:v>4.2617066328374972E-4</c:v>
                </c:pt>
                <c:pt idx="3761">
                  <c:v>0.4813413668748725</c:v>
                </c:pt>
                <c:pt idx="3762">
                  <c:v>4.045788986580685E-3</c:v>
                </c:pt>
                <c:pt idx="3763">
                  <c:v>1.0349136874937657E-2</c:v>
                </c:pt>
                <c:pt idx="3764">
                  <c:v>1.6338344714222623E-4</c:v>
                </c:pt>
                <c:pt idx="3765">
                  <c:v>0.16514663243875449</c:v>
                </c:pt>
                <c:pt idx="3766">
                  <c:v>4.7442839297614126E-4</c:v>
                </c:pt>
                <c:pt idx="3767">
                  <c:v>9.0659250881656907E-3</c:v>
                </c:pt>
                <c:pt idx="3768">
                  <c:v>0.7231125620088743</c:v>
                </c:pt>
                <c:pt idx="3769">
                  <c:v>2.3192310102772063E-3</c:v>
                </c:pt>
                <c:pt idx="3770">
                  <c:v>3.5352244923857893E-13</c:v>
                </c:pt>
                <c:pt idx="3771">
                  <c:v>0.7520335546234812</c:v>
                </c:pt>
                <c:pt idx="3772">
                  <c:v>1.0333547000431502</c:v>
                </c:pt>
                <c:pt idx="3773">
                  <c:v>5.8706577738935416E-7</c:v>
                </c:pt>
                <c:pt idx="3774">
                  <c:v>1.1678218296339467</c:v>
                </c:pt>
                <c:pt idx="3775">
                  <c:v>6.1780682717327319E-3</c:v>
                </c:pt>
                <c:pt idx="3776">
                  <c:v>6.9138561977954271E-3</c:v>
                </c:pt>
                <c:pt idx="3777">
                  <c:v>6.0778635496778859E-2</c:v>
                </c:pt>
                <c:pt idx="3778">
                  <c:v>5.3884481977178295E-2</c:v>
                </c:pt>
                <c:pt idx="3779">
                  <c:v>7.3363205984666331E-5</c:v>
                </c:pt>
                <c:pt idx="3780">
                  <c:v>0.62006807320183344</c:v>
                </c:pt>
                <c:pt idx="3781">
                  <c:v>4.2545997240578067E-4</c:v>
                </c:pt>
                <c:pt idx="3782">
                  <c:v>7.4221920361162527E-2</c:v>
                </c:pt>
                <c:pt idx="3783">
                  <c:v>5.052212094635803E-3</c:v>
                </c:pt>
                <c:pt idx="3784">
                  <c:v>1.2837089657611038E-4</c:v>
                </c:pt>
                <c:pt idx="3785">
                  <c:v>8.9449603573083708E-2</c:v>
                </c:pt>
                <c:pt idx="3786">
                  <c:v>7.6628334873187747E-8</c:v>
                </c:pt>
                <c:pt idx="3787">
                  <c:v>0.66568073383612947</c:v>
                </c:pt>
                <c:pt idx="3788">
                  <c:v>3.4357034578226531E-4</c:v>
                </c:pt>
                <c:pt idx="3789">
                  <c:v>3.0314070666257247E-5</c:v>
                </c:pt>
                <c:pt idx="3790">
                  <c:v>0.71945613132221609</c:v>
                </c:pt>
                <c:pt idx="3791">
                  <c:v>2.278222232637294E-2</c:v>
                </c:pt>
                <c:pt idx="3792">
                  <c:v>9.9029414944375338E-2</c:v>
                </c:pt>
                <c:pt idx="3793">
                  <c:v>5.2238795599424707E-3</c:v>
                </c:pt>
                <c:pt idx="3794">
                  <c:v>0.98699835425926385</c:v>
                </c:pt>
                <c:pt idx="3795">
                  <c:v>0.35448602266229678</c:v>
                </c:pt>
                <c:pt idx="3796">
                  <c:v>0.12275530180893716</c:v>
                </c:pt>
                <c:pt idx="3797">
                  <c:v>2.8729454723220022E-7</c:v>
                </c:pt>
                <c:pt idx="3798">
                  <c:v>7.5610107000166488E-3</c:v>
                </c:pt>
                <c:pt idx="3799">
                  <c:v>4.2070863863301995E-4</c:v>
                </c:pt>
                <c:pt idx="3800">
                  <c:v>1.8584785571020581E-2</c:v>
                </c:pt>
                <c:pt idx="3801">
                  <c:v>5.8896925749094323E-4</c:v>
                </c:pt>
                <c:pt idx="3802">
                  <c:v>1.078810805501808</c:v>
                </c:pt>
                <c:pt idx="3803">
                  <c:v>3.721356695071529E-4</c:v>
                </c:pt>
                <c:pt idx="3804">
                  <c:v>0.94832797492267262</c:v>
                </c:pt>
                <c:pt idx="3805">
                  <c:v>9.47414820347546E-6</c:v>
                </c:pt>
                <c:pt idx="3806">
                  <c:v>0</c:v>
                </c:pt>
                <c:pt idx="3807">
                  <c:v>0.44167858345973798</c:v>
                </c:pt>
                <c:pt idx="3808">
                  <c:v>7.4335578038107692E-3</c:v>
                </c:pt>
                <c:pt idx="3809">
                  <c:v>0.60665805689018537</c:v>
                </c:pt>
                <c:pt idx="3810">
                  <c:v>2.2163734023002368E-5</c:v>
                </c:pt>
                <c:pt idx="3811">
                  <c:v>0.96499561476057694</c:v>
                </c:pt>
                <c:pt idx="3812">
                  <c:v>6.0459528683570485E-5</c:v>
                </c:pt>
                <c:pt idx="3813">
                  <c:v>0.91867285968171186</c:v>
                </c:pt>
                <c:pt idx="3814">
                  <c:v>1.2160143224236848</c:v>
                </c:pt>
                <c:pt idx="3815">
                  <c:v>2.424894735043187E-7</c:v>
                </c:pt>
                <c:pt idx="3816">
                  <c:v>0.44309116658048431</c:v>
                </c:pt>
                <c:pt idx="3817">
                  <c:v>0.22438234093050985</c:v>
                </c:pt>
                <c:pt idx="3818">
                  <c:v>0.39064301506080795</c:v>
                </c:pt>
                <c:pt idx="3819">
                  <c:v>0.17145692219244776</c:v>
                </c:pt>
                <c:pt idx="3820">
                  <c:v>0.57698296316375652</c:v>
                </c:pt>
                <c:pt idx="3821">
                  <c:v>2.5103146214464772E-4</c:v>
                </c:pt>
                <c:pt idx="3822">
                  <c:v>6.6568448818149564E-3</c:v>
                </c:pt>
                <c:pt idx="3823">
                  <c:v>0.93643610526902055</c:v>
                </c:pt>
                <c:pt idx="3824">
                  <c:v>0.32073170652335242</c:v>
                </c:pt>
                <c:pt idx="3825">
                  <c:v>0.43036614949411806</c:v>
                </c:pt>
                <c:pt idx="3826">
                  <c:v>0.58455069928208314</c:v>
                </c:pt>
                <c:pt idx="3827">
                  <c:v>0.91487603267570006</c:v>
                </c:pt>
                <c:pt idx="3828">
                  <c:v>2.7508394182690254E-2</c:v>
                </c:pt>
                <c:pt idx="3829">
                  <c:v>1.4556338342381575E-2</c:v>
                </c:pt>
                <c:pt idx="3830">
                  <c:v>1.2454299751759606E-4</c:v>
                </c:pt>
                <c:pt idx="3831">
                  <c:v>3.53938120765822E-5</c:v>
                </c:pt>
                <c:pt idx="3832">
                  <c:v>0.53597947189034212</c:v>
                </c:pt>
                <c:pt idx="3833">
                  <c:v>1.0529101706537888E-5</c:v>
                </c:pt>
                <c:pt idx="3834">
                  <c:v>0.4789214642518676</c:v>
                </c:pt>
                <c:pt idx="3835">
                  <c:v>4.8292767127294453E-3</c:v>
                </c:pt>
                <c:pt idx="3836">
                  <c:v>4.1449917316859382E-3</c:v>
                </c:pt>
                <c:pt idx="3837">
                  <c:v>1.2615766668528847E-4</c:v>
                </c:pt>
                <c:pt idx="3838">
                  <c:v>0.40870477431424923</c:v>
                </c:pt>
                <c:pt idx="3839">
                  <c:v>7.8553423472858153E-2</c:v>
                </c:pt>
                <c:pt idx="3840">
                  <c:v>0.11414159859805485</c:v>
                </c:pt>
                <c:pt idx="3841">
                  <c:v>2.3596473928258803E-2</c:v>
                </c:pt>
                <c:pt idx="3842">
                  <c:v>9.3434671733740121E-2</c:v>
                </c:pt>
                <c:pt idx="3843">
                  <c:v>0.73376529798439882</c:v>
                </c:pt>
                <c:pt idx="3844">
                  <c:v>0.19376106197518425</c:v>
                </c:pt>
                <c:pt idx="3845">
                  <c:v>0.74602865876259106</c:v>
                </c:pt>
                <c:pt idx="3846">
                  <c:v>2.9187419231280806E-2</c:v>
                </c:pt>
                <c:pt idx="3847">
                  <c:v>0.15652902511615027</c:v>
                </c:pt>
                <c:pt idx="3848">
                  <c:v>2.0684348159869023E-3</c:v>
                </c:pt>
                <c:pt idx="3849">
                  <c:v>0.68830978012984989</c:v>
                </c:pt>
                <c:pt idx="3850">
                  <c:v>2.0596684426426571E-3</c:v>
                </c:pt>
                <c:pt idx="3851">
                  <c:v>0.15959191342705212</c:v>
                </c:pt>
                <c:pt idx="3852">
                  <c:v>8.4340154953892151E-6</c:v>
                </c:pt>
                <c:pt idx="3853">
                  <c:v>0.50443832700090974</c:v>
                </c:pt>
                <c:pt idx="3854">
                  <c:v>8.4141003442021467E-2</c:v>
                </c:pt>
                <c:pt idx="3855">
                  <c:v>1.4680022593730985E-6</c:v>
                </c:pt>
                <c:pt idx="3856">
                  <c:v>0.2988777207079828</c:v>
                </c:pt>
                <c:pt idx="3857">
                  <c:v>0.66301492670763662</c:v>
                </c:pt>
                <c:pt idx="3858">
                  <c:v>0.14538956081161492</c:v>
                </c:pt>
                <c:pt idx="3859">
                  <c:v>0.45646295210809279</c:v>
                </c:pt>
                <c:pt idx="3860">
                  <c:v>0.34413167920845877</c:v>
                </c:pt>
                <c:pt idx="3861">
                  <c:v>0.13246390886796741</c:v>
                </c:pt>
                <c:pt idx="3862">
                  <c:v>1.0848248852207153E-4</c:v>
                </c:pt>
                <c:pt idx="3863">
                  <c:v>2.3838261391803606E-2</c:v>
                </c:pt>
                <c:pt idx="3864">
                  <c:v>0.46283004622437179</c:v>
                </c:pt>
                <c:pt idx="3865">
                  <c:v>3.7244118961074345E-2</c:v>
                </c:pt>
                <c:pt idx="3866">
                  <c:v>0.6534147763829391</c:v>
                </c:pt>
                <c:pt idx="3867">
                  <c:v>1.6383271884363726E-2</c:v>
                </c:pt>
                <c:pt idx="3868">
                  <c:v>2.1598309912207021E-2</c:v>
                </c:pt>
                <c:pt idx="3869">
                  <c:v>0.90828177555813572</c:v>
                </c:pt>
                <c:pt idx="3870">
                  <c:v>0.84875348725181277</c:v>
                </c:pt>
                <c:pt idx="3871">
                  <c:v>0.24279583053767229</c:v>
                </c:pt>
                <c:pt idx="3872">
                  <c:v>1.1884502117139287E-3</c:v>
                </c:pt>
                <c:pt idx="3873">
                  <c:v>0.38724605935482359</c:v>
                </c:pt>
                <c:pt idx="3874">
                  <c:v>0</c:v>
                </c:pt>
                <c:pt idx="3875">
                  <c:v>4.2155835589252701E-10</c:v>
                </c:pt>
                <c:pt idx="3876">
                  <c:v>6.6657818998557461E-4</c:v>
                </c:pt>
                <c:pt idx="3877">
                  <c:v>4.3170721287519809E-2</c:v>
                </c:pt>
                <c:pt idx="3878">
                  <c:v>0.86208874381171641</c:v>
                </c:pt>
                <c:pt idx="3879">
                  <c:v>1.1248879897345552E-13</c:v>
                </c:pt>
                <c:pt idx="3880">
                  <c:v>0.10557982259968633</c:v>
                </c:pt>
                <c:pt idx="3881">
                  <c:v>1.2817918535872534</c:v>
                </c:pt>
                <c:pt idx="3882">
                  <c:v>0.17858085723872152</c:v>
                </c:pt>
                <c:pt idx="3883">
                  <c:v>7.8548515764652299E-2</c:v>
                </c:pt>
                <c:pt idx="3884">
                  <c:v>6.1665071765183369E-7</c:v>
                </c:pt>
                <c:pt idx="3885">
                  <c:v>2.3941867152298145E-2</c:v>
                </c:pt>
                <c:pt idx="3886">
                  <c:v>2.5443010785029904E-2</c:v>
                </c:pt>
                <c:pt idx="3887">
                  <c:v>0.14340278185718908</c:v>
                </c:pt>
                <c:pt idx="3888">
                  <c:v>1.3484202932117471E-2</c:v>
                </c:pt>
                <c:pt idx="3889">
                  <c:v>1.3246376869626915E-2</c:v>
                </c:pt>
                <c:pt idx="3890">
                  <c:v>1.0930414500755976E-5</c:v>
                </c:pt>
                <c:pt idx="3891">
                  <c:v>0.19321791809743261</c:v>
                </c:pt>
                <c:pt idx="3892">
                  <c:v>9.3498259702153521E-10</c:v>
                </c:pt>
                <c:pt idx="3893">
                  <c:v>0.11966373820141929</c:v>
                </c:pt>
                <c:pt idx="3894">
                  <c:v>0.72247048704476502</c:v>
                </c:pt>
                <c:pt idx="3895">
                  <c:v>1.1120931228211482E-3</c:v>
                </c:pt>
                <c:pt idx="3896">
                  <c:v>0.1476413158571081</c:v>
                </c:pt>
                <c:pt idx="3897">
                  <c:v>2.5867313257824755E-5</c:v>
                </c:pt>
                <c:pt idx="3898">
                  <c:v>0.87013388102509692</c:v>
                </c:pt>
                <c:pt idx="3899">
                  <c:v>8.7798431642348683E-6</c:v>
                </c:pt>
                <c:pt idx="3900">
                  <c:v>0.64894405002486877</c:v>
                </c:pt>
                <c:pt idx="3901">
                  <c:v>9.1497120161504367E-2</c:v>
                </c:pt>
                <c:pt idx="3902">
                  <c:v>4.0000399755259653E-8</c:v>
                </c:pt>
                <c:pt idx="3903">
                  <c:v>1.0345407236234949</c:v>
                </c:pt>
                <c:pt idx="3904">
                  <c:v>4.341814061562118E-2</c:v>
                </c:pt>
                <c:pt idx="3905">
                  <c:v>0.70845196937782751</c:v>
                </c:pt>
                <c:pt idx="3906">
                  <c:v>8.5470457186044356E-6</c:v>
                </c:pt>
                <c:pt idx="3907">
                  <c:v>0.14090995966595199</c:v>
                </c:pt>
                <c:pt idx="3908">
                  <c:v>6.2596673663128922E-6</c:v>
                </c:pt>
                <c:pt idx="3909">
                  <c:v>2.7353144024763331E-3</c:v>
                </c:pt>
                <c:pt idx="3910">
                  <c:v>1.2265628052264643</c:v>
                </c:pt>
                <c:pt idx="3911">
                  <c:v>0.46459212629698665</c:v>
                </c:pt>
                <c:pt idx="3912">
                  <c:v>1.1084752106942075E-7</c:v>
                </c:pt>
                <c:pt idx="3913">
                  <c:v>7.988518484348564E-2</c:v>
                </c:pt>
                <c:pt idx="3914">
                  <c:v>4.3075717920381303E-8</c:v>
                </c:pt>
                <c:pt idx="3915">
                  <c:v>1.0564686959678269</c:v>
                </c:pt>
                <c:pt idx="3916">
                  <c:v>0.10680188504523061</c:v>
                </c:pt>
                <c:pt idx="3917">
                  <c:v>0.12618009660109497</c:v>
                </c:pt>
                <c:pt idx="3918">
                  <c:v>7.1726502170310464E-8</c:v>
                </c:pt>
                <c:pt idx="3919">
                  <c:v>3.7350333515618369E-4</c:v>
                </c:pt>
                <c:pt idx="3920">
                  <c:v>3.9829034256611322E-2</c:v>
                </c:pt>
                <c:pt idx="3921">
                  <c:v>1.3571456449513529E-3</c:v>
                </c:pt>
                <c:pt idx="3922">
                  <c:v>3.1609131523727433E-4</c:v>
                </c:pt>
                <c:pt idx="3923">
                  <c:v>1.0121821169701426</c:v>
                </c:pt>
                <c:pt idx="3924">
                  <c:v>0.10553606182499073</c:v>
                </c:pt>
                <c:pt idx="3925">
                  <c:v>0.48857874408062724</c:v>
                </c:pt>
                <c:pt idx="3926">
                  <c:v>4.3584994824211751E-3</c:v>
                </c:pt>
                <c:pt idx="3927">
                  <c:v>1.0248311289896592</c:v>
                </c:pt>
                <c:pt idx="3928">
                  <c:v>3.0634200537063066E-8</c:v>
                </c:pt>
                <c:pt idx="3929">
                  <c:v>0.77558359711109792</c:v>
                </c:pt>
                <c:pt idx="3930">
                  <c:v>3.0816979257095549E-4</c:v>
                </c:pt>
                <c:pt idx="3931">
                  <c:v>1.2589452066789884E-2</c:v>
                </c:pt>
                <c:pt idx="3932">
                  <c:v>1.0776759142612164</c:v>
                </c:pt>
                <c:pt idx="3933">
                  <c:v>0.19104879108218897</c:v>
                </c:pt>
                <c:pt idx="3934">
                  <c:v>0.76558923496248099</c:v>
                </c:pt>
                <c:pt idx="3935">
                  <c:v>1.5257538798408134E-4</c:v>
                </c:pt>
                <c:pt idx="3936">
                  <c:v>2.3038188470501385E-2</c:v>
                </c:pt>
                <c:pt idx="3937">
                  <c:v>1.4677344537853676E-6</c:v>
                </c:pt>
                <c:pt idx="3938">
                  <c:v>7.1496114631223535E-5</c:v>
                </c:pt>
                <c:pt idx="3939">
                  <c:v>0.67280515611624381</c:v>
                </c:pt>
                <c:pt idx="3940">
                  <c:v>1.5121074389659828E-4</c:v>
                </c:pt>
                <c:pt idx="3941">
                  <c:v>8.1667490509090168E-2</c:v>
                </c:pt>
                <c:pt idx="3942">
                  <c:v>0.43966838949315223</c:v>
                </c:pt>
                <c:pt idx="3943">
                  <c:v>2.0535697055696343E-3</c:v>
                </c:pt>
                <c:pt idx="3944">
                  <c:v>8.2397878439279898E-2</c:v>
                </c:pt>
                <c:pt idx="3945">
                  <c:v>3.9173240473021009E-2</c:v>
                </c:pt>
                <c:pt idx="3946">
                  <c:v>2.0367953910348758E-8</c:v>
                </c:pt>
                <c:pt idx="3947">
                  <c:v>0.34280178381892357</c:v>
                </c:pt>
                <c:pt idx="3948">
                  <c:v>3.0807313927558293E-2</c:v>
                </c:pt>
                <c:pt idx="3949">
                  <c:v>3.3045957576415447E-4</c:v>
                </c:pt>
                <c:pt idx="3950">
                  <c:v>0.98592432632775595</c:v>
                </c:pt>
                <c:pt idx="3951">
                  <c:v>1.445369525408562E-5</c:v>
                </c:pt>
                <c:pt idx="3952">
                  <c:v>9.9157337966470103E-5</c:v>
                </c:pt>
                <c:pt idx="3953">
                  <c:v>0.14219316144133615</c:v>
                </c:pt>
                <c:pt idx="3954">
                  <c:v>0.80529172098577184</c:v>
                </c:pt>
                <c:pt idx="3955">
                  <c:v>1.2837158169109757E-2</c:v>
                </c:pt>
                <c:pt idx="3956">
                  <c:v>7.9683482325405647E-2</c:v>
                </c:pt>
                <c:pt idx="3957">
                  <c:v>1.1887241887571574</c:v>
                </c:pt>
                <c:pt idx="3958">
                  <c:v>0.16415364053984582</c:v>
                </c:pt>
                <c:pt idx="3959">
                  <c:v>0.21081715115060776</c:v>
                </c:pt>
                <c:pt idx="3960">
                  <c:v>0.53493448282425127</c:v>
                </c:pt>
                <c:pt idx="3961">
                  <c:v>5.6656908007016409E-6</c:v>
                </c:pt>
                <c:pt idx="3962">
                  <c:v>2.6155893999258752E-4</c:v>
                </c:pt>
                <c:pt idx="3963">
                  <c:v>0.31693008214909257</c:v>
                </c:pt>
                <c:pt idx="3964">
                  <c:v>0.120726608920768</c:v>
                </c:pt>
                <c:pt idx="3965">
                  <c:v>0.85964794967907465</c:v>
                </c:pt>
                <c:pt idx="3966">
                  <c:v>1.9538901688161438E-2</c:v>
                </c:pt>
                <c:pt idx="3967">
                  <c:v>9.7760170095748011E-7</c:v>
                </c:pt>
                <c:pt idx="3968">
                  <c:v>0.22807728875975677</c:v>
                </c:pt>
                <c:pt idx="3969">
                  <c:v>1.1091635571997189</c:v>
                </c:pt>
                <c:pt idx="3970">
                  <c:v>0.27261408568581053</c:v>
                </c:pt>
                <c:pt idx="3971">
                  <c:v>0.49331693647903296</c:v>
                </c:pt>
                <c:pt idx="3972">
                  <c:v>5.5108582694208146E-6</c:v>
                </c:pt>
                <c:pt idx="3973">
                  <c:v>0.16949268554960217</c:v>
                </c:pt>
                <c:pt idx="3974">
                  <c:v>3.2684298649439038E-2</c:v>
                </c:pt>
                <c:pt idx="3975">
                  <c:v>6.1142662805435503E-3</c:v>
                </c:pt>
                <c:pt idx="3976">
                  <c:v>9.8526413265605253E-2</c:v>
                </c:pt>
                <c:pt idx="3977">
                  <c:v>8.9097792863244724E-3</c:v>
                </c:pt>
                <c:pt idx="3978">
                  <c:v>0.16754574757940013</c:v>
                </c:pt>
                <c:pt idx="3979">
                  <c:v>0.50256567472519464</c:v>
                </c:pt>
                <c:pt idx="3980">
                  <c:v>0.15703584796296816</c:v>
                </c:pt>
                <c:pt idx="3981">
                  <c:v>4.0485920293509949E-3</c:v>
                </c:pt>
                <c:pt idx="3982">
                  <c:v>0.19180456757378775</c:v>
                </c:pt>
                <c:pt idx="3983">
                  <c:v>0.43465549179105423</c:v>
                </c:pt>
                <c:pt idx="3984">
                  <c:v>4.5693121404335475E-3</c:v>
                </c:pt>
                <c:pt idx="3985">
                  <c:v>0.35828901087881854</c:v>
                </c:pt>
                <c:pt idx="3986">
                  <c:v>6.2892647946498339E-3</c:v>
                </c:pt>
                <c:pt idx="3987">
                  <c:v>5.0653251238919716E-7</c:v>
                </c:pt>
                <c:pt idx="3988">
                  <c:v>8.8657126604557865E-2</c:v>
                </c:pt>
                <c:pt idx="3989">
                  <c:v>0.12838956435978005</c:v>
                </c:pt>
                <c:pt idx="3990">
                  <c:v>5.9509604897188279E-4</c:v>
                </c:pt>
                <c:pt idx="3991">
                  <c:v>0.33585254669331321</c:v>
                </c:pt>
                <c:pt idx="3992">
                  <c:v>0.3662214583746663</c:v>
                </c:pt>
                <c:pt idx="3993">
                  <c:v>7.2947566959303189E-4</c:v>
                </c:pt>
                <c:pt idx="3994">
                  <c:v>0.27212881106987569</c:v>
                </c:pt>
                <c:pt idx="3995">
                  <c:v>3.4549868221013816E-2</c:v>
                </c:pt>
                <c:pt idx="3996">
                  <c:v>3.4618149833079658E-6</c:v>
                </c:pt>
                <c:pt idx="3997">
                  <c:v>0.55739770164571834</c:v>
                </c:pt>
                <c:pt idx="3998">
                  <c:v>0.15815918715277125</c:v>
                </c:pt>
                <c:pt idx="3999">
                  <c:v>1.8934167054499886E-7</c:v>
                </c:pt>
                <c:pt idx="4000">
                  <c:v>0.13447306696748054</c:v>
                </c:pt>
                <c:pt idx="4001">
                  <c:v>2.0814505227880767E-2</c:v>
                </c:pt>
                <c:pt idx="4002">
                  <c:v>0.98164113536122588</c:v>
                </c:pt>
                <c:pt idx="4003">
                  <c:v>6.4861271931385578E-2</c:v>
                </c:pt>
                <c:pt idx="4004">
                  <c:v>0.44307342853253751</c:v>
                </c:pt>
                <c:pt idx="4005">
                  <c:v>2.4122703576883699E-2</c:v>
                </c:pt>
                <c:pt idx="4006">
                  <c:v>3.6049556700185718E-2</c:v>
                </c:pt>
                <c:pt idx="4007">
                  <c:v>0.11266066011752859</c:v>
                </c:pt>
                <c:pt idx="4008">
                  <c:v>1.8294100409911635E-5</c:v>
                </c:pt>
                <c:pt idx="4009">
                  <c:v>9.1249684938398048E-3</c:v>
                </c:pt>
                <c:pt idx="4010">
                  <c:v>6.1999411745567221E-9</c:v>
                </c:pt>
                <c:pt idx="4011">
                  <c:v>1.1976718043075276</c:v>
                </c:pt>
                <c:pt idx="4012">
                  <c:v>0.13281884793532014</c:v>
                </c:pt>
                <c:pt idx="4013">
                  <c:v>0.13344519729995333</c:v>
                </c:pt>
                <c:pt idx="4014">
                  <c:v>0.8682196458824929</c:v>
                </c:pt>
                <c:pt idx="4015">
                  <c:v>1.2356053196164656</c:v>
                </c:pt>
                <c:pt idx="4016">
                  <c:v>0.23572318674299864</c:v>
                </c:pt>
                <c:pt idx="4017">
                  <c:v>3.2964141916234993E-2</c:v>
                </c:pt>
                <c:pt idx="4018">
                  <c:v>1.3899349588015935E-2</c:v>
                </c:pt>
                <c:pt idx="4019">
                  <c:v>0.51271467799253834</c:v>
                </c:pt>
                <c:pt idx="4020">
                  <c:v>0.10004944298025317</c:v>
                </c:pt>
                <c:pt idx="4021">
                  <c:v>2.5730677706072872E-3</c:v>
                </c:pt>
                <c:pt idx="4022">
                  <c:v>0.54225079867931059</c:v>
                </c:pt>
                <c:pt idx="4023">
                  <c:v>0.58502608992301142</c:v>
                </c:pt>
                <c:pt idx="4024">
                  <c:v>2.1258127106756678E-7</c:v>
                </c:pt>
                <c:pt idx="4025">
                  <c:v>6.2937058658336107E-3</c:v>
                </c:pt>
                <c:pt idx="4026">
                  <c:v>0.17412919191831253</c:v>
                </c:pt>
                <c:pt idx="4027">
                  <c:v>4.413344694815741E-3</c:v>
                </c:pt>
                <c:pt idx="4028">
                  <c:v>1.1021202315605365E-4</c:v>
                </c:pt>
                <c:pt idx="4029">
                  <c:v>5.2703640722898022E-2</c:v>
                </c:pt>
                <c:pt idx="4030">
                  <c:v>7.7554074348566288E-2</c:v>
                </c:pt>
                <c:pt idx="4031">
                  <c:v>3.175234580014764E-3</c:v>
                </c:pt>
                <c:pt idx="4032">
                  <c:v>0.37358750212263431</c:v>
                </c:pt>
                <c:pt idx="4033">
                  <c:v>7.5641563392621278E-2</c:v>
                </c:pt>
                <c:pt idx="4034">
                  <c:v>4.3444568150359966E-8</c:v>
                </c:pt>
                <c:pt idx="4035">
                  <c:v>0.22718419149147345</c:v>
                </c:pt>
                <c:pt idx="4036">
                  <c:v>5.1073006661582327E-5</c:v>
                </c:pt>
                <c:pt idx="4037">
                  <c:v>1.3183447117330959E-7</c:v>
                </c:pt>
                <c:pt idx="4038">
                  <c:v>1.276729306828728</c:v>
                </c:pt>
                <c:pt idx="4039">
                  <c:v>0.47656695175006619</c:v>
                </c:pt>
                <c:pt idx="4040">
                  <c:v>0.86991892434800155</c:v>
                </c:pt>
                <c:pt idx="4041">
                  <c:v>7.3484041526111946E-2</c:v>
                </c:pt>
                <c:pt idx="4042">
                  <c:v>9.7815776939617999E-7</c:v>
                </c:pt>
                <c:pt idx="4043">
                  <c:v>1.3821194791303088E-3</c:v>
                </c:pt>
                <c:pt idx="4044">
                  <c:v>1.2008924814219623E-4</c:v>
                </c:pt>
                <c:pt idx="4045">
                  <c:v>1.8269168501496255E-7</c:v>
                </c:pt>
                <c:pt idx="4046">
                  <c:v>1.2771915989891258</c:v>
                </c:pt>
                <c:pt idx="4047">
                  <c:v>0.21296657599642205</c:v>
                </c:pt>
                <c:pt idx="4048">
                  <c:v>1.3047212721794411E-2</c:v>
                </c:pt>
                <c:pt idx="4049">
                  <c:v>0.31247362952495206</c:v>
                </c:pt>
                <c:pt idx="4050">
                  <c:v>1.5456731814294047E-4</c:v>
                </c:pt>
                <c:pt idx="4051">
                  <c:v>1.1779735395487687E-4</c:v>
                </c:pt>
                <c:pt idx="4052">
                  <c:v>0.40470935701033511</c:v>
                </c:pt>
                <c:pt idx="4053">
                  <c:v>0.91640616700157385</c:v>
                </c:pt>
                <c:pt idx="4054">
                  <c:v>5.8863677435553186E-8</c:v>
                </c:pt>
                <c:pt idx="4055">
                  <c:v>1.743323800906821E-4</c:v>
                </c:pt>
                <c:pt idx="4056">
                  <c:v>0.91093633318136513</c:v>
                </c:pt>
                <c:pt idx="4057">
                  <c:v>2.9023171473181519E-2</c:v>
                </c:pt>
                <c:pt idx="4058">
                  <c:v>1.2200820974616442</c:v>
                </c:pt>
                <c:pt idx="4059">
                  <c:v>0.39848364743026837</c:v>
                </c:pt>
                <c:pt idx="4060">
                  <c:v>1.8523091276190519E-11</c:v>
                </c:pt>
                <c:pt idx="4061">
                  <c:v>1.260258660654697</c:v>
                </c:pt>
                <c:pt idx="4062">
                  <c:v>9.4577665941476455E-7</c:v>
                </c:pt>
                <c:pt idx="4063">
                  <c:v>3.1399286651929452E-3</c:v>
                </c:pt>
                <c:pt idx="4064">
                  <c:v>0.17436032605657389</c:v>
                </c:pt>
                <c:pt idx="4065">
                  <c:v>0.31776960290767414</c:v>
                </c:pt>
                <c:pt idx="4066">
                  <c:v>0.12026816956670434</c:v>
                </c:pt>
                <c:pt idx="4067">
                  <c:v>6.8924146423752802E-2</c:v>
                </c:pt>
                <c:pt idx="4068">
                  <c:v>0.51989813240396621</c:v>
                </c:pt>
                <c:pt idx="4069">
                  <c:v>1.2732904210669791E-8</c:v>
                </c:pt>
                <c:pt idx="4070">
                  <c:v>0.24790734580651572</c:v>
                </c:pt>
                <c:pt idx="4071">
                  <c:v>0.8757763756783371</c:v>
                </c:pt>
                <c:pt idx="4072">
                  <c:v>9.1991220259897115E-8</c:v>
                </c:pt>
                <c:pt idx="4073">
                  <c:v>7.9503091554571E-5</c:v>
                </c:pt>
                <c:pt idx="4074">
                  <c:v>1.5804233902596828E-2</c:v>
                </c:pt>
                <c:pt idx="4075">
                  <c:v>0.49314794897893216</c:v>
                </c:pt>
                <c:pt idx="4076">
                  <c:v>0.21926578542673344</c:v>
                </c:pt>
                <c:pt idx="4077">
                  <c:v>0.12632051683334422</c:v>
                </c:pt>
                <c:pt idx="4078">
                  <c:v>2.2223185040147444E-6</c:v>
                </c:pt>
                <c:pt idx="4079">
                  <c:v>3.3292007649128127E-6</c:v>
                </c:pt>
                <c:pt idx="4080">
                  <c:v>4.1146340549194469E-7</c:v>
                </c:pt>
                <c:pt idx="4081">
                  <c:v>6.4773585452208274E-4</c:v>
                </c:pt>
                <c:pt idx="4082">
                  <c:v>7.2303728723656008E-2</c:v>
                </c:pt>
                <c:pt idx="4083">
                  <c:v>1.1269071896149478</c:v>
                </c:pt>
                <c:pt idx="4084">
                  <c:v>0.12955033290763401</c:v>
                </c:pt>
                <c:pt idx="4085">
                  <c:v>1.1603369702100754</c:v>
                </c:pt>
                <c:pt idx="4086">
                  <c:v>4.5910120135989115E-2</c:v>
                </c:pt>
                <c:pt idx="4087">
                  <c:v>1.0395184758975795E-2</c:v>
                </c:pt>
                <c:pt idx="4088">
                  <c:v>0.21130517812652436</c:v>
                </c:pt>
                <c:pt idx="4089">
                  <c:v>0.23288835179074593</c:v>
                </c:pt>
                <c:pt idx="4090">
                  <c:v>0.49327626478152514</c:v>
                </c:pt>
                <c:pt idx="4091">
                  <c:v>4.3440331417742208E-2</c:v>
                </c:pt>
                <c:pt idx="4092">
                  <c:v>1.2531264895972061E-3</c:v>
                </c:pt>
                <c:pt idx="4093">
                  <c:v>0.53102766408208824</c:v>
                </c:pt>
                <c:pt idx="4094">
                  <c:v>1.6991836647737155E-2</c:v>
                </c:pt>
                <c:pt idx="4095">
                  <c:v>3.4691669505687216E-2</c:v>
                </c:pt>
                <c:pt idx="4096">
                  <c:v>7.4779263287809262E-5</c:v>
                </c:pt>
                <c:pt idx="4097">
                  <c:v>6.3188968076712038E-2</c:v>
                </c:pt>
                <c:pt idx="4098">
                  <c:v>1.2834447630937782E-3</c:v>
                </c:pt>
                <c:pt idx="4099">
                  <c:v>9.4211209909028106E-4</c:v>
                </c:pt>
                <c:pt idx="4100">
                  <c:v>4.1436948748794703E-10</c:v>
                </c:pt>
                <c:pt idx="4101">
                  <c:v>1.1783832183429487E-4</c:v>
                </c:pt>
                <c:pt idx="4102">
                  <c:v>1.0977001706150447</c:v>
                </c:pt>
                <c:pt idx="4103">
                  <c:v>4.9524536000173876E-2</c:v>
                </c:pt>
                <c:pt idx="4104">
                  <c:v>1.2308730074701629E-2</c:v>
                </c:pt>
                <c:pt idx="4105">
                  <c:v>1.4719952984959398E-3</c:v>
                </c:pt>
                <c:pt idx="4106">
                  <c:v>0.10125014810442105</c:v>
                </c:pt>
                <c:pt idx="4107">
                  <c:v>2.1017751704066712E-2</c:v>
                </c:pt>
                <c:pt idx="4108">
                  <c:v>0.28299593813489698</c:v>
                </c:pt>
                <c:pt idx="4109">
                  <c:v>8.0467266338891342E-7</c:v>
                </c:pt>
                <c:pt idx="4110">
                  <c:v>2.5697430391388978E-6</c:v>
                </c:pt>
                <c:pt idx="4111">
                  <c:v>1.5218177582880047E-5</c:v>
                </c:pt>
                <c:pt idx="4112">
                  <c:v>1.2993989972417446</c:v>
                </c:pt>
                <c:pt idx="4113">
                  <c:v>4.0928315171026923E-8</c:v>
                </c:pt>
                <c:pt idx="4114">
                  <c:v>2.0509923868562339E-3</c:v>
                </c:pt>
                <c:pt idx="4115">
                  <c:v>0.89520551473264853</c:v>
                </c:pt>
                <c:pt idx="4116">
                  <c:v>0.18710985982429673</c:v>
                </c:pt>
                <c:pt idx="4117">
                  <c:v>1.8423173358380691E-2</c:v>
                </c:pt>
                <c:pt idx="4118">
                  <c:v>0.87281235974062377</c:v>
                </c:pt>
                <c:pt idx="4119">
                  <c:v>1.1225561544366602E-2</c:v>
                </c:pt>
                <c:pt idx="4120">
                  <c:v>1.1872701431617521</c:v>
                </c:pt>
                <c:pt idx="4121">
                  <c:v>0.4321003241524376</c:v>
                </c:pt>
                <c:pt idx="4122">
                  <c:v>4.0237912498560707E-2</c:v>
                </c:pt>
                <c:pt idx="4123">
                  <c:v>0.41109585056788572</c:v>
                </c:pt>
                <c:pt idx="4124">
                  <c:v>3.2761243722352292E-3</c:v>
                </c:pt>
                <c:pt idx="4125">
                  <c:v>0.97389869999595047</c:v>
                </c:pt>
                <c:pt idx="4126">
                  <c:v>0.43767511626986</c:v>
                </c:pt>
                <c:pt idx="4127">
                  <c:v>1.8619751232973063E-3</c:v>
                </c:pt>
                <c:pt idx="4128">
                  <c:v>1.2120204285809222E-4</c:v>
                </c:pt>
                <c:pt idx="4129">
                  <c:v>0.72940696928781734</c:v>
                </c:pt>
                <c:pt idx="4130">
                  <c:v>0.21342045139169988</c:v>
                </c:pt>
                <c:pt idx="4131">
                  <c:v>1.4687671643097952E-12</c:v>
                </c:pt>
                <c:pt idx="4132">
                  <c:v>3.4947169131939433E-3</c:v>
                </c:pt>
                <c:pt idx="4133">
                  <c:v>1.3280467810080788E-4</c:v>
                </c:pt>
                <c:pt idx="4134">
                  <c:v>3.0526805829722947E-2</c:v>
                </c:pt>
                <c:pt idx="4135">
                  <c:v>5.8090814924113283E-2</c:v>
                </c:pt>
                <c:pt idx="4136">
                  <c:v>0.14934114275055688</c:v>
                </c:pt>
                <c:pt idx="4137">
                  <c:v>1.0380744262533794</c:v>
                </c:pt>
                <c:pt idx="4138">
                  <c:v>0.30155939463983888</c:v>
                </c:pt>
                <c:pt idx="4139">
                  <c:v>4.6890579893768406E-4</c:v>
                </c:pt>
                <c:pt idx="4140">
                  <c:v>8.870398471877261E-2</c:v>
                </c:pt>
                <c:pt idx="4141">
                  <c:v>0.45675833978391073</c:v>
                </c:pt>
                <c:pt idx="4142">
                  <c:v>7.318649997465975E-4</c:v>
                </c:pt>
                <c:pt idx="4143">
                  <c:v>0.13829704739062909</c:v>
                </c:pt>
                <c:pt idx="4144">
                  <c:v>2.2574534049245895E-3</c:v>
                </c:pt>
                <c:pt idx="4145">
                  <c:v>5.332190631569985E-2</c:v>
                </c:pt>
                <c:pt idx="4146">
                  <c:v>1.1976837160333097E-7</c:v>
                </c:pt>
                <c:pt idx="4147">
                  <c:v>0.10414051055238209</c:v>
                </c:pt>
                <c:pt idx="4148">
                  <c:v>0.44036725772046176</c:v>
                </c:pt>
                <c:pt idx="4149">
                  <c:v>0.39886053073979666</c:v>
                </c:pt>
                <c:pt idx="4150">
                  <c:v>4.8408841594354945E-3</c:v>
                </c:pt>
                <c:pt idx="4151">
                  <c:v>4.6952630057278892E-5</c:v>
                </c:pt>
                <c:pt idx="4152">
                  <c:v>8.5640077794099587E-2</c:v>
                </c:pt>
                <c:pt idx="4153">
                  <c:v>0.481171970984621</c:v>
                </c:pt>
                <c:pt idx="4154">
                  <c:v>6.1605015290075178E-4</c:v>
                </c:pt>
                <c:pt idx="4155">
                  <c:v>0.41247000611150758</c:v>
                </c:pt>
                <c:pt idx="4156">
                  <c:v>1.7747625963612858E-5</c:v>
                </c:pt>
                <c:pt idx="4157">
                  <c:v>0.40143958497116183</c:v>
                </c:pt>
                <c:pt idx="4158">
                  <c:v>1.6553617082732616E-2</c:v>
                </c:pt>
                <c:pt idx="4159">
                  <c:v>1.8165229353337478E-11</c:v>
                </c:pt>
                <c:pt idx="4160">
                  <c:v>8.4988818893539861E-2</c:v>
                </c:pt>
                <c:pt idx="4161">
                  <c:v>2.7797902528323925E-3</c:v>
                </c:pt>
                <c:pt idx="4162">
                  <c:v>1.6092374504220134E-2</c:v>
                </c:pt>
                <c:pt idx="4163">
                  <c:v>2.1156238139432213E-2</c:v>
                </c:pt>
                <c:pt idx="4164">
                  <c:v>1.5916543501745706E-2</c:v>
                </c:pt>
                <c:pt idx="4165">
                  <c:v>0.14950696683809364</c:v>
                </c:pt>
                <c:pt idx="4166">
                  <c:v>2.0881721445904607E-2</c:v>
                </c:pt>
                <c:pt idx="4167">
                  <c:v>0.33628091650688513</c:v>
                </c:pt>
                <c:pt idx="4168">
                  <c:v>4.0812358335071235E-3</c:v>
                </c:pt>
                <c:pt idx="4169">
                  <c:v>0.36380233316796717</c:v>
                </c:pt>
                <c:pt idx="4170">
                  <c:v>5.4325644241667459E-5</c:v>
                </c:pt>
                <c:pt idx="4171">
                  <c:v>1.0134002327774016E-2</c:v>
                </c:pt>
                <c:pt idx="4172">
                  <c:v>1.6141349166310995E-3</c:v>
                </c:pt>
                <c:pt idx="4173">
                  <c:v>1.5386188310592568E-2</c:v>
                </c:pt>
                <c:pt idx="4174">
                  <c:v>0.84491754670670494</c:v>
                </c:pt>
                <c:pt idx="4175">
                  <c:v>2.5364684203221473E-8</c:v>
                </c:pt>
                <c:pt idx="4176">
                  <c:v>0.64094762291330964</c:v>
                </c:pt>
                <c:pt idx="4177">
                  <c:v>1.6935283227245333E-7</c:v>
                </c:pt>
                <c:pt idx="4178">
                  <c:v>9.5223448453290971E-6</c:v>
                </c:pt>
                <c:pt idx="4179">
                  <c:v>4.6691236714382755E-3</c:v>
                </c:pt>
                <c:pt idx="4180">
                  <c:v>1.62806854223294E-2</c:v>
                </c:pt>
                <c:pt idx="4181">
                  <c:v>5.4636263829541192E-7</c:v>
                </c:pt>
                <c:pt idx="4182">
                  <c:v>2.4265670284171195E-3</c:v>
                </c:pt>
                <c:pt idx="4183">
                  <c:v>3.2365181660128019E-4</c:v>
                </c:pt>
                <c:pt idx="4184">
                  <c:v>1.6853182462656598E-2</c:v>
                </c:pt>
                <c:pt idx="4185">
                  <c:v>2.5771824202075504E-2</c:v>
                </c:pt>
                <c:pt idx="4186">
                  <c:v>1.069994332032693</c:v>
                </c:pt>
                <c:pt idx="4187">
                  <c:v>1.1734399990635351E-4</c:v>
                </c:pt>
                <c:pt idx="4188">
                  <c:v>0.23585491045741752</c:v>
                </c:pt>
                <c:pt idx="4189">
                  <c:v>7.71567033514903E-3</c:v>
                </c:pt>
                <c:pt idx="4190">
                  <c:v>1.9784074176543445E-2</c:v>
                </c:pt>
                <c:pt idx="4191">
                  <c:v>9.5513847113064908E-5</c:v>
                </c:pt>
                <c:pt idx="4192">
                  <c:v>1.1682542129597977</c:v>
                </c:pt>
                <c:pt idx="4193">
                  <c:v>0.13105472027828799</c:v>
                </c:pt>
                <c:pt idx="4194">
                  <c:v>1.3269575552188283E-2</c:v>
                </c:pt>
                <c:pt idx="4195">
                  <c:v>7.916846155437689E-6</c:v>
                </c:pt>
                <c:pt idx="4196">
                  <c:v>0.36876219286106648</c:v>
                </c:pt>
                <c:pt idx="4197">
                  <c:v>5.2972977816190801E-4</c:v>
                </c:pt>
                <c:pt idx="4198">
                  <c:v>1.9129294014909027E-5</c:v>
                </c:pt>
                <c:pt idx="4199">
                  <c:v>1.0663862682191539E-6</c:v>
                </c:pt>
                <c:pt idx="4200">
                  <c:v>0.24169627991554476</c:v>
                </c:pt>
                <c:pt idx="4201">
                  <c:v>0.33402810786109505</c:v>
                </c:pt>
                <c:pt idx="4202">
                  <c:v>0.83092321611067288</c:v>
                </c:pt>
                <c:pt idx="4203">
                  <c:v>2.5781666452405743E-2</c:v>
                </c:pt>
                <c:pt idx="4204">
                  <c:v>0</c:v>
                </c:pt>
                <c:pt idx="4205">
                  <c:v>8.8675162995825666E-6</c:v>
                </c:pt>
                <c:pt idx="4206">
                  <c:v>0.63577851348902659</c:v>
                </c:pt>
                <c:pt idx="4207">
                  <c:v>0.73628811973261687</c:v>
                </c:pt>
                <c:pt idx="4208">
                  <c:v>0.94484882495203315</c:v>
                </c:pt>
                <c:pt idx="4209">
                  <c:v>1.7534734273887852E-7</c:v>
                </c:pt>
                <c:pt idx="4210">
                  <c:v>1.6520927376842965E-4</c:v>
                </c:pt>
                <c:pt idx="4211">
                  <c:v>0.21481802302446257</c:v>
                </c:pt>
                <c:pt idx="4212">
                  <c:v>0.48896065553342444</c:v>
                </c:pt>
                <c:pt idx="4213">
                  <c:v>6.4532822482309417E-8</c:v>
                </c:pt>
                <c:pt idx="4214">
                  <c:v>0.86923214327811216</c:v>
                </c:pt>
                <c:pt idx="4215">
                  <c:v>4.8729783891575063E-2</c:v>
                </c:pt>
                <c:pt idx="4216">
                  <c:v>5.0414889652287383E-6</c:v>
                </c:pt>
                <c:pt idx="4217">
                  <c:v>0.85300014723426343</c:v>
                </c:pt>
                <c:pt idx="4218">
                  <c:v>1.071112431638164E-2</c:v>
                </c:pt>
                <c:pt idx="4219">
                  <c:v>7.3139298840529964E-4</c:v>
                </c:pt>
                <c:pt idx="4220">
                  <c:v>0.25937969728827592</c:v>
                </c:pt>
                <c:pt idx="4221">
                  <c:v>0.34469470897923521</c:v>
                </c:pt>
                <c:pt idx="4222">
                  <c:v>0.18103805692121322</c:v>
                </c:pt>
                <c:pt idx="4223">
                  <c:v>0.57647399289124401</c:v>
                </c:pt>
                <c:pt idx="4224">
                  <c:v>0.44033394685410221</c:v>
                </c:pt>
                <c:pt idx="4225">
                  <c:v>1.2891043178836206</c:v>
                </c:pt>
                <c:pt idx="4226">
                  <c:v>9.3063414038129975E-4</c:v>
                </c:pt>
                <c:pt idx="4227">
                  <c:v>0.9871049312117286</c:v>
                </c:pt>
                <c:pt idx="4228">
                  <c:v>7.500049046445449E-3</c:v>
                </c:pt>
                <c:pt idx="4229">
                  <c:v>0.2647729570300027</c:v>
                </c:pt>
                <c:pt idx="4230">
                  <c:v>0.24196874794357515</c:v>
                </c:pt>
                <c:pt idx="4231">
                  <c:v>9.1873595571162203E-2</c:v>
                </c:pt>
                <c:pt idx="4232">
                  <c:v>0.1843476339866171</c:v>
                </c:pt>
                <c:pt idx="4233">
                  <c:v>1.346948020287449E-5</c:v>
                </c:pt>
                <c:pt idx="4234">
                  <c:v>0.15872488957786965</c:v>
                </c:pt>
                <c:pt idx="4235">
                  <c:v>8.1480210761141272E-4</c:v>
                </c:pt>
                <c:pt idx="4236">
                  <c:v>3.0344245179794011E-3</c:v>
                </c:pt>
                <c:pt idx="4237">
                  <c:v>0.1844965987916295</c:v>
                </c:pt>
                <c:pt idx="4238">
                  <c:v>0.26579332417838841</c:v>
                </c:pt>
                <c:pt idx="4239">
                  <c:v>0.26040443900114235</c:v>
                </c:pt>
                <c:pt idx="4240">
                  <c:v>0.76609568390066973</c:v>
                </c:pt>
                <c:pt idx="4241">
                  <c:v>0.56833943068168757</c:v>
                </c:pt>
                <c:pt idx="4242">
                  <c:v>4.7887130925884012E-4</c:v>
                </c:pt>
                <c:pt idx="4243">
                  <c:v>3.4830398545528107E-2</c:v>
                </c:pt>
                <c:pt idx="4244">
                  <c:v>6.337501730514454E-2</c:v>
                </c:pt>
                <c:pt idx="4245">
                  <c:v>1.0603834581908207E-2</c:v>
                </c:pt>
                <c:pt idx="4246">
                  <c:v>0</c:v>
                </c:pt>
                <c:pt idx="4247">
                  <c:v>2.7052617776949065E-2</c:v>
                </c:pt>
                <c:pt idx="4248">
                  <c:v>6.2119848055957405E-3</c:v>
                </c:pt>
                <c:pt idx="4249">
                  <c:v>1.5766861255438476E-4</c:v>
                </c:pt>
                <c:pt idx="4250">
                  <c:v>2.2048878915562606E-9</c:v>
                </c:pt>
                <c:pt idx="4251">
                  <c:v>1.807203582371493E-2</c:v>
                </c:pt>
                <c:pt idx="4252">
                  <c:v>1.8339458999629631E-3</c:v>
                </c:pt>
                <c:pt idx="4253">
                  <c:v>4.4485486432553258E-3</c:v>
                </c:pt>
                <c:pt idx="4254">
                  <c:v>9.2096999538520629E-7</c:v>
                </c:pt>
                <c:pt idx="4255">
                  <c:v>1.0843603650471619E-7</c:v>
                </c:pt>
                <c:pt idx="4256">
                  <c:v>0.36887047404986445</c:v>
                </c:pt>
                <c:pt idx="4257">
                  <c:v>1.0155094855424975E-9</c:v>
                </c:pt>
                <c:pt idx="4258">
                  <c:v>0.88699821473995322</c:v>
                </c:pt>
                <c:pt idx="4259">
                  <c:v>0.26611602256196548</c:v>
                </c:pt>
                <c:pt idx="4260">
                  <c:v>6.9392022289700137E-2</c:v>
                </c:pt>
                <c:pt idx="4261">
                  <c:v>1.3531249702491893E-7</c:v>
                </c:pt>
                <c:pt idx="4262">
                  <c:v>5.0535680437932495E-2</c:v>
                </c:pt>
                <c:pt idx="4263">
                  <c:v>0.60112345377507292</c:v>
                </c:pt>
                <c:pt idx="4264">
                  <c:v>1.2095099600385584</c:v>
                </c:pt>
                <c:pt idx="4265">
                  <c:v>4.7350344607226793E-10</c:v>
                </c:pt>
                <c:pt idx="4266">
                  <c:v>1.2535490264916022E-3</c:v>
                </c:pt>
                <c:pt idx="4267">
                  <c:v>0.39501400409018456</c:v>
                </c:pt>
                <c:pt idx="4268">
                  <c:v>0.1067320983082327</c:v>
                </c:pt>
                <c:pt idx="4269">
                  <c:v>1.0117806575750529E-2</c:v>
                </c:pt>
                <c:pt idx="4270">
                  <c:v>1.2289710609585509E-2</c:v>
                </c:pt>
                <c:pt idx="4271">
                  <c:v>3.2107164490144897E-7</c:v>
                </c:pt>
                <c:pt idx="4272">
                  <c:v>2.789023388985681E-2</c:v>
                </c:pt>
                <c:pt idx="4273">
                  <c:v>0.58306324315685576</c:v>
                </c:pt>
                <c:pt idx="4274">
                  <c:v>0.13221869196035912</c:v>
                </c:pt>
                <c:pt idx="4275">
                  <c:v>5.2906014803388569E-9</c:v>
                </c:pt>
                <c:pt idx="4276">
                  <c:v>5.8480359995230012E-2</c:v>
                </c:pt>
                <c:pt idx="4277">
                  <c:v>1.0431757018685452E-11</c:v>
                </c:pt>
                <c:pt idx="4278">
                  <c:v>1.8490199952890555E-3</c:v>
                </c:pt>
                <c:pt idx="4279">
                  <c:v>0.62725171380291056</c:v>
                </c:pt>
                <c:pt idx="4280">
                  <c:v>1.0964654257462154</c:v>
                </c:pt>
                <c:pt idx="4281">
                  <c:v>0.53275204972751289</c:v>
                </c:pt>
                <c:pt idx="4282">
                  <c:v>4.0202878837735344E-2</c:v>
                </c:pt>
                <c:pt idx="4283">
                  <c:v>1.1786944359100699E-8</c:v>
                </c:pt>
                <c:pt idx="4284">
                  <c:v>2.6107519376727751E-3</c:v>
                </c:pt>
                <c:pt idx="4285">
                  <c:v>0.88833543167145257</c:v>
                </c:pt>
                <c:pt idx="4286">
                  <c:v>0.75476670938059531</c:v>
                </c:pt>
                <c:pt idx="4287">
                  <c:v>3.5707474559377339E-2</c:v>
                </c:pt>
                <c:pt idx="4288">
                  <c:v>4.3021047593964066E-4</c:v>
                </c:pt>
                <c:pt idx="4289">
                  <c:v>3.2929999133780533E-3</c:v>
                </c:pt>
                <c:pt idx="4290">
                  <c:v>3.729352397487396E-4</c:v>
                </c:pt>
                <c:pt idx="4291">
                  <c:v>0.12278736866863059</c:v>
                </c:pt>
                <c:pt idx="4292">
                  <c:v>0.2526154038021885</c:v>
                </c:pt>
                <c:pt idx="4293">
                  <c:v>0.97813271065692897</c:v>
                </c:pt>
                <c:pt idx="4294">
                  <c:v>1.234292611399436E-2</c:v>
                </c:pt>
                <c:pt idx="4295">
                  <c:v>1.9169880799519193E-3</c:v>
                </c:pt>
                <c:pt idx="4296">
                  <c:v>0.62887617609618318</c:v>
                </c:pt>
                <c:pt idx="4297">
                  <c:v>0.5635138318391506</c:v>
                </c:pt>
                <c:pt idx="4298">
                  <c:v>0.15205709864942993</c:v>
                </c:pt>
                <c:pt idx="4299">
                  <c:v>2.5861130902482175E-2</c:v>
                </c:pt>
                <c:pt idx="4300">
                  <c:v>0.95239953630717911</c:v>
                </c:pt>
                <c:pt idx="4301">
                  <c:v>2.027173906880755E-7</c:v>
                </c:pt>
                <c:pt idx="4302">
                  <c:v>1.394784997184063E-3</c:v>
                </c:pt>
                <c:pt idx="4303">
                  <c:v>0.13425857348986608</c:v>
                </c:pt>
                <c:pt idx="4304">
                  <c:v>0.15068171356238069</c:v>
                </c:pt>
                <c:pt idx="4305">
                  <c:v>0.43686943645329923</c:v>
                </c:pt>
                <c:pt idx="4306">
                  <c:v>0.17107250291389442</c:v>
                </c:pt>
                <c:pt idx="4307">
                  <c:v>5.5996768679641339E-5</c:v>
                </c:pt>
                <c:pt idx="4308">
                  <c:v>0.10376707079030721</c:v>
                </c:pt>
                <c:pt idx="4309">
                  <c:v>0.22368848961175425</c:v>
                </c:pt>
                <c:pt idx="4310">
                  <c:v>3.2087081619167651E-2</c:v>
                </c:pt>
                <c:pt idx="4311">
                  <c:v>0.25386025776540144</c:v>
                </c:pt>
                <c:pt idx="4312">
                  <c:v>0.49366101545233348</c:v>
                </c:pt>
                <c:pt idx="4313">
                  <c:v>1.3836674020320718E-3</c:v>
                </c:pt>
                <c:pt idx="4314">
                  <c:v>6.9335410330558039E-2</c:v>
                </c:pt>
                <c:pt idx="4315">
                  <c:v>0.18259900048112254</c:v>
                </c:pt>
                <c:pt idx="4316">
                  <c:v>1.0796011760488322</c:v>
                </c:pt>
                <c:pt idx="4317">
                  <c:v>0.35371224069144852</c:v>
                </c:pt>
                <c:pt idx="4318">
                  <c:v>4.3425408211411065E-6</c:v>
                </c:pt>
                <c:pt idx="4319">
                  <c:v>0.69953931621467669</c:v>
                </c:pt>
                <c:pt idx="4320">
                  <c:v>1.4207144383526635E-2</c:v>
                </c:pt>
                <c:pt idx="4321">
                  <c:v>0.28912058572493277</c:v>
                </c:pt>
                <c:pt idx="4322">
                  <c:v>0.1062857231268413</c:v>
                </c:pt>
                <c:pt idx="4323">
                  <c:v>0.35243233699954779</c:v>
                </c:pt>
                <c:pt idx="4324">
                  <c:v>9.7849334570802471E-2</c:v>
                </c:pt>
                <c:pt idx="4325">
                  <c:v>0.64477630560020838</c:v>
                </c:pt>
                <c:pt idx="4326">
                  <c:v>0.18810611891193865</c:v>
                </c:pt>
                <c:pt idx="4327">
                  <c:v>5.1643412558499005E-3</c:v>
                </c:pt>
                <c:pt idx="4328">
                  <c:v>0.15026816684502806</c:v>
                </c:pt>
                <c:pt idx="4329">
                  <c:v>9.9668024341574517E-6</c:v>
                </c:pt>
                <c:pt idx="4330">
                  <c:v>9.9339649235582029E-10</c:v>
                </c:pt>
                <c:pt idx="4331">
                  <c:v>0.17377946481080897</c:v>
                </c:pt>
                <c:pt idx="4332">
                  <c:v>0.60077409486251587</c:v>
                </c:pt>
                <c:pt idx="4333">
                  <c:v>0.17068059727991128</c:v>
                </c:pt>
                <c:pt idx="4334">
                  <c:v>1.4241278657524616E-2</c:v>
                </c:pt>
                <c:pt idx="4335">
                  <c:v>7.8307145535723758E-4</c:v>
                </c:pt>
                <c:pt idx="4336">
                  <c:v>0.16546631177858631</c:v>
                </c:pt>
                <c:pt idx="4337">
                  <c:v>0.57863678115072736</c:v>
                </c:pt>
                <c:pt idx="4338">
                  <c:v>1.1579267193164986E-3</c:v>
                </c:pt>
                <c:pt idx="4339">
                  <c:v>5.4640747987975916E-3</c:v>
                </c:pt>
                <c:pt idx="4340">
                  <c:v>0.36287664139069353</c:v>
                </c:pt>
                <c:pt idx="4341">
                  <c:v>0.68022784342783271</c:v>
                </c:pt>
                <c:pt idx="4342">
                  <c:v>1.281864772116178E-3</c:v>
                </c:pt>
                <c:pt idx="4343">
                  <c:v>8.225345786332854E-6</c:v>
                </c:pt>
                <c:pt idx="4344">
                  <c:v>1.0484886080142821</c:v>
                </c:pt>
                <c:pt idx="4345">
                  <c:v>1.1374325908459766</c:v>
                </c:pt>
                <c:pt idx="4346">
                  <c:v>5.3309016067647024E-5</c:v>
                </c:pt>
                <c:pt idx="4347">
                  <c:v>1.4429184023342784E-2</c:v>
                </c:pt>
                <c:pt idx="4348">
                  <c:v>7.3981880973133254E-2</c:v>
                </c:pt>
                <c:pt idx="4349">
                  <c:v>1.2188103354372138E-2</c:v>
                </c:pt>
                <c:pt idx="4350">
                  <c:v>3.9670143468345118E-2</c:v>
                </c:pt>
                <c:pt idx="4351">
                  <c:v>0.43553168797606751</c:v>
                </c:pt>
                <c:pt idx="4352">
                  <c:v>0.71877227581911984</c:v>
                </c:pt>
                <c:pt idx="4353">
                  <c:v>5.9716588083056862E-4</c:v>
                </c:pt>
                <c:pt idx="4354">
                  <c:v>3.5215017312738517E-4</c:v>
                </c:pt>
                <c:pt idx="4355">
                  <c:v>2.0052356677088105E-6</c:v>
                </c:pt>
                <c:pt idx="4356">
                  <c:v>5.1446383813475181E-2</c:v>
                </c:pt>
                <c:pt idx="4357">
                  <c:v>0.73028808286802638</c:v>
                </c:pt>
                <c:pt idx="4358">
                  <c:v>3.4429106839165504E-5</c:v>
                </c:pt>
                <c:pt idx="4359">
                  <c:v>0.7469826891680228</c:v>
                </c:pt>
                <c:pt idx="4360">
                  <c:v>1.3021109375196143E-2</c:v>
                </c:pt>
                <c:pt idx="4361">
                  <c:v>1.966139509276999E-6</c:v>
                </c:pt>
                <c:pt idx="4362">
                  <c:v>0.72130893516672567</c:v>
                </c:pt>
                <c:pt idx="4363">
                  <c:v>3.8783770890331564E-3</c:v>
                </c:pt>
                <c:pt idx="4364">
                  <c:v>1.0880153948745388E-3</c:v>
                </c:pt>
                <c:pt idx="4365">
                  <c:v>7.5599453850982531E-2</c:v>
                </c:pt>
                <c:pt idx="4366">
                  <c:v>2.6660252725856852E-5</c:v>
                </c:pt>
                <c:pt idx="4367">
                  <c:v>1.1684355754055344E-4</c:v>
                </c:pt>
                <c:pt idx="4368">
                  <c:v>9.439955122760994E-3</c:v>
                </c:pt>
                <c:pt idx="4369">
                  <c:v>5.0077614979128103E-6</c:v>
                </c:pt>
                <c:pt idx="4370">
                  <c:v>0.9252771697954022</c:v>
                </c:pt>
                <c:pt idx="4371">
                  <c:v>3.7505588156818947E-12</c:v>
                </c:pt>
                <c:pt idx="4372">
                  <c:v>1.9375731755004535E-2</c:v>
                </c:pt>
                <c:pt idx="4373">
                  <c:v>3.9364658728007224E-3</c:v>
                </c:pt>
                <c:pt idx="4374">
                  <c:v>2.4953076560129918E-3</c:v>
                </c:pt>
                <c:pt idx="4375">
                  <c:v>0.34599235505224635</c:v>
                </c:pt>
                <c:pt idx="4376">
                  <c:v>1.8511319482226587E-2</c:v>
                </c:pt>
                <c:pt idx="4377">
                  <c:v>4.0914912850201179E-8</c:v>
                </c:pt>
                <c:pt idx="4378">
                  <c:v>2.445053815604669E-2</c:v>
                </c:pt>
                <c:pt idx="4379">
                  <c:v>3.8506481001845334E-6</c:v>
                </c:pt>
                <c:pt idx="4380">
                  <c:v>0.38564816465281943</c:v>
                </c:pt>
                <c:pt idx="4381">
                  <c:v>0.15788540698710873</c:v>
                </c:pt>
                <c:pt idx="4382">
                  <c:v>0.77600324501800944</c:v>
                </c:pt>
                <c:pt idx="4383">
                  <c:v>2.8614710921982863E-3</c:v>
                </c:pt>
                <c:pt idx="4384">
                  <c:v>4.656489961715083E-2</c:v>
                </c:pt>
                <c:pt idx="4385">
                  <c:v>6.9276378370579927E-2</c:v>
                </c:pt>
                <c:pt idx="4386">
                  <c:v>1.2761947574371598E-2</c:v>
                </c:pt>
                <c:pt idx="4387">
                  <c:v>4.1110121330099128E-2</c:v>
                </c:pt>
                <c:pt idx="4388">
                  <c:v>9.6312229232209414E-7</c:v>
                </c:pt>
                <c:pt idx="4389">
                  <c:v>4.1371150162087491E-5</c:v>
                </c:pt>
                <c:pt idx="4390">
                  <c:v>0.24713237726040008</c:v>
                </c:pt>
                <c:pt idx="4391">
                  <c:v>0.19226389766223151</c:v>
                </c:pt>
                <c:pt idx="4392">
                  <c:v>2.9795229422444259E-4</c:v>
                </c:pt>
                <c:pt idx="4393">
                  <c:v>1.0771884051171829</c:v>
                </c:pt>
                <c:pt idx="4394">
                  <c:v>6.6649702621315881E-9</c:v>
                </c:pt>
                <c:pt idx="4395">
                  <c:v>0.97970451430261396</c:v>
                </c:pt>
                <c:pt idx="4396">
                  <c:v>9.2428050477211088E-2</c:v>
                </c:pt>
                <c:pt idx="4397">
                  <c:v>2.3435785334322526E-3</c:v>
                </c:pt>
                <c:pt idx="4398">
                  <c:v>1.1023681745215501</c:v>
                </c:pt>
                <c:pt idx="4399">
                  <c:v>4.3196954204170884E-2</c:v>
                </c:pt>
                <c:pt idx="4400">
                  <c:v>1.1136176622862931E-7</c:v>
                </c:pt>
                <c:pt idx="4401">
                  <c:v>3.9076330563054566E-3</c:v>
                </c:pt>
                <c:pt idx="4402">
                  <c:v>0.34727834918231265</c:v>
                </c:pt>
                <c:pt idx="4403">
                  <c:v>9.7600870443182042E-3</c:v>
                </c:pt>
                <c:pt idx="4404">
                  <c:v>0.97144423430809368</c:v>
                </c:pt>
                <c:pt idx="4405">
                  <c:v>7.5762242767247339E-11</c:v>
                </c:pt>
                <c:pt idx="4406">
                  <c:v>0.38522785896271372</c:v>
                </c:pt>
                <c:pt idx="4407">
                  <c:v>0</c:v>
                </c:pt>
                <c:pt idx="4408">
                  <c:v>0.19062217052899402</c:v>
                </c:pt>
                <c:pt idx="4409">
                  <c:v>0.45621388394932672</c:v>
                </c:pt>
                <c:pt idx="4410">
                  <c:v>3.9706279614568304E-5</c:v>
                </c:pt>
                <c:pt idx="4411">
                  <c:v>1.3592204674519903E-5</c:v>
                </c:pt>
                <c:pt idx="4412">
                  <c:v>1.1692943789119876E-2</c:v>
                </c:pt>
                <c:pt idx="4413">
                  <c:v>7.9880780815483974E-3</c:v>
                </c:pt>
                <c:pt idx="4414">
                  <c:v>1.7288461484166553E-3</c:v>
                </c:pt>
                <c:pt idx="4415">
                  <c:v>3.8874097793650697E-2</c:v>
                </c:pt>
                <c:pt idx="4416">
                  <c:v>2.890739674620604E-3</c:v>
                </c:pt>
                <c:pt idx="4417">
                  <c:v>0.14691910390581542</c:v>
                </c:pt>
                <c:pt idx="4418">
                  <c:v>1.759074772995473E-7</c:v>
                </c:pt>
                <c:pt idx="4419">
                  <c:v>3.8717987691898978E-2</c:v>
                </c:pt>
                <c:pt idx="4420">
                  <c:v>3.7824071926008646E-2</c:v>
                </c:pt>
                <c:pt idx="4421">
                  <c:v>1.5961908538929231E-2</c:v>
                </c:pt>
                <c:pt idx="4422">
                  <c:v>1.0328163673307709</c:v>
                </c:pt>
                <c:pt idx="4423">
                  <c:v>1.0116486076556474E-9</c:v>
                </c:pt>
                <c:pt idx="4424">
                  <c:v>2.6862982180407251E-5</c:v>
                </c:pt>
                <c:pt idx="4425">
                  <c:v>1.7137063408152277E-12</c:v>
                </c:pt>
                <c:pt idx="4426">
                  <c:v>0.14239576900448817</c:v>
                </c:pt>
                <c:pt idx="4427">
                  <c:v>0.25532436174516809</c:v>
                </c:pt>
                <c:pt idx="4428">
                  <c:v>3.0148970816289864E-3</c:v>
                </c:pt>
                <c:pt idx="4429">
                  <c:v>0.1107232146016304</c:v>
                </c:pt>
                <c:pt idx="4430">
                  <c:v>4.5050495921610607E-10</c:v>
                </c:pt>
                <c:pt idx="4431">
                  <c:v>6.9552081059955792E-7</c:v>
                </c:pt>
                <c:pt idx="4432">
                  <c:v>1.8205755691777386E-5</c:v>
                </c:pt>
                <c:pt idx="4433">
                  <c:v>1.0104647449434904E-6</c:v>
                </c:pt>
                <c:pt idx="4434">
                  <c:v>2.8457252729190224E-2</c:v>
                </c:pt>
                <c:pt idx="4435">
                  <c:v>4.2433292971970352E-5</c:v>
                </c:pt>
                <c:pt idx="4436">
                  <c:v>3.1069072684403794E-2</c:v>
                </c:pt>
                <c:pt idx="4437">
                  <c:v>6.7353662894089981E-3</c:v>
                </c:pt>
                <c:pt idx="4438">
                  <c:v>2.5753807550368712E-2</c:v>
                </c:pt>
                <c:pt idx="4439">
                  <c:v>0.50829971765349091</c:v>
                </c:pt>
                <c:pt idx="4440">
                  <c:v>9.9273089405715496E-4</c:v>
                </c:pt>
                <c:pt idx="4441">
                  <c:v>3.8149023795048302E-2</c:v>
                </c:pt>
                <c:pt idx="4442">
                  <c:v>1.0593849527772807E-3</c:v>
                </c:pt>
                <c:pt idx="4443">
                  <c:v>4.9904423715036367E-7</c:v>
                </c:pt>
                <c:pt idx="4444">
                  <c:v>0</c:v>
                </c:pt>
                <c:pt idx="4445">
                  <c:v>1.451782229719927E-2</c:v>
                </c:pt>
                <c:pt idx="4446">
                  <c:v>9.5024828554264867E-13</c:v>
                </c:pt>
                <c:pt idx="4447">
                  <c:v>1.0121661274980411</c:v>
                </c:pt>
                <c:pt idx="4448">
                  <c:v>1.0166714577060754</c:v>
                </c:pt>
                <c:pt idx="4449">
                  <c:v>1.2683963105096932E-10</c:v>
                </c:pt>
                <c:pt idx="4450">
                  <c:v>1.0886580575180007</c:v>
                </c:pt>
                <c:pt idx="4451">
                  <c:v>0.17231662156685118</c:v>
                </c:pt>
                <c:pt idx="4452">
                  <c:v>7.6981328922351971E-3</c:v>
                </c:pt>
                <c:pt idx="4453">
                  <c:v>1.6182105930321201E-2</c:v>
                </c:pt>
                <c:pt idx="4454">
                  <c:v>1.0502759506481887</c:v>
                </c:pt>
                <c:pt idx="4455">
                  <c:v>4.1743005053557748E-2</c:v>
                </c:pt>
                <c:pt idx="4456">
                  <c:v>0.22559648716587247</c:v>
                </c:pt>
                <c:pt idx="4457">
                  <c:v>1.5135946584187656E-5</c:v>
                </c:pt>
                <c:pt idx="4458">
                  <c:v>2.611732119148587E-6</c:v>
                </c:pt>
                <c:pt idx="4459">
                  <c:v>0.31524294793876062</c:v>
                </c:pt>
                <c:pt idx="4460">
                  <c:v>3.0786279618064319E-8</c:v>
                </c:pt>
                <c:pt idx="4461">
                  <c:v>1.1850306837443461</c:v>
                </c:pt>
                <c:pt idx="4462">
                  <c:v>0.18343250041420858</c:v>
                </c:pt>
                <c:pt idx="4463">
                  <c:v>0.34338441461830865</c:v>
                </c:pt>
                <c:pt idx="4464">
                  <c:v>2.0160495689023648E-2</c:v>
                </c:pt>
                <c:pt idx="4465">
                  <c:v>0.52826787797383201</c:v>
                </c:pt>
                <c:pt idx="4466">
                  <c:v>0</c:v>
                </c:pt>
                <c:pt idx="4467">
                  <c:v>1.1473048488506983</c:v>
                </c:pt>
                <c:pt idx="4468">
                  <c:v>0.12175708322869355</c:v>
                </c:pt>
                <c:pt idx="4469">
                  <c:v>6.3796655558254495E-3</c:v>
                </c:pt>
                <c:pt idx="4470">
                  <c:v>6.0798036224145487E-3</c:v>
                </c:pt>
                <c:pt idx="4471">
                  <c:v>0.57395196690713057</c:v>
                </c:pt>
                <c:pt idx="4472">
                  <c:v>1.1674035402346656E-4</c:v>
                </c:pt>
                <c:pt idx="4473">
                  <c:v>1.2836359329329441</c:v>
                </c:pt>
                <c:pt idx="4474">
                  <c:v>0.38317777402888142</c:v>
                </c:pt>
                <c:pt idx="4475">
                  <c:v>6.2507354222524074E-6</c:v>
                </c:pt>
                <c:pt idx="4476">
                  <c:v>0.27137457049474717</c:v>
                </c:pt>
                <c:pt idx="4477">
                  <c:v>0.30517960863476745</c:v>
                </c:pt>
                <c:pt idx="4478">
                  <c:v>1.2977908390097858E-8</c:v>
                </c:pt>
                <c:pt idx="4479">
                  <c:v>0.52696614259117003</c:v>
                </c:pt>
                <c:pt idx="4480">
                  <c:v>0.24817919704983432</c:v>
                </c:pt>
                <c:pt idx="4481">
                  <c:v>2.5867596093093588E-4</c:v>
                </c:pt>
                <c:pt idx="4482">
                  <c:v>0.61334905269688245</c:v>
                </c:pt>
                <c:pt idx="4483">
                  <c:v>0.79014760266571715</c:v>
                </c:pt>
                <c:pt idx="4484">
                  <c:v>0</c:v>
                </c:pt>
                <c:pt idx="4485">
                  <c:v>2.1010720633696137E-2</c:v>
                </c:pt>
                <c:pt idx="4486">
                  <c:v>1.0225689439873508E-6</c:v>
                </c:pt>
                <c:pt idx="4487">
                  <c:v>3.3937681629968013E-2</c:v>
                </c:pt>
                <c:pt idx="4488">
                  <c:v>0.92376085627718973</c:v>
                </c:pt>
                <c:pt idx="4489">
                  <c:v>0.17801854966687664</c:v>
                </c:pt>
                <c:pt idx="4490">
                  <c:v>0.94410321314752688</c:v>
                </c:pt>
                <c:pt idx="4491">
                  <c:v>1.0495456988862057</c:v>
                </c:pt>
                <c:pt idx="4492">
                  <c:v>0.13178815110417488</c:v>
                </c:pt>
                <c:pt idx="4493">
                  <c:v>7.5518635877604443E-3</c:v>
                </c:pt>
                <c:pt idx="4494">
                  <c:v>0.27852759051259968</c:v>
                </c:pt>
                <c:pt idx="4495">
                  <c:v>3.0813155538886491E-12</c:v>
                </c:pt>
                <c:pt idx="4496">
                  <c:v>1.718026527895987E-11</c:v>
                </c:pt>
                <c:pt idx="4497">
                  <c:v>1.0546191309961499</c:v>
                </c:pt>
                <c:pt idx="4498">
                  <c:v>0.64313467913209499</c:v>
                </c:pt>
                <c:pt idx="4499">
                  <c:v>1.0478942636060709</c:v>
                </c:pt>
                <c:pt idx="4500">
                  <c:v>0.60286978078273057</c:v>
                </c:pt>
                <c:pt idx="4501">
                  <c:v>7.0557493971756327E-3</c:v>
                </c:pt>
                <c:pt idx="4502">
                  <c:v>4.6187008910314291E-4</c:v>
                </c:pt>
                <c:pt idx="4503">
                  <c:v>0.19088152996793417</c:v>
                </c:pt>
                <c:pt idx="4504">
                  <c:v>5.8232811702317041E-6</c:v>
                </c:pt>
                <c:pt idx="4505">
                  <c:v>3.4687290780469008E-3</c:v>
                </c:pt>
                <c:pt idx="4506">
                  <c:v>1.2021027747258018E-3</c:v>
                </c:pt>
                <c:pt idx="4507">
                  <c:v>0.10709600635017415</c:v>
                </c:pt>
                <c:pt idx="4508">
                  <c:v>0.9174643192788251</c:v>
                </c:pt>
                <c:pt idx="4509">
                  <c:v>1.1876403796054956E-5</c:v>
                </c:pt>
                <c:pt idx="4510">
                  <c:v>5.2163775630760482E-8</c:v>
                </c:pt>
                <c:pt idx="4511">
                  <c:v>2.5795165710610572E-4</c:v>
                </c:pt>
                <c:pt idx="4512">
                  <c:v>0.66602120877884152</c:v>
                </c:pt>
                <c:pt idx="4513">
                  <c:v>4.2900236534488899E-2</c:v>
                </c:pt>
                <c:pt idx="4514">
                  <c:v>0.25774120631491165</c:v>
                </c:pt>
                <c:pt idx="4515">
                  <c:v>3.2074776900165259E-3</c:v>
                </c:pt>
                <c:pt idx="4516">
                  <c:v>0.17847876597164064</c:v>
                </c:pt>
                <c:pt idx="4517">
                  <c:v>1.7630450197661187E-8</c:v>
                </c:pt>
                <c:pt idx="4518">
                  <c:v>0.76940200538569148</c:v>
                </c:pt>
                <c:pt idx="4519">
                  <c:v>2.8206235819198882E-8</c:v>
                </c:pt>
                <c:pt idx="4520">
                  <c:v>2.0658840739309231E-4</c:v>
                </c:pt>
                <c:pt idx="4521">
                  <c:v>3.6489509213873395E-2</c:v>
                </c:pt>
                <c:pt idx="4522">
                  <c:v>1.4672980412799283E-2</c:v>
                </c:pt>
                <c:pt idx="4523">
                  <c:v>9.6786408313443286E-6</c:v>
                </c:pt>
                <c:pt idx="4524">
                  <c:v>2.3919708393280991E-4</c:v>
                </c:pt>
                <c:pt idx="4525">
                  <c:v>9.7263962146492328E-2</c:v>
                </c:pt>
                <c:pt idx="4526">
                  <c:v>5.1181518532581592E-2</c:v>
                </c:pt>
                <c:pt idx="4527">
                  <c:v>6.7229381625007967E-2</c:v>
                </c:pt>
                <c:pt idx="4528">
                  <c:v>0.61417683666393164</c:v>
                </c:pt>
                <c:pt idx="4529">
                  <c:v>8.7948938335552812E-2</c:v>
                </c:pt>
                <c:pt idx="4530">
                  <c:v>0.77053802766388246</c:v>
                </c:pt>
                <c:pt idx="4531">
                  <c:v>1.6266353144577352E-5</c:v>
                </c:pt>
                <c:pt idx="4532">
                  <c:v>2.2944700964381046E-8</c:v>
                </c:pt>
                <c:pt idx="4533">
                  <c:v>3.7917571336284249E-5</c:v>
                </c:pt>
                <c:pt idx="4534">
                  <c:v>8.1153159699457137E-3</c:v>
                </c:pt>
                <c:pt idx="4535">
                  <c:v>0.16790611539457087</c:v>
                </c:pt>
                <c:pt idx="4536">
                  <c:v>0.15967953669563886</c:v>
                </c:pt>
                <c:pt idx="4537">
                  <c:v>5.5049428525343342E-6</c:v>
                </c:pt>
                <c:pt idx="4538">
                  <c:v>2.4175614290650117E-2</c:v>
                </c:pt>
                <c:pt idx="4539">
                  <c:v>1.7771629595165458E-5</c:v>
                </c:pt>
                <c:pt idx="4540">
                  <c:v>5.0867836316098459E-5</c:v>
                </c:pt>
                <c:pt idx="4541">
                  <c:v>7.3921071461007317E-4</c:v>
                </c:pt>
                <c:pt idx="4542">
                  <c:v>6.2736054349739275E-10</c:v>
                </c:pt>
                <c:pt idx="4543">
                  <c:v>4.3461963643085503E-6</c:v>
                </c:pt>
                <c:pt idx="4544">
                  <c:v>1.0470974463497058</c:v>
                </c:pt>
                <c:pt idx="4545">
                  <c:v>1.5098577811167413E-2</c:v>
                </c:pt>
                <c:pt idx="4546">
                  <c:v>1.2652904775698386E-3</c:v>
                </c:pt>
                <c:pt idx="4547">
                  <c:v>0.10097121639358415</c:v>
                </c:pt>
                <c:pt idx="4548">
                  <c:v>0.14452441644644037</c:v>
                </c:pt>
                <c:pt idx="4549">
                  <c:v>1.1969216071777984E-4</c:v>
                </c:pt>
                <c:pt idx="4550">
                  <c:v>9.6743561565095852E-9</c:v>
                </c:pt>
                <c:pt idx="4551">
                  <c:v>6.0273569183136839E-7</c:v>
                </c:pt>
                <c:pt idx="4552">
                  <c:v>3.0036509218862128E-3</c:v>
                </c:pt>
                <c:pt idx="4553">
                  <c:v>0.36848831417188449</c:v>
                </c:pt>
                <c:pt idx="4554">
                  <c:v>0.69611251655540241</c:v>
                </c:pt>
                <c:pt idx="4555">
                  <c:v>6.1937578529870667E-3</c:v>
                </c:pt>
                <c:pt idx="4556">
                  <c:v>2.1596454639286701E-2</c:v>
                </c:pt>
                <c:pt idx="4557">
                  <c:v>0.71786359691037993</c:v>
                </c:pt>
                <c:pt idx="4558">
                  <c:v>1.5160958221226613E-3</c:v>
                </c:pt>
                <c:pt idx="4559">
                  <c:v>0.92644969003412425</c:v>
                </c:pt>
                <c:pt idx="4560">
                  <c:v>1.0253517592349934</c:v>
                </c:pt>
                <c:pt idx="4561">
                  <c:v>2.7575704391371355E-3</c:v>
                </c:pt>
                <c:pt idx="4562">
                  <c:v>0.22154506789108802</c:v>
                </c:pt>
                <c:pt idx="4563">
                  <c:v>5.097693889157752E-2</c:v>
                </c:pt>
                <c:pt idx="4564">
                  <c:v>0.40825795892002514</c:v>
                </c:pt>
                <c:pt idx="4565">
                  <c:v>1.1639736828819763E-4</c:v>
                </c:pt>
                <c:pt idx="4566">
                  <c:v>2.4192797717343045E-2</c:v>
                </c:pt>
                <c:pt idx="4567">
                  <c:v>5.3014333488232849E-5</c:v>
                </c:pt>
                <c:pt idx="4568">
                  <c:v>0.6083932152079119</c:v>
                </c:pt>
                <c:pt idx="4569">
                  <c:v>6.3413832513138768E-6</c:v>
                </c:pt>
                <c:pt idx="4570">
                  <c:v>0.16283667649338901</c:v>
                </c:pt>
                <c:pt idx="4571">
                  <c:v>6.2694630684548996E-4</c:v>
                </c:pt>
                <c:pt idx="4572">
                  <c:v>0.26195270313865732</c:v>
                </c:pt>
                <c:pt idx="4573">
                  <c:v>1.7224897672530545E-2</c:v>
                </c:pt>
                <c:pt idx="4574">
                  <c:v>1.0091397640412617E-10</c:v>
                </c:pt>
                <c:pt idx="4575">
                  <c:v>5.860996107622874E-4</c:v>
                </c:pt>
                <c:pt idx="4576">
                  <c:v>0.11066636597131957</c:v>
                </c:pt>
                <c:pt idx="4577">
                  <c:v>8.5283448117554818E-10</c:v>
                </c:pt>
                <c:pt idx="4578">
                  <c:v>0.20230646765306534</c:v>
                </c:pt>
                <c:pt idx="4579">
                  <c:v>0.75220590545176158</c:v>
                </c:pt>
                <c:pt idx="4580">
                  <c:v>0.17503299227001076</c:v>
                </c:pt>
                <c:pt idx="4581">
                  <c:v>0.97080310226922639</c:v>
                </c:pt>
                <c:pt idx="4582">
                  <c:v>7.1882198005502433E-3</c:v>
                </c:pt>
                <c:pt idx="4583">
                  <c:v>3.9537694062943265E-3</c:v>
                </c:pt>
                <c:pt idx="4584">
                  <c:v>0.41828715249695986</c:v>
                </c:pt>
                <c:pt idx="4585">
                  <c:v>0.31676726864175947</c:v>
                </c:pt>
                <c:pt idx="4586">
                  <c:v>1.0384990918701988E-2</c:v>
                </c:pt>
                <c:pt idx="4587">
                  <c:v>0.94960718276303391</c:v>
                </c:pt>
                <c:pt idx="4588">
                  <c:v>6.7853251387539197E-7</c:v>
                </c:pt>
                <c:pt idx="4589">
                  <c:v>2.4031281490003255E-8</c:v>
                </c:pt>
                <c:pt idx="4590">
                  <c:v>2.3422320150729196E-3</c:v>
                </c:pt>
                <c:pt idx="4591">
                  <c:v>0.30535955057444591</c:v>
                </c:pt>
                <c:pt idx="4592">
                  <c:v>8.978403564420433E-9</c:v>
                </c:pt>
                <c:pt idx="4593">
                  <c:v>2.5132386388618428E-7</c:v>
                </c:pt>
                <c:pt idx="4594">
                  <c:v>1.1241682193446103</c:v>
                </c:pt>
                <c:pt idx="4595">
                  <c:v>0.80818036490114076</c:v>
                </c:pt>
                <c:pt idx="4596">
                  <c:v>0.70604267237340979</c:v>
                </c:pt>
                <c:pt idx="4597">
                  <c:v>5.2127155790875415E-3</c:v>
                </c:pt>
                <c:pt idx="4598">
                  <c:v>9.875246061272665E-5</c:v>
                </c:pt>
                <c:pt idx="4599">
                  <c:v>0.49569257814698664</c:v>
                </c:pt>
                <c:pt idx="4600">
                  <c:v>4.5718208921846836E-3</c:v>
                </c:pt>
                <c:pt idx="4601">
                  <c:v>9.1514668270260072E-2</c:v>
                </c:pt>
                <c:pt idx="4602">
                  <c:v>0.70288713286652715</c:v>
                </c:pt>
                <c:pt idx="4603">
                  <c:v>0.24594801242660094</c:v>
                </c:pt>
                <c:pt idx="4604">
                  <c:v>1.430136590343986E-3</c:v>
                </c:pt>
                <c:pt idx="4605">
                  <c:v>0.1407443350287147</c:v>
                </c:pt>
                <c:pt idx="4606">
                  <c:v>4.3136939523786151E-5</c:v>
                </c:pt>
                <c:pt idx="4607">
                  <c:v>2.303922966721897E-12</c:v>
                </c:pt>
                <c:pt idx="4608">
                  <c:v>8.3903943511957665E-2</c:v>
                </c:pt>
                <c:pt idx="4609">
                  <c:v>0.7273896484129091</c:v>
                </c:pt>
                <c:pt idx="4610">
                  <c:v>1.1275796220228476E-9</c:v>
                </c:pt>
                <c:pt idx="4611">
                  <c:v>2.2920244858407829E-5</c:v>
                </c:pt>
                <c:pt idx="4612">
                  <c:v>1.6410457437736243E-3</c:v>
                </c:pt>
                <c:pt idx="4613">
                  <c:v>0.94014718744173453</c:v>
                </c:pt>
                <c:pt idx="4614">
                  <c:v>1.1317460407542126E-6</c:v>
                </c:pt>
                <c:pt idx="4615">
                  <c:v>3.0108423811293677E-2</c:v>
                </c:pt>
                <c:pt idx="4616">
                  <c:v>4.3992559684694967E-5</c:v>
                </c:pt>
                <c:pt idx="4617">
                  <c:v>0.99939713274471964</c:v>
                </c:pt>
                <c:pt idx="4618">
                  <c:v>0.71959307948863427</c:v>
                </c:pt>
                <c:pt idx="4619">
                  <c:v>8.5009052788556777E-2</c:v>
                </c:pt>
                <c:pt idx="4620">
                  <c:v>1.1686172258080847</c:v>
                </c:pt>
                <c:pt idx="4621">
                  <c:v>4.1482390549495542E-5</c:v>
                </c:pt>
                <c:pt idx="4622">
                  <c:v>0.92740030872122559</c:v>
                </c:pt>
                <c:pt idx="4623">
                  <c:v>1.2373781835847644</c:v>
                </c:pt>
                <c:pt idx="4624">
                  <c:v>3.0346281228084958E-10</c:v>
                </c:pt>
                <c:pt idx="4625">
                  <c:v>0.91520615135804606</c:v>
                </c:pt>
                <c:pt idx="4626">
                  <c:v>1.1009456548522386E-2</c:v>
                </c:pt>
                <c:pt idx="4627">
                  <c:v>1.0611031511323632</c:v>
                </c:pt>
                <c:pt idx="4628">
                  <c:v>0.18767649501461622</c:v>
                </c:pt>
                <c:pt idx="4629">
                  <c:v>0.57850545536181797</c:v>
                </c:pt>
                <c:pt idx="4630">
                  <c:v>8.1339598155119358E-4</c:v>
                </c:pt>
                <c:pt idx="4631">
                  <c:v>1.2543746597351684</c:v>
                </c:pt>
                <c:pt idx="4632">
                  <c:v>0.38643833173589387</c:v>
                </c:pt>
                <c:pt idx="4633">
                  <c:v>2.6478117951800186E-2</c:v>
                </c:pt>
                <c:pt idx="4634">
                  <c:v>3.0432406121425433E-3</c:v>
                </c:pt>
                <c:pt idx="4635">
                  <c:v>1.197783951551562</c:v>
                </c:pt>
                <c:pt idx="4636">
                  <c:v>1.4164370745568545E-4</c:v>
                </c:pt>
                <c:pt idx="4637">
                  <c:v>1.0371502460912012</c:v>
                </c:pt>
                <c:pt idx="4638">
                  <c:v>9.5685075296166156E-5</c:v>
                </c:pt>
                <c:pt idx="4639">
                  <c:v>0.19886505014874736</c:v>
                </c:pt>
                <c:pt idx="4640">
                  <c:v>9.5785530790032376E-7</c:v>
                </c:pt>
                <c:pt idx="4641">
                  <c:v>0.34150672986843728</c:v>
                </c:pt>
                <c:pt idx="4642">
                  <c:v>5.3764483485579495E-4</c:v>
                </c:pt>
                <c:pt idx="4643">
                  <c:v>0.73190663669730394</c:v>
                </c:pt>
                <c:pt idx="4644">
                  <c:v>7.78920742080359E-2</c:v>
                </c:pt>
                <c:pt idx="4645">
                  <c:v>0.29921378724699516</c:v>
                </c:pt>
                <c:pt idx="4646">
                  <c:v>3.1274942871189787E-2</c:v>
                </c:pt>
                <c:pt idx="4647">
                  <c:v>0.7549673535026219</c:v>
                </c:pt>
                <c:pt idx="4648">
                  <c:v>6.4014641446701812E-2</c:v>
                </c:pt>
                <c:pt idx="4649">
                  <c:v>2.3565912937182983E-5</c:v>
                </c:pt>
                <c:pt idx="4650">
                  <c:v>0.45268146165439443</c:v>
                </c:pt>
                <c:pt idx="4651">
                  <c:v>0.26426100366091293</c:v>
                </c:pt>
                <c:pt idx="4652">
                  <c:v>8.5326406246069731E-3</c:v>
                </c:pt>
                <c:pt idx="4653">
                  <c:v>3.9994170349306392E-2</c:v>
                </c:pt>
                <c:pt idx="4654">
                  <c:v>2.4587352613284296E-8</c:v>
                </c:pt>
                <c:pt idx="4655">
                  <c:v>0.40108970257923748</c:v>
                </c:pt>
                <c:pt idx="4656">
                  <c:v>1.7350098757629124E-2</c:v>
                </c:pt>
                <c:pt idx="4657">
                  <c:v>0.31893581089571083</c:v>
                </c:pt>
                <c:pt idx="4658">
                  <c:v>3.8592018977125761E-2</c:v>
                </c:pt>
                <c:pt idx="4659">
                  <c:v>1.1993803049219238</c:v>
                </c:pt>
                <c:pt idx="4660">
                  <c:v>8.1151471583643612E-3</c:v>
                </c:pt>
                <c:pt idx="4661">
                  <c:v>1.2986607441501192E-5</c:v>
                </c:pt>
                <c:pt idx="4662">
                  <c:v>6.3334858435072899E-4</c:v>
                </c:pt>
                <c:pt idx="4663">
                  <c:v>0.60466902380248844</c:v>
                </c:pt>
                <c:pt idx="4664">
                  <c:v>0.78315744521729758</c:v>
                </c:pt>
                <c:pt idx="4665">
                  <c:v>0.18672207983893374</c:v>
                </c:pt>
                <c:pt idx="4666">
                  <c:v>0.21876487663904579</c:v>
                </c:pt>
                <c:pt idx="4667">
                  <c:v>1.2367050295557687</c:v>
                </c:pt>
                <c:pt idx="4668">
                  <c:v>4.7031754243030993E-2</c:v>
                </c:pt>
                <c:pt idx="4669">
                  <c:v>2.84254599043294E-2</c:v>
                </c:pt>
                <c:pt idx="4670">
                  <c:v>1.2381044833907129E-3</c:v>
                </c:pt>
                <c:pt idx="4671">
                  <c:v>0.32169900417951103</c:v>
                </c:pt>
                <c:pt idx="4672">
                  <c:v>7.3748309715062493E-7</c:v>
                </c:pt>
                <c:pt idx="4673">
                  <c:v>3.0569925486067639E-2</c:v>
                </c:pt>
                <c:pt idx="4674">
                  <c:v>0.66307132867695295</c:v>
                </c:pt>
                <c:pt idx="4675">
                  <c:v>1.7806065588404832E-11</c:v>
                </c:pt>
                <c:pt idx="4676">
                  <c:v>8.4905383675634531E-5</c:v>
                </c:pt>
                <c:pt idx="4677">
                  <c:v>4.660482567133189E-3</c:v>
                </c:pt>
                <c:pt idx="4678">
                  <c:v>6.7595144529643518E-8</c:v>
                </c:pt>
                <c:pt idx="4679">
                  <c:v>0.51111373529875104</c:v>
                </c:pt>
                <c:pt idx="4680">
                  <c:v>0.14326925276829902</c:v>
                </c:pt>
                <c:pt idx="4681">
                  <c:v>2.4753485830514183E-6</c:v>
                </c:pt>
                <c:pt idx="4682">
                  <c:v>1.0042640442896444E-4</c:v>
                </c:pt>
                <c:pt idx="4683">
                  <c:v>1.6162332613923129E-2</c:v>
                </c:pt>
                <c:pt idx="4684">
                  <c:v>0.76938567071116448</c:v>
                </c:pt>
                <c:pt idx="4685">
                  <c:v>0.11983975220621264</c:v>
                </c:pt>
                <c:pt idx="4686">
                  <c:v>0.54553554674267313</c:v>
                </c:pt>
                <c:pt idx="4687">
                  <c:v>0.59907882235433796</c:v>
                </c:pt>
                <c:pt idx="4688">
                  <c:v>0.28138692988834352</c:v>
                </c:pt>
                <c:pt idx="4689">
                  <c:v>2.6642256617568825E-3</c:v>
                </c:pt>
                <c:pt idx="4690">
                  <c:v>1.2528412579910884</c:v>
                </c:pt>
                <c:pt idx="4691">
                  <c:v>6.8694592908568998E-7</c:v>
                </c:pt>
                <c:pt idx="4692">
                  <c:v>0.10570391516633768</c:v>
                </c:pt>
                <c:pt idx="4693">
                  <c:v>1.4180792450280351E-2</c:v>
                </c:pt>
                <c:pt idx="4694">
                  <c:v>0.12525903812423891</c:v>
                </c:pt>
                <c:pt idx="4695">
                  <c:v>0.33329394026231479</c:v>
                </c:pt>
                <c:pt idx="4696">
                  <c:v>1.5863667064950783E-5</c:v>
                </c:pt>
                <c:pt idx="4697">
                  <c:v>6.6472148053802369E-5</c:v>
                </c:pt>
                <c:pt idx="4698">
                  <c:v>0.94493725284890207</c:v>
                </c:pt>
                <c:pt idx="4699">
                  <c:v>2.7877223077739876E-4</c:v>
                </c:pt>
                <c:pt idx="4700">
                  <c:v>4.7175615756360288E-3</c:v>
                </c:pt>
                <c:pt idx="4701">
                  <c:v>1.1806309664729001E-4</c:v>
                </c:pt>
                <c:pt idx="4702">
                  <c:v>1.4065223648938394E-6</c:v>
                </c:pt>
                <c:pt idx="4703">
                  <c:v>8.1233322426501228E-5</c:v>
                </c:pt>
                <c:pt idx="4704">
                  <c:v>4.4402627845068773E-4</c:v>
                </c:pt>
                <c:pt idx="4705">
                  <c:v>0.80446153661148445</c:v>
                </c:pt>
                <c:pt idx="4706">
                  <c:v>1.0321762158234853</c:v>
                </c:pt>
                <c:pt idx="4707">
                  <c:v>0.1955926348568407</c:v>
                </c:pt>
                <c:pt idx="4708">
                  <c:v>1.3865219896783861E-3</c:v>
                </c:pt>
                <c:pt idx="4709">
                  <c:v>1.6848628244503291E-10</c:v>
                </c:pt>
                <c:pt idx="4710">
                  <c:v>0</c:v>
                </c:pt>
                <c:pt idx="4711">
                  <c:v>3.5322734177959177E-2</c:v>
                </c:pt>
                <c:pt idx="4712">
                  <c:v>5.2729486405520389E-3</c:v>
                </c:pt>
                <c:pt idx="4713">
                  <c:v>0.12067677789863797</c:v>
                </c:pt>
                <c:pt idx="4714">
                  <c:v>0.33618347847511509</c:v>
                </c:pt>
                <c:pt idx="4715">
                  <c:v>1.0329513298289873E-3</c:v>
                </c:pt>
                <c:pt idx="4716">
                  <c:v>1.03806271852659</c:v>
                </c:pt>
                <c:pt idx="4717">
                  <c:v>1.2520865390274707</c:v>
                </c:pt>
                <c:pt idx="4718">
                  <c:v>5.1139934344156858E-6</c:v>
                </c:pt>
                <c:pt idx="4719">
                  <c:v>3.7065364959435319E-2</c:v>
                </c:pt>
                <c:pt idx="4720">
                  <c:v>0.36538405824124287</c:v>
                </c:pt>
                <c:pt idx="4721">
                  <c:v>5.013414058061648E-4</c:v>
                </c:pt>
                <c:pt idx="4722">
                  <c:v>0.10136536397216511</c:v>
                </c:pt>
                <c:pt idx="4723">
                  <c:v>0.46730532822012438</c:v>
                </c:pt>
                <c:pt idx="4724">
                  <c:v>0.75933219187942036</c:v>
                </c:pt>
                <c:pt idx="4725">
                  <c:v>3.6610201195280183E-2</c:v>
                </c:pt>
                <c:pt idx="4726">
                  <c:v>1.065597492826563E-2</c:v>
                </c:pt>
                <c:pt idx="4727">
                  <c:v>7.8563919176661645E-4</c:v>
                </c:pt>
                <c:pt idx="4728">
                  <c:v>4.6758364634539827E-2</c:v>
                </c:pt>
                <c:pt idx="4729">
                  <c:v>2.4376237424474999E-2</c:v>
                </c:pt>
                <c:pt idx="4730">
                  <c:v>1.3174046107466064E-4</c:v>
                </c:pt>
                <c:pt idx="4731">
                  <c:v>0.33677974563598251</c:v>
                </c:pt>
                <c:pt idx="4732">
                  <c:v>4.1948899240586889E-4</c:v>
                </c:pt>
                <c:pt idx="4733">
                  <c:v>0.89575062451262466</c:v>
                </c:pt>
                <c:pt idx="4734">
                  <c:v>0.18042023193548717</c:v>
                </c:pt>
                <c:pt idx="4735">
                  <c:v>1.049617005284448</c:v>
                </c:pt>
                <c:pt idx="4736">
                  <c:v>0.6081853829319408</c:v>
                </c:pt>
                <c:pt idx="4737">
                  <c:v>0.82572887749784296</c:v>
                </c:pt>
                <c:pt idx="4738">
                  <c:v>0.55891999155416361</c:v>
                </c:pt>
                <c:pt idx="4739">
                  <c:v>2.141202350062368E-11</c:v>
                </c:pt>
                <c:pt idx="4740">
                  <c:v>3.5115747486311347E-7</c:v>
                </c:pt>
                <c:pt idx="4741">
                  <c:v>5.7209601236599267E-3</c:v>
                </c:pt>
                <c:pt idx="4742">
                  <c:v>2.1384524579900522E-2</c:v>
                </c:pt>
                <c:pt idx="4743">
                  <c:v>3.3232105448746684E-2</c:v>
                </c:pt>
                <c:pt idx="4744">
                  <c:v>2.3572711758335101E-6</c:v>
                </c:pt>
                <c:pt idx="4745">
                  <c:v>0.19391046817133117</c:v>
                </c:pt>
                <c:pt idx="4746">
                  <c:v>6.9135424160300312E-6</c:v>
                </c:pt>
                <c:pt idx="4747">
                  <c:v>4.0893174115837291E-11</c:v>
                </c:pt>
                <c:pt idx="4748">
                  <c:v>1.2444784561860249</c:v>
                </c:pt>
                <c:pt idx="4749">
                  <c:v>3.5499201511606207E-3</c:v>
                </c:pt>
                <c:pt idx="4750">
                  <c:v>3.6162016098586061E-2</c:v>
                </c:pt>
                <c:pt idx="4751">
                  <c:v>2.858262453357025E-3</c:v>
                </c:pt>
                <c:pt idx="4752">
                  <c:v>0.28239852037968027</c:v>
                </c:pt>
                <c:pt idx="4753">
                  <c:v>1.6756398958433293E-4</c:v>
                </c:pt>
                <c:pt idx="4754">
                  <c:v>7.3995100764335797E-2</c:v>
                </c:pt>
                <c:pt idx="4755">
                  <c:v>0.5745187535938362</c:v>
                </c:pt>
                <c:pt idx="4756">
                  <c:v>7.6133534694873939E-2</c:v>
                </c:pt>
                <c:pt idx="4757">
                  <c:v>6.4570679711188992E-3</c:v>
                </c:pt>
                <c:pt idx="4758">
                  <c:v>8.3986731214430645E-3</c:v>
                </c:pt>
                <c:pt idx="4759">
                  <c:v>0.46547233476407063</c:v>
                </c:pt>
                <c:pt idx="4760">
                  <c:v>2.9389336830502863E-2</c:v>
                </c:pt>
                <c:pt idx="4761">
                  <c:v>7.9902408563044439E-2</c:v>
                </c:pt>
                <c:pt idx="4762">
                  <c:v>2.9839010784143671E-6</c:v>
                </c:pt>
                <c:pt idx="4763">
                  <c:v>0.50973884788942225</c:v>
                </c:pt>
                <c:pt idx="4764">
                  <c:v>0.2931120638694325</c:v>
                </c:pt>
                <c:pt idx="4765">
                  <c:v>6.0964565504608672E-10</c:v>
                </c:pt>
                <c:pt idx="4766">
                  <c:v>0.50617681002203396</c:v>
                </c:pt>
                <c:pt idx="4767">
                  <c:v>7.9814536379197804E-5</c:v>
                </c:pt>
                <c:pt idx="4768">
                  <c:v>5.9255404045192618E-3</c:v>
                </c:pt>
                <c:pt idx="4769">
                  <c:v>0.59784236627089349</c:v>
                </c:pt>
                <c:pt idx="4770">
                  <c:v>5.6473752605563075E-9</c:v>
                </c:pt>
                <c:pt idx="4771">
                  <c:v>1.2835413892380994E-2</c:v>
                </c:pt>
                <c:pt idx="4772">
                  <c:v>0.17601001651774767</c:v>
                </c:pt>
                <c:pt idx="4773">
                  <c:v>1.5370649556220622E-4</c:v>
                </c:pt>
                <c:pt idx="4774">
                  <c:v>1.0263802493551715</c:v>
                </c:pt>
                <c:pt idx="4775">
                  <c:v>8.8337111221842776E-2</c:v>
                </c:pt>
                <c:pt idx="4776">
                  <c:v>5.3832681124877095E-4</c:v>
                </c:pt>
                <c:pt idx="4777">
                  <c:v>0.67417116267144461</c:v>
                </c:pt>
                <c:pt idx="4778">
                  <c:v>0.51988296617899799</c:v>
                </c:pt>
                <c:pt idx="4779">
                  <c:v>3.187205928025387E-2</c:v>
                </c:pt>
                <c:pt idx="4780">
                  <c:v>0.22403616936878792</c:v>
                </c:pt>
                <c:pt idx="4781">
                  <c:v>6.4130477389055652E-5</c:v>
                </c:pt>
                <c:pt idx="4782">
                  <c:v>9.0653218754806461E-2</c:v>
                </c:pt>
                <c:pt idx="4783">
                  <c:v>1.2154824131625662E-4</c:v>
                </c:pt>
                <c:pt idx="4784">
                  <c:v>1.8381575356320518E-5</c:v>
                </c:pt>
                <c:pt idx="4785">
                  <c:v>0.39615171393367582</c:v>
                </c:pt>
                <c:pt idx="4786">
                  <c:v>2.9688139630232387E-3</c:v>
                </c:pt>
                <c:pt idx="4787">
                  <c:v>8.8345453347736542E-3</c:v>
                </c:pt>
                <c:pt idx="4788">
                  <c:v>0.64561291648085128</c:v>
                </c:pt>
                <c:pt idx="4789">
                  <c:v>0.59601265620170285</c:v>
                </c:pt>
                <c:pt idx="4790">
                  <c:v>2.1466435500147128E-3</c:v>
                </c:pt>
                <c:pt idx="4791">
                  <c:v>1.0399827716960448</c:v>
                </c:pt>
                <c:pt idx="4792">
                  <c:v>0.34564945887894877</c:v>
                </c:pt>
                <c:pt idx="4793">
                  <c:v>1.2478563087187124E-3</c:v>
                </c:pt>
                <c:pt idx="4794">
                  <c:v>0.40549100190376414</c:v>
                </c:pt>
                <c:pt idx="4795">
                  <c:v>6.6902538686700486E-2</c:v>
                </c:pt>
                <c:pt idx="4796">
                  <c:v>4.5352955998446105E-9</c:v>
                </c:pt>
                <c:pt idx="4797">
                  <c:v>6.2940115426999936E-8</c:v>
                </c:pt>
                <c:pt idx="4798">
                  <c:v>4.2327225491486077E-11</c:v>
                </c:pt>
                <c:pt idx="4799">
                  <c:v>1.8655087625720105E-2</c:v>
                </c:pt>
                <c:pt idx="4800">
                  <c:v>0.79191808010054554</c:v>
                </c:pt>
                <c:pt idx="4801">
                  <c:v>1.8877094950736555E-3</c:v>
                </c:pt>
                <c:pt idx="4802">
                  <c:v>0.49531194305763998</c:v>
                </c:pt>
                <c:pt idx="4803">
                  <c:v>0.94710106224249391</c:v>
                </c:pt>
                <c:pt idx="4804">
                  <c:v>0.10792921264817218</c:v>
                </c:pt>
                <c:pt idx="4805">
                  <c:v>7.3351487295698391E-3</c:v>
                </c:pt>
                <c:pt idx="4806">
                  <c:v>0.59557290521589468</c:v>
                </c:pt>
                <c:pt idx="4807">
                  <c:v>0.23232886022917593</c:v>
                </c:pt>
                <c:pt idx="4808">
                  <c:v>0.11316581066717871</c:v>
                </c:pt>
                <c:pt idx="4809">
                  <c:v>8.2435583880634197E-2</c:v>
                </c:pt>
                <c:pt idx="4810">
                  <c:v>8.2870985668409225E-2</c:v>
                </c:pt>
                <c:pt idx="4811">
                  <c:v>0.7594146639859688</c:v>
                </c:pt>
                <c:pt idx="4812">
                  <c:v>1.1406134877578209</c:v>
                </c:pt>
                <c:pt idx="4813">
                  <c:v>0.63598010481701428</c:v>
                </c:pt>
                <c:pt idx="4814">
                  <c:v>3.5026398601144598E-3</c:v>
                </c:pt>
                <c:pt idx="4815">
                  <c:v>1.4208878395479776E-3</c:v>
                </c:pt>
                <c:pt idx="4816">
                  <c:v>0.59406233138343334</c:v>
                </c:pt>
                <c:pt idx="4817">
                  <c:v>0.61369785084767747</c:v>
                </c:pt>
                <c:pt idx="4818">
                  <c:v>0.93719546757672212</c:v>
                </c:pt>
                <c:pt idx="4819">
                  <c:v>0.45460516157250958</c:v>
                </c:pt>
                <c:pt idx="4820">
                  <c:v>3.9359715061232082E-7</c:v>
                </c:pt>
                <c:pt idx="4821">
                  <c:v>0.14017708873858115</c:v>
                </c:pt>
                <c:pt idx="4822">
                  <c:v>9.5088715914553243E-3</c:v>
                </c:pt>
                <c:pt idx="4823">
                  <c:v>0.55726566325849947</c:v>
                </c:pt>
                <c:pt idx="4824">
                  <c:v>7.8820744948747787E-2</c:v>
                </c:pt>
                <c:pt idx="4825">
                  <c:v>9.9167863900736092E-3</c:v>
                </c:pt>
                <c:pt idx="4826">
                  <c:v>0.48052879302169743</c:v>
                </c:pt>
                <c:pt idx="4827">
                  <c:v>0.40175900617592103</c:v>
                </c:pt>
                <c:pt idx="4828">
                  <c:v>3.4889953917045607E-2</c:v>
                </c:pt>
                <c:pt idx="4829">
                  <c:v>8.7102780090516155E-3</c:v>
                </c:pt>
                <c:pt idx="4830">
                  <c:v>5.6880577778660741E-9</c:v>
                </c:pt>
                <c:pt idx="4831">
                  <c:v>0.26998293785853944</c:v>
                </c:pt>
                <c:pt idx="4832">
                  <c:v>8.1392485577923813E-5</c:v>
                </c:pt>
                <c:pt idx="4833">
                  <c:v>0.13425921386963818</c:v>
                </c:pt>
                <c:pt idx="4834">
                  <c:v>1.7332470850064511E-2</c:v>
                </c:pt>
                <c:pt idx="4835">
                  <c:v>0.32872839826937417</c:v>
                </c:pt>
                <c:pt idx="4836">
                  <c:v>0.36741023407432843</c:v>
                </c:pt>
                <c:pt idx="4837">
                  <c:v>1.9941826847204178E-2</c:v>
                </c:pt>
                <c:pt idx="4838">
                  <c:v>8.2589987120385076E-4</c:v>
                </c:pt>
                <c:pt idx="4839">
                  <c:v>0.44888170035417407</c:v>
                </c:pt>
                <c:pt idx="4840">
                  <c:v>5.9707654197373051E-3</c:v>
                </c:pt>
                <c:pt idx="4841">
                  <c:v>0.18522256955090141</c:v>
                </c:pt>
                <c:pt idx="4842">
                  <c:v>5.999985331523198E-3</c:v>
                </c:pt>
                <c:pt idx="4843">
                  <c:v>8.0782412934384158E-3</c:v>
                </c:pt>
                <c:pt idx="4844">
                  <c:v>4.3587677037113092E-3</c:v>
                </c:pt>
                <c:pt idx="4845">
                  <c:v>5.7457143341668837E-8</c:v>
                </c:pt>
                <c:pt idx="4846">
                  <c:v>2.0852906144815584E-6</c:v>
                </c:pt>
                <c:pt idx="4847">
                  <c:v>0.57658715024266893</c:v>
                </c:pt>
                <c:pt idx="4848">
                  <c:v>0.51999827449576019</c:v>
                </c:pt>
                <c:pt idx="4849">
                  <c:v>6.122877990511037E-4</c:v>
                </c:pt>
                <c:pt idx="4850">
                  <c:v>0.82025869791660655</c:v>
                </c:pt>
                <c:pt idx="4851">
                  <c:v>0.17634829617226494</c:v>
                </c:pt>
                <c:pt idx="4852">
                  <c:v>1.0633760482809816E-3</c:v>
                </c:pt>
                <c:pt idx="4853">
                  <c:v>8.2557516127147919E-4</c:v>
                </c:pt>
                <c:pt idx="4854">
                  <c:v>0.18178868821073893</c:v>
                </c:pt>
                <c:pt idx="4855">
                  <c:v>3.3642585202950013E-3</c:v>
                </c:pt>
                <c:pt idx="4856">
                  <c:v>2.0201345372304444E-3</c:v>
                </c:pt>
                <c:pt idx="4857">
                  <c:v>6.9780545905126458E-3</c:v>
                </c:pt>
                <c:pt idx="4858">
                  <c:v>3.5499109270384003E-3</c:v>
                </c:pt>
                <c:pt idx="4859">
                  <c:v>0.38788013361526613</c:v>
                </c:pt>
                <c:pt idx="4860">
                  <c:v>0.12003477365249474</c:v>
                </c:pt>
                <c:pt idx="4861">
                  <c:v>8.4901084905779897E-2</c:v>
                </c:pt>
                <c:pt idx="4862">
                  <c:v>1.0713975172528064E-2</c:v>
                </c:pt>
                <c:pt idx="4863">
                  <c:v>0.75701621937379127</c:v>
                </c:pt>
                <c:pt idx="4864">
                  <c:v>6.9893756971333595E-8</c:v>
                </c:pt>
                <c:pt idx="4865">
                  <c:v>0.42715158818516447</c:v>
                </c:pt>
                <c:pt idx="4866">
                  <c:v>0.28202862118631694</c:v>
                </c:pt>
                <c:pt idx="4867">
                  <c:v>0.83789530084501618</c:v>
                </c:pt>
                <c:pt idx="4868">
                  <c:v>1.2944312179217432</c:v>
                </c:pt>
                <c:pt idx="4869">
                  <c:v>0.45524474921054164</c:v>
                </c:pt>
                <c:pt idx="4870">
                  <c:v>0.1682866852553708</c:v>
                </c:pt>
                <c:pt idx="4871">
                  <c:v>4.9897167672659171E-2</c:v>
                </c:pt>
                <c:pt idx="4872">
                  <c:v>2.0163483738980672E-8</c:v>
                </c:pt>
                <c:pt idx="4873">
                  <c:v>1.9942603979600022E-2</c:v>
                </c:pt>
                <c:pt idx="4874">
                  <c:v>9.8842665523787357E-2</c:v>
                </c:pt>
                <c:pt idx="4875">
                  <c:v>2.7177322770310855E-10</c:v>
                </c:pt>
                <c:pt idx="4876">
                  <c:v>0.27156808495280005</c:v>
                </c:pt>
                <c:pt idx="4877">
                  <c:v>4.4239212654424012E-7</c:v>
                </c:pt>
                <c:pt idx="4878">
                  <c:v>8.2817499293556165E-3</c:v>
                </c:pt>
                <c:pt idx="4879">
                  <c:v>0</c:v>
                </c:pt>
                <c:pt idx="4880">
                  <c:v>1.3407549505550651E-4</c:v>
                </c:pt>
                <c:pt idx="4881">
                  <c:v>1.2230489726986955</c:v>
                </c:pt>
                <c:pt idx="4882">
                  <c:v>0.86150018210842305</c:v>
                </c:pt>
                <c:pt idx="4883">
                  <c:v>2.4590954097116267E-6</c:v>
                </c:pt>
                <c:pt idx="4884">
                  <c:v>0.28344536500397627</c:v>
                </c:pt>
                <c:pt idx="4885">
                  <c:v>2.174977073690243E-2</c:v>
                </c:pt>
                <c:pt idx="4886">
                  <c:v>4.6885874706649488E-5</c:v>
                </c:pt>
                <c:pt idx="4887">
                  <c:v>7.1827433709323188E-3</c:v>
                </c:pt>
                <c:pt idx="4888">
                  <c:v>4.3195722148260937E-2</c:v>
                </c:pt>
                <c:pt idx="4889">
                  <c:v>0.25428652867985135</c:v>
                </c:pt>
                <c:pt idx="4890">
                  <c:v>3.6797182336586146E-2</c:v>
                </c:pt>
                <c:pt idx="4891">
                  <c:v>1.0922650042722666</c:v>
                </c:pt>
                <c:pt idx="4892">
                  <c:v>3.968947115496724E-5</c:v>
                </c:pt>
                <c:pt idx="4893">
                  <c:v>3.7339210845544521E-2</c:v>
                </c:pt>
                <c:pt idx="4894">
                  <c:v>0</c:v>
                </c:pt>
                <c:pt idx="4895">
                  <c:v>0.19218386618476538</c:v>
                </c:pt>
                <c:pt idx="4896">
                  <c:v>0.73990113398076329</c:v>
                </c:pt>
                <c:pt idx="4897">
                  <c:v>0.89444970657176637</c:v>
                </c:pt>
                <c:pt idx="4898">
                  <c:v>0.67959491013129802</c:v>
                </c:pt>
                <c:pt idx="4899">
                  <c:v>0.31598172064858682</c:v>
                </c:pt>
                <c:pt idx="4900">
                  <c:v>0.43954164557313635</c:v>
                </c:pt>
                <c:pt idx="4901">
                  <c:v>1.4135314898897748E-3</c:v>
                </c:pt>
                <c:pt idx="4902">
                  <c:v>2.2992300742616845E-5</c:v>
                </c:pt>
                <c:pt idx="4903">
                  <c:v>0.81207489733143012</c:v>
                </c:pt>
                <c:pt idx="4904">
                  <c:v>0.23655006958907474</c:v>
                </c:pt>
                <c:pt idx="4905">
                  <c:v>0.10238539724259496</c:v>
                </c:pt>
                <c:pt idx="4906">
                  <c:v>2.9856481964629967E-2</c:v>
                </c:pt>
                <c:pt idx="4907">
                  <c:v>0.23407615555482889</c:v>
                </c:pt>
                <c:pt idx="4908">
                  <c:v>0.16234037086653394</c:v>
                </c:pt>
                <c:pt idx="4909">
                  <c:v>0.28244395741223594</c:v>
                </c:pt>
                <c:pt idx="4910">
                  <c:v>0.68643480024732517</c:v>
                </c:pt>
                <c:pt idx="4911">
                  <c:v>4.4503042130163754E-2</c:v>
                </c:pt>
                <c:pt idx="4912">
                  <c:v>1.9520367556571775E-3</c:v>
                </c:pt>
                <c:pt idx="4913">
                  <c:v>0.25041031312257084</c:v>
                </c:pt>
                <c:pt idx="4914">
                  <c:v>1.0379089911037011E-6</c:v>
                </c:pt>
                <c:pt idx="4915">
                  <c:v>6.9947543338958213E-3</c:v>
                </c:pt>
                <c:pt idx="4916">
                  <c:v>0.67963890913745717</c:v>
                </c:pt>
                <c:pt idx="4917">
                  <c:v>8.3498047674470874E-3</c:v>
                </c:pt>
                <c:pt idx="4918">
                  <c:v>7.5601529218456198E-2</c:v>
                </c:pt>
                <c:pt idx="4919">
                  <c:v>4.7163144850675578E-7</c:v>
                </c:pt>
                <c:pt idx="4920">
                  <c:v>0.37255446874510173</c:v>
                </c:pt>
                <c:pt idx="4921">
                  <c:v>3.1031991721908923E-2</c:v>
                </c:pt>
                <c:pt idx="4922">
                  <c:v>1.6251810495184634E-3</c:v>
                </c:pt>
                <c:pt idx="4923">
                  <c:v>2.9830094920113382E-7</c:v>
                </c:pt>
                <c:pt idx="4924">
                  <c:v>4.5464978005485443E-4</c:v>
                </c:pt>
                <c:pt idx="4925">
                  <c:v>6.4952907972945701E-5</c:v>
                </c:pt>
                <c:pt idx="4926">
                  <c:v>0.74780307349169117</c:v>
                </c:pt>
                <c:pt idx="4927">
                  <c:v>2.4109659802498438E-2</c:v>
                </c:pt>
                <c:pt idx="4928">
                  <c:v>4.8111282033232214E-2</c:v>
                </c:pt>
                <c:pt idx="4929">
                  <c:v>1.2308812672657525</c:v>
                </c:pt>
                <c:pt idx="4930">
                  <c:v>0.58298201145258755</c:v>
                </c:pt>
                <c:pt idx="4931">
                  <c:v>0.10682995420218126</c:v>
                </c:pt>
                <c:pt idx="4932">
                  <c:v>5.6956512565923649E-2</c:v>
                </c:pt>
                <c:pt idx="4933">
                  <c:v>0.38372529707581876</c:v>
                </c:pt>
                <c:pt idx="4934">
                  <c:v>0.30950570801069277</c:v>
                </c:pt>
                <c:pt idx="4935">
                  <c:v>6.8266486952301586E-2</c:v>
                </c:pt>
                <c:pt idx="4936">
                  <c:v>0.97330143477648623</c:v>
                </c:pt>
                <c:pt idx="4937">
                  <c:v>9.1760016548758067E-2</c:v>
                </c:pt>
                <c:pt idx="4938">
                  <c:v>0.24164648924732454</c:v>
                </c:pt>
                <c:pt idx="4939">
                  <c:v>5.8264757664278459E-3</c:v>
                </c:pt>
                <c:pt idx="4940">
                  <c:v>7.1257825449608376E-6</c:v>
                </c:pt>
                <c:pt idx="4941">
                  <c:v>5.564295120037417E-4</c:v>
                </c:pt>
                <c:pt idx="4942">
                  <c:v>0.94197251049291686</c:v>
                </c:pt>
                <c:pt idx="4943">
                  <c:v>0.75712610491873866</c:v>
                </c:pt>
                <c:pt idx="4944">
                  <c:v>0.14988682804479142</c:v>
                </c:pt>
                <c:pt idx="4945">
                  <c:v>1.0815963699121857E-2</c:v>
                </c:pt>
                <c:pt idx="4946">
                  <c:v>7.6749609867228161E-4</c:v>
                </c:pt>
                <c:pt idx="4947">
                  <c:v>2.0316624183338476E-5</c:v>
                </c:pt>
                <c:pt idx="4948">
                  <c:v>4.2292259189655242E-2</c:v>
                </c:pt>
                <c:pt idx="4949">
                  <c:v>8.2263420535783477E-2</c:v>
                </c:pt>
                <c:pt idx="4950">
                  <c:v>0.71930256709337548</c:v>
                </c:pt>
                <c:pt idx="4951">
                  <c:v>1.4598261947441353E-6</c:v>
                </c:pt>
                <c:pt idx="4952">
                  <c:v>0.7593598962307444</c:v>
                </c:pt>
                <c:pt idx="4953">
                  <c:v>4.351477874166872E-6</c:v>
                </c:pt>
                <c:pt idx="4954">
                  <c:v>2.0774598272754725E-9</c:v>
                </c:pt>
                <c:pt idx="4955">
                  <c:v>1.6198946509823806E-3</c:v>
                </c:pt>
                <c:pt idx="4956">
                  <c:v>2.477995485620697E-2</c:v>
                </c:pt>
                <c:pt idx="4957">
                  <c:v>1.8733698949826322E-3</c:v>
                </c:pt>
                <c:pt idx="4958">
                  <c:v>1.0556771672640157E-6</c:v>
                </c:pt>
                <c:pt idx="4959">
                  <c:v>2.0882716019467697E-2</c:v>
                </c:pt>
                <c:pt idx="4960">
                  <c:v>8.8128470978733001E-3</c:v>
                </c:pt>
                <c:pt idx="4961">
                  <c:v>0.12540941946675613</c:v>
                </c:pt>
                <c:pt idx="4962">
                  <c:v>4.4850753015850587E-8</c:v>
                </c:pt>
                <c:pt idx="4963">
                  <c:v>2.7819388953869821E-9</c:v>
                </c:pt>
                <c:pt idx="4964">
                  <c:v>2.5860819838648678E-4</c:v>
                </c:pt>
                <c:pt idx="4965">
                  <c:v>3.3319772345029482E-3</c:v>
                </c:pt>
                <c:pt idx="4966">
                  <c:v>6.7840442307959384E-5</c:v>
                </c:pt>
                <c:pt idx="4967">
                  <c:v>1.7213851961310855E-5</c:v>
                </c:pt>
                <c:pt idx="4968">
                  <c:v>3.0798401357080233E-4</c:v>
                </c:pt>
                <c:pt idx="4969">
                  <c:v>4.0826715733877683E-6</c:v>
                </c:pt>
                <c:pt idx="4970">
                  <c:v>6.6240534074961314E-7</c:v>
                </c:pt>
                <c:pt idx="4971">
                  <c:v>0.51161532224339912</c:v>
                </c:pt>
                <c:pt idx="4972">
                  <c:v>3.1120342981427968E-4</c:v>
                </c:pt>
                <c:pt idx="4973">
                  <c:v>0.76638811246254779</c:v>
                </c:pt>
                <c:pt idx="4974">
                  <c:v>2.4241613056476767E-6</c:v>
                </c:pt>
                <c:pt idx="4975">
                  <c:v>0.41650962079714132</c:v>
                </c:pt>
                <c:pt idx="4976">
                  <c:v>1.2965524549376792</c:v>
                </c:pt>
                <c:pt idx="4977">
                  <c:v>7.2663056542321584E-5</c:v>
                </c:pt>
                <c:pt idx="4978">
                  <c:v>9.1089170462140935E-8</c:v>
                </c:pt>
                <c:pt idx="4979">
                  <c:v>8.5681505190941157E-2</c:v>
                </c:pt>
                <c:pt idx="4980">
                  <c:v>0.21359970453272145</c:v>
                </c:pt>
                <c:pt idx="4981">
                  <c:v>9.1141714344380436E-3</c:v>
                </c:pt>
                <c:pt idx="4982">
                  <c:v>8.3413329728059968E-2</c:v>
                </c:pt>
                <c:pt idx="4983">
                  <c:v>0.20557727952264884</c:v>
                </c:pt>
                <c:pt idx="4984">
                  <c:v>0.24611137771046768</c:v>
                </c:pt>
                <c:pt idx="4985">
                  <c:v>0.12058602236549976</c:v>
                </c:pt>
                <c:pt idx="4986">
                  <c:v>0.42224611664430073</c:v>
                </c:pt>
                <c:pt idx="4987">
                  <c:v>0.80515234078991516</c:v>
                </c:pt>
                <c:pt idx="4988">
                  <c:v>4.4391834201130032E-4</c:v>
                </c:pt>
                <c:pt idx="4989">
                  <c:v>0.25062767179061596</c:v>
                </c:pt>
                <c:pt idx="4990">
                  <c:v>5.1613628955039033E-4</c:v>
                </c:pt>
                <c:pt idx="4991">
                  <c:v>1.1593531856293016</c:v>
                </c:pt>
                <c:pt idx="4992">
                  <c:v>7.2212532966493811E-2</c:v>
                </c:pt>
                <c:pt idx="4993">
                  <c:v>6.2517173152530314E-9</c:v>
                </c:pt>
                <c:pt idx="4994">
                  <c:v>4.8551255354112866E-10</c:v>
                </c:pt>
                <c:pt idx="4995">
                  <c:v>4.1865242334984459E-3</c:v>
                </c:pt>
                <c:pt idx="4996">
                  <c:v>4.3092189417667454E-3</c:v>
                </c:pt>
                <c:pt idx="4997">
                  <c:v>0.92656153347828618</c:v>
                </c:pt>
                <c:pt idx="4998">
                  <c:v>0.74259493343146288</c:v>
                </c:pt>
                <c:pt idx="4999">
                  <c:v>6.2720564351002165E-5</c:v>
                </c:pt>
                <c:pt idx="5000">
                  <c:v>7.7932971180473515E-2</c:v>
                </c:pt>
                <c:pt idx="5001">
                  <c:v>1.1032815541774694E-2</c:v>
                </c:pt>
                <c:pt idx="5002">
                  <c:v>5.754512214093591E-4</c:v>
                </c:pt>
                <c:pt idx="5003">
                  <c:v>8.1251887922001711E-5</c:v>
                </c:pt>
                <c:pt idx="5004">
                  <c:v>0.21006141785805638</c:v>
                </c:pt>
                <c:pt idx="5005">
                  <c:v>0.39236323259396721</c:v>
                </c:pt>
                <c:pt idx="5006">
                  <c:v>4.2354343548639641E-9</c:v>
                </c:pt>
                <c:pt idx="5007">
                  <c:v>0.43033352599417396</c:v>
                </c:pt>
                <c:pt idx="5008">
                  <c:v>7.6876882029907029E-2</c:v>
                </c:pt>
                <c:pt idx="5009">
                  <c:v>0.17911913843267435</c:v>
                </c:pt>
                <c:pt idx="5010">
                  <c:v>0.12214269481963214</c:v>
                </c:pt>
                <c:pt idx="5011">
                  <c:v>2.4056450495917862E-11</c:v>
                </c:pt>
                <c:pt idx="5012">
                  <c:v>0.21685728322905851</c:v>
                </c:pt>
                <c:pt idx="5013">
                  <c:v>1.2041481347271074E-7</c:v>
                </c:pt>
                <c:pt idx="5014">
                  <c:v>0.717057183315854</c:v>
                </c:pt>
                <c:pt idx="5015">
                  <c:v>0.31714408035543024</c:v>
                </c:pt>
                <c:pt idx="5016">
                  <c:v>3.006334438113636E-4</c:v>
                </c:pt>
                <c:pt idx="5017">
                  <c:v>9.3698662159247027E-3</c:v>
                </c:pt>
                <c:pt idx="5018">
                  <c:v>1.2968719943795839</c:v>
                </c:pt>
                <c:pt idx="5019">
                  <c:v>7.5487005932180825E-3</c:v>
                </c:pt>
                <c:pt idx="5020">
                  <c:v>1.317889981893487E-2</c:v>
                </c:pt>
                <c:pt idx="5021">
                  <c:v>0.13348169916768929</c:v>
                </c:pt>
                <c:pt idx="5022">
                  <c:v>0.84695107799379554</c:v>
                </c:pt>
                <c:pt idx="5023">
                  <c:v>3.943737747017266E-2</c:v>
                </c:pt>
                <c:pt idx="5024">
                  <c:v>2.1726783373044629E-3</c:v>
                </c:pt>
                <c:pt idx="5025">
                  <c:v>2.5615848980357062E-5</c:v>
                </c:pt>
                <c:pt idx="5026">
                  <c:v>6.5651956936651238E-3</c:v>
                </c:pt>
                <c:pt idx="5027">
                  <c:v>0.71881266969962299</c:v>
                </c:pt>
                <c:pt idx="5028">
                  <c:v>0.76520153513182299</c:v>
                </c:pt>
                <c:pt idx="5029">
                  <c:v>7.6815666646795431E-3</c:v>
                </c:pt>
                <c:pt idx="5030">
                  <c:v>4.7767082952472877E-3</c:v>
                </c:pt>
                <c:pt idx="5031">
                  <c:v>0.32606449461398829</c:v>
                </c:pt>
                <c:pt idx="5032">
                  <c:v>9.516096401377174E-5</c:v>
                </c:pt>
                <c:pt idx="5033">
                  <c:v>0.79563295154001001</c:v>
                </c:pt>
                <c:pt idx="5034">
                  <c:v>0.14318177403933846</c:v>
                </c:pt>
                <c:pt idx="5035">
                  <c:v>0.49789162341940224</c:v>
                </c:pt>
                <c:pt idx="5036">
                  <c:v>0.14474505527507359</c:v>
                </c:pt>
                <c:pt idx="5037">
                  <c:v>1.2833966034242252</c:v>
                </c:pt>
                <c:pt idx="5038">
                  <c:v>0.36047725391613999</c:v>
                </c:pt>
                <c:pt idx="5039">
                  <c:v>1.9331911197212749E-6</c:v>
                </c:pt>
                <c:pt idx="5040">
                  <c:v>4.0603178188625708E-4</c:v>
                </c:pt>
                <c:pt idx="5041">
                  <c:v>9.1712300049593071E-4</c:v>
                </c:pt>
                <c:pt idx="5042">
                  <c:v>2.3139871034134802E-2</c:v>
                </c:pt>
                <c:pt idx="5043">
                  <c:v>0.23562326464219188</c:v>
                </c:pt>
                <c:pt idx="5044">
                  <c:v>0.59049314510944784</c:v>
                </c:pt>
                <c:pt idx="5045">
                  <c:v>0.31650524834753918</c:v>
                </c:pt>
                <c:pt idx="5046">
                  <c:v>2.0440083510220031E-5</c:v>
                </c:pt>
                <c:pt idx="5047">
                  <c:v>1.5968930085643703E-4</c:v>
                </c:pt>
                <c:pt idx="5048">
                  <c:v>3.8046153570605738E-4</c:v>
                </c:pt>
                <c:pt idx="5049">
                  <c:v>6.2723408373440291E-5</c:v>
                </c:pt>
                <c:pt idx="5050">
                  <c:v>0.14950215744927128</c:v>
                </c:pt>
                <c:pt idx="5051">
                  <c:v>1.2275552255225723E-2</c:v>
                </c:pt>
                <c:pt idx="5052">
                  <c:v>5.0288109030421968E-2</c:v>
                </c:pt>
                <c:pt idx="5053">
                  <c:v>0.59443747446733863</c:v>
                </c:pt>
                <c:pt idx="5054">
                  <c:v>0.45951327006622</c:v>
                </c:pt>
                <c:pt idx="5055">
                  <c:v>1.6904950598315498E-3</c:v>
                </c:pt>
                <c:pt idx="5056">
                  <c:v>8.8149279481488553E-6</c:v>
                </c:pt>
                <c:pt idx="5057">
                  <c:v>2.1947130799327658E-2</c:v>
                </c:pt>
                <c:pt idx="5058">
                  <c:v>1.0473020604343917</c:v>
                </c:pt>
                <c:pt idx="5059">
                  <c:v>0.39523791464263219</c:v>
                </c:pt>
                <c:pt idx="5060">
                  <c:v>4.3275101550957971E-10</c:v>
                </c:pt>
                <c:pt idx="5061">
                  <c:v>1.0638184463934484E-4</c:v>
                </c:pt>
                <c:pt idx="5062">
                  <c:v>6.355676675794941E-3</c:v>
                </c:pt>
                <c:pt idx="5063">
                  <c:v>3.2797345619089795E-4</c:v>
                </c:pt>
                <c:pt idx="5064">
                  <c:v>1.2909667900163786</c:v>
                </c:pt>
                <c:pt idx="5065">
                  <c:v>3.1149996746594878E-5</c:v>
                </c:pt>
                <c:pt idx="5066">
                  <c:v>5.3367145319037114E-3</c:v>
                </c:pt>
                <c:pt idx="5067">
                  <c:v>0.30018556951282854</c:v>
                </c:pt>
                <c:pt idx="5068">
                  <c:v>0.32464927372666874</c:v>
                </c:pt>
                <c:pt idx="5069">
                  <c:v>0.18010188285609835</c:v>
                </c:pt>
                <c:pt idx="5070">
                  <c:v>1.2430875719470166E-6</c:v>
                </c:pt>
                <c:pt idx="5071">
                  <c:v>7.7282262251387795E-3</c:v>
                </c:pt>
                <c:pt idx="5072">
                  <c:v>7.0103768434914056E-3</c:v>
                </c:pt>
                <c:pt idx="5073">
                  <c:v>0.77226489084882532</c:v>
                </c:pt>
                <c:pt idx="5074">
                  <c:v>5.5542488593364352E-2</c:v>
                </c:pt>
                <c:pt idx="5075">
                  <c:v>0.6543618379666617</c:v>
                </c:pt>
                <c:pt idx="5076">
                  <c:v>6.611397406856718E-6</c:v>
                </c:pt>
                <c:pt idx="5077">
                  <c:v>1.2608673272674304</c:v>
                </c:pt>
                <c:pt idx="5078">
                  <c:v>0.67194637300930327</c:v>
                </c:pt>
                <c:pt idx="5079">
                  <c:v>0.83066566147664955</c:v>
                </c:pt>
                <c:pt idx="5080">
                  <c:v>6.0693006827056793E-5</c:v>
                </c:pt>
                <c:pt idx="5081">
                  <c:v>0.3258304336780769</c:v>
                </c:pt>
                <c:pt idx="5082">
                  <c:v>0.937280176081012</c:v>
                </c:pt>
                <c:pt idx="5083">
                  <c:v>8.8210301448417051E-3</c:v>
                </c:pt>
                <c:pt idx="5084">
                  <c:v>0.54915462250268376</c:v>
                </c:pt>
                <c:pt idx="5085">
                  <c:v>0.42554172623082914</c:v>
                </c:pt>
                <c:pt idx="5086">
                  <c:v>5.8665958919880577E-3</c:v>
                </c:pt>
                <c:pt idx="5087">
                  <c:v>1.4824681729587858E-2</c:v>
                </c:pt>
                <c:pt idx="5088">
                  <c:v>3.5719591041259237E-5</c:v>
                </c:pt>
                <c:pt idx="5089">
                  <c:v>6.2606415610788835E-6</c:v>
                </c:pt>
                <c:pt idx="5090">
                  <c:v>0.21259025548348837</c:v>
                </c:pt>
                <c:pt idx="5091">
                  <c:v>1.1286238088436125E-2</c:v>
                </c:pt>
                <c:pt idx="5092">
                  <c:v>7.948883292156514E-8</c:v>
                </c:pt>
                <c:pt idx="5093">
                  <c:v>3.4189530148599886E-5</c:v>
                </c:pt>
                <c:pt idx="5094">
                  <c:v>5.4802840826944338E-2</c:v>
                </c:pt>
                <c:pt idx="5095">
                  <c:v>4.8127255031509452E-10</c:v>
                </c:pt>
                <c:pt idx="5096">
                  <c:v>0.96983281294574364</c:v>
                </c:pt>
                <c:pt idx="5097">
                  <c:v>4.9738467372160353E-2</c:v>
                </c:pt>
                <c:pt idx="5098">
                  <c:v>8.0276886646209675E-2</c:v>
                </c:pt>
                <c:pt idx="5099">
                  <c:v>0.27704290620630434</c:v>
                </c:pt>
                <c:pt idx="5100">
                  <c:v>1.2962853678177258E-4</c:v>
                </c:pt>
                <c:pt idx="5101">
                  <c:v>0.7529899668510982</c:v>
                </c:pt>
                <c:pt idx="5102">
                  <c:v>2.8278620339074335E-2</c:v>
                </c:pt>
                <c:pt idx="5103">
                  <c:v>0.38172400166787401</c:v>
                </c:pt>
                <c:pt idx="5104">
                  <c:v>1.2872470260107634E-2</c:v>
                </c:pt>
                <c:pt idx="5105">
                  <c:v>0.72574320492268751</c:v>
                </c:pt>
                <c:pt idx="5106">
                  <c:v>1.7923607830411545E-6</c:v>
                </c:pt>
                <c:pt idx="5107">
                  <c:v>6.3727106244668152E-3</c:v>
                </c:pt>
                <c:pt idx="5108">
                  <c:v>1.3352037278146694E-2</c:v>
                </c:pt>
                <c:pt idx="5109">
                  <c:v>4.4640119265712926E-4</c:v>
                </c:pt>
                <c:pt idx="5110">
                  <c:v>1.2371943978862997E-2</c:v>
                </c:pt>
                <c:pt idx="5111">
                  <c:v>1.0341015982836858E-3</c:v>
                </c:pt>
                <c:pt idx="5112">
                  <c:v>4.2392543310567187E-5</c:v>
                </c:pt>
                <c:pt idx="5113">
                  <c:v>4.6259183807478097E-3</c:v>
                </c:pt>
                <c:pt idx="5114">
                  <c:v>0.23028156920249135</c:v>
                </c:pt>
                <c:pt idx="5115">
                  <c:v>8.1180355551387778E-2</c:v>
                </c:pt>
                <c:pt idx="5116">
                  <c:v>8.2831256824236629E-2</c:v>
                </c:pt>
                <c:pt idx="5117">
                  <c:v>9.1182688240729661E-5</c:v>
                </c:pt>
                <c:pt idx="5118">
                  <c:v>7.9987114500327519E-4</c:v>
                </c:pt>
                <c:pt idx="5119">
                  <c:v>3.0840551462292089E-3</c:v>
                </c:pt>
                <c:pt idx="5120">
                  <c:v>2.6952624276851883E-2</c:v>
                </c:pt>
                <c:pt idx="5121">
                  <c:v>0.2775481525275354</c:v>
                </c:pt>
                <c:pt idx="5122">
                  <c:v>0.1156852284288335</c:v>
                </c:pt>
                <c:pt idx="5123">
                  <c:v>0.19521305257528165</c:v>
                </c:pt>
                <c:pt idx="5124">
                  <c:v>3.663603746626768E-2</c:v>
                </c:pt>
                <c:pt idx="5125">
                  <c:v>9.7100038598439117E-2</c:v>
                </c:pt>
                <c:pt idx="5126">
                  <c:v>4.8360380533425841E-4</c:v>
                </c:pt>
                <c:pt idx="5127">
                  <c:v>2.9371313722350624E-4</c:v>
                </c:pt>
                <c:pt idx="5128">
                  <c:v>3.3815221548951657E-5</c:v>
                </c:pt>
                <c:pt idx="5129">
                  <c:v>1.4816032067129574E-4</c:v>
                </c:pt>
                <c:pt idx="5130">
                  <c:v>2.6002548023528909E-6</c:v>
                </c:pt>
                <c:pt idx="5131">
                  <c:v>1.0482915308826267E-6</c:v>
                </c:pt>
                <c:pt idx="5132">
                  <c:v>0.16595300865157472</c:v>
                </c:pt>
                <c:pt idx="5133">
                  <c:v>1.1124729102319457</c:v>
                </c:pt>
                <c:pt idx="5134">
                  <c:v>0.11911604698018932</c:v>
                </c:pt>
                <c:pt idx="5135">
                  <c:v>1.1338533020572934</c:v>
                </c:pt>
                <c:pt idx="5136">
                  <c:v>0.58507334935503086</c:v>
                </c:pt>
                <c:pt idx="5137">
                  <c:v>2.5758115122806235E-6</c:v>
                </c:pt>
                <c:pt idx="5138">
                  <c:v>2.5885502221030673E-4</c:v>
                </c:pt>
                <c:pt idx="5139">
                  <c:v>3.0597026411342894E-3</c:v>
                </c:pt>
                <c:pt idx="5140">
                  <c:v>4.8418864099462785E-4</c:v>
                </c:pt>
                <c:pt idx="5141">
                  <c:v>1.3797708291294878E-10</c:v>
                </c:pt>
                <c:pt idx="5142">
                  <c:v>8.3322305756804258E-4</c:v>
                </c:pt>
                <c:pt idx="5143">
                  <c:v>0.19330280716279571</c:v>
                </c:pt>
                <c:pt idx="5144">
                  <c:v>2.8128637651310393E-3</c:v>
                </c:pt>
                <c:pt idx="5145">
                  <c:v>0.19216781434568805</c:v>
                </c:pt>
                <c:pt idx="5146">
                  <c:v>8.7862946758922537E-3</c:v>
                </c:pt>
                <c:pt idx="5147">
                  <c:v>3.2824963648392331E-4</c:v>
                </c:pt>
                <c:pt idx="5148">
                  <c:v>2.7065087245366302E-4</c:v>
                </c:pt>
                <c:pt idx="5149">
                  <c:v>2.4455108614755739E-2</c:v>
                </c:pt>
                <c:pt idx="5150">
                  <c:v>0.81355375037913447</c:v>
                </c:pt>
                <c:pt idx="5151">
                  <c:v>6.3268354316449824E-2</c:v>
                </c:pt>
                <c:pt idx="5152">
                  <c:v>0.1682137184267441</c:v>
                </c:pt>
                <c:pt idx="5153">
                  <c:v>0.15925347934289175</c:v>
                </c:pt>
                <c:pt idx="5154">
                  <c:v>0.38615488484932259</c:v>
                </c:pt>
                <c:pt idx="5155">
                  <c:v>5.9623512430807973E-5</c:v>
                </c:pt>
                <c:pt idx="5156">
                  <c:v>1.363923498745684E-3</c:v>
                </c:pt>
                <c:pt idx="5157">
                  <c:v>0.33013968340787836</c:v>
                </c:pt>
                <c:pt idx="5158">
                  <c:v>2.303525674665676E-3</c:v>
                </c:pt>
                <c:pt idx="5159">
                  <c:v>0.14523506171635217</c:v>
                </c:pt>
                <c:pt idx="5160">
                  <c:v>5.2216283471125668E-3</c:v>
                </c:pt>
                <c:pt idx="5161">
                  <c:v>3.7549513274381779E-11</c:v>
                </c:pt>
                <c:pt idx="5162">
                  <c:v>0.17942983911673135</c:v>
                </c:pt>
                <c:pt idx="5163">
                  <c:v>1.6424390278850223E-5</c:v>
                </c:pt>
                <c:pt idx="5164">
                  <c:v>9.799503973513808E-4</c:v>
                </c:pt>
                <c:pt idx="5165">
                  <c:v>5.0430021993476203E-5</c:v>
                </c:pt>
                <c:pt idx="5166">
                  <c:v>1.2455448596147085</c:v>
                </c:pt>
                <c:pt idx="5167">
                  <c:v>0.3503299503701815</c:v>
                </c:pt>
                <c:pt idx="5168">
                  <c:v>2.5588171015277998E-5</c:v>
                </c:pt>
                <c:pt idx="5169">
                  <c:v>0</c:v>
                </c:pt>
                <c:pt idx="5170">
                  <c:v>7.4681166032728981E-3</c:v>
                </c:pt>
                <c:pt idx="5171">
                  <c:v>6.3234725759915539E-2</c:v>
                </c:pt>
                <c:pt idx="5172">
                  <c:v>0.25169986387589111</c:v>
                </c:pt>
                <c:pt idx="5173">
                  <c:v>0.20628633478754213</c:v>
                </c:pt>
                <c:pt idx="5174">
                  <c:v>1.1751183611349527E-10</c:v>
                </c:pt>
                <c:pt idx="5175">
                  <c:v>6.3335509233642874E-10</c:v>
                </c:pt>
                <c:pt idx="5176">
                  <c:v>3.5267940154598262E-2</c:v>
                </c:pt>
                <c:pt idx="5177">
                  <c:v>1.3311793643860754E-4</c:v>
                </c:pt>
                <c:pt idx="5178">
                  <c:v>8.5611131484719695E-3</c:v>
                </c:pt>
                <c:pt idx="5179">
                  <c:v>0.11745740028049997</c:v>
                </c:pt>
                <c:pt idx="5180">
                  <c:v>3.8316189075228097E-3</c:v>
                </c:pt>
                <c:pt idx="5181">
                  <c:v>7.7280786330260424E-3</c:v>
                </c:pt>
                <c:pt idx="5182">
                  <c:v>0.12079956433266566</c:v>
                </c:pt>
                <c:pt idx="5183">
                  <c:v>0.1732149899737242</c:v>
                </c:pt>
                <c:pt idx="5184">
                  <c:v>1.8885175463304139E-2</c:v>
                </c:pt>
                <c:pt idx="5185">
                  <c:v>2.2813056302238685E-4</c:v>
                </c:pt>
                <c:pt idx="5186">
                  <c:v>2.0936306897010695E-8</c:v>
                </c:pt>
                <c:pt idx="5187">
                  <c:v>6.814758926649058E-5</c:v>
                </c:pt>
                <c:pt idx="5188">
                  <c:v>2.4280418261158834E-4</c:v>
                </c:pt>
                <c:pt idx="5189">
                  <c:v>2.0149899544817832E-2</c:v>
                </c:pt>
                <c:pt idx="5190">
                  <c:v>0.13087784539865385</c:v>
                </c:pt>
                <c:pt idx="5191">
                  <c:v>0.1165111956970248</c:v>
                </c:pt>
                <c:pt idx="5192">
                  <c:v>7.8143627028674556E-2</c:v>
                </c:pt>
                <c:pt idx="5193">
                  <c:v>2.8306484876461366E-5</c:v>
                </c:pt>
                <c:pt idx="5194">
                  <c:v>0.21495416916375185</c:v>
                </c:pt>
                <c:pt idx="5195">
                  <c:v>4.762483219820814E-3</c:v>
                </c:pt>
                <c:pt idx="5196">
                  <c:v>1.2765218249331864</c:v>
                </c:pt>
                <c:pt idx="5197">
                  <c:v>0.1149657195478183</c:v>
                </c:pt>
                <c:pt idx="5198">
                  <c:v>7.8426221958682266E-3</c:v>
                </c:pt>
                <c:pt idx="5199">
                  <c:v>0</c:v>
                </c:pt>
                <c:pt idx="5200">
                  <c:v>0</c:v>
                </c:pt>
                <c:pt idx="5201">
                  <c:v>4.719216547986163E-5</c:v>
                </c:pt>
                <c:pt idx="5202">
                  <c:v>0.11401122952769856</c:v>
                </c:pt>
                <c:pt idx="5203">
                  <c:v>0.78300041550931265</c:v>
                </c:pt>
                <c:pt idx="5204">
                  <c:v>0.57525468342694441</c:v>
                </c:pt>
                <c:pt idx="5205">
                  <c:v>1.0328488551049486E-5</c:v>
                </c:pt>
                <c:pt idx="5206">
                  <c:v>0.27984022055406998</c:v>
                </c:pt>
                <c:pt idx="5207">
                  <c:v>0.43767764171071827</c:v>
                </c:pt>
                <c:pt idx="5208">
                  <c:v>0.10002843128961178</c:v>
                </c:pt>
                <c:pt idx="5209">
                  <c:v>1.8984714393365645E-9</c:v>
                </c:pt>
                <c:pt idx="5210">
                  <c:v>0.26003896515323432</c:v>
                </c:pt>
                <c:pt idx="5211">
                  <c:v>0.3059984684382645</c:v>
                </c:pt>
                <c:pt idx="5212">
                  <c:v>2.5618430889615341E-4</c:v>
                </c:pt>
                <c:pt idx="5213">
                  <c:v>4.5187354553270477E-5</c:v>
                </c:pt>
                <c:pt idx="5214">
                  <c:v>0.5436705241217159</c:v>
                </c:pt>
                <c:pt idx="5215">
                  <c:v>0.17966792894495195</c:v>
                </c:pt>
                <c:pt idx="5216">
                  <c:v>1.1021131800319297E-3</c:v>
                </c:pt>
                <c:pt idx="5217">
                  <c:v>1.5014928303745298E-6</c:v>
                </c:pt>
                <c:pt idx="5218">
                  <c:v>4.5331206410643886E-2</c:v>
                </c:pt>
                <c:pt idx="5219">
                  <c:v>4.675035331862144E-7</c:v>
                </c:pt>
                <c:pt idx="5220">
                  <c:v>3.1085840233401232E-2</c:v>
                </c:pt>
                <c:pt idx="5221">
                  <c:v>1.0821301825255047E-4</c:v>
                </c:pt>
                <c:pt idx="5222">
                  <c:v>0.2000652871178781</c:v>
                </c:pt>
                <c:pt idx="5223">
                  <c:v>5.2654415082625944E-3</c:v>
                </c:pt>
                <c:pt idx="5224">
                  <c:v>0.56260160395095615</c:v>
                </c:pt>
                <c:pt idx="5225">
                  <c:v>3.1844369867768548E-3</c:v>
                </c:pt>
                <c:pt idx="5226">
                  <c:v>0.48120417991161302</c:v>
                </c:pt>
                <c:pt idx="5227">
                  <c:v>0.48816586999794914</c:v>
                </c:pt>
                <c:pt idx="5228">
                  <c:v>1.4731135816795821E-2</c:v>
                </c:pt>
                <c:pt idx="5229">
                  <c:v>0.37559653015815236</c:v>
                </c:pt>
                <c:pt idx="5230">
                  <c:v>3.1576665688008322E-5</c:v>
                </c:pt>
                <c:pt idx="5231">
                  <c:v>2.6905100895859651E-3</c:v>
                </c:pt>
                <c:pt idx="5232">
                  <c:v>8.1481549484930831E-6</c:v>
                </c:pt>
                <c:pt idx="5233">
                  <c:v>1.4724407166019197E-7</c:v>
                </c:pt>
                <c:pt idx="5234">
                  <c:v>2.9120387003353499E-2</c:v>
                </c:pt>
                <c:pt idx="5235">
                  <c:v>2.2188210677981264E-12</c:v>
                </c:pt>
                <c:pt idx="5236">
                  <c:v>1.6796904257180161E-2</c:v>
                </c:pt>
                <c:pt idx="5237">
                  <c:v>3.4765805923018346E-4</c:v>
                </c:pt>
                <c:pt idx="5238">
                  <c:v>3.0832628381675557E-8</c:v>
                </c:pt>
                <c:pt idx="5239">
                  <c:v>1.2400433835226514</c:v>
                </c:pt>
                <c:pt idx="5240">
                  <c:v>6.6423360978699864E-9</c:v>
                </c:pt>
                <c:pt idx="5241">
                  <c:v>1.959275106856978E-3</c:v>
                </c:pt>
                <c:pt idx="5242">
                  <c:v>0.4504452511051304</c:v>
                </c:pt>
                <c:pt idx="5243">
                  <c:v>1.9658285395354268E-2</c:v>
                </c:pt>
                <c:pt idx="5244">
                  <c:v>0.67689296352347983</c:v>
                </c:pt>
                <c:pt idx="5245">
                  <c:v>3.859807211333624E-4</c:v>
                </c:pt>
                <c:pt idx="5246">
                  <c:v>0.54052356514844291</c:v>
                </c:pt>
                <c:pt idx="5247">
                  <c:v>1.1238103352573084E-7</c:v>
                </c:pt>
                <c:pt idx="5248">
                  <c:v>1.5394932041950946E-2</c:v>
                </c:pt>
                <c:pt idx="5249">
                  <c:v>0.44866760769932529</c:v>
                </c:pt>
                <c:pt idx="5250">
                  <c:v>5.5319351829341747E-3</c:v>
                </c:pt>
                <c:pt idx="5251">
                  <c:v>7.8506967453488286E-3</c:v>
                </c:pt>
                <c:pt idx="5252">
                  <c:v>4.2584408686547584E-4</c:v>
                </c:pt>
                <c:pt idx="5253">
                  <c:v>1.0424311714270322E-3</c:v>
                </c:pt>
                <c:pt idx="5254">
                  <c:v>3.393774903262884E-2</c:v>
                </c:pt>
                <c:pt idx="5255">
                  <c:v>2.2291837176294738E-2</c:v>
                </c:pt>
                <c:pt idx="5256">
                  <c:v>1.6894547032167138E-4</c:v>
                </c:pt>
                <c:pt idx="5257">
                  <c:v>6.9071287261626992E-5</c:v>
                </c:pt>
                <c:pt idx="5258">
                  <c:v>5.4338058050672983E-3</c:v>
                </c:pt>
                <c:pt idx="5259">
                  <c:v>1.7285087674268793E-12</c:v>
                </c:pt>
                <c:pt idx="5260">
                  <c:v>3.3623038858645107E-2</c:v>
                </c:pt>
                <c:pt idx="5261">
                  <c:v>8.1230498554687839E-4</c:v>
                </c:pt>
                <c:pt idx="5262">
                  <c:v>2.8909598083083014E-2</c:v>
                </c:pt>
                <c:pt idx="5263">
                  <c:v>3.2596558095820412E-4</c:v>
                </c:pt>
                <c:pt idx="5264">
                  <c:v>0.11173615753209416</c:v>
                </c:pt>
                <c:pt idx="5265">
                  <c:v>5.4465426434949473E-5</c:v>
                </c:pt>
                <c:pt idx="5266">
                  <c:v>7.780872457291016E-2</c:v>
                </c:pt>
                <c:pt idx="5267">
                  <c:v>1.7118091847364236E-2</c:v>
                </c:pt>
                <c:pt idx="5268">
                  <c:v>9.9661722693170599E-2</c:v>
                </c:pt>
                <c:pt idx="5269">
                  <c:v>6.4218528284798338E-3</c:v>
                </c:pt>
                <c:pt idx="5270">
                  <c:v>1.2504827541478079E-2</c:v>
                </c:pt>
                <c:pt idx="5271">
                  <c:v>1.6842102958065021E-3</c:v>
                </c:pt>
                <c:pt idx="5272">
                  <c:v>2.2068923215548375E-2</c:v>
                </c:pt>
                <c:pt idx="5273">
                  <c:v>2.7585061258332616E-5</c:v>
                </c:pt>
                <c:pt idx="5274">
                  <c:v>1.0507082180671453E-3</c:v>
                </c:pt>
                <c:pt idx="5275">
                  <c:v>0.20104760046879014</c:v>
                </c:pt>
                <c:pt idx="5276">
                  <c:v>5.061257363539387E-2</c:v>
                </c:pt>
                <c:pt idx="5277">
                  <c:v>6.4963921580244305E-2</c:v>
                </c:pt>
                <c:pt idx="5278">
                  <c:v>3.1688739632905777E-2</c:v>
                </c:pt>
                <c:pt idx="5279">
                  <c:v>1.2449156583158523E-8</c:v>
                </c:pt>
                <c:pt idx="5280">
                  <c:v>5.4588847443433114E-4</c:v>
                </c:pt>
                <c:pt idx="5281">
                  <c:v>4.279582899858695E-2</c:v>
                </c:pt>
                <c:pt idx="5282">
                  <c:v>0.28951671036563636</c:v>
                </c:pt>
                <c:pt idx="5283">
                  <c:v>0.19312070616687435</c:v>
                </c:pt>
                <c:pt idx="5284">
                  <c:v>9.807251367516364E-3</c:v>
                </c:pt>
                <c:pt idx="5285">
                  <c:v>3.054045441455935E-2</c:v>
                </c:pt>
                <c:pt idx="5286">
                  <c:v>0.85564416770046037</c:v>
                </c:pt>
                <c:pt idx="5287">
                  <c:v>0.40231220933263706</c:v>
                </c:pt>
                <c:pt idx="5288">
                  <c:v>1.7418913780283488E-2</c:v>
                </c:pt>
                <c:pt idx="5289">
                  <c:v>0.15043210382495645</c:v>
                </c:pt>
                <c:pt idx="5290">
                  <c:v>0.43384719263053606</c:v>
                </c:pt>
                <c:pt idx="5291">
                  <c:v>6.8716845815993494E-2</c:v>
                </c:pt>
                <c:pt idx="5292">
                  <c:v>0.11149297684536871</c:v>
                </c:pt>
                <c:pt idx="5293">
                  <c:v>1.9259758051311064E-6</c:v>
                </c:pt>
                <c:pt idx="5294">
                  <c:v>6.9596168589895924E-2</c:v>
                </c:pt>
                <c:pt idx="5295">
                  <c:v>1.1369665460868839</c:v>
                </c:pt>
                <c:pt idx="5296">
                  <c:v>0.59333961822182091</c:v>
                </c:pt>
                <c:pt idx="5297">
                  <c:v>0.71631138407404826</c:v>
                </c:pt>
                <c:pt idx="5298">
                  <c:v>0.40556835229318716</c:v>
                </c:pt>
                <c:pt idx="5299">
                  <c:v>0.95175530569484024</c:v>
                </c:pt>
                <c:pt idx="5300">
                  <c:v>7.8308817094833852E-2</c:v>
                </c:pt>
                <c:pt idx="5301">
                  <c:v>4.118856126886377E-2</c:v>
                </c:pt>
                <c:pt idx="5302">
                  <c:v>1.5440585716248647E-3</c:v>
                </c:pt>
                <c:pt idx="5303">
                  <c:v>1.0067410373462613</c:v>
                </c:pt>
                <c:pt idx="5304">
                  <c:v>8.4259441753793025E-3</c:v>
                </c:pt>
                <c:pt idx="5305">
                  <c:v>3.153439901142182E-4</c:v>
                </c:pt>
                <c:pt idx="5306">
                  <c:v>3.9752442957666979E-2</c:v>
                </c:pt>
                <c:pt idx="5307">
                  <c:v>0.20733866483019825</c:v>
                </c:pt>
                <c:pt idx="5308">
                  <c:v>0.25092200988486096</c:v>
                </c:pt>
                <c:pt idx="5309">
                  <c:v>0.13463025174467477</c:v>
                </c:pt>
                <c:pt idx="5310">
                  <c:v>1.0771362183675015</c:v>
                </c:pt>
                <c:pt idx="5311">
                  <c:v>1.8643549747528951E-2</c:v>
                </c:pt>
                <c:pt idx="5312">
                  <c:v>0.7906464903086059</c:v>
                </c:pt>
                <c:pt idx="5313">
                  <c:v>0.12654645585951441</c:v>
                </c:pt>
                <c:pt idx="5314">
                  <c:v>6.7825324657272974E-6</c:v>
                </c:pt>
                <c:pt idx="5315">
                  <c:v>0.42039140112674295</c:v>
                </c:pt>
                <c:pt idx="5316">
                  <c:v>0.69921861382981687</c:v>
                </c:pt>
                <c:pt idx="5317">
                  <c:v>8.7332790011378952E-4</c:v>
                </c:pt>
                <c:pt idx="5318">
                  <c:v>0.17931249818679229</c:v>
                </c:pt>
                <c:pt idx="5319">
                  <c:v>4.2927093661786306E-4</c:v>
                </c:pt>
                <c:pt idx="5320">
                  <c:v>2.0358882601080306E-6</c:v>
                </c:pt>
                <c:pt idx="5321">
                  <c:v>2.501825797198021E-2</c:v>
                </c:pt>
                <c:pt idx="5322">
                  <c:v>0.72746053891362072</c:v>
                </c:pt>
                <c:pt idx="5323">
                  <c:v>0.22489669999202921</c:v>
                </c:pt>
                <c:pt idx="5324">
                  <c:v>2.3993532878832354E-4</c:v>
                </c:pt>
                <c:pt idx="5325">
                  <c:v>7.3302162697671666E-3</c:v>
                </c:pt>
                <c:pt idx="5326">
                  <c:v>4.6770996564751033E-2</c:v>
                </c:pt>
                <c:pt idx="5327">
                  <c:v>0.90229678267424795</c:v>
                </c:pt>
                <c:pt idx="5328">
                  <c:v>0.94178669020037553</c:v>
                </c:pt>
                <c:pt idx="5329">
                  <c:v>3.3212340691577039E-2</c:v>
                </c:pt>
                <c:pt idx="5330">
                  <c:v>3.260782009075478E-4</c:v>
                </c:pt>
                <c:pt idx="5331">
                  <c:v>9.3695559468305947E-3</c:v>
                </c:pt>
                <c:pt idx="5332">
                  <c:v>6.3824612837103084E-7</c:v>
                </c:pt>
                <c:pt idx="5333">
                  <c:v>0.18237263165490872</c:v>
                </c:pt>
                <c:pt idx="5334">
                  <c:v>9.1589184856889796E-9</c:v>
                </c:pt>
                <c:pt idx="5335">
                  <c:v>2.25411201730322E-3</c:v>
                </c:pt>
                <c:pt idx="5336">
                  <c:v>1.0534150001034315</c:v>
                </c:pt>
                <c:pt idx="5337">
                  <c:v>0.11768077688535326</c:v>
                </c:pt>
                <c:pt idx="5338">
                  <c:v>0.99640114878917574</c:v>
                </c:pt>
                <c:pt idx="5339">
                  <c:v>9.2510793862131055E-2</c:v>
                </c:pt>
                <c:pt idx="5340">
                  <c:v>0.9962842476656566</c:v>
                </c:pt>
                <c:pt idx="5341">
                  <c:v>5.3440070094899685E-4</c:v>
                </c:pt>
                <c:pt idx="5342">
                  <c:v>7.330426394269935E-5</c:v>
                </c:pt>
                <c:pt idx="5343">
                  <c:v>5.9032780680465559E-2</c:v>
                </c:pt>
                <c:pt idx="5344">
                  <c:v>7.1164019886589681E-7</c:v>
                </c:pt>
                <c:pt idx="5345">
                  <c:v>1.0791967526555515</c:v>
                </c:pt>
                <c:pt idx="5346">
                  <c:v>0.20442441154903493</c:v>
                </c:pt>
                <c:pt idx="5347">
                  <c:v>1.8703085564567939E-2</c:v>
                </c:pt>
                <c:pt idx="5348">
                  <c:v>0.32566373538622873</c:v>
                </c:pt>
                <c:pt idx="5349">
                  <c:v>1.492935114573402E-6</c:v>
                </c:pt>
                <c:pt idx="5350">
                  <c:v>2.3731791005058172E-3</c:v>
                </c:pt>
                <c:pt idx="5351">
                  <c:v>4.592663705741103E-4</c:v>
                </c:pt>
                <c:pt idx="5352">
                  <c:v>0.10597948900866849</c:v>
                </c:pt>
                <c:pt idx="5353">
                  <c:v>5.5501656699433397E-2</c:v>
                </c:pt>
                <c:pt idx="5354">
                  <c:v>5.8466911726429205E-2</c:v>
                </c:pt>
                <c:pt idx="5355">
                  <c:v>7.2413283138306464E-3</c:v>
                </c:pt>
                <c:pt idx="5356">
                  <c:v>0.6214704329531533</c:v>
                </c:pt>
                <c:pt idx="5357">
                  <c:v>8.2690601395141797E-3</c:v>
                </c:pt>
                <c:pt idx="5358">
                  <c:v>3.0800969840730284E-4</c:v>
                </c:pt>
                <c:pt idx="5359">
                  <c:v>9.2038593439197278E-3</c:v>
                </c:pt>
                <c:pt idx="5360">
                  <c:v>0.32270096434169088</c:v>
                </c:pt>
                <c:pt idx="5361">
                  <c:v>5.5075900062840093E-4</c:v>
                </c:pt>
                <c:pt idx="5362">
                  <c:v>2.9023948240282698E-9</c:v>
                </c:pt>
                <c:pt idx="5363">
                  <c:v>2.0161695946312154E-2</c:v>
                </c:pt>
                <c:pt idx="5364">
                  <c:v>3.4400461634212262E-8</c:v>
                </c:pt>
                <c:pt idx="5365">
                  <c:v>9.7419120856082245E-2</c:v>
                </c:pt>
                <c:pt idx="5366">
                  <c:v>2.7014049828377254E-2</c:v>
                </c:pt>
                <c:pt idx="5367">
                  <c:v>2.2536970205242849E-6</c:v>
                </c:pt>
                <c:pt idx="5368">
                  <c:v>0</c:v>
                </c:pt>
                <c:pt idx="5369">
                  <c:v>1.5043499499966785E-2</c:v>
                </c:pt>
                <c:pt idx="5370">
                  <c:v>1.1359843971019365E-2</c:v>
                </c:pt>
                <c:pt idx="5371">
                  <c:v>0.47282579118577039</c:v>
                </c:pt>
                <c:pt idx="5372">
                  <c:v>5.8952596121288788E-3</c:v>
                </c:pt>
                <c:pt idx="5373">
                  <c:v>0.91678683244872505</c:v>
                </c:pt>
                <c:pt idx="5374">
                  <c:v>6.7268392023510773E-2</c:v>
                </c:pt>
                <c:pt idx="5375">
                  <c:v>0.52552749119151165</c:v>
                </c:pt>
                <c:pt idx="5376">
                  <c:v>4.2868765420406565E-5</c:v>
                </c:pt>
                <c:pt idx="5377">
                  <c:v>1.1448013519202436E-12</c:v>
                </c:pt>
                <c:pt idx="5378">
                  <c:v>2.2350337217212411E-8</c:v>
                </c:pt>
                <c:pt idx="5379">
                  <c:v>4.8111861465554598E-6</c:v>
                </c:pt>
                <c:pt idx="5380">
                  <c:v>0.75674991399158031</c:v>
                </c:pt>
                <c:pt idx="5381">
                  <c:v>2.4691083327207822E-2</c:v>
                </c:pt>
                <c:pt idx="5382">
                  <c:v>1.4758928647012573E-3</c:v>
                </c:pt>
                <c:pt idx="5383">
                  <c:v>9.0647443544795755E-5</c:v>
                </c:pt>
                <c:pt idx="5384">
                  <c:v>0.10508137750904546</c:v>
                </c:pt>
                <c:pt idx="5385">
                  <c:v>1.2081019402427558E-5</c:v>
                </c:pt>
                <c:pt idx="5386">
                  <c:v>4.3994780707181894E-2</c:v>
                </c:pt>
                <c:pt idx="5387">
                  <c:v>1.7555978768506484E-5</c:v>
                </c:pt>
                <c:pt idx="5388">
                  <c:v>1.1131059318506562E-5</c:v>
                </c:pt>
                <c:pt idx="5389">
                  <c:v>1.5162916904992114E-2</c:v>
                </c:pt>
                <c:pt idx="5390">
                  <c:v>7.2690677317938007E-5</c:v>
                </c:pt>
                <c:pt idx="5391">
                  <c:v>0.14527234161548705</c:v>
                </c:pt>
                <c:pt idx="5392">
                  <c:v>6.7683744557884798E-2</c:v>
                </c:pt>
                <c:pt idx="5393">
                  <c:v>5.0859341111001167E-9</c:v>
                </c:pt>
                <c:pt idx="5394">
                  <c:v>2.6232352832224242E-5</c:v>
                </c:pt>
                <c:pt idx="5395">
                  <c:v>3.3792445246825034E-12</c:v>
                </c:pt>
                <c:pt idx="5396">
                  <c:v>1.6632716797168657E-8</c:v>
                </c:pt>
                <c:pt idx="5397">
                  <c:v>0.4171173389841436</c:v>
                </c:pt>
                <c:pt idx="5398">
                  <c:v>1.0107518242344713E-2</c:v>
                </c:pt>
                <c:pt idx="5399">
                  <c:v>1.2447442507306975E-10</c:v>
                </c:pt>
                <c:pt idx="5400">
                  <c:v>6.6239823765473519E-6</c:v>
                </c:pt>
                <c:pt idx="5401">
                  <c:v>7.1454310930944807E-3</c:v>
                </c:pt>
                <c:pt idx="5402">
                  <c:v>1.0761525518747126</c:v>
                </c:pt>
                <c:pt idx="5403">
                  <c:v>4.139741467812728E-7</c:v>
                </c:pt>
                <c:pt idx="5404">
                  <c:v>0.31602208743314664</c:v>
                </c:pt>
                <c:pt idx="5405">
                  <c:v>4.8974080071438053E-3</c:v>
                </c:pt>
                <c:pt idx="5406">
                  <c:v>0.29282214114371857</c:v>
                </c:pt>
                <c:pt idx="5407">
                  <c:v>1.840469570698126E-6</c:v>
                </c:pt>
                <c:pt idx="5408">
                  <c:v>0.8996474399010177</c:v>
                </c:pt>
                <c:pt idx="5409">
                  <c:v>1.646809810775557E-6</c:v>
                </c:pt>
                <c:pt idx="5410">
                  <c:v>7.9951296366358789E-5</c:v>
                </c:pt>
                <c:pt idx="5411">
                  <c:v>1.3754500393610885E-5</c:v>
                </c:pt>
                <c:pt idx="5412">
                  <c:v>7.5629907807704871E-2</c:v>
                </c:pt>
                <c:pt idx="5413">
                  <c:v>4.6935489815133027E-2</c:v>
                </c:pt>
                <c:pt idx="5414">
                  <c:v>3.5497295711429476E-2</c:v>
                </c:pt>
                <c:pt idx="5415">
                  <c:v>0.14906937961042435</c:v>
                </c:pt>
                <c:pt idx="5416">
                  <c:v>9.6677381249763499E-5</c:v>
                </c:pt>
                <c:pt idx="5417">
                  <c:v>1.182357733060263</c:v>
                </c:pt>
                <c:pt idx="5418">
                  <c:v>0.10737668290054554</c:v>
                </c:pt>
                <c:pt idx="5419">
                  <c:v>1.0695199025882036</c:v>
                </c:pt>
                <c:pt idx="5420">
                  <c:v>5.9534029423366927E-2</c:v>
                </c:pt>
                <c:pt idx="5421">
                  <c:v>0.66047322782709594</c:v>
                </c:pt>
                <c:pt idx="5422">
                  <c:v>1.3826459734527745E-9</c:v>
                </c:pt>
                <c:pt idx="5423">
                  <c:v>1.3521853842716528E-5</c:v>
                </c:pt>
                <c:pt idx="5424">
                  <c:v>2.1718357322558034E-4</c:v>
                </c:pt>
                <c:pt idx="5425">
                  <c:v>9.8312162227872008E-2</c:v>
                </c:pt>
                <c:pt idx="5426">
                  <c:v>2.2010946440320072E-3</c:v>
                </c:pt>
                <c:pt idx="5427">
                  <c:v>5.6620665140743774E-4</c:v>
                </c:pt>
                <c:pt idx="5428">
                  <c:v>1.6727928523447438E-2</c:v>
                </c:pt>
                <c:pt idx="5429">
                  <c:v>1.9117489126837029E-3</c:v>
                </c:pt>
                <c:pt idx="5430">
                  <c:v>1.1348205626413909E-12</c:v>
                </c:pt>
                <c:pt idx="5431">
                  <c:v>3.7642306822217421E-3</c:v>
                </c:pt>
                <c:pt idx="5432">
                  <c:v>3.5626204587729076E-5</c:v>
                </c:pt>
                <c:pt idx="5433">
                  <c:v>1.8415006156937902E-4</c:v>
                </c:pt>
                <c:pt idx="5434">
                  <c:v>1.8973799260955576E-2</c:v>
                </c:pt>
                <c:pt idx="5435">
                  <c:v>5.6474939606169054E-2</c:v>
                </c:pt>
                <c:pt idx="5436">
                  <c:v>3.4330998863893323E-5</c:v>
                </c:pt>
                <c:pt idx="5437">
                  <c:v>2.6830588955753708E-2</c:v>
                </c:pt>
                <c:pt idx="5438">
                  <c:v>1.2493603590882025</c:v>
                </c:pt>
                <c:pt idx="5439">
                  <c:v>3.2535007225756578E-2</c:v>
                </c:pt>
                <c:pt idx="5440">
                  <c:v>5.7966064652538723E-4</c:v>
                </c:pt>
                <c:pt idx="5441">
                  <c:v>1.7528492336609526E-5</c:v>
                </c:pt>
                <c:pt idx="5442">
                  <c:v>1.0667934535251472E-2</c:v>
                </c:pt>
                <c:pt idx="5443">
                  <c:v>3.3369104957544894E-2</c:v>
                </c:pt>
                <c:pt idx="5444">
                  <c:v>4.2128553901819278E-2</c:v>
                </c:pt>
                <c:pt idx="5445">
                  <c:v>3.3839215973346867E-3</c:v>
                </c:pt>
                <c:pt idx="5446">
                  <c:v>5.0166354391667906E-10</c:v>
                </c:pt>
                <c:pt idx="5447">
                  <c:v>1.0834193565521373E-2</c:v>
                </c:pt>
                <c:pt idx="5448">
                  <c:v>9.0229541224952966E-3</c:v>
                </c:pt>
                <c:pt idx="5449">
                  <c:v>5.9620201235710622E-4</c:v>
                </c:pt>
                <c:pt idx="5450">
                  <c:v>3.7041899485444348E-2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FBA-1843-A2AE-855EE65002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432448"/>
        <c:axId val="366433232"/>
      </c:scatterChart>
      <c:valAx>
        <c:axId val="366432448"/>
        <c:scaling>
          <c:orientation val="minMax"/>
          <c:max val="2"/>
          <c:min val="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log2(CTEIV-Control) abundance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3232"/>
        <c:crosses val="autoZero"/>
        <c:crossBetween val="midCat"/>
      </c:valAx>
      <c:valAx>
        <c:axId val="366433232"/>
        <c:scaling>
          <c:orientation val="minMax"/>
          <c:max val="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-log10(p-value CTEIV-Control)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24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/>
              <a:t>FTLD-MAPT-Control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'CTL-FTD4'!$A$2:$A$1695</c:f>
              <c:numCache>
                <c:formatCode>General</c:formatCode>
                <c:ptCount val="1694"/>
                <c:pt idx="0">
                  <c:v>0.82707159461549196</c:v>
                </c:pt>
                <c:pt idx="1">
                  <c:v>0.50371895355480201</c:v>
                </c:pt>
                <c:pt idx="2">
                  <c:v>0.402919747121395</c:v>
                </c:pt>
                <c:pt idx="3">
                  <c:v>-0.40283633389455198</c:v>
                </c:pt>
                <c:pt idx="4">
                  <c:v>0.84198322649772295</c:v>
                </c:pt>
                <c:pt idx="5">
                  <c:v>1.1446213505455201</c:v>
                </c:pt>
                <c:pt idx="6">
                  <c:v>0.42037464321292201</c:v>
                </c:pt>
                <c:pt idx="7">
                  <c:v>0.52663282475189299</c:v>
                </c:pt>
                <c:pt idx="8">
                  <c:v>0.55846526685394204</c:v>
                </c:pt>
                <c:pt idx="9">
                  <c:v>0.60801109585242596</c:v>
                </c:pt>
                <c:pt idx="10">
                  <c:v>0.384703040034862</c:v>
                </c:pt>
                <c:pt idx="11">
                  <c:v>0.90454806386086695</c:v>
                </c:pt>
                <c:pt idx="12">
                  <c:v>0.97320022300935005</c:v>
                </c:pt>
                <c:pt idx="13">
                  <c:v>0.64610320562097201</c:v>
                </c:pt>
                <c:pt idx="14">
                  <c:v>0.51183997664417702</c:v>
                </c:pt>
                <c:pt idx="15">
                  <c:v>0.51056118077998602</c:v>
                </c:pt>
                <c:pt idx="16">
                  <c:v>0.43348037810377799</c:v>
                </c:pt>
                <c:pt idx="17">
                  <c:v>0.51565735798894197</c:v>
                </c:pt>
                <c:pt idx="18">
                  <c:v>0.61861202017002903</c:v>
                </c:pt>
                <c:pt idx="19">
                  <c:v>0.68772867762258205</c:v>
                </c:pt>
                <c:pt idx="20">
                  <c:v>0.37504363589850098</c:v>
                </c:pt>
                <c:pt idx="21">
                  <c:v>0.45260035387261199</c:v>
                </c:pt>
                <c:pt idx="22">
                  <c:v>0.33424402397863401</c:v>
                </c:pt>
                <c:pt idx="23">
                  <c:v>0.52107118051763901</c:v>
                </c:pt>
                <c:pt idx="24">
                  <c:v>0.38847721618667103</c:v>
                </c:pt>
                <c:pt idx="25">
                  <c:v>-0.302483358032067</c:v>
                </c:pt>
                <c:pt idx="26">
                  <c:v>0.32077914461537099</c:v>
                </c:pt>
                <c:pt idx="27">
                  <c:v>0.27653111550043102</c:v>
                </c:pt>
                <c:pt idx="28">
                  <c:v>0.56101580286618702</c:v>
                </c:pt>
                <c:pt idx="29">
                  <c:v>0.70208242336959104</c:v>
                </c:pt>
                <c:pt idx="30">
                  <c:v>1.4842661801140999</c:v>
                </c:pt>
                <c:pt idx="31">
                  <c:v>0.35907541127482601</c:v>
                </c:pt>
                <c:pt idx="32">
                  <c:v>0.45288185288598398</c:v>
                </c:pt>
                <c:pt idx="33">
                  <c:v>-0.66427650209184497</c:v>
                </c:pt>
                <c:pt idx="34">
                  <c:v>1.3603658315583</c:v>
                </c:pt>
                <c:pt idx="35">
                  <c:v>0.52522085592455303</c:v>
                </c:pt>
                <c:pt idx="36">
                  <c:v>0.58481243160013396</c:v>
                </c:pt>
                <c:pt idx="37">
                  <c:v>0.65117452240761797</c:v>
                </c:pt>
                <c:pt idx="38">
                  <c:v>0.37312437943126397</c:v>
                </c:pt>
                <c:pt idx="39">
                  <c:v>-0.41467895520201897</c:v>
                </c:pt>
                <c:pt idx="40">
                  <c:v>0.39926881968885197</c:v>
                </c:pt>
                <c:pt idx="41">
                  <c:v>0.438977899555552</c:v>
                </c:pt>
                <c:pt idx="42">
                  <c:v>0.52176931338450006</c:v>
                </c:pt>
                <c:pt idx="43">
                  <c:v>0.764354158950449</c:v>
                </c:pt>
                <c:pt idx="44">
                  <c:v>0.45122076870686401</c:v>
                </c:pt>
                <c:pt idx="45">
                  <c:v>0.52314706540147604</c:v>
                </c:pt>
                <c:pt idx="46">
                  <c:v>-0.38822304846328298</c:v>
                </c:pt>
                <c:pt idx="47">
                  <c:v>0.56862951312316001</c:v>
                </c:pt>
                <c:pt idx="48">
                  <c:v>0.37382655062034997</c:v>
                </c:pt>
                <c:pt idx="49">
                  <c:v>0.31828328814288198</c:v>
                </c:pt>
                <c:pt idx="50">
                  <c:v>0.56063466327163203</c:v>
                </c:pt>
                <c:pt idx="51">
                  <c:v>0.46926116347533198</c:v>
                </c:pt>
                <c:pt idx="52">
                  <c:v>0.54852994107223096</c:v>
                </c:pt>
                <c:pt idx="53">
                  <c:v>-0.238250132975516</c:v>
                </c:pt>
                <c:pt idx="54">
                  <c:v>0.62068059206056203</c:v>
                </c:pt>
                <c:pt idx="55">
                  <c:v>0.29565120353830998</c:v>
                </c:pt>
                <c:pt idx="56">
                  <c:v>-0.250266372320474</c:v>
                </c:pt>
                <c:pt idx="57">
                  <c:v>0.43416430204540502</c:v>
                </c:pt>
                <c:pt idx="58">
                  <c:v>2.8687210834255299</c:v>
                </c:pt>
                <c:pt idx="59">
                  <c:v>-0.47352612111278802</c:v>
                </c:pt>
                <c:pt idx="60">
                  <c:v>0.57496653639698403</c:v>
                </c:pt>
                <c:pt idx="61">
                  <c:v>-0.29301744761404702</c:v>
                </c:pt>
                <c:pt idx="62">
                  <c:v>1.0697116452198601</c:v>
                </c:pt>
                <c:pt idx="63">
                  <c:v>0.24339003720305599</c:v>
                </c:pt>
                <c:pt idx="64">
                  <c:v>0.82059148167473905</c:v>
                </c:pt>
                <c:pt idx="65">
                  <c:v>1.11654778676309</c:v>
                </c:pt>
                <c:pt idx="66">
                  <c:v>-0.31039019635484899</c:v>
                </c:pt>
                <c:pt idx="67">
                  <c:v>0.52014437692124504</c:v>
                </c:pt>
                <c:pt idx="68">
                  <c:v>0.29754895259637498</c:v>
                </c:pt>
                <c:pt idx="69">
                  <c:v>1.1211626512313899</c:v>
                </c:pt>
                <c:pt idx="70">
                  <c:v>0.26016338066556599</c:v>
                </c:pt>
                <c:pt idx="71">
                  <c:v>0.41049482465938197</c:v>
                </c:pt>
                <c:pt idx="72">
                  <c:v>0.60893025960365499</c:v>
                </c:pt>
                <c:pt idx="73">
                  <c:v>0.32778290792544601</c:v>
                </c:pt>
                <c:pt idx="74">
                  <c:v>0.48724104927748002</c:v>
                </c:pt>
                <c:pt idx="75">
                  <c:v>0.27541305111778902</c:v>
                </c:pt>
                <c:pt idx="76">
                  <c:v>-0.34118367521614701</c:v>
                </c:pt>
                <c:pt idx="77">
                  <c:v>0.42144519030979799</c:v>
                </c:pt>
                <c:pt idx="78">
                  <c:v>0.24170051681589999</c:v>
                </c:pt>
                <c:pt idx="79">
                  <c:v>0.54350432857489195</c:v>
                </c:pt>
                <c:pt idx="80">
                  <c:v>0.38201244362717102</c:v>
                </c:pt>
                <c:pt idx="81">
                  <c:v>0.42113728889083601</c:v>
                </c:pt>
                <c:pt idx="82">
                  <c:v>0.44569184238415199</c:v>
                </c:pt>
                <c:pt idx="83">
                  <c:v>0.55509575571552905</c:v>
                </c:pt>
                <c:pt idx="84">
                  <c:v>0.29729357795866002</c:v>
                </c:pt>
                <c:pt idx="85">
                  <c:v>0.53369196902440097</c:v>
                </c:pt>
                <c:pt idx="86">
                  <c:v>-0.18339468899721001</c:v>
                </c:pt>
                <c:pt idx="87">
                  <c:v>0.80037880309645404</c:v>
                </c:pt>
                <c:pt idx="88">
                  <c:v>0.26779044276248398</c:v>
                </c:pt>
                <c:pt idx="89">
                  <c:v>0.33012183546150398</c:v>
                </c:pt>
                <c:pt idx="90">
                  <c:v>0.27892185981561202</c:v>
                </c:pt>
                <c:pt idx="91">
                  <c:v>0.31028547289004899</c:v>
                </c:pt>
                <c:pt idx="92">
                  <c:v>0.24738645585829</c:v>
                </c:pt>
                <c:pt idx="93">
                  <c:v>0.31396436505062703</c:v>
                </c:pt>
                <c:pt idx="94">
                  <c:v>-0.37853982342924197</c:v>
                </c:pt>
                <c:pt idx="95">
                  <c:v>0.35784088208075499</c:v>
                </c:pt>
                <c:pt idx="96">
                  <c:v>-0.23246534899760399</c:v>
                </c:pt>
                <c:pt idx="97">
                  <c:v>0.21546981605024301</c:v>
                </c:pt>
                <c:pt idx="98">
                  <c:v>0.77227958683523501</c:v>
                </c:pt>
                <c:pt idx="99">
                  <c:v>0.18550272031715601</c:v>
                </c:pt>
                <c:pt idx="100">
                  <c:v>0.480843398728386</c:v>
                </c:pt>
                <c:pt idx="101">
                  <c:v>-0.33190835139064501</c:v>
                </c:pt>
                <c:pt idx="102">
                  <c:v>-0.18255088259490601</c:v>
                </c:pt>
                <c:pt idx="103">
                  <c:v>0.75228663619517799</c:v>
                </c:pt>
                <c:pt idx="104">
                  <c:v>0.51809477048200603</c:v>
                </c:pt>
                <c:pt idx="105">
                  <c:v>-0.30400903475347202</c:v>
                </c:pt>
                <c:pt idx="106">
                  <c:v>0.51264471837720504</c:v>
                </c:pt>
                <c:pt idx="107">
                  <c:v>0.42978397089847398</c:v>
                </c:pt>
                <c:pt idx="108">
                  <c:v>-0.234479035520823</c:v>
                </c:pt>
                <c:pt idx="109">
                  <c:v>0.17787693837934501</c:v>
                </c:pt>
                <c:pt idx="110">
                  <c:v>-0.343635693975964</c:v>
                </c:pt>
                <c:pt idx="111">
                  <c:v>0.349841194528905</c:v>
                </c:pt>
                <c:pt idx="112">
                  <c:v>0.38251114922025298</c:v>
                </c:pt>
                <c:pt idx="113">
                  <c:v>-0.27216696001274299</c:v>
                </c:pt>
                <c:pt idx="114">
                  <c:v>0.36318807612023801</c:v>
                </c:pt>
                <c:pt idx="115">
                  <c:v>0.51997317378838004</c:v>
                </c:pt>
                <c:pt idx="116">
                  <c:v>0.27782756166921801</c:v>
                </c:pt>
                <c:pt idx="117">
                  <c:v>0.421447937350511</c:v>
                </c:pt>
                <c:pt idx="118">
                  <c:v>0.41339252325880999</c:v>
                </c:pt>
                <c:pt idx="119">
                  <c:v>0.55431531226192898</c:v>
                </c:pt>
                <c:pt idx="120">
                  <c:v>0.28121487612360202</c:v>
                </c:pt>
                <c:pt idx="121">
                  <c:v>0.27709393567038199</c:v>
                </c:pt>
                <c:pt idx="122">
                  <c:v>0.20469277792183399</c:v>
                </c:pt>
                <c:pt idx="123">
                  <c:v>0.51033018252872298</c:v>
                </c:pt>
                <c:pt idx="124">
                  <c:v>0.57041416843751702</c:v>
                </c:pt>
                <c:pt idx="125">
                  <c:v>0.409767375279733</c:v>
                </c:pt>
                <c:pt idx="126">
                  <c:v>0.311755498833584</c:v>
                </c:pt>
                <c:pt idx="127">
                  <c:v>0.43505545668115703</c:v>
                </c:pt>
                <c:pt idx="128">
                  <c:v>-0.17898680074805401</c:v>
                </c:pt>
                <c:pt idx="129">
                  <c:v>0.44036546125363102</c:v>
                </c:pt>
                <c:pt idx="130">
                  <c:v>0.54453284228633703</c:v>
                </c:pt>
                <c:pt idx="131">
                  <c:v>0.62481916109886004</c:v>
                </c:pt>
                <c:pt idx="132">
                  <c:v>-0.38419439422596102</c:v>
                </c:pt>
                <c:pt idx="133">
                  <c:v>0.41777155812398997</c:v>
                </c:pt>
                <c:pt idx="134">
                  <c:v>0.45882595211141702</c:v>
                </c:pt>
                <c:pt idx="135">
                  <c:v>0.84133017017174605</c:v>
                </c:pt>
                <c:pt idx="136">
                  <c:v>0.46424705561809798</c:v>
                </c:pt>
                <c:pt idx="137">
                  <c:v>-0.19352617399618199</c:v>
                </c:pt>
                <c:pt idx="138">
                  <c:v>0.29538727812710902</c:v>
                </c:pt>
                <c:pt idx="139">
                  <c:v>0.28000164818262102</c:v>
                </c:pt>
                <c:pt idx="140">
                  <c:v>0.22357058699723301</c:v>
                </c:pt>
                <c:pt idx="141">
                  <c:v>-0.193279884100414</c:v>
                </c:pt>
                <c:pt idx="142">
                  <c:v>-0.27743080167449002</c:v>
                </c:pt>
                <c:pt idx="143">
                  <c:v>-0.25805196084269399</c:v>
                </c:pt>
                <c:pt idx="144">
                  <c:v>0.162981360664228</c:v>
                </c:pt>
                <c:pt idx="145">
                  <c:v>0.27733091929361597</c:v>
                </c:pt>
                <c:pt idx="146">
                  <c:v>0.42023261752211499</c:v>
                </c:pt>
                <c:pt idx="147">
                  <c:v>1.00330994941997</c:v>
                </c:pt>
                <c:pt idx="148">
                  <c:v>0.33936340587628799</c:v>
                </c:pt>
                <c:pt idx="149">
                  <c:v>-0.27587533806105002</c:v>
                </c:pt>
                <c:pt idx="150">
                  <c:v>-0.21069778998024399</c:v>
                </c:pt>
                <c:pt idx="151">
                  <c:v>0.39440175275293599</c:v>
                </c:pt>
                <c:pt idx="152">
                  <c:v>0.233937977124796</c:v>
                </c:pt>
                <c:pt idx="153">
                  <c:v>0.48868175750640702</c:v>
                </c:pt>
                <c:pt idx="154">
                  <c:v>0.42092323015412297</c:v>
                </c:pt>
                <c:pt idx="155">
                  <c:v>0.39717533455069498</c:v>
                </c:pt>
                <c:pt idx="156">
                  <c:v>0.26971150308801101</c:v>
                </c:pt>
                <c:pt idx="157">
                  <c:v>0.18539496075801601</c:v>
                </c:pt>
                <c:pt idx="158">
                  <c:v>0.63112771487193298</c:v>
                </c:pt>
                <c:pt idx="159">
                  <c:v>0.61588388270461103</c:v>
                </c:pt>
                <c:pt idx="160">
                  <c:v>0.201648920702408</c:v>
                </c:pt>
                <c:pt idx="161">
                  <c:v>-0.206815986314103</c:v>
                </c:pt>
                <c:pt idx="162">
                  <c:v>0.48686813856328098</c:v>
                </c:pt>
                <c:pt idx="163">
                  <c:v>0.54449398607319599</c:v>
                </c:pt>
                <c:pt idx="164">
                  <c:v>0.208644758027552</c:v>
                </c:pt>
                <c:pt idx="165">
                  <c:v>0.46280194830103799</c:v>
                </c:pt>
                <c:pt idx="166">
                  <c:v>0.45120999323142802</c:v>
                </c:pt>
                <c:pt idx="167">
                  <c:v>-0.37936613972598798</c:v>
                </c:pt>
                <c:pt idx="168">
                  <c:v>0.37635630205575599</c:v>
                </c:pt>
                <c:pt idx="169">
                  <c:v>0.32354968756614799</c:v>
                </c:pt>
                <c:pt idx="170">
                  <c:v>0.45129654638150002</c:v>
                </c:pt>
                <c:pt idx="171">
                  <c:v>0.18602314112260901</c:v>
                </c:pt>
                <c:pt idx="172">
                  <c:v>-0.21236892115571801</c:v>
                </c:pt>
                <c:pt idx="173">
                  <c:v>0.53117374158668296</c:v>
                </c:pt>
                <c:pt idx="174">
                  <c:v>0.40053678573107399</c:v>
                </c:pt>
                <c:pt idx="175">
                  <c:v>-0.22756765419088901</c:v>
                </c:pt>
                <c:pt idx="176">
                  <c:v>-0.23209040329835301</c:v>
                </c:pt>
                <c:pt idx="177">
                  <c:v>0.50274517690606801</c:v>
                </c:pt>
                <c:pt idx="178">
                  <c:v>0.23744433620222299</c:v>
                </c:pt>
                <c:pt idx="179">
                  <c:v>0.20780464889657799</c:v>
                </c:pt>
                <c:pt idx="180">
                  <c:v>-0.27443499632827001</c:v>
                </c:pt>
                <c:pt idx="181">
                  <c:v>0.25749884883257501</c:v>
                </c:pt>
                <c:pt idx="182">
                  <c:v>-0.344519404584825</c:v>
                </c:pt>
                <c:pt idx="183">
                  <c:v>0.24410614187566099</c:v>
                </c:pt>
                <c:pt idx="184">
                  <c:v>0.28680230547635499</c:v>
                </c:pt>
                <c:pt idx="185">
                  <c:v>-0.198788886692225</c:v>
                </c:pt>
                <c:pt idx="186">
                  <c:v>0.15915450780326901</c:v>
                </c:pt>
                <c:pt idx="187">
                  <c:v>-0.33018549041115702</c:v>
                </c:pt>
                <c:pt idx="188">
                  <c:v>0.36721832105766999</c:v>
                </c:pt>
                <c:pt idx="189">
                  <c:v>0.28383040631252099</c:v>
                </c:pt>
                <c:pt idx="190">
                  <c:v>-0.20433039979503001</c:v>
                </c:pt>
                <c:pt idx="191">
                  <c:v>0.50061280498729699</c:v>
                </c:pt>
                <c:pt idx="192">
                  <c:v>0.23997448380658101</c:v>
                </c:pt>
                <c:pt idx="193">
                  <c:v>0.17092595867764801</c:v>
                </c:pt>
                <c:pt idx="194">
                  <c:v>0.37395195175896601</c:v>
                </c:pt>
                <c:pt idx="195">
                  <c:v>-0.29501363533226099</c:v>
                </c:pt>
                <c:pt idx="196">
                  <c:v>0.32039358063172202</c:v>
                </c:pt>
                <c:pt idx="197">
                  <c:v>-0.34372646482639901</c:v>
                </c:pt>
                <c:pt idx="198">
                  <c:v>0.51371983637288399</c:v>
                </c:pt>
                <c:pt idx="199">
                  <c:v>0.497700815445691</c:v>
                </c:pt>
                <c:pt idx="200">
                  <c:v>-0.29458283678556302</c:v>
                </c:pt>
                <c:pt idx="201">
                  <c:v>-0.20185907312556201</c:v>
                </c:pt>
                <c:pt idx="202">
                  <c:v>-0.178717212580915</c:v>
                </c:pt>
                <c:pt idx="203">
                  <c:v>-0.24219781780976599</c:v>
                </c:pt>
                <c:pt idx="204">
                  <c:v>1.02394449467749</c:v>
                </c:pt>
                <c:pt idx="205">
                  <c:v>0.34931238845629398</c:v>
                </c:pt>
                <c:pt idx="206">
                  <c:v>0.37728670969717698</c:v>
                </c:pt>
                <c:pt idx="207">
                  <c:v>0.45267957320891</c:v>
                </c:pt>
                <c:pt idx="208">
                  <c:v>0.15278591684020401</c:v>
                </c:pt>
                <c:pt idx="209">
                  <c:v>-0.36998274227568601</c:v>
                </c:pt>
                <c:pt idx="210">
                  <c:v>0.24548412863270799</c:v>
                </c:pt>
                <c:pt idx="211">
                  <c:v>0.41183472525027298</c:v>
                </c:pt>
                <c:pt idx="212">
                  <c:v>0.45812489926026001</c:v>
                </c:pt>
                <c:pt idx="213">
                  <c:v>0.18136184735296601</c:v>
                </c:pt>
                <c:pt idx="214">
                  <c:v>0.246812532275237</c:v>
                </c:pt>
                <c:pt idx="215">
                  <c:v>-0.30692136203578402</c:v>
                </c:pt>
                <c:pt idx="216">
                  <c:v>0.51466390338444401</c:v>
                </c:pt>
                <c:pt idx="217">
                  <c:v>-0.27237626909623402</c:v>
                </c:pt>
                <c:pt idx="218">
                  <c:v>0.204269718748852</c:v>
                </c:pt>
                <c:pt idx="219">
                  <c:v>0.17062372508076201</c:v>
                </c:pt>
                <c:pt idx="220">
                  <c:v>0.37488305524094301</c:v>
                </c:pt>
                <c:pt idx="221">
                  <c:v>-0.31166409659214001</c:v>
                </c:pt>
                <c:pt idx="222">
                  <c:v>0.28009739435312803</c:v>
                </c:pt>
                <c:pt idx="223">
                  <c:v>0.265059947244008</c:v>
                </c:pt>
                <c:pt idx="224">
                  <c:v>0.29646623771046898</c:v>
                </c:pt>
                <c:pt idx="225">
                  <c:v>-0.24739169023576599</c:v>
                </c:pt>
                <c:pt idx="226">
                  <c:v>1.06361041090804</c:v>
                </c:pt>
                <c:pt idx="227">
                  <c:v>0.44582682970325199</c:v>
                </c:pt>
                <c:pt idx="228">
                  <c:v>-0.21919833032414299</c:v>
                </c:pt>
                <c:pt idx="229">
                  <c:v>0.14836013244773899</c:v>
                </c:pt>
                <c:pt idx="230">
                  <c:v>-0.147100884071692</c:v>
                </c:pt>
                <c:pt idx="231">
                  <c:v>0.41022763658957101</c:v>
                </c:pt>
                <c:pt idx="232">
                  <c:v>0.185811565127704</c:v>
                </c:pt>
                <c:pt idx="233">
                  <c:v>0.33573790461611203</c:v>
                </c:pt>
                <c:pt idx="234">
                  <c:v>0.42362267381299701</c:v>
                </c:pt>
                <c:pt idx="235">
                  <c:v>0.37867915933292201</c:v>
                </c:pt>
                <c:pt idx="236">
                  <c:v>-0.41015147772113297</c:v>
                </c:pt>
                <c:pt idx="237">
                  <c:v>-0.172187139213547</c:v>
                </c:pt>
                <c:pt idx="238">
                  <c:v>0.46689304435253698</c:v>
                </c:pt>
                <c:pt idx="239">
                  <c:v>0.10533257092690899</c:v>
                </c:pt>
                <c:pt idx="240">
                  <c:v>-0.11670946129029899</c:v>
                </c:pt>
                <c:pt idx="241">
                  <c:v>0.207585956263206</c:v>
                </c:pt>
                <c:pt idx="242">
                  <c:v>-0.174434260552989</c:v>
                </c:pt>
                <c:pt idx="243">
                  <c:v>0.37169465394838702</c:v>
                </c:pt>
                <c:pt idx="244">
                  <c:v>0.370633474836284</c:v>
                </c:pt>
                <c:pt idx="245">
                  <c:v>0.22168519985378901</c:v>
                </c:pt>
                <c:pt idx="246">
                  <c:v>-0.38548163731837498</c:v>
                </c:pt>
                <c:pt idx="247">
                  <c:v>0.15680302762392501</c:v>
                </c:pt>
                <c:pt idx="248">
                  <c:v>0.254746507069185</c:v>
                </c:pt>
                <c:pt idx="249">
                  <c:v>0.20019181160184199</c:v>
                </c:pt>
                <c:pt idx="250">
                  <c:v>-0.186852184840679</c:v>
                </c:pt>
                <c:pt idx="251">
                  <c:v>-0.156893901251312</c:v>
                </c:pt>
                <c:pt idx="252">
                  <c:v>-0.38698284533078098</c:v>
                </c:pt>
                <c:pt idx="253">
                  <c:v>-0.141169178367752</c:v>
                </c:pt>
                <c:pt idx="254">
                  <c:v>0.40892049829787502</c:v>
                </c:pt>
                <c:pt idx="255">
                  <c:v>0.45956590551542797</c:v>
                </c:pt>
                <c:pt idx="256">
                  <c:v>0.46637950178388099</c:v>
                </c:pt>
                <c:pt idx="257">
                  <c:v>0.26816984479605599</c:v>
                </c:pt>
                <c:pt idx="258">
                  <c:v>0.332956140013274</c:v>
                </c:pt>
                <c:pt idx="259">
                  <c:v>-0.22787349524115699</c:v>
                </c:pt>
                <c:pt idx="260">
                  <c:v>-0.25485229542927001</c:v>
                </c:pt>
                <c:pt idx="261">
                  <c:v>0.15076885888880601</c:v>
                </c:pt>
                <c:pt idx="262">
                  <c:v>-0.24797948595352401</c:v>
                </c:pt>
                <c:pt idx="263">
                  <c:v>-0.29998740305911697</c:v>
                </c:pt>
                <c:pt idx="264">
                  <c:v>0.17323296865097099</c:v>
                </c:pt>
                <c:pt idx="265">
                  <c:v>-0.192812403062988</c:v>
                </c:pt>
                <c:pt idx="266">
                  <c:v>-0.201648200748545</c:v>
                </c:pt>
                <c:pt idx="267">
                  <c:v>-0.232356037839031</c:v>
                </c:pt>
                <c:pt idx="268">
                  <c:v>-0.35930328791175797</c:v>
                </c:pt>
                <c:pt idx="269">
                  <c:v>-0.35285173799943098</c:v>
                </c:pt>
                <c:pt idx="270">
                  <c:v>0.140150664584337</c:v>
                </c:pt>
                <c:pt idx="271">
                  <c:v>0.28859068771767599</c:v>
                </c:pt>
                <c:pt idx="272">
                  <c:v>-0.21691069715255701</c:v>
                </c:pt>
                <c:pt idx="273">
                  <c:v>0.59864121844583396</c:v>
                </c:pt>
                <c:pt idx="274">
                  <c:v>0.215406943723533</c:v>
                </c:pt>
                <c:pt idx="275">
                  <c:v>0.29682906218863903</c:v>
                </c:pt>
                <c:pt idx="276">
                  <c:v>0.33451463537054899</c:v>
                </c:pt>
                <c:pt idx="277">
                  <c:v>0.10615894754534801</c:v>
                </c:pt>
                <c:pt idx="278">
                  <c:v>-0.20583142251849301</c:v>
                </c:pt>
                <c:pt idx="279">
                  <c:v>0.83846346946691797</c:v>
                </c:pt>
                <c:pt idx="280">
                  <c:v>-0.26541664146909499</c:v>
                </c:pt>
                <c:pt idx="281">
                  <c:v>-0.22172654340573</c:v>
                </c:pt>
                <c:pt idx="282">
                  <c:v>-0.232086965495723</c:v>
                </c:pt>
                <c:pt idx="283">
                  <c:v>-0.19218626000665501</c:v>
                </c:pt>
                <c:pt idx="284">
                  <c:v>0.174340325910257</c:v>
                </c:pt>
                <c:pt idx="285">
                  <c:v>0.271658504516397</c:v>
                </c:pt>
                <c:pt idx="286">
                  <c:v>0.23903987580568001</c:v>
                </c:pt>
                <c:pt idx="287">
                  <c:v>0.22683086878009001</c:v>
                </c:pt>
                <c:pt idx="288">
                  <c:v>0.20796317910023601</c:v>
                </c:pt>
                <c:pt idx="289">
                  <c:v>-0.20636301948468599</c:v>
                </c:pt>
                <c:pt idx="290">
                  <c:v>0.189188500622437</c:v>
                </c:pt>
                <c:pt idx="291">
                  <c:v>0.28169514481814201</c:v>
                </c:pt>
                <c:pt idx="292">
                  <c:v>0.38822977296196498</c:v>
                </c:pt>
                <c:pt idx="293">
                  <c:v>0.30159399397207198</c:v>
                </c:pt>
                <c:pt idx="294">
                  <c:v>0.44315967440787601</c:v>
                </c:pt>
                <c:pt idx="295">
                  <c:v>0.23737755862769599</c:v>
                </c:pt>
                <c:pt idx="296">
                  <c:v>0.19778263509354599</c:v>
                </c:pt>
                <c:pt idx="297">
                  <c:v>-0.12597052083282601</c:v>
                </c:pt>
                <c:pt idx="298">
                  <c:v>-0.22141883964369</c:v>
                </c:pt>
                <c:pt idx="299">
                  <c:v>-0.14687540848396499</c:v>
                </c:pt>
                <c:pt idx="300">
                  <c:v>-0.22113974846210899</c:v>
                </c:pt>
                <c:pt idx="301">
                  <c:v>0.44182473104728398</c:v>
                </c:pt>
                <c:pt idx="302">
                  <c:v>-0.25412550967265501</c:v>
                </c:pt>
                <c:pt idx="303">
                  <c:v>-0.13767197908225201</c:v>
                </c:pt>
                <c:pt idx="304">
                  <c:v>0.59154408966377103</c:v>
                </c:pt>
                <c:pt idx="305">
                  <c:v>0.299094945841757</c:v>
                </c:pt>
                <c:pt idx="306">
                  <c:v>0.224214530616653</c:v>
                </c:pt>
                <c:pt idx="307">
                  <c:v>-0.26217100944907401</c:v>
                </c:pt>
                <c:pt idx="308">
                  <c:v>0.168793367019719</c:v>
                </c:pt>
                <c:pt idx="309">
                  <c:v>-0.33801396726681598</c:v>
                </c:pt>
                <c:pt idx="310">
                  <c:v>-0.29146785796372499</c:v>
                </c:pt>
                <c:pt idx="311">
                  <c:v>-8.4048766626479796E-2</c:v>
                </c:pt>
                <c:pt idx="312">
                  <c:v>0.66731199420978904</c:v>
                </c:pt>
                <c:pt idx="313">
                  <c:v>-0.35836192960086499</c:v>
                </c:pt>
                <c:pt idx="314">
                  <c:v>0.34144325276113302</c:v>
                </c:pt>
                <c:pt idx="315">
                  <c:v>0.44217951947553102</c:v>
                </c:pt>
                <c:pt idx="316">
                  <c:v>-0.29515514442332502</c:v>
                </c:pt>
                <c:pt idx="317">
                  <c:v>-0.42351786535540398</c:v>
                </c:pt>
                <c:pt idx="318">
                  <c:v>0.44233074135113498</c:v>
                </c:pt>
                <c:pt idx="319">
                  <c:v>0.3124863009471</c:v>
                </c:pt>
                <c:pt idx="320">
                  <c:v>0.43882252601237398</c:v>
                </c:pt>
                <c:pt idx="321">
                  <c:v>0.16383934656135801</c:v>
                </c:pt>
                <c:pt idx="322">
                  <c:v>1.02542838643024</c:v>
                </c:pt>
                <c:pt idx="323">
                  <c:v>0.111454782038977</c:v>
                </c:pt>
                <c:pt idx="324">
                  <c:v>0.29279962558077799</c:v>
                </c:pt>
                <c:pt idx="325">
                  <c:v>-0.11636394120468301</c:v>
                </c:pt>
                <c:pt idx="326">
                  <c:v>-0.23282481585474499</c:v>
                </c:pt>
                <c:pt idx="327">
                  <c:v>-0.22834020225622501</c:v>
                </c:pt>
                <c:pt idx="328">
                  <c:v>-0.25738159444777398</c:v>
                </c:pt>
                <c:pt idx="329">
                  <c:v>0.233856656350964</c:v>
                </c:pt>
                <c:pt idx="330">
                  <c:v>-0.20180220525859799</c:v>
                </c:pt>
                <c:pt idx="331">
                  <c:v>0.25054711910760802</c:v>
                </c:pt>
                <c:pt idx="332">
                  <c:v>0.44838561646392999</c:v>
                </c:pt>
                <c:pt idx="333">
                  <c:v>0.162287376453009</c:v>
                </c:pt>
                <c:pt idx="334">
                  <c:v>0.55180342437321395</c:v>
                </c:pt>
                <c:pt idx="335">
                  <c:v>-0.183866074940186</c:v>
                </c:pt>
                <c:pt idx="336">
                  <c:v>-0.21115602899501501</c:v>
                </c:pt>
                <c:pt idx="337">
                  <c:v>-0.21638067514384601</c:v>
                </c:pt>
                <c:pt idx="338">
                  <c:v>0.20408870986460001</c:v>
                </c:pt>
                <c:pt idx="339">
                  <c:v>-0.440762569408786</c:v>
                </c:pt>
                <c:pt idx="340">
                  <c:v>-0.45740463625372402</c:v>
                </c:pt>
                <c:pt idx="341">
                  <c:v>0.31965380653236802</c:v>
                </c:pt>
                <c:pt idx="342">
                  <c:v>0.215415560314698</c:v>
                </c:pt>
                <c:pt idx="343">
                  <c:v>-0.18309983114096701</c:v>
                </c:pt>
                <c:pt idx="344">
                  <c:v>-0.208550473238335</c:v>
                </c:pt>
                <c:pt idx="345">
                  <c:v>0.367857529305051</c:v>
                </c:pt>
                <c:pt idx="346">
                  <c:v>0.31357788420281202</c:v>
                </c:pt>
                <c:pt idx="347">
                  <c:v>-0.13616027669522199</c:v>
                </c:pt>
                <c:pt idx="348">
                  <c:v>-0.31487387971299502</c:v>
                </c:pt>
                <c:pt idx="349">
                  <c:v>0.45983504379235202</c:v>
                </c:pt>
                <c:pt idx="350">
                  <c:v>-0.165589966637574</c:v>
                </c:pt>
                <c:pt idx="351">
                  <c:v>0.41485507722435899</c:v>
                </c:pt>
                <c:pt idx="352">
                  <c:v>0.20225662909516101</c:v>
                </c:pt>
                <c:pt idx="353">
                  <c:v>-0.334445488368732</c:v>
                </c:pt>
                <c:pt idx="354">
                  <c:v>0.25959388536007899</c:v>
                </c:pt>
                <c:pt idx="355">
                  <c:v>0.46403446172138901</c:v>
                </c:pt>
                <c:pt idx="356">
                  <c:v>-0.13633009755796699</c:v>
                </c:pt>
                <c:pt idx="357">
                  <c:v>0.22805114053848599</c:v>
                </c:pt>
                <c:pt idx="358">
                  <c:v>0.42207368713791699</c:v>
                </c:pt>
                <c:pt idx="359">
                  <c:v>0.29338604356979098</c:v>
                </c:pt>
                <c:pt idx="360">
                  <c:v>0.47369459522261798</c:v>
                </c:pt>
                <c:pt idx="361">
                  <c:v>0.22934435349841101</c:v>
                </c:pt>
                <c:pt idx="362">
                  <c:v>-0.32073463373703698</c:v>
                </c:pt>
                <c:pt idx="363">
                  <c:v>0.17165285495949101</c:v>
                </c:pt>
                <c:pt idx="364">
                  <c:v>-0.21254692562142699</c:v>
                </c:pt>
                <c:pt idx="365">
                  <c:v>-0.229171389622537</c:v>
                </c:pt>
                <c:pt idx="366">
                  <c:v>-0.235852820590879</c:v>
                </c:pt>
                <c:pt idx="367">
                  <c:v>-0.226331687539642</c:v>
                </c:pt>
                <c:pt idx="368">
                  <c:v>-0.35095048024536601</c:v>
                </c:pt>
                <c:pt idx="369">
                  <c:v>0.12165189239755</c:v>
                </c:pt>
                <c:pt idx="370">
                  <c:v>0.40680987087098303</c:v>
                </c:pt>
                <c:pt idx="371">
                  <c:v>-0.19245355814217999</c:v>
                </c:pt>
                <c:pt idx="372">
                  <c:v>-9.1445398626790506E-2</c:v>
                </c:pt>
                <c:pt idx="373">
                  <c:v>-0.20739326794454699</c:v>
                </c:pt>
                <c:pt idx="374">
                  <c:v>0.26758651699777503</c:v>
                </c:pt>
                <c:pt idx="375">
                  <c:v>0.11833708252535</c:v>
                </c:pt>
                <c:pt idx="376">
                  <c:v>-0.25632216302729399</c:v>
                </c:pt>
                <c:pt idx="377">
                  <c:v>0.26169914262976102</c:v>
                </c:pt>
                <c:pt idx="378">
                  <c:v>0.20578242216770701</c:v>
                </c:pt>
                <c:pt idx="379">
                  <c:v>-0.274550438653892</c:v>
                </c:pt>
                <c:pt idx="380">
                  <c:v>-0.42294400965386098</c:v>
                </c:pt>
                <c:pt idx="381">
                  <c:v>0.39650653676075398</c:v>
                </c:pt>
                <c:pt idx="382">
                  <c:v>-0.27626922331450099</c:v>
                </c:pt>
                <c:pt idx="383">
                  <c:v>-0.120646809088489</c:v>
                </c:pt>
                <c:pt idx="384">
                  <c:v>-0.25419545799061299</c:v>
                </c:pt>
                <c:pt idx="385">
                  <c:v>-0.24307167453883199</c:v>
                </c:pt>
                <c:pt idx="386">
                  <c:v>0.52463348366692197</c:v>
                </c:pt>
                <c:pt idx="387">
                  <c:v>0.36571905597451998</c:v>
                </c:pt>
                <c:pt idx="388">
                  <c:v>0.44959292868370798</c:v>
                </c:pt>
                <c:pt idx="389">
                  <c:v>-0.15352894686985799</c:v>
                </c:pt>
                <c:pt idx="390">
                  <c:v>0.27313560782269902</c:v>
                </c:pt>
                <c:pt idx="391">
                  <c:v>-0.180689068555973</c:v>
                </c:pt>
                <c:pt idx="392">
                  <c:v>0.11984497141938601</c:v>
                </c:pt>
                <c:pt idx="393">
                  <c:v>-0.38077582144608102</c:v>
                </c:pt>
                <c:pt idx="394">
                  <c:v>0.32456593834292802</c:v>
                </c:pt>
                <c:pt idx="395">
                  <c:v>0.13193137466229601</c:v>
                </c:pt>
                <c:pt idx="396">
                  <c:v>0.16819677603834901</c:v>
                </c:pt>
                <c:pt idx="397">
                  <c:v>0.42019760686054403</c:v>
                </c:pt>
                <c:pt idx="398">
                  <c:v>-0.58845277670454299</c:v>
                </c:pt>
                <c:pt idx="399">
                  <c:v>-0.16387249483942401</c:v>
                </c:pt>
                <c:pt idx="400">
                  <c:v>-0.38841133531371302</c:v>
                </c:pt>
                <c:pt idx="401">
                  <c:v>0.444470306374595</c:v>
                </c:pt>
                <c:pt idx="402">
                  <c:v>0.27992138005200801</c:v>
                </c:pt>
                <c:pt idx="403">
                  <c:v>-0.24469369716838901</c:v>
                </c:pt>
                <c:pt idx="404">
                  <c:v>0.53335586156245796</c:v>
                </c:pt>
                <c:pt idx="405">
                  <c:v>-0.25329177196519698</c:v>
                </c:pt>
                <c:pt idx="406">
                  <c:v>-0.12550689474949001</c:v>
                </c:pt>
                <c:pt idx="407">
                  <c:v>0.188837636881418</c:v>
                </c:pt>
                <c:pt idx="408">
                  <c:v>-0.26404776123993101</c:v>
                </c:pt>
                <c:pt idx="409">
                  <c:v>-0.14789659320602799</c:v>
                </c:pt>
                <c:pt idx="410">
                  <c:v>-0.48092291340863802</c:v>
                </c:pt>
                <c:pt idx="411">
                  <c:v>-0.29043751515627397</c:v>
                </c:pt>
                <c:pt idx="412">
                  <c:v>0.239532314759479</c:v>
                </c:pt>
                <c:pt idx="413">
                  <c:v>-0.27161910600732397</c:v>
                </c:pt>
                <c:pt idx="414">
                  <c:v>-0.13537735379877699</c:v>
                </c:pt>
                <c:pt idx="415">
                  <c:v>-0.17932065785189899</c:v>
                </c:pt>
                <c:pt idx="416">
                  <c:v>-0.26959311365517402</c:v>
                </c:pt>
                <c:pt idx="417">
                  <c:v>-0.16853064370263299</c:v>
                </c:pt>
                <c:pt idx="418">
                  <c:v>0.236870595083854</c:v>
                </c:pt>
                <c:pt idx="419">
                  <c:v>0.45681500279663501</c:v>
                </c:pt>
                <c:pt idx="420">
                  <c:v>-0.191176745807144</c:v>
                </c:pt>
                <c:pt idx="421">
                  <c:v>-0.258857739363544</c:v>
                </c:pt>
                <c:pt idx="422">
                  <c:v>-0.185129187090916</c:v>
                </c:pt>
                <c:pt idx="423">
                  <c:v>0.18845439182261201</c:v>
                </c:pt>
                <c:pt idx="424">
                  <c:v>-0.21576873845455899</c:v>
                </c:pt>
                <c:pt idx="425">
                  <c:v>-0.18223501681599599</c:v>
                </c:pt>
                <c:pt idx="426">
                  <c:v>-0.213514294048474</c:v>
                </c:pt>
                <c:pt idx="427">
                  <c:v>0.266245433410979</c:v>
                </c:pt>
                <c:pt idx="428">
                  <c:v>-0.116428931093504</c:v>
                </c:pt>
                <c:pt idx="429">
                  <c:v>-0.19106817555514499</c:v>
                </c:pt>
                <c:pt idx="430">
                  <c:v>0.12301186847281501</c:v>
                </c:pt>
                <c:pt idx="431">
                  <c:v>0.127420163828184</c:v>
                </c:pt>
                <c:pt idx="432">
                  <c:v>-0.28983358879597099</c:v>
                </c:pt>
                <c:pt idx="433">
                  <c:v>-0.102646848471126</c:v>
                </c:pt>
                <c:pt idx="434">
                  <c:v>0.116111531362717</c:v>
                </c:pt>
                <c:pt idx="435">
                  <c:v>-0.13769854591251901</c:v>
                </c:pt>
                <c:pt idx="436">
                  <c:v>-0.17612177358519099</c:v>
                </c:pt>
                <c:pt idx="437">
                  <c:v>-0.29071298826493402</c:v>
                </c:pt>
                <c:pt idx="438">
                  <c:v>-0.297203912081272</c:v>
                </c:pt>
                <c:pt idx="439">
                  <c:v>-0.26257115448886797</c:v>
                </c:pt>
                <c:pt idx="440">
                  <c:v>-0.44335617751260498</c:v>
                </c:pt>
                <c:pt idx="441">
                  <c:v>0.19613996199396599</c:v>
                </c:pt>
                <c:pt idx="442">
                  <c:v>-0.17689410938003</c:v>
                </c:pt>
                <c:pt idx="443">
                  <c:v>-0.209819766238274</c:v>
                </c:pt>
                <c:pt idx="444">
                  <c:v>-0.25348316298349999</c:v>
                </c:pt>
                <c:pt idx="445">
                  <c:v>-0.198925985583052</c:v>
                </c:pt>
                <c:pt idx="446">
                  <c:v>-0.135260432072805</c:v>
                </c:pt>
                <c:pt idx="447">
                  <c:v>-0.26847112631542602</c:v>
                </c:pt>
                <c:pt idx="448">
                  <c:v>-0.36320896742508202</c:v>
                </c:pt>
                <c:pt idx="449">
                  <c:v>-0.23452707921045801</c:v>
                </c:pt>
                <c:pt idx="450">
                  <c:v>-0.26846185714386001</c:v>
                </c:pt>
                <c:pt idx="451">
                  <c:v>-0.19117236569860699</c:v>
                </c:pt>
                <c:pt idx="452">
                  <c:v>0.38347775738061102</c:v>
                </c:pt>
                <c:pt idx="453">
                  <c:v>-0.21050165252476499</c:v>
                </c:pt>
                <c:pt idx="454">
                  <c:v>-0.30446860514854202</c:v>
                </c:pt>
                <c:pt idx="455">
                  <c:v>0.26993006389816498</c:v>
                </c:pt>
                <c:pt idx="456">
                  <c:v>0.131885915420384</c:v>
                </c:pt>
                <c:pt idx="457">
                  <c:v>0.207028373597685</c:v>
                </c:pt>
                <c:pt idx="458">
                  <c:v>0.26896754169598802</c:v>
                </c:pt>
                <c:pt idx="459">
                  <c:v>0.54401527550328299</c:v>
                </c:pt>
                <c:pt idx="460">
                  <c:v>-0.221302808521809</c:v>
                </c:pt>
                <c:pt idx="461">
                  <c:v>0.296584869934716</c:v>
                </c:pt>
                <c:pt idx="462">
                  <c:v>-0.27405828262828302</c:v>
                </c:pt>
                <c:pt idx="463">
                  <c:v>0.18913582991618899</c:v>
                </c:pt>
                <c:pt idx="464">
                  <c:v>-0.16489924218490301</c:v>
                </c:pt>
                <c:pt idx="465">
                  <c:v>-0.16674221306142301</c:v>
                </c:pt>
                <c:pt idx="466">
                  <c:v>0.16252421637425901</c:v>
                </c:pt>
                <c:pt idx="467">
                  <c:v>-0.13020432250327299</c:v>
                </c:pt>
                <c:pt idx="468">
                  <c:v>-0.24490888031390101</c:v>
                </c:pt>
                <c:pt idx="469">
                  <c:v>0.33711704758510802</c:v>
                </c:pt>
                <c:pt idx="470">
                  <c:v>0.15747593256525999</c:v>
                </c:pt>
                <c:pt idx="471">
                  <c:v>-0.39208003838616801</c:v>
                </c:pt>
                <c:pt idx="472">
                  <c:v>-0.3942645520684</c:v>
                </c:pt>
                <c:pt idx="473">
                  <c:v>0.49647677022882197</c:v>
                </c:pt>
                <c:pt idx="474">
                  <c:v>-0.22771105765819799</c:v>
                </c:pt>
                <c:pt idx="475">
                  <c:v>-0.37445546968249399</c:v>
                </c:pt>
                <c:pt idx="476">
                  <c:v>-0.101027653098612</c:v>
                </c:pt>
                <c:pt idx="477">
                  <c:v>-0.16397771583916501</c:v>
                </c:pt>
                <c:pt idx="478">
                  <c:v>-9.03342797388582E-2</c:v>
                </c:pt>
                <c:pt idx="479">
                  <c:v>0.129158225678462</c:v>
                </c:pt>
                <c:pt idx="480">
                  <c:v>0.43640068895061601</c:v>
                </c:pt>
                <c:pt idx="481">
                  <c:v>-0.22948087283886401</c:v>
                </c:pt>
                <c:pt idx="482">
                  <c:v>0.33089120075862</c:v>
                </c:pt>
                <c:pt idx="483">
                  <c:v>0.13038746753232799</c:v>
                </c:pt>
                <c:pt idx="484">
                  <c:v>-0.24863876208382199</c:v>
                </c:pt>
                <c:pt idx="485">
                  <c:v>-0.19191832198567099</c:v>
                </c:pt>
                <c:pt idx="486">
                  <c:v>-0.15599817309716801</c:v>
                </c:pt>
                <c:pt idx="487">
                  <c:v>-0.112216510790873</c:v>
                </c:pt>
                <c:pt idx="488">
                  <c:v>0.205137177161682</c:v>
                </c:pt>
                <c:pt idx="489">
                  <c:v>-0.106639386374491</c:v>
                </c:pt>
                <c:pt idx="490">
                  <c:v>-0.27168129189055401</c:v>
                </c:pt>
                <c:pt idx="491">
                  <c:v>-0.22635489561011601</c:v>
                </c:pt>
                <c:pt idx="492">
                  <c:v>0.624461080914675</c:v>
                </c:pt>
                <c:pt idx="493">
                  <c:v>0.2831960506142</c:v>
                </c:pt>
                <c:pt idx="494">
                  <c:v>0.16072108118759901</c:v>
                </c:pt>
                <c:pt idx="495">
                  <c:v>-0.129267350425566</c:v>
                </c:pt>
                <c:pt idx="496">
                  <c:v>0.20921618846026499</c:v>
                </c:pt>
                <c:pt idx="497">
                  <c:v>0.179654629431032</c:v>
                </c:pt>
                <c:pt idx="498">
                  <c:v>0.291701872645662</c:v>
                </c:pt>
                <c:pt idx="499">
                  <c:v>-9.9458209130931494E-2</c:v>
                </c:pt>
                <c:pt idx="500">
                  <c:v>0.322775445933142</c:v>
                </c:pt>
                <c:pt idx="501">
                  <c:v>-0.13200819189905599</c:v>
                </c:pt>
                <c:pt idx="502">
                  <c:v>0.174167389958515</c:v>
                </c:pt>
                <c:pt idx="503">
                  <c:v>-0.243268589014556</c:v>
                </c:pt>
                <c:pt idx="504">
                  <c:v>-0.66388949096947003</c:v>
                </c:pt>
                <c:pt idx="505">
                  <c:v>-0.26996657438043198</c:v>
                </c:pt>
                <c:pt idx="506">
                  <c:v>-0.18466354690601</c:v>
                </c:pt>
                <c:pt idx="507">
                  <c:v>0.12818015235323399</c:v>
                </c:pt>
                <c:pt idx="508">
                  <c:v>0.210760287205218</c:v>
                </c:pt>
                <c:pt idx="509">
                  <c:v>0.31075869121548599</c:v>
                </c:pt>
                <c:pt idx="510">
                  <c:v>-0.27480095456178799</c:v>
                </c:pt>
                <c:pt idx="511">
                  <c:v>0.21367518208185601</c:v>
                </c:pt>
                <c:pt idx="512">
                  <c:v>-0.177615364071771</c:v>
                </c:pt>
                <c:pt idx="513">
                  <c:v>-0.30517891046288698</c:v>
                </c:pt>
                <c:pt idx="514">
                  <c:v>0.23364110406605301</c:v>
                </c:pt>
                <c:pt idx="515">
                  <c:v>-0.24212288712835101</c:v>
                </c:pt>
                <c:pt idx="516">
                  <c:v>0.34864873931968399</c:v>
                </c:pt>
                <c:pt idx="517">
                  <c:v>0.25560785959706001</c:v>
                </c:pt>
                <c:pt idx="518">
                  <c:v>0.28237779181170503</c:v>
                </c:pt>
                <c:pt idx="519">
                  <c:v>0.102468956218406</c:v>
                </c:pt>
                <c:pt idx="520">
                  <c:v>-0.16082782360951101</c:v>
                </c:pt>
                <c:pt idx="521">
                  <c:v>-0.19293875615231301</c:v>
                </c:pt>
                <c:pt idx="522">
                  <c:v>-0.19141834024559001</c:v>
                </c:pt>
                <c:pt idx="523">
                  <c:v>0.180044178564888</c:v>
                </c:pt>
                <c:pt idx="524">
                  <c:v>-0.25151541090764701</c:v>
                </c:pt>
                <c:pt idx="525">
                  <c:v>-0.34505088599243999</c:v>
                </c:pt>
                <c:pt idx="526">
                  <c:v>-0.27117756114295599</c:v>
                </c:pt>
                <c:pt idx="527">
                  <c:v>-0.19901793663151299</c:v>
                </c:pt>
                <c:pt idx="528">
                  <c:v>-0.26280931828923099</c:v>
                </c:pt>
                <c:pt idx="529">
                  <c:v>-0.133641189144871</c:v>
                </c:pt>
                <c:pt idx="530">
                  <c:v>-8.2008077424394102E-2</c:v>
                </c:pt>
                <c:pt idx="531">
                  <c:v>1.4995813759771801</c:v>
                </c:pt>
                <c:pt idx="532">
                  <c:v>0.259429198125883</c:v>
                </c:pt>
                <c:pt idx="533">
                  <c:v>-0.210039262547007</c:v>
                </c:pt>
                <c:pt idx="534">
                  <c:v>0.36146691227278399</c:v>
                </c:pt>
                <c:pt idx="535">
                  <c:v>0.31341300263472999</c:v>
                </c:pt>
                <c:pt idx="536">
                  <c:v>-0.16097030616660599</c:v>
                </c:pt>
                <c:pt idx="537">
                  <c:v>-0.118863092266298</c:v>
                </c:pt>
                <c:pt idx="538">
                  <c:v>-0.15836443622219301</c:v>
                </c:pt>
                <c:pt idx="539">
                  <c:v>-0.15527540161681599</c:v>
                </c:pt>
                <c:pt idx="540">
                  <c:v>-0.17883444169545701</c:v>
                </c:pt>
                <c:pt idx="541">
                  <c:v>-0.28044727449246099</c:v>
                </c:pt>
                <c:pt idx="542">
                  <c:v>-0.223631643351062</c:v>
                </c:pt>
                <c:pt idx="543">
                  <c:v>0.211943734768336</c:v>
                </c:pt>
                <c:pt idx="544">
                  <c:v>0.68459640838587199</c:v>
                </c:pt>
                <c:pt idx="545">
                  <c:v>-0.17657093700819701</c:v>
                </c:pt>
                <c:pt idx="546">
                  <c:v>-0.18010293994500401</c:v>
                </c:pt>
                <c:pt idx="547">
                  <c:v>-0.22609680221457701</c:v>
                </c:pt>
                <c:pt idx="548">
                  <c:v>-0.223621812782756</c:v>
                </c:pt>
                <c:pt idx="549">
                  <c:v>0.218679009473289</c:v>
                </c:pt>
                <c:pt idx="550">
                  <c:v>-0.14776987821455501</c:v>
                </c:pt>
                <c:pt idx="551">
                  <c:v>0.20370740156370301</c:v>
                </c:pt>
                <c:pt idx="552">
                  <c:v>-0.20972454014813</c:v>
                </c:pt>
                <c:pt idx="553">
                  <c:v>0.31904488456858299</c:v>
                </c:pt>
                <c:pt idx="554">
                  <c:v>-0.238319598924639</c:v>
                </c:pt>
                <c:pt idx="555">
                  <c:v>-0.14182149587665699</c:v>
                </c:pt>
                <c:pt idx="556">
                  <c:v>-0.17302566233137201</c:v>
                </c:pt>
                <c:pt idx="557">
                  <c:v>0.21709195330268199</c:v>
                </c:pt>
                <c:pt idx="558">
                  <c:v>-9.7232684341872003E-2</c:v>
                </c:pt>
                <c:pt idx="559">
                  <c:v>-0.18169010715957901</c:v>
                </c:pt>
                <c:pt idx="560">
                  <c:v>0.106039132286903</c:v>
                </c:pt>
                <c:pt idx="561">
                  <c:v>0.730700191302462</c:v>
                </c:pt>
                <c:pt idx="562">
                  <c:v>0.119310608627239</c:v>
                </c:pt>
                <c:pt idx="563">
                  <c:v>0.16131832025210299</c:v>
                </c:pt>
                <c:pt idx="564">
                  <c:v>-8.5967693925225894E-2</c:v>
                </c:pt>
                <c:pt idx="565">
                  <c:v>-0.27083854389446899</c:v>
                </c:pt>
                <c:pt idx="566">
                  <c:v>-0.39355289598302701</c:v>
                </c:pt>
                <c:pt idx="567">
                  <c:v>-0.26429964707088299</c:v>
                </c:pt>
                <c:pt idx="568">
                  <c:v>-0.20867026496433999</c:v>
                </c:pt>
                <c:pt idx="569">
                  <c:v>-0.27801809549773898</c:v>
                </c:pt>
                <c:pt idx="570">
                  <c:v>0.27139156817721999</c:v>
                </c:pt>
                <c:pt idx="571">
                  <c:v>-0.18542691283493901</c:v>
                </c:pt>
                <c:pt idx="572">
                  <c:v>-9.2589492443098095E-2</c:v>
                </c:pt>
                <c:pt idx="573">
                  <c:v>0.143394088132975</c:v>
                </c:pt>
                <c:pt idx="574">
                  <c:v>0.32436625564854299</c:v>
                </c:pt>
                <c:pt idx="575">
                  <c:v>0.50644924192463703</c:v>
                </c:pt>
                <c:pt idx="576">
                  <c:v>0.55272197508170595</c:v>
                </c:pt>
                <c:pt idx="577">
                  <c:v>0.144014950788621</c:v>
                </c:pt>
                <c:pt idx="578">
                  <c:v>-0.14450510647682299</c:v>
                </c:pt>
                <c:pt idx="579">
                  <c:v>-0.14746928915075999</c:v>
                </c:pt>
                <c:pt idx="580">
                  <c:v>-0.31864663402607202</c:v>
                </c:pt>
                <c:pt idx="581">
                  <c:v>-0.17564327132945001</c:v>
                </c:pt>
                <c:pt idx="582">
                  <c:v>0.13981687179376001</c:v>
                </c:pt>
                <c:pt idx="583">
                  <c:v>-0.40882342392152399</c:v>
                </c:pt>
                <c:pt idx="584">
                  <c:v>-0.22097483905778001</c:v>
                </c:pt>
                <c:pt idx="585">
                  <c:v>0.113251616891081</c:v>
                </c:pt>
                <c:pt idx="586">
                  <c:v>-0.360969870183876</c:v>
                </c:pt>
                <c:pt idx="587">
                  <c:v>0.182796905805446</c:v>
                </c:pt>
                <c:pt idx="588">
                  <c:v>-0.16227655108227301</c:v>
                </c:pt>
                <c:pt idx="589">
                  <c:v>-0.23833899025736699</c:v>
                </c:pt>
                <c:pt idx="590">
                  <c:v>0.235847988362926</c:v>
                </c:pt>
                <c:pt idx="591">
                  <c:v>-0.19284719437811701</c:v>
                </c:pt>
                <c:pt idx="592">
                  <c:v>-0.10727394311195</c:v>
                </c:pt>
                <c:pt idx="593">
                  <c:v>0.18374582102537901</c:v>
                </c:pt>
                <c:pt idx="594">
                  <c:v>-0.12727558197868599</c:v>
                </c:pt>
                <c:pt idx="595">
                  <c:v>-0.17259261644139801</c:v>
                </c:pt>
                <c:pt idx="596">
                  <c:v>0.327843847370207</c:v>
                </c:pt>
                <c:pt idx="597">
                  <c:v>-0.175130690024837</c:v>
                </c:pt>
                <c:pt idx="598">
                  <c:v>-0.12539952879647301</c:v>
                </c:pt>
                <c:pt idx="599">
                  <c:v>-0.18932961094417999</c:v>
                </c:pt>
                <c:pt idx="600">
                  <c:v>0.36597439256182301</c:v>
                </c:pt>
                <c:pt idx="601">
                  <c:v>0.48733010488392398</c:v>
                </c:pt>
                <c:pt idx="602">
                  <c:v>-0.11620742141372099</c:v>
                </c:pt>
                <c:pt idx="603">
                  <c:v>0.208259110087331</c:v>
                </c:pt>
                <c:pt idx="604">
                  <c:v>-0.20657460029282099</c:v>
                </c:pt>
                <c:pt idx="605">
                  <c:v>-0.18871766505863</c:v>
                </c:pt>
                <c:pt idx="606">
                  <c:v>-0.17536566341881801</c:v>
                </c:pt>
                <c:pt idx="607">
                  <c:v>0.10749124784669301</c:v>
                </c:pt>
                <c:pt idx="608">
                  <c:v>-0.111240048578945</c:v>
                </c:pt>
                <c:pt idx="609">
                  <c:v>0.177695325387663</c:v>
                </c:pt>
                <c:pt idx="610">
                  <c:v>0.26729543532483102</c:v>
                </c:pt>
                <c:pt idx="611">
                  <c:v>-0.12962083627054899</c:v>
                </c:pt>
                <c:pt idx="612">
                  <c:v>-0.23591768682053799</c:v>
                </c:pt>
                <c:pt idx="613">
                  <c:v>-0.16841458669035</c:v>
                </c:pt>
                <c:pt idx="614">
                  <c:v>0.15713580012540199</c:v>
                </c:pt>
                <c:pt idx="615">
                  <c:v>0.13159907613218899</c:v>
                </c:pt>
                <c:pt idx="616">
                  <c:v>0.35437204143644202</c:v>
                </c:pt>
                <c:pt idx="617">
                  <c:v>0.28224256662765501</c:v>
                </c:pt>
                <c:pt idx="618">
                  <c:v>0.13016490148024201</c:v>
                </c:pt>
                <c:pt idx="619">
                  <c:v>-0.332928699927248</c:v>
                </c:pt>
                <c:pt idx="620">
                  <c:v>-0.202141943895422</c:v>
                </c:pt>
                <c:pt idx="621">
                  <c:v>0.27787895510093402</c:v>
                </c:pt>
                <c:pt idx="622">
                  <c:v>0.279986585176422</c:v>
                </c:pt>
                <c:pt idx="623">
                  <c:v>0.68316360498075401</c:v>
                </c:pt>
                <c:pt idx="624">
                  <c:v>0.23257621375193999</c:v>
                </c:pt>
                <c:pt idx="625">
                  <c:v>0.63077307050470099</c:v>
                </c:pt>
                <c:pt idx="626">
                  <c:v>-0.10964790295822401</c:v>
                </c:pt>
                <c:pt idx="627">
                  <c:v>-0.21802431918687401</c:v>
                </c:pt>
                <c:pt idx="628">
                  <c:v>-7.5643608390717695E-2</c:v>
                </c:pt>
                <c:pt idx="629">
                  <c:v>0.19814053592891201</c:v>
                </c:pt>
                <c:pt idx="630">
                  <c:v>-0.19974155134928401</c:v>
                </c:pt>
                <c:pt idx="631">
                  <c:v>-0.129727205412726</c:v>
                </c:pt>
                <c:pt idx="632">
                  <c:v>-0.160701395335201</c:v>
                </c:pt>
                <c:pt idx="633">
                  <c:v>-0.14582361273487399</c:v>
                </c:pt>
                <c:pt idx="634">
                  <c:v>-0.14561543560399801</c:v>
                </c:pt>
                <c:pt idx="635">
                  <c:v>-0.14074832238811999</c:v>
                </c:pt>
                <c:pt idx="636">
                  <c:v>-0.13091084953433599</c:v>
                </c:pt>
                <c:pt idx="637">
                  <c:v>-0.16811707061749201</c:v>
                </c:pt>
                <c:pt idx="638">
                  <c:v>-0.33181434741957899</c:v>
                </c:pt>
                <c:pt idx="639">
                  <c:v>-0.27623227415812501</c:v>
                </c:pt>
                <c:pt idx="640">
                  <c:v>-0.288674796201355</c:v>
                </c:pt>
                <c:pt idx="641">
                  <c:v>-9.0886126542809406E-2</c:v>
                </c:pt>
                <c:pt idx="642">
                  <c:v>-0.242568004512135</c:v>
                </c:pt>
                <c:pt idx="643">
                  <c:v>0.18300029863911099</c:v>
                </c:pt>
                <c:pt idx="644">
                  <c:v>0.27480352996032897</c:v>
                </c:pt>
                <c:pt idx="645">
                  <c:v>-9.3977379678245002E-2</c:v>
                </c:pt>
                <c:pt idx="646">
                  <c:v>-0.27305440004474102</c:v>
                </c:pt>
                <c:pt idx="647">
                  <c:v>-0.27617474341719001</c:v>
                </c:pt>
                <c:pt idx="648">
                  <c:v>0.41469357035113003</c:v>
                </c:pt>
                <c:pt idx="649">
                  <c:v>-0.19481859094981099</c:v>
                </c:pt>
                <c:pt idx="650">
                  <c:v>-0.18348396378748899</c:v>
                </c:pt>
                <c:pt idx="651">
                  <c:v>-0.20142528490591899</c:v>
                </c:pt>
                <c:pt idx="652">
                  <c:v>-0.236714291420177</c:v>
                </c:pt>
                <c:pt idx="653">
                  <c:v>0.348615470937987</c:v>
                </c:pt>
                <c:pt idx="654">
                  <c:v>-0.18698337305246701</c:v>
                </c:pt>
                <c:pt idx="655">
                  <c:v>-0.52815131306461705</c:v>
                </c:pt>
                <c:pt idx="656">
                  <c:v>-0.21687337999516301</c:v>
                </c:pt>
                <c:pt idx="657">
                  <c:v>-0.19483753385612301</c:v>
                </c:pt>
                <c:pt idx="658">
                  <c:v>0.201192891354154</c:v>
                </c:pt>
                <c:pt idx="659">
                  <c:v>-0.13393281126424</c:v>
                </c:pt>
                <c:pt idx="660">
                  <c:v>-0.104650267306273</c:v>
                </c:pt>
                <c:pt idx="661">
                  <c:v>-0.355390736962438</c:v>
                </c:pt>
                <c:pt idx="662">
                  <c:v>-0.28501005581906602</c:v>
                </c:pt>
                <c:pt idx="663">
                  <c:v>0.295743784681051</c:v>
                </c:pt>
                <c:pt idx="664">
                  <c:v>-0.43460622269538501</c:v>
                </c:pt>
                <c:pt idx="665">
                  <c:v>-0.19328572301828101</c:v>
                </c:pt>
                <c:pt idx="666">
                  <c:v>0.205302220440051</c:v>
                </c:pt>
                <c:pt idx="667">
                  <c:v>-0.16915075837211699</c:v>
                </c:pt>
                <c:pt idx="668">
                  <c:v>-0.11429320913817501</c:v>
                </c:pt>
                <c:pt idx="669">
                  <c:v>0.728901713181487</c:v>
                </c:pt>
                <c:pt idx="670">
                  <c:v>-0.208135258988358</c:v>
                </c:pt>
                <c:pt idx="671">
                  <c:v>-0.16193375699669901</c:v>
                </c:pt>
                <c:pt idx="672">
                  <c:v>-0.18504080985069701</c:v>
                </c:pt>
                <c:pt idx="673">
                  <c:v>-0.193319556907846</c:v>
                </c:pt>
                <c:pt idx="674">
                  <c:v>0.25525412922329099</c:v>
                </c:pt>
                <c:pt idx="675">
                  <c:v>9.2295923054454193E-2</c:v>
                </c:pt>
                <c:pt idx="676">
                  <c:v>0.38170082798686</c:v>
                </c:pt>
                <c:pt idx="677">
                  <c:v>9.9229860713417203E-2</c:v>
                </c:pt>
                <c:pt idx="678">
                  <c:v>0.13133157273519799</c:v>
                </c:pt>
                <c:pt idx="679">
                  <c:v>-0.162244862360235</c:v>
                </c:pt>
                <c:pt idx="680">
                  <c:v>-0.17780959574410299</c:v>
                </c:pt>
                <c:pt idx="681">
                  <c:v>0.365916089758061</c:v>
                </c:pt>
                <c:pt idx="682">
                  <c:v>-0.15231602314078599</c:v>
                </c:pt>
                <c:pt idx="683">
                  <c:v>0.39491332754164199</c:v>
                </c:pt>
                <c:pt idx="684">
                  <c:v>-0.17380223309721499</c:v>
                </c:pt>
                <c:pt idx="685">
                  <c:v>-0.16409043181223701</c:v>
                </c:pt>
                <c:pt idx="686">
                  <c:v>0.30516836251625501</c:v>
                </c:pt>
                <c:pt idx="687">
                  <c:v>-0.19594694387161901</c:v>
                </c:pt>
                <c:pt idx="688">
                  <c:v>0.24594091616230801</c:v>
                </c:pt>
                <c:pt idx="689">
                  <c:v>-0.16377607198315</c:v>
                </c:pt>
                <c:pt idx="690">
                  <c:v>-0.21359872103990701</c:v>
                </c:pt>
                <c:pt idx="691">
                  <c:v>-0.17215305995131</c:v>
                </c:pt>
                <c:pt idx="692">
                  <c:v>-0.39419720895466098</c:v>
                </c:pt>
                <c:pt idx="693">
                  <c:v>0.121910898944462</c:v>
                </c:pt>
                <c:pt idx="694">
                  <c:v>-0.41874605052126701</c:v>
                </c:pt>
                <c:pt idx="695">
                  <c:v>-0.22478962638167799</c:v>
                </c:pt>
                <c:pt idx="696">
                  <c:v>-0.410873025675697</c:v>
                </c:pt>
                <c:pt idx="697">
                  <c:v>-0.203419253457439</c:v>
                </c:pt>
                <c:pt idx="698">
                  <c:v>0.268233748062984</c:v>
                </c:pt>
                <c:pt idx="699">
                  <c:v>-0.408266264763332</c:v>
                </c:pt>
                <c:pt idx="700">
                  <c:v>-0.261128455883955</c:v>
                </c:pt>
                <c:pt idx="701">
                  <c:v>0.241678803397228</c:v>
                </c:pt>
                <c:pt idx="702">
                  <c:v>0.165986448760189</c:v>
                </c:pt>
                <c:pt idx="703">
                  <c:v>-0.183241326985878</c:v>
                </c:pt>
                <c:pt idx="704">
                  <c:v>-0.117006222327857</c:v>
                </c:pt>
                <c:pt idx="705">
                  <c:v>-8.2474075374213904E-2</c:v>
                </c:pt>
                <c:pt idx="706">
                  <c:v>0.102458365198249</c:v>
                </c:pt>
                <c:pt idx="707">
                  <c:v>0.20676390784153401</c:v>
                </c:pt>
                <c:pt idx="708">
                  <c:v>0.21625073922521901</c:v>
                </c:pt>
                <c:pt idx="709">
                  <c:v>0.14746255533048799</c:v>
                </c:pt>
                <c:pt idx="710">
                  <c:v>0.29491267446019098</c:v>
                </c:pt>
                <c:pt idx="711">
                  <c:v>-0.132153857219105</c:v>
                </c:pt>
                <c:pt idx="712">
                  <c:v>-0.145450740116285</c:v>
                </c:pt>
                <c:pt idx="713">
                  <c:v>0.103563830008397</c:v>
                </c:pt>
                <c:pt idx="714">
                  <c:v>-0.28622419514993802</c:v>
                </c:pt>
                <c:pt idx="715">
                  <c:v>-0.168259970320604</c:v>
                </c:pt>
                <c:pt idx="716">
                  <c:v>-0.19610117056415199</c:v>
                </c:pt>
                <c:pt idx="717">
                  <c:v>-0.19034400374733701</c:v>
                </c:pt>
                <c:pt idx="718">
                  <c:v>-0.161855251656045</c:v>
                </c:pt>
                <c:pt idx="719">
                  <c:v>-0.14109749924333501</c:v>
                </c:pt>
                <c:pt idx="720">
                  <c:v>-0.21351881593178901</c:v>
                </c:pt>
                <c:pt idx="721">
                  <c:v>-0.24576764949854901</c:v>
                </c:pt>
                <c:pt idx="722">
                  <c:v>-0.30030586286428101</c:v>
                </c:pt>
                <c:pt idx="723">
                  <c:v>0.14818962559163801</c:v>
                </c:pt>
                <c:pt idx="724">
                  <c:v>-0.17250458917901401</c:v>
                </c:pt>
                <c:pt idx="725">
                  <c:v>-0.33945416665311301</c:v>
                </c:pt>
                <c:pt idx="726">
                  <c:v>-0.17814024992674701</c:v>
                </c:pt>
                <c:pt idx="727">
                  <c:v>0.238620884392716</c:v>
                </c:pt>
                <c:pt idx="728">
                  <c:v>0.38074994168074999</c:v>
                </c:pt>
                <c:pt idx="729">
                  <c:v>-0.19493550381504299</c:v>
                </c:pt>
                <c:pt idx="730">
                  <c:v>-0.26277936766493898</c:v>
                </c:pt>
                <c:pt idx="731">
                  <c:v>-0.16580002588767601</c:v>
                </c:pt>
                <c:pt idx="732">
                  <c:v>-0.25468002727379202</c:v>
                </c:pt>
                <c:pt idx="733">
                  <c:v>0.48035989218423097</c:v>
                </c:pt>
                <c:pt idx="734">
                  <c:v>-0.228466962218111</c:v>
                </c:pt>
                <c:pt idx="735">
                  <c:v>-0.12670877291680999</c:v>
                </c:pt>
                <c:pt idx="736">
                  <c:v>-0.21280561307010301</c:v>
                </c:pt>
                <c:pt idx="737">
                  <c:v>0.184221480383989</c:v>
                </c:pt>
                <c:pt idx="738">
                  <c:v>0.117631090605268</c:v>
                </c:pt>
                <c:pt idx="739">
                  <c:v>0.81974358754571996</c:v>
                </c:pt>
                <c:pt idx="740">
                  <c:v>0.17330646840212999</c:v>
                </c:pt>
                <c:pt idx="741">
                  <c:v>0.29801155808791002</c:v>
                </c:pt>
                <c:pt idx="742">
                  <c:v>-0.19218444423688</c:v>
                </c:pt>
                <c:pt idx="743">
                  <c:v>0.175386369788194</c:v>
                </c:pt>
                <c:pt idx="744">
                  <c:v>-0.40050405583250398</c:v>
                </c:pt>
                <c:pt idx="745">
                  <c:v>-0.155022255021144</c:v>
                </c:pt>
                <c:pt idx="746">
                  <c:v>0.115672158378555</c:v>
                </c:pt>
                <c:pt idx="747">
                  <c:v>0.268912007619241</c:v>
                </c:pt>
                <c:pt idx="748">
                  <c:v>-0.278730433160781</c:v>
                </c:pt>
                <c:pt idx="749">
                  <c:v>1.17437020597872</c:v>
                </c:pt>
                <c:pt idx="750">
                  <c:v>-0.17981102285593301</c:v>
                </c:pt>
                <c:pt idx="751">
                  <c:v>0.64250575167846202</c:v>
                </c:pt>
                <c:pt idx="752">
                  <c:v>0.11498665609002</c:v>
                </c:pt>
                <c:pt idx="753">
                  <c:v>0.210002499463986</c:v>
                </c:pt>
                <c:pt idx="754">
                  <c:v>-0.29011036986309302</c:v>
                </c:pt>
                <c:pt idx="755">
                  <c:v>-0.223375691991163</c:v>
                </c:pt>
                <c:pt idx="756">
                  <c:v>-0.183703584847908</c:v>
                </c:pt>
                <c:pt idx="757">
                  <c:v>-0.29157135364007702</c:v>
                </c:pt>
                <c:pt idx="758">
                  <c:v>-0.14533058837766299</c:v>
                </c:pt>
                <c:pt idx="759">
                  <c:v>-0.121365005323124</c:v>
                </c:pt>
                <c:pt idx="760">
                  <c:v>-0.23124204300843901</c:v>
                </c:pt>
                <c:pt idx="761">
                  <c:v>-0.11565037126524599</c:v>
                </c:pt>
                <c:pt idx="762">
                  <c:v>-0.319288939703888</c:v>
                </c:pt>
                <c:pt idx="763">
                  <c:v>-0.17728848025754701</c:v>
                </c:pt>
                <c:pt idx="764">
                  <c:v>-0.20149331211364599</c:v>
                </c:pt>
                <c:pt idx="765">
                  <c:v>0.27457964735637003</c:v>
                </c:pt>
                <c:pt idx="766">
                  <c:v>-0.120219179121748</c:v>
                </c:pt>
                <c:pt idx="767">
                  <c:v>0.104964773335452</c:v>
                </c:pt>
                <c:pt idx="768">
                  <c:v>0.51858064461153097</c:v>
                </c:pt>
                <c:pt idx="769">
                  <c:v>-9.6765835260127303E-2</c:v>
                </c:pt>
                <c:pt idx="770">
                  <c:v>-0.17652280569113499</c:v>
                </c:pt>
                <c:pt idx="771">
                  <c:v>0.54894037577874899</c:v>
                </c:pt>
                <c:pt idx="772">
                  <c:v>0.33101870205313599</c:v>
                </c:pt>
                <c:pt idx="773">
                  <c:v>-0.14857470830449401</c:v>
                </c:pt>
                <c:pt idx="774">
                  <c:v>0.175498458703922</c:v>
                </c:pt>
                <c:pt idx="775">
                  <c:v>-0.157651154596987</c:v>
                </c:pt>
                <c:pt idx="776">
                  <c:v>0.44522627683330301</c:v>
                </c:pt>
                <c:pt idx="777">
                  <c:v>0.140479220775415</c:v>
                </c:pt>
                <c:pt idx="778">
                  <c:v>-0.11956550629075099</c:v>
                </c:pt>
                <c:pt idx="779">
                  <c:v>0.27704202882177498</c:v>
                </c:pt>
                <c:pt idx="780">
                  <c:v>-0.49304726857798098</c:v>
                </c:pt>
                <c:pt idx="781">
                  <c:v>0.115195153205534</c:v>
                </c:pt>
                <c:pt idx="782">
                  <c:v>-0.13111384054831299</c:v>
                </c:pt>
                <c:pt idx="783">
                  <c:v>0.28343780031587601</c:v>
                </c:pt>
                <c:pt idx="784">
                  <c:v>0.31064023127028401</c:v>
                </c:pt>
                <c:pt idx="785">
                  <c:v>0.17782527851089799</c:v>
                </c:pt>
                <c:pt idx="786">
                  <c:v>-0.20324385024921501</c:v>
                </c:pt>
                <c:pt idx="787">
                  <c:v>0.22804691991322901</c:v>
                </c:pt>
                <c:pt idx="788">
                  <c:v>0.17293403499314799</c:v>
                </c:pt>
                <c:pt idx="789">
                  <c:v>-0.11054341179689001</c:v>
                </c:pt>
                <c:pt idx="790">
                  <c:v>0.19748032439986199</c:v>
                </c:pt>
                <c:pt idx="791">
                  <c:v>-0.102296595897403</c:v>
                </c:pt>
                <c:pt idx="792">
                  <c:v>-0.19319820101839499</c:v>
                </c:pt>
                <c:pt idx="793">
                  <c:v>0.28246537231347502</c:v>
                </c:pt>
                <c:pt idx="794">
                  <c:v>-0.22152506356467899</c:v>
                </c:pt>
                <c:pt idx="795">
                  <c:v>0.35369826715136599</c:v>
                </c:pt>
                <c:pt idx="796">
                  <c:v>-0.13858592769119801</c:v>
                </c:pt>
                <c:pt idx="797">
                  <c:v>-0.15368733254032799</c:v>
                </c:pt>
                <c:pt idx="798">
                  <c:v>-0.22484439535633299</c:v>
                </c:pt>
                <c:pt idx="799">
                  <c:v>-0.13522460861295599</c:v>
                </c:pt>
                <c:pt idx="800">
                  <c:v>0.18185661106353601</c:v>
                </c:pt>
                <c:pt idx="801">
                  <c:v>0.47950403304814299</c:v>
                </c:pt>
                <c:pt idx="802">
                  <c:v>-0.24402098524747701</c:v>
                </c:pt>
                <c:pt idx="803">
                  <c:v>-0.12725148884974999</c:v>
                </c:pt>
                <c:pt idx="804">
                  <c:v>0.73205098492786502</c:v>
                </c:pt>
                <c:pt idx="805">
                  <c:v>0.17978667004269999</c:v>
                </c:pt>
                <c:pt idx="806">
                  <c:v>-0.15608492547936101</c:v>
                </c:pt>
                <c:pt idx="807">
                  <c:v>-0.17518066383654499</c:v>
                </c:pt>
                <c:pt idx="808">
                  <c:v>-0.218705936495738</c:v>
                </c:pt>
                <c:pt idx="809">
                  <c:v>-0.17285882031057001</c:v>
                </c:pt>
                <c:pt idx="810">
                  <c:v>-0.17272624423682401</c:v>
                </c:pt>
                <c:pt idx="811">
                  <c:v>-0.13126206303013299</c:v>
                </c:pt>
                <c:pt idx="812">
                  <c:v>0.15277996514142</c:v>
                </c:pt>
                <c:pt idx="813">
                  <c:v>-0.117144832637263</c:v>
                </c:pt>
                <c:pt idx="814">
                  <c:v>0.20405230323816101</c:v>
                </c:pt>
                <c:pt idx="815">
                  <c:v>0.12875038181676601</c:v>
                </c:pt>
                <c:pt idx="816">
                  <c:v>0.152678595389306</c:v>
                </c:pt>
                <c:pt idx="817">
                  <c:v>-0.177621925397142</c:v>
                </c:pt>
                <c:pt idx="818">
                  <c:v>-0.23112613449716801</c:v>
                </c:pt>
                <c:pt idx="819">
                  <c:v>-0.10880546540292101</c:v>
                </c:pt>
                <c:pt idx="820">
                  <c:v>-0.19037726527440599</c:v>
                </c:pt>
                <c:pt idx="821">
                  <c:v>-0.22552050544390401</c:v>
                </c:pt>
                <c:pt idx="822">
                  <c:v>-0.28088927003161301</c:v>
                </c:pt>
                <c:pt idx="823">
                  <c:v>-9.3299256701361494E-2</c:v>
                </c:pt>
                <c:pt idx="824">
                  <c:v>-0.28017011727948099</c:v>
                </c:pt>
                <c:pt idx="825">
                  <c:v>-0.22823077898423799</c:v>
                </c:pt>
                <c:pt idx="826">
                  <c:v>-6.5363004177134698E-2</c:v>
                </c:pt>
                <c:pt idx="827">
                  <c:v>-0.218940804180767</c:v>
                </c:pt>
                <c:pt idx="828">
                  <c:v>-0.166838974102506</c:v>
                </c:pt>
                <c:pt idx="829">
                  <c:v>0.46826993889951901</c:v>
                </c:pt>
                <c:pt idx="830">
                  <c:v>-0.15295978715498301</c:v>
                </c:pt>
                <c:pt idx="831">
                  <c:v>-0.195341120888395</c:v>
                </c:pt>
                <c:pt idx="832">
                  <c:v>-0.199096648601534</c:v>
                </c:pt>
                <c:pt idx="833">
                  <c:v>0.32859912584736301</c:v>
                </c:pt>
                <c:pt idx="834">
                  <c:v>0.25726116495366602</c:v>
                </c:pt>
                <c:pt idx="835">
                  <c:v>-0.188411400519085</c:v>
                </c:pt>
                <c:pt idx="836">
                  <c:v>0.33956224142873198</c:v>
                </c:pt>
                <c:pt idx="837">
                  <c:v>0.25411991930595801</c:v>
                </c:pt>
                <c:pt idx="838">
                  <c:v>0.43824020981295198</c:v>
                </c:pt>
                <c:pt idx="839">
                  <c:v>-0.170989552069681</c:v>
                </c:pt>
                <c:pt idx="840">
                  <c:v>0.416020311345146</c:v>
                </c:pt>
                <c:pt idx="841">
                  <c:v>-0.167535162151419</c:v>
                </c:pt>
                <c:pt idx="842">
                  <c:v>0.13135610836630299</c:v>
                </c:pt>
                <c:pt idx="843">
                  <c:v>-0.15591354674479399</c:v>
                </c:pt>
                <c:pt idx="844">
                  <c:v>-0.268272767014266</c:v>
                </c:pt>
                <c:pt idx="845">
                  <c:v>-0.46446137544549398</c:v>
                </c:pt>
                <c:pt idx="846">
                  <c:v>-0.43550503629669002</c:v>
                </c:pt>
                <c:pt idx="847">
                  <c:v>0.400747926709005</c:v>
                </c:pt>
                <c:pt idx="848">
                  <c:v>-0.23912950026666399</c:v>
                </c:pt>
                <c:pt idx="849">
                  <c:v>-0.13236581068915901</c:v>
                </c:pt>
                <c:pt idx="850">
                  <c:v>-0.1191131859235</c:v>
                </c:pt>
                <c:pt idx="851">
                  <c:v>-0.24141912910173799</c:v>
                </c:pt>
                <c:pt idx="852">
                  <c:v>-0.28922020933141601</c:v>
                </c:pt>
                <c:pt idx="853">
                  <c:v>-0.234439270295076</c:v>
                </c:pt>
                <c:pt idx="854">
                  <c:v>-0.25189405964488998</c:v>
                </c:pt>
                <c:pt idx="855">
                  <c:v>-0.10589587106354099</c:v>
                </c:pt>
                <c:pt idx="856">
                  <c:v>-0.139511974104603</c:v>
                </c:pt>
                <c:pt idx="857">
                  <c:v>0.25575179437607798</c:v>
                </c:pt>
                <c:pt idx="858">
                  <c:v>-0.24111952087753299</c:v>
                </c:pt>
                <c:pt idx="859">
                  <c:v>0.161460949960293</c:v>
                </c:pt>
                <c:pt idx="860">
                  <c:v>-0.17913767450663401</c:v>
                </c:pt>
                <c:pt idx="861">
                  <c:v>-0.258510352632976</c:v>
                </c:pt>
                <c:pt idx="862">
                  <c:v>-0.12837612292129399</c:v>
                </c:pt>
                <c:pt idx="863">
                  <c:v>-0.16387858885110099</c:v>
                </c:pt>
                <c:pt idx="864">
                  <c:v>0.32034730738024503</c:v>
                </c:pt>
                <c:pt idx="865">
                  <c:v>-0.16342428857708</c:v>
                </c:pt>
                <c:pt idx="866">
                  <c:v>-0.17698213066432</c:v>
                </c:pt>
                <c:pt idx="867">
                  <c:v>-0.27708412987368303</c:v>
                </c:pt>
                <c:pt idx="868">
                  <c:v>-0.350442523433041</c:v>
                </c:pt>
                <c:pt idx="869">
                  <c:v>-0.34232336656287998</c:v>
                </c:pt>
                <c:pt idx="870">
                  <c:v>0.21020269736995101</c:v>
                </c:pt>
                <c:pt idx="871">
                  <c:v>0.32139686501139197</c:v>
                </c:pt>
                <c:pt idx="872">
                  <c:v>-0.147506218264048</c:v>
                </c:pt>
                <c:pt idx="873">
                  <c:v>-0.47150889170453603</c:v>
                </c:pt>
                <c:pt idx="874">
                  <c:v>-0.18724795753863599</c:v>
                </c:pt>
                <c:pt idx="875">
                  <c:v>-0.139019630184404</c:v>
                </c:pt>
                <c:pt idx="876">
                  <c:v>-0.15951384988751</c:v>
                </c:pt>
                <c:pt idx="877">
                  <c:v>-0.18635955416743399</c:v>
                </c:pt>
                <c:pt idx="878">
                  <c:v>0.22461138591496299</c:v>
                </c:pt>
                <c:pt idx="879">
                  <c:v>-0.26501834023788901</c:v>
                </c:pt>
                <c:pt idx="880">
                  <c:v>-0.19026171300397701</c:v>
                </c:pt>
                <c:pt idx="881">
                  <c:v>-0.26641467749736197</c:v>
                </c:pt>
                <c:pt idx="882">
                  <c:v>-0.163202590641565</c:v>
                </c:pt>
                <c:pt idx="883">
                  <c:v>0.22844775148097199</c:v>
                </c:pt>
                <c:pt idx="884">
                  <c:v>0.33988020879775699</c:v>
                </c:pt>
                <c:pt idx="885">
                  <c:v>0.18862180950301399</c:v>
                </c:pt>
                <c:pt idx="886">
                  <c:v>-0.17030002958589999</c:v>
                </c:pt>
                <c:pt idx="887">
                  <c:v>-0.17626309052630601</c:v>
                </c:pt>
                <c:pt idx="888">
                  <c:v>-0.16343054171272001</c:v>
                </c:pt>
                <c:pt idx="889">
                  <c:v>0.23625817031881899</c:v>
                </c:pt>
                <c:pt idx="890">
                  <c:v>-0.196207728610299</c:v>
                </c:pt>
                <c:pt idx="891">
                  <c:v>-0.101100158202721</c:v>
                </c:pt>
                <c:pt idx="892">
                  <c:v>-0.136202443903777</c:v>
                </c:pt>
                <c:pt idx="893">
                  <c:v>-0.228965523418936</c:v>
                </c:pt>
                <c:pt idx="894">
                  <c:v>-0.13225853993537101</c:v>
                </c:pt>
                <c:pt idx="895">
                  <c:v>-0.15524936311669599</c:v>
                </c:pt>
                <c:pt idx="896">
                  <c:v>-0.11681960410478499</c:v>
                </c:pt>
                <c:pt idx="897">
                  <c:v>-0.29955120728507001</c:v>
                </c:pt>
                <c:pt idx="898">
                  <c:v>-0.28399600616816001</c:v>
                </c:pt>
                <c:pt idx="899">
                  <c:v>0.13358014172033</c:v>
                </c:pt>
                <c:pt idx="900">
                  <c:v>0.45400161838408698</c:v>
                </c:pt>
                <c:pt idx="901">
                  <c:v>0.16896167876346899</c:v>
                </c:pt>
                <c:pt idx="902">
                  <c:v>-0.321497605628974</c:v>
                </c:pt>
                <c:pt idx="903">
                  <c:v>0.19810326152027899</c:v>
                </c:pt>
                <c:pt idx="904">
                  <c:v>0.224065374430516</c:v>
                </c:pt>
                <c:pt idx="905">
                  <c:v>-0.44969325795319098</c:v>
                </c:pt>
                <c:pt idx="906">
                  <c:v>-0.107718189841949</c:v>
                </c:pt>
                <c:pt idx="907">
                  <c:v>-0.138405439565505</c:v>
                </c:pt>
                <c:pt idx="908">
                  <c:v>-0.38449573520789698</c:v>
                </c:pt>
                <c:pt idx="909">
                  <c:v>-0.30887135293750401</c:v>
                </c:pt>
                <c:pt idx="910">
                  <c:v>-0.230286911489685</c:v>
                </c:pt>
                <c:pt idx="911">
                  <c:v>-0.218276785073174</c:v>
                </c:pt>
                <c:pt idx="912">
                  <c:v>-0.27531582742414701</c:v>
                </c:pt>
                <c:pt idx="913">
                  <c:v>-0.214145499340402</c:v>
                </c:pt>
                <c:pt idx="914">
                  <c:v>-0.351377897144595</c:v>
                </c:pt>
                <c:pt idx="915">
                  <c:v>-0.15002825918937099</c:v>
                </c:pt>
                <c:pt idx="916">
                  <c:v>0.422102793050113</c:v>
                </c:pt>
                <c:pt idx="917">
                  <c:v>0.35360194557783198</c:v>
                </c:pt>
                <c:pt idx="918">
                  <c:v>0.14674574263276799</c:v>
                </c:pt>
                <c:pt idx="919">
                  <c:v>0.42132424968430998</c:v>
                </c:pt>
                <c:pt idx="920">
                  <c:v>-0.35330207163120497</c:v>
                </c:pt>
                <c:pt idx="921">
                  <c:v>0.127102864264415</c:v>
                </c:pt>
                <c:pt idx="922">
                  <c:v>0.50830391387817198</c:v>
                </c:pt>
                <c:pt idx="923">
                  <c:v>0.20208270015732599</c:v>
                </c:pt>
                <c:pt idx="924">
                  <c:v>0.179515663718226</c:v>
                </c:pt>
                <c:pt idx="925">
                  <c:v>-0.225751244683081</c:v>
                </c:pt>
                <c:pt idx="926">
                  <c:v>0.211672003552688</c:v>
                </c:pt>
                <c:pt idx="927">
                  <c:v>-0.235571129218697</c:v>
                </c:pt>
                <c:pt idx="928">
                  <c:v>-0.160354455011984</c:v>
                </c:pt>
                <c:pt idx="929">
                  <c:v>-0.195747621069563</c:v>
                </c:pt>
                <c:pt idx="930">
                  <c:v>0.44316849390816199</c:v>
                </c:pt>
                <c:pt idx="931">
                  <c:v>0.23395584812487999</c:v>
                </c:pt>
                <c:pt idx="932">
                  <c:v>-0.17244312296362299</c:v>
                </c:pt>
                <c:pt idx="933">
                  <c:v>-0.23138110090611899</c:v>
                </c:pt>
                <c:pt idx="934">
                  <c:v>0.176971796051616</c:v>
                </c:pt>
                <c:pt idx="935">
                  <c:v>-0.36445049039653699</c:v>
                </c:pt>
                <c:pt idx="936">
                  <c:v>0.32254462873248602</c:v>
                </c:pt>
                <c:pt idx="937">
                  <c:v>0.26035130031576897</c:v>
                </c:pt>
                <c:pt idx="938">
                  <c:v>0.112446583124386</c:v>
                </c:pt>
                <c:pt idx="939">
                  <c:v>0.25548892844286197</c:v>
                </c:pt>
                <c:pt idx="940">
                  <c:v>-0.113792451858715</c:v>
                </c:pt>
                <c:pt idx="941">
                  <c:v>-0.229151722727441</c:v>
                </c:pt>
                <c:pt idx="942">
                  <c:v>-0.19147756009431699</c:v>
                </c:pt>
                <c:pt idx="943">
                  <c:v>-0.203506793459209</c:v>
                </c:pt>
                <c:pt idx="944">
                  <c:v>-0.16618218349207101</c:v>
                </c:pt>
                <c:pt idx="945">
                  <c:v>-0.42744838389437301</c:v>
                </c:pt>
                <c:pt idx="946">
                  <c:v>-0.17213797331901001</c:v>
                </c:pt>
                <c:pt idx="947">
                  <c:v>0.51954752239366297</c:v>
                </c:pt>
                <c:pt idx="948">
                  <c:v>-0.22802491433566499</c:v>
                </c:pt>
                <c:pt idx="949">
                  <c:v>-0.20151683804735901</c:v>
                </c:pt>
                <c:pt idx="950">
                  <c:v>0.72085447364105404</c:v>
                </c:pt>
                <c:pt idx="951">
                  <c:v>-0.22082288638392</c:v>
                </c:pt>
                <c:pt idx="952">
                  <c:v>-8.48585071899359E-2</c:v>
                </c:pt>
                <c:pt idx="953">
                  <c:v>0.41504952028042003</c:v>
                </c:pt>
                <c:pt idx="954">
                  <c:v>0.29500958364628099</c:v>
                </c:pt>
                <c:pt idx="955">
                  <c:v>0.109528582968793</c:v>
                </c:pt>
                <c:pt idx="956">
                  <c:v>0.35002513888201597</c:v>
                </c:pt>
                <c:pt idx="957">
                  <c:v>-0.16075198370765301</c:v>
                </c:pt>
                <c:pt idx="958">
                  <c:v>-0.34815770212320002</c:v>
                </c:pt>
                <c:pt idx="959">
                  <c:v>0.283433182062867</c:v>
                </c:pt>
                <c:pt idx="960">
                  <c:v>0.245347287862233</c:v>
                </c:pt>
                <c:pt idx="961">
                  <c:v>-0.245614669335081</c:v>
                </c:pt>
                <c:pt idx="962">
                  <c:v>-0.41677661885468698</c:v>
                </c:pt>
                <c:pt idx="963">
                  <c:v>-0.25330223599867602</c:v>
                </c:pt>
                <c:pt idx="964">
                  <c:v>0.26609608234964799</c:v>
                </c:pt>
                <c:pt idx="965">
                  <c:v>-0.26280435363804</c:v>
                </c:pt>
                <c:pt idx="966">
                  <c:v>-0.21920561874939101</c:v>
                </c:pt>
                <c:pt idx="967">
                  <c:v>0.14982889149096801</c:v>
                </c:pt>
                <c:pt idx="968">
                  <c:v>-0.28543499510457199</c:v>
                </c:pt>
                <c:pt idx="969">
                  <c:v>-0.16469233066401401</c:v>
                </c:pt>
                <c:pt idx="970">
                  <c:v>0.202757008871878</c:v>
                </c:pt>
                <c:pt idx="971">
                  <c:v>-0.22584634091457101</c:v>
                </c:pt>
                <c:pt idx="972">
                  <c:v>-0.31478677541112299</c:v>
                </c:pt>
                <c:pt idx="973">
                  <c:v>-8.5518648065446207E-2</c:v>
                </c:pt>
                <c:pt idx="974">
                  <c:v>-0.16741234307681699</c:v>
                </c:pt>
                <c:pt idx="975">
                  <c:v>-0.25756387631914401</c:v>
                </c:pt>
                <c:pt idx="976">
                  <c:v>0.275226493105166</c:v>
                </c:pt>
                <c:pt idx="977">
                  <c:v>0.179891689423886</c:v>
                </c:pt>
                <c:pt idx="978">
                  <c:v>-0.21574151676008901</c:v>
                </c:pt>
                <c:pt idx="979">
                  <c:v>0.145730337054262</c:v>
                </c:pt>
                <c:pt idx="980">
                  <c:v>0.26239408155728</c:v>
                </c:pt>
                <c:pt idx="981">
                  <c:v>-0.119177157716642</c:v>
                </c:pt>
                <c:pt idx="982">
                  <c:v>-0.25974711849183901</c:v>
                </c:pt>
                <c:pt idx="983">
                  <c:v>0.28858794968363699</c:v>
                </c:pt>
                <c:pt idx="984">
                  <c:v>-0.108577477396457</c:v>
                </c:pt>
                <c:pt idx="985">
                  <c:v>-0.30672456958859401</c:v>
                </c:pt>
                <c:pt idx="986">
                  <c:v>-0.124937521949103</c:v>
                </c:pt>
                <c:pt idx="987">
                  <c:v>-0.203177580210399</c:v>
                </c:pt>
                <c:pt idx="988">
                  <c:v>0.16684687202956999</c:v>
                </c:pt>
                <c:pt idx="989">
                  <c:v>0.261089963101093</c:v>
                </c:pt>
                <c:pt idx="990">
                  <c:v>-0.15630537122044</c:v>
                </c:pt>
                <c:pt idx="991">
                  <c:v>-0.14735502780222601</c:v>
                </c:pt>
                <c:pt idx="992">
                  <c:v>-0.307079120265142</c:v>
                </c:pt>
                <c:pt idx="993">
                  <c:v>0.18707489329980501</c:v>
                </c:pt>
                <c:pt idx="994">
                  <c:v>0.230863468374435</c:v>
                </c:pt>
                <c:pt idx="995">
                  <c:v>-0.24174924229914699</c:v>
                </c:pt>
                <c:pt idx="996">
                  <c:v>-0.59445173651235195</c:v>
                </c:pt>
                <c:pt idx="997">
                  <c:v>-0.20847044348673799</c:v>
                </c:pt>
                <c:pt idx="998">
                  <c:v>-8.5371890020357305E-2</c:v>
                </c:pt>
                <c:pt idx="999">
                  <c:v>-0.25121744286877401</c:v>
                </c:pt>
                <c:pt idx="1000">
                  <c:v>-0.15617263444454901</c:v>
                </c:pt>
                <c:pt idx="1001">
                  <c:v>-0.143382720853547</c:v>
                </c:pt>
                <c:pt idx="1002">
                  <c:v>-0.16440296657825701</c:v>
                </c:pt>
                <c:pt idx="1003">
                  <c:v>-0.23936462412060999</c:v>
                </c:pt>
                <c:pt idx="1004">
                  <c:v>0.21961728877249301</c:v>
                </c:pt>
                <c:pt idx="1005">
                  <c:v>-0.23247074449128</c:v>
                </c:pt>
                <c:pt idx="1006">
                  <c:v>-0.18946390069575</c:v>
                </c:pt>
                <c:pt idx="1007">
                  <c:v>-0.20697891481806699</c:v>
                </c:pt>
                <c:pt idx="1008">
                  <c:v>-0.247444472923155</c:v>
                </c:pt>
                <c:pt idx="1009">
                  <c:v>9.9891781556681103E-2</c:v>
                </c:pt>
                <c:pt idx="1010">
                  <c:v>-0.17166997284907701</c:v>
                </c:pt>
                <c:pt idx="1011">
                  <c:v>-0.140482289892987</c:v>
                </c:pt>
                <c:pt idx="1012">
                  <c:v>-0.123722717144091</c:v>
                </c:pt>
                <c:pt idx="1013">
                  <c:v>-6.8531589845182594E-2</c:v>
                </c:pt>
                <c:pt idx="1014">
                  <c:v>0.25274747942000397</c:v>
                </c:pt>
                <c:pt idx="1015">
                  <c:v>-0.247932277370288</c:v>
                </c:pt>
                <c:pt idx="1016">
                  <c:v>-0.122212656725073</c:v>
                </c:pt>
                <c:pt idx="1017">
                  <c:v>0.33977793618970897</c:v>
                </c:pt>
                <c:pt idx="1018">
                  <c:v>-0.26480650432596298</c:v>
                </c:pt>
                <c:pt idx="1019">
                  <c:v>0.14994930890660901</c:v>
                </c:pt>
                <c:pt idx="1020">
                  <c:v>-0.13737181237530599</c:v>
                </c:pt>
                <c:pt idx="1021">
                  <c:v>-0.12048115609474599</c:v>
                </c:pt>
                <c:pt idx="1022">
                  <c:v>0.224346945752669</c:v>
                </c:pt>
                <c:pt idx="1023">
                  <c:v>0.26017809930792801</c:v>
                </c:pt>
                <c:pt idx="1024">
                  <c:v>0.12939997627170599</c:v>
                </c:pt>
                <c:pt idx="1025">
                  <c:v>0.16795350410255999</c:v>
                </c:pt>
                <c:pt idx="1026">
                  <c:v>0.37727555823716102</c:v>
                </c:pt>
                <c:pt idx="1027">
                  <c:v>-0.20959400026783601</c:v>
                </c:pt>
                <c:pt idx="1028">
                  <c:v>-0.220180233571728</c:v>
                </c:pt>
                <c:pt idx="1029">
                  <c:v>-0.34061791788308499</c:v>
                </c:pt>
                <c:pt idx="1030">
                  <c:v>0.14258249856739</c:v>
                </c:pt>
                <c:pt idx="1031">
                  <c:v>0.20415682677582001</c:v>
                </c:pt>
                <c:pt idx="1032">
                  <c:v>-8.3390261358599296E-2</c:v>
                </c:pt>
                <c:pt idx="1033">
                  <c:v>-0.20561913391445699</c:v>
                </c:pt>
                <c:pt idx="1034">
                  <c:v>-0.46344879911681103</c:v>
                </c:pt>
                <c:pt idx="1035">
                  <c:v>-0.18799015576124001</c:v>
                </c:pt>
                <c:pt idx="1036">
                  <c:v>-0.22646117862631199</c:v>
                </c:pt>
                <c:pt idx="1037">
                  <c:v>0.29974976677558102</c:v>
                </c:pt>
                <c:pt idx="1038">
                  <c:v>0.48832533633387998</c:v>
                </c:pt>
                <c:pt idx="1039">
                  <c:v>-0.18671125559915</c:v>
                </c:pt>
                <c:pt idx="1040">
                  <c:v>-0.26049951877599697</c:v>
                </c:pt>
                <c:pt idx="1041">
                  <c:v>-0.221848765711222</c:v>
                </c:pt>
                <c:pt idx="1042">
                  <c:v>-0.123849961060766</c:v>
                </c:pt>
                <c:pt idx="1043">
                  <c:v>0.50263115661816304</c:v>
                </c:pt>
                <c:pt idx="1044">
                  <c:v>-0.17243883292623699</c:v>
                </c:pt>
                <c:pt idx="1045">
                  <c:v>0.11297639409490701</c:v>
                </c:pt>
                <c:pt idx="1046">
                  <c:v>-0.17495304048456201</c:v>
                </c:pt>
                <c:pt idx="1047">
                  <c:v>-0.24538992466015799</c:v>
                </c:pt>
                <c:pt idx="1048">
                  <c:v>-0.17302096654412</c:v>
                </c:pt>
                <c:pt idx="1049">
                  <c:v>-0.126808253042623</c:v>
                </c:pt>
                <c:pt idx="1050">
                  <c:v>-0.162423625651374</c:v>
                </c:pt>
                <c:pt idx="1051">
                  <c:v>-0.58894843664858199</c:v>
                </c:pt>
                <c:pt idx="1052">
                  <c:v>-0.111284028875654</c:v>
                </c:pt>
                <c:pt idx="1053">
                  <c:v>0.14376972331233001</c:v>
                </c:pt>
                <c:pt idx="1054">
                  <c:v>9.5570367451311505E-2</c:v>
                </c:pt>
                <c:pt idx="1055">
                  <c:v>-0.28074863392073801</c:v>
                </c:pt>
                <c:pt idx="1056">
                  <c:v>-0.19509641311162701</c:v>
                </c:pt>
                <c:pt idx="1057">
                  <c:v>-0.195316466458584</c:v>
                </c:pt>
                <c:pt idx="1058">
                  <c:v>0.28669517925339999</c:v>
                </c:pt>
                <c:pt idx="1059">
                  <c:v>-0.189615666673141</c:v>
                </c:pt>
                <c:pt idx="1060">
                  <c:v>-0.15322339841559199</c:v>
                </c:pt>
                <c:pt idx="1061">
                  <c:v>-0.19770258136362701</c:v>
                </c:pt>
                <c:pt idx="1062">
                  <c:v>-0.152137211388059</c:v>
                </c:pt>
                <c:pt idx="1063">
                  <c:v>-0.127321691853226</c:v>
                </c:pt>
                <c:pt idx="1064">
                  <c:v>-0.12680041628182201</c:v>
                </c:pt>
                <c:pt idx="1065">
                  <c:v>0.19629401022836801</c:v>
                </c:pt>
                <c:pt idx="1066">
                  <c:v>0.35318013594341902</c:v>
                </c:pt>
                <c:pt idx="1067">
                  <c:v>0.50173190611612495</c:v>
                </c:pt>
                <c:pt idx="1068">
                  <c:v>-0.341088781532357</c:v>
                </c:pt>
                <c:pt idx="1069">
                  <c:v>-0.224544743692801</c:v>
                </c:pt>
                <c:pt idx="1070">
                  <c:v>-0.32555457564630702</c:v>
                </c:pt>
                <c:pt idx="1071">
                  <c:v>-0.32332923775130501</c:v>
                </c:pt>
                <c:pt idx="1072">
                  <c:v>-8.6724514481238302E-2</c:v>
                </c:pt>
                <c:pt idx="1073">
                  <c:v>-0.22838385894959401</c:v>
                </c:pt>
                <c:pt idx="1074">
                  <c:v>0.226466464844403</c:v>
                </c:pt>
                <c:pt idx="1075">
                  <c:v>-0.188702482124328</c:v>
                </c:pt>
                <c:pt idx="1076">
                  <c:v>0.126870890283483</c:v>
                </c:pt>
                <c:pt idx="1077">
                  <c:v>-0.12983771717428799</c:v>
                </c:pt>
                <c:pt idx="1078">
                  <c:v>0.159483509063922</c:v>
                </c:pt>
                <c:pt idx="1079">
                  <c:v>-0.137504904432971</c:v>
                </c:pt>
                <c:pt idx="1080">
                  <c:v>-0.173835301379728</c:v>
                </c:pt>
                <c:pt idx="1081">
                  <c:v>0.22952392868208599</c:v>
                </c:pt>
                <c:pt idx="1082">
                  <c:v>-7.0538022914413495E-2</c:v>
                </c:pt>
                <c:pt idx="1083">
                  <c:v>-0.16190410634875499</c:v>
                </c:pt>
                <c:pt idx="1084">
                  <c:v>0.37207204916323999</c:v>
                </c:pt>
                <c:pt idx="1085">
                  <c:v>-0.24891867995188199</c:v>
                </c:pt>
                <c:pt idx="1086">
                  <c:v>0.17892927273572401</c:v>
                </c:pt>
                <c:pt idx="1087">
                  <c:v>-9.0488626755461404E-2</c:v>
                </c:pt>
                <c:pt idx="1088">
                  <c:v>0.58819853200804195</c:v>
                </c:pt>
                <c:pt idx="1089">
                  <c:v>0.44908144661747201</c:v>
                </c:pt>
                <c:pt idx="1090">
                  <c:v>-0.164803058474041</c:v>
                </c:pt>
                <c:pt idx="1091">
                  <c:v>-0.29121516170719203</c:v>
                </c:pt>
                <c:pt idx="1092">
                  <c:v>-0.12829664614988501</c:v>
                </c:pt>
                <c:pt idx="1093">
                  <c:v>0.121779260828281</c:v>
                </c:pt>
                <c:pt idx="1094">
                  <c:v>0.39838802070976198</c:v>
                </c:pt>
                <c:pt idx="1095">
                  <c:v>0.40053430875681501</c:v>
                </c:pt>
                <c:pt idx="1096">
                  <c:v>-0.28479858179312201</c:v>
                </c:pt>
                <c:pt idx="1097">
                  <c:v>0.18852672199708201</c:v>
                </c:pt>
                <c:pt idx="1098">
                  <c:v>-0.49204844063809899</c:v>
                </c:pt>
                <c:pt idx="1099">
                  <c:v>-0.16818623638900199</c:v>
                </c:pt>
                <c:pt idx="1100">
                  <c:v>-0.173084296594189</c:v>
                </c:pt>
                <c:pt idx="1101">
                  <c:v>-0.260984293459878</c:v>
                </c:pt>
                <c:pt idx="1102">
                  <c:v>-0.27999117291483899</c:v>
                </c:pt>
                <c:pt idx="1103">
                  <c:v>0.141663211115932</c:v>
                </c:pt>
                <c:pt idx="1104">
                  <c:v>0.58327093677271602</c:v>
                </c:pt>
                <c:pt idx="1105">
                  <c:v>-0.18847431642965701</c:v>
                </c:pt>
                <c:pt idx="1106">
                  <c:v>0.39717823858691997</c:v>
                </c:pt>
                <c:pt idx="1107">
                  <c:v>0.42070450862372399</c:v>
                </c:pt>
                <c:pt idx="1108">
                  <c:v>-0.20478674067693201</c:v>
                </c:pt>
                <c:pt idx="1109">
                  <c:v>-0.143508858619493</c:v>
                </c:pt>
                <c:pt idx="1110">
                  <c:v>-0.32682214894682798</c:v>
                </c:pt>
                <c:pt idx="1111">
                  <c:v>-0.35673750971505302</c:v>
                </c:pt>
                <c:pt idx="1112">
                  <c:v>-0.20724466559695001</c:v>
                </c:pt>
                <c:pt idx="1113">
                  <c:v>0.56343179140022104</c:v>
                </c:pt>
                <c:pt idx="1114">
                  <c:v>-0.16555006262441399</c:v>
                </c:pt>
                <c:pt idx="1115">
                  <c:v>0.210818711291822</c:v>
                </c:pt>
                <c:pt idx="1116">
                  <c:v>-0.27264352817117798</c:v>
                </c:pt>
                <c:pt idx="1117">
                  <c:v>-0.22037517310542501</c:v>
                </c:pt>
                <c:pt idx="1118">
                  <c:v>-0.26282858643874002</c:v>
                </c:pt>
                <c:pt idx="1119">
                  <c:v>-0.17197970127002701</c:v>
                </c:pt>
                <c:pt idx="1120">
                  <c:v>0.23950830727141501</c:v>
                </c:pt>
                <c:pt idx="1121">
                  <c:v>-0.13168950393292</c:v>
                </c:pt>
                <c:pt idx="1122">
                  <c:v>-0.36191070934285302</c:v>
                </c:pt>
                <c:pt idx="1123">
                  <c:v>-0.46209967192611101</c:v>
                </c:pt>
                <c:pt idx="1124">
                  <c:v>8.6607033855837998E-2</c:v>
                </c:pt>
                <c:pt idx="1125">
                  <c:v>-0.12590293188121299</c:v>
                </c:pt>
                <c:pt idx="1126">
                  <c:v>0.14890869257197201</c:v>
                </c:pt>
                <c:pt idx="1127">
                  <c:v>-0.102031432379693</c:v>
                </c:pt>
                <c:pt idx="1128">
                  <c:v>-0.154932576311894</c:v>
                </c:pt>
                <c:pt idx="1129">
                  <c:v>0.261508491985179</c:v>
                </c:pt>
                <c:pt idx="1130">
                  <c:v>-0.17496186435698399</c:v>
                </c:pt>
                <c:pt idx="1131">
                  <c:v>0.28968632219308499</c:v>
                </c:pt>
                <c:pt idx="1132">
                  <c:v>0.153992889584288</c:v>
                </c:pt>
                <c:pt idx="1133">
                  <c:v>-0.30200472407600198</c:v>
                </c:pt>
                <c:pt idx="1134">
                  <c:v>0.22282016861734499</c:v>
                </c:pt>
                <c:pt idx="1135">
                  <c:v>0.11108765457516399</c:v>
                </c:pt>
                <c:pt idx="1136">
                  <c:v>0.62214958729980796</c:v>
                </c:pt>
                <c:pt idx="1137">
                  <c:v>-0.34922041966485001</c:v>
                </c:pt>
                <c:pt idx="1138">
                  <c:v>-0.15720331613637401</c:v>
                </c:pt>
                <c:pt idx="1139">
                  <c:v>-0.39781861504295801</c:v>
                </c:pt>
                <c:pt idx="1140">
                  <c:v>-0.16838069976140899</c:v>
                </c:pt>
                <c:pt idx="1141">
                  <c:v>-0.235542670761236</c:v>
                </c:pt>
                <c:pt idx="1142">
                  <c:v>-0.49085887884530299</c:v>
                </c:pt>
                <c:pt idx="1143">
                  <c:v>-0.14099090260921401</c:v>
                </c:pt>
                <c:pt idx="1144">
                  <c:v>0.116380588680252</c:v>
                </c:pt>
                <c:pt idx="1145">
                  <c:v>-0.20540308844628799</c:v>
                </c:pt>
                <c:pt idx="1146">
                  <c:v>0.52200641125029501</c:v>
                </c:pt>
                <c:pt idx="1147">
                  <c:v>0.27114960920449699</c:v>
                </c:pt>
                <c:pt idx="1148">
                  <c:v>-0.36116086168230899</c:v>
                </c:pt>
                <c:pt idx="1149">
                  <c:v>0.16680968376906</c:v>
                </c:pt>
                <c:pt idx="1150">
                  <c:v>-0.12882841487923199</c:v>
                </c:pt>
                <c:pt idx="1151">
                  <c:v>-0.18770205027228701</c:v>
                </c:pt>
                <c:pt idx="1152">
                  <c:v>0.111155563628733</c:v>
                </c:pt>
                <c:pt idx="1153">
                  <c:v>-0.12992382920849399</c:v>
                </c:pt>
                <c:pt idx="1154">
                  <c:v>-0.18524775510980601</c:v>
                </c:pt>
                <c:pt idx="1155">
                  <c:v>-0.19901319120338701</c:v>
                </c:pt>
                <c:pt idx="1156">
                  <c:v>-0.307626723494756</c:v>
                </c:pt>
                <c:pt idx="1157">
                  <c:v>-0.30449745188670901</c:v>
                </c:pt>
                <c:pt idx="1158">
                  <c:v>-0.15995645121139501</c:v>
                </c:pt>
                <c:pt idx="1159">
                  <c:v>-0.249351365754128</c:v>
                </c:pt>
                <c:pt idx="1160">
                  <c:v>0.226103939884192</c:v>
                </c:pt>
                <c:pt idx="1161">
                  <c:v>-0.23292661987233201</c:v>
                </c:pt>
                <c:pt idx="1162">
                  <c:v>0.16709263952550099</c:v>
                </c:pt>
                <c:pt idx="1163">
                  <c:v>0.75625518817438298</c:v>
                </c:pt>
                <c:pt idx="1164">
                  <c:v>-0.228201274839197</c:v>
                </c:pt>
                <c:pt idx="1165">
                  <c:v>-0.18530615746884499</c:v>
                </c:pt>
                <c:pt idx="1166">
                  <c:v>-0.267487620016503</c:v>
                </c:pt>
                <c:pt idx="1167">
                  <c:v>0.26916434935691202</c:v>
                </c:pt>
                <c:pt idx="1168">
                  <c:v>0.58742764057235297</c:v>
                </c:pt>
                <c:pt idx="1169">
                  <c:v>0.106018766629926</c:v>
                </c:pt>
                <c:pt idx="1170">
                  <c:v>-0.23225445643216899</c:v>
                </c:pt>
                <c:pt idx="1171">
                  <c:v>-0.222363523779708</c:v>
                </c:pt>
                <c:pt idx="1172">
                  <c:v>-0.21630842047601401</c:v>
                </c:pt>
                <c:pt idx="1173">
                  <c:v>-0.49157649959089</c:v>
                </c:pt>
                <c:pt idx="1174">
                  <c:v>8.9101934813528197E-2</c:v>
                </c:pt>
                <c:pt idx="1175">
                  <c:v>0.21080686398593099</c:v>
                </c:pt>
                <c:pt idx="1176">
                  <c:v>-0.15299605406259201</c:v>
                </c:pt>
                <c:pt idx="1177">
                  <c:v>-0.18541367057042099</c:v>
                </c:pt>
                <c:pt idx="1178">
                  <c:v>0.27678309030852799</c:v>
                </c:pt>
                <c:pt idx="1179">
                  <c:v>-0.238204296411963</c:v>
                </c:pt>
                <c:pt idx="1180">
                  <c:v>0.39066689136466398</c:v>
                </c:pt>
                <c:pt idx="1181">
                  <c:v>-0.19726964542721201</c:v>
                </c:pt>
                <c:pt idx="1182">
                  <c:v>0.46094500122335402</c:v>
                </c:pt>
                <c:pt idx="1183">
                  <c:v>-0.45259773478556597</c:v>
                </c:pt>
                <c:pt idx="1184">
                  <c:v>0.105283394464377</c:v>
                </c:pt>
                <c:pt idx="1185">
                  <c:v>-0.25211899221227602</c:v>
                </c:pt>
                <c:pt idx="1186">
                  <c:v>-0.23158563086902301</c:v>
                </c:pt>
                <c:pt idx="1187">
                  <c:v>0.454654939192009</c:v>
                </c:pt>
                <c:pt idx="1188">
                  <c:v>0.25677417552332699</c:v>
                </c:pt>
                <c:pt idx="1189">
                  <c:v>-0.14158133197926401</c:v>
                </c:pt>
                <c:pt idx="1190">
                  <c:v>0.141695734956193</c:v>
                </c:pt>
                <c:pt idx="1191">
                  <c:v>0.68343239934567301</c:v>
                </c:pt>
                <c:pt idx="1192">
                  <c:v>-0.21597057999731101</c:v>
                </c:pt>
                <c:pt idx="1193">
                  <c:v>0.43767926909051302</c:v>
                </c:pt>
                <c:pt idx="1194">
                  <c:v>0.16881813539378701</c:v>
                </c:pt>
                <c:pt idx="1195">
                  <c:v>0.264093454475547</c:v>
                </c:pt>
                <c:pt idx="1196">
                  <c:v>0.37128961678537697</c:v>
                </c:pt>
                <c:pt idx="1197">
                  <c:v>0.133020192137036</c:v>
                </c:pt>
                <c:pt idx="1198">
                  <c:v>-0.16466681671358699</c:v>
                </c:pt>
                <c:pt idx="1199">
                  <c:v>0.24698939622142599</c:v>
                </c:pt>
                <c:pt idx="1200">
                  <c:v>-0.19722565476422799</c:v>
                </c:pt>
                <c:pt idx="1201">
                  <c:v>1.3475636101238999</c:v>
                </c:pt>
                <c:pt idx="1202">
                  <c:v>0.322747518477419</c:v>
                </c:pt>
                <c:pt idx="1203">
                  <c:v>-0.110889254264191</c:v>
                </c:pt>
                <c:pt idx="1204">
                  <c:v>-0.13448656815446899</c:v>
                </c:pt>
                <c:pt idx="1205">
                  <c:v>9.0150115608631495E-2</c:v>
                </c:pt>
                <c:pt idx="1206">
                  <c:v>-0.133429573503965</c:v>
                </c:pt>
                <c:pt idx="1207">
                  <c:v>0.100059813716385</c:v>
                </c:pt>
                <c:pt idx="1208">
                  <c:v>-0.20923731818270799</c:v>
                </c:pt>
                <c:pt idx="1209">
                  <c:v>-0.14283411256050599</c:v>
                </c:pt>
                <c:pt idx="1210">
                  <c:v>-0.19081669690643899</c:v>
                </c:pt>
                <c:pt idx="1211">
                  <c:v>0.212796522684776</c:v>
                </c:pt>
                <c:pt idx="1212">
                  <c:v>-0.228279719820601</c:v>
                </c:pt>
                <c:pt idx="1213">
                  <c:v>-0.15597864051662799</c:v>
                </c:pt>
                <c:pt idx="1214">
                  <c:v>-0.30150789744016299</c:v>
                </c:pt>
                <c:pt idx="1215">
                  <c:v>0.37833414856808001</c:v>
                </c:pt>
                <c:pt idx="1216">
                  <c:v>-0.191676959953374</c:v>
                </c:pt>
                <c:pt idx="1217">
                  <c:v>-0.13321429897429601</c:v>
                </c:pt>
                <c:pt idx="1218">
                  <c:v>-0.14247686518583</c:v>
                </c:pt>
                <c:pt idx="1219">
                  <c:v>0.13719975937364601</c:v>
                </c:pt>
                <c:pt idx="1220">
                  <c:v>-0.182399111142932</c:v>
                </c:pt>
                <c:pt idx="1221">
                  <c:v>0.68492280391225502</c:v>
                </c:pt>
                <c:pt idx="1222">
                  <c:v>9.3010772240549294E-2</c:v>
                </c:pt>
                <c:pt idx="1223">
                  <c:v>0.12947956434577301</c:v>
                </c:pt>
                <c:pt idx="1224">
                  <c:v>0.22915974922962601</c:v>
                </c:pt>
                <c:pt idx="1225">
                  <c:v>-0.25931837083248599</c:v>
                </c:pt>
                <c:pt idx="1226">
                  <c:v>0.26202014162930498</c:v>
                </c:pt>
                <c:pt idx="1227">
                  <c:v>-0.280814082798299</c:v>
                </c:pt>
                <c:pt idx="1228">
                  <c:v>0.19091321454700499</c:v>
                </c:pt>
                <c:pt idx="1229">
                  <c:v>-0.21915461226629801</c:v>
                </c:pt>
                <c:pt idx="1230">
                  <c:v>-0.15499018136623299</c:v>
                </c:pt>
                <c:pt idx="1231">
                  <c:v>0.29531694034957801</c:v>
                </c:pt>
                <c:pt idx="1232">
                  <c:v>0.157542998257164</c:v>
                </c:pt>
                <c:pt idx="1233">
                  <c:v>-0.229040569014996</c:v>
                </c:pt>
                <c:pt idx="1234">
                  <c:v>0.344687395043978</c:v>
                </c:pt>
                <c:pt idx="1235">
                  <c:v>-0.147401508364707</c:v>
                </c:pt>
                <c:pt idx="1236">
                  <c:v>-0.18792333527581701</c:v>
                </c:pt>
                <c:pt idx="1237">
                  <c:v>-0.15058187971947501</c:v>
                </c:pt>
                <c:pt idx="1238">
                  <c:v>-0.169305467178233</c:v>
                </c:pt>
                <c:pt idx="1239">
                  <c:v>-0.23252758338027299</c:v>
                </c:pt>
                <c:pt idx="1240">
                  <c:v>0.27317232829474503</c:v>
                </c:pt>
                <c:pt idx="1241">
                  <c:v>-0.14544481780760901</c:v>
                </c:pt>
                <c:pt idx="1242">
                  <c:v>-0.183317684135861</c:v>
                </c:pt>
                <c:pt idx="1243">
                  <c:v>-0.33328289924189203</c:v>
                </c:pt>
                <c:pt idx="1244">
                  <c:v>-0.37253922845102999</c:v>
                </c:pt>
                <c:pt idx="1245">
                  <c:v>-0.28823390864398002</c:v>
                </c:pt>
                <c:pt idx="1246">
                  <c:v>0.86952487898990105</c:v>
                </c:pt>
                <c:pt idx="1247">
                  <c:v>0.160990459040522</c:v>
                </c:pt>
                <c:pt idx="1248">
                  <c:v>-0.192975633399564</c:v>
                </c:pt>
                <c:pt idx="1249">
                  <c:v>-0.26057082357329803</c:v>
                </c:pt>
                <c:pt idx="1250">
                  <c:v>-0.12163923979478899</c:v>
                </c:pt>
                <c:pt idx="1251">
                  <c:v>-0.26098256791725399</c:v>
                </c:pt>
                <c:pt idx="1252">
                  <c:v>-0.27810720516859999</c:v>
                </c:pt>
                <c:pt idx="1253">
                  <c:v>-0.70601546255926495</c:v>
                </c:pt>
                <c:pt idx="1254">
                  <c:v>0.26455494080893799</c:v>
                </c:pt>
                <c:pt idx="1255">
                  <c:v>-0.151970532119311</c:v>
                </c:pt>
                <c:pt idx="1256">
                  <c:v>-0.203563553756229</c:v>
                </c:pt>
                <c:pt idx="1257">
                  <c:v>-0.26878606882227302</c:v>
                </c:pt>
                <c:pt idx="1258">
                  <c:v>-0.15045264645120099</c:v>
                </c:pt>
                <c:pt idx="1259">
                  <c:v>0.144468774311732</c:v>
                </c:pt>
                <c:pt idx="1260">
                  <c:v>0.80149002485266996</c:v>
                </c:pt>
                <c:pt idx="1261">
                  <c:v>-0.155287134273104</c:v>
                </c:pt>
                <c:pt idx="1262">
                  <c:v>-0.18359858013863201</c:v>
                </c:pt>
                <c:pt idx="1263">
                  <c:v>-0.22065745548443999</c:v>
                </c:pt>
                <c:pt idx="1264">
                  <c:v>-0.32645915598605901</c:v>
                </c:pt>
                <c:pt idx="1265">
                  <c:v>0.35106612716497398</c:v>
                </c:pt>
                <c:pt idx="1266">
                  <c:v>-0.23823406355632701</c:v>
                </c:pt>
                <c:pt idx="1267">
                  <c:v>-0.33017948650754902</c:v>
                </c:pt>
                <c:pt idx="1268">
                  <c:v>-0.20447819928739999</c:v>
                </c:pt>
                <c:pt idx="1269">
                  <c:v>0.570930396580001</c:v>
                </c:pt>
                <c:pt idx="1270">
                  <c:v>-0.190769946621828</c:v>
                </c:pt>
                <c:pt idx="1271">
                  <c:v>0.130734373640299</c:v>
                </c:pt>
                <c:pt idx="1272">
                  <c:v>-0.27913046232655597</c:v>
                </c:pt>
                <c:pt idx="1273">
                  <c:v>-0.25479634545798302</c:v>
                </c:pt>
                <c:pt idx="1274">
                  <c:v>0.204994476447626</c:v>
                </c:pt>
                <c:pt idx="1275">
                  <c:v>-0.164990331204102</c:v>
                </c:pt>
                <c:pt idx="1276">
                  <c:v>-0.29779992935511101</c:v>
                </c:pt>
                <c:pt idx="1277">
                  <c:v>0.22873952854451299</c:v>
                </c:pt>
                <c:pt idx="1278">
                  <c:v>-0.22527281421855799</c:v>
                </c:pt>
                <c:pt idx="1279">
                  <c:v>-9.2188347932870202E-2</c:v>
                </c:pt>
                <c:pt idx="1280">
                  <c:v>-0.24476256634561999</c:v>
                </c:pt>
                <c:pt idx="1281">
                  <c:v>-0.157217934402683</c:v>
                </c:pt>
                <c:pt idx="1282">
                  <c:v>0.37973606254841102</c:v>
                </c:pt>
                <c:pt idx="1283">
                  <c:v>-0.15360148962829201</c:v>
                </c:pt>
                <c:pt idx="1284">
                  <c:v>-0.20356472213840399</c:v>
                </c:pt>
                <c:pt idx="1285">
                  <c:v>0.104319732747244</c:v>
                </c:pt>
                <c:pt idx="1286">
                  <c:v>-0.13666832972232101</c:v>
                </c:pt>
                <c:pt idx="1287">
                  <c:v>8.4919739014222506E-2</c:v>
                </c:pt>
                <c:pt idx="1288">
                  <c:v>0.19383332114801399</c:v>
                </c:pt>
                <c:pt idx="1289">
                  <c:v>-0.28736824031123598</c:v>
                </c:pt>
                <c:pt idx="1290">
                  <c:v>-0.20765096005168901</c:v>
                </c:pt>
                <c:pt idx="1291">
                  <c:v>0.41986895899800197</c:v>
                </c:pt>
                <c:pt idx="1292">
                  <c:v>-0.204660391708512</c:v>
                </c:pt>
                <c:pt idx="1293">
                  <c:v>-0.134524342642456</c:v>
                </c:pt>
                <c:pt idx="1294">
                  <c:v>-0.21026564827671201</c:v>
                </c:pt>
                <c:pt idx="1295">
                  <c:v>-0.50413654470826696</c:v>
                </c:pt>
                <c:pt idx="1296">
                  <c:v>-0.10185335148611201</c:v>
                </c:pt>
                <c:pt idx="1297">
                  <c:v>-0.180724727374273</c:v>
                </c:pt>
                <c:pt idx="1298">
                  <c:v>-0.15003463094605601</c:v>
                </c:pt>
                <c:pt idx="1299">
                  <c:v>-0.20779666544367401</c:v>
                </c:pt>
                <c:pt idx="1300">
                  <c:v>0.275381496246493</c:v>
                </c:pt>
                <c:pt idx="1301">
                  <c:v>-0.165115278397368</c:v>
                </c:pt>
                <c:pt idx="1302">
                  <c:v>-1.1631386670733801</c:v>
                </c:pt>
                <c:pt idx="1303">
                  <c:v>0.31043248325752898</c:v>
                </c:pt>
                <c:pt idx="1304">
                  <c:v>-0.37088950645899599</c:v>
                </c:pt>
                <c:pt idx="1305">
                  <c:v>-0.25960328602595301</c:v>
                </c:pt>
                <c:pt idx="1306">
                  <c:v>0.25155382895957001</c:v>
                </c:pt>
                <c:pt idx="1307">
                  <c:v>0.53658951961341605</c:v>
                </c:pt>
                <c:pt idx="1308">
                  <c:v>-0.109171486206042</c:v>
                </c:pt>
                <c:pt idx="1309">
                  <c:v>0.137247810804981</c:v>
                </c:pt>
                <c:pt idx="1310">
                  <c:v>-0.173083334252424</c:v>
                </c:pt>
                <c:pt idx="1311">
                  <c:v>-0.276567918490636</c:v>
                </c:pt>
                <c:pt idx="1312">
                  <c:v>0.210294332467137</c:v>
                </c:pt>
                <c:pt idx="1313">
                  <c:v>0.29581727906458199</c:v>
                </c:pt>
                <c:pt idx="1314">
                  <c:v>-0.13074723784248099</c:v>
                </c:pt>
                <c:pt idx="1315">
                  <c:v>0.234760724850443</c:v>
                </c:pt>
                <c:pt idx="1316">
                  <c:v>0.137466370017163</c:v>
                </c:pt>
                <c:pt idx="1317">
                  <c:v>-0.141386240830743</c:v>
                </c:pt>
                <c:pt idx="1318">
                  <c:v>0.249311321270828</c:v>
                </c:pt>
                <c:pt idx="1319">
                  <c:v>0.15258853229203401</c:v>
                </c:pt>
                <c:pt idx="1320">
                  <c:v>-0.19051479506153901</c:v>
                </c:pt>
                <c:pt idx="1321">
                  <c:v>0.235947539279422</c:v>
                </c:pt>
                <c:pt idx="1322">
                  <c:v>0.37099686273844101</c:v>
                </c:pt>
                <c:pt idx="1323">
                  <c:v>0.197261307501468</c:v>
                </c:pt>
                <c:pt idx="1324">
                  <c:v>-0.17685309395768101</c:v>
                </c:pt>
                <c:pt idx="1325">
                  <c:v>-0.21385744175161001</c:v>
                </c:pt>
                <c:pt idx="1326">
                  <c:v>0.16626077792674601</c:v>
                </c:pt>
                <c:pt idx="1327">
                  <c:v>-0.36566864092496298</c:v>
                </c:pt>
                <c:pt idx="1328">
                  <c:v>-0.21430539421559799</c:v>
                </c:pt>
                <c:pt idx="1329">
                  <c:v>-0.242434919028816</c:v>
                </c:pt>
                <c:pt idx="1330">
                  <c:v>-0.204030969021022</c:v>
                </c:pt>
                <c:pt idx="1331">
                  <c:v>-0.33762807105063602</c:v>
                </c:pt>
                <c:pt idx="1332">
                  <c:v>0.157557363796309</c:v>
                </c:pt>
                <c:pt idx="1333">
                  <c:v>1.0079532840883201</c:v>
                </c:pt>
                <c:pt idx="1334">
                  <c:v>-0.37389695832543102</c:v>
                </c:pt>
                <c:pt idx="1335">
                  <c:v>-0.304581260518627</c:v>
                </c:pt>
                <c:pt idx="1336">
                  <c:v>0.31001634010241003</c:v>
                </c:pt>
                <c:pt idx="1337">
                  <c:v>-0.240782500332518</c:v>
                </c:pt>
                <c:pt idx="1338">
                  <c:v>0.62371931967442296</c:v>
                </c:pt>
                <c:pt idx="1339">
                  <c:v>-0.49641387677416399</c:v>
                </c:pt>
                <c:pt idx="1340">
                  <c:v>1.60870814938081</c:v>
                </c:pt>
                <c:pt idx="1341">
                  <c:v>-0.21271820189797699</c:v>
                </c:pt>
                <c:pt idx="1342">
                  <c:v>-0.21427144893774</c:v>
                </c:pt>
                <c:pt idx="1343">
                  <c:v>-0.23846952060954199</c:v>
                </c:pt>
                <c:pt idx="1344">
                  <c:v>0.111212302342324</c:v>
                </c:pt>
                <c:pt idx="1345">
                  <c:v>0.246641893151581</c:v>
                </c:pt>
                <c:pt idx="1346">
                  <c:v>0.30798476804734198</c:v>
                </c:pt>
                <c:pt idx="1347">
                  <c:v>0.25617706397689</c:v>
                </c:pt>
                <c:pt idx="1348">
                  <c:v>0.15192570353159299</c:v>
                </c:pt>
                <c:pt idx="1349">
                  <c:v>-0.17794384618523501</c:v>
                </c:pt>
                <c:pt idx="1350">
                  <c:v>0.19073559169776699</c:v>
                </c:pt>
                <c:pt idx="1351">
                  <c:v>0.28739800573186097</c:v>
                </c:pt>
                <c:pt idx="1352">
                  <c:v>0.37207827754057898</c:v>
                </c:pt>
                <c:pt idx="1353">
                  <c:v>0.35850123530037198</c:v>
                </c:pt>
                <c:pt idx="1354">
                  <c:v>0.11801608694299</c:v>
                </c:pt>
                <c:pt idx="1355">
                  <c:v>0.284516183150401</c:v>
                </c:pt>
                <c:pt idx="1356">
                  <c:v>0.39734709642848598</c:v>
                </c:pt>
                <c:pt idx="1357">
                  <c:v>-0.11702965732555</c:v>
                </c:pt>
                <c:pt idx="1358">
                  <c:v>-0.161430069492532</c:v>
                </c:pt>
                <c:pt idx="1359">
                  <c:v>0.33968323325759298</c:v>
                </c:pt>
                <c:pt idx="1360">
                  <c:v>-0.341893660277647</c:v>
                </c:pt>
                <c:pt idx="1361">
                  <c:v>-0.33151062162099199</c:v>
                </c:pt>
                <c:pt idx="1362">
                  <c:v>-0.308791496757435</c:v>
                </c:pt>
                <c:pt idx="1363">
                  <c:v>0.264325477141439</c:v>
                </c:pt>
                <c:pt idx="1364">
                  <c:v>0.13014742910526</c:v>
                </c:pt>
                <c:pt idx="1365">
                  <c:v>-0.13136050661429499</c:v>
                </c:pt>
                <c:pt idx="1366">
                  <c:v>-0.33787701675647502</c:v>
                </c:pt>
                <c:pt idx="1367">
                  <c:v>-0.25505436390091102</c:v>
                </c:pt>
                <c:pt idx="1368">
                  <c:v>-0.20810478949868799</c:v>
                </c:pt>
                <c:pt idx="1369">
                  <c:v>-0.297870941747023</c:v>
                </c:pt>
                <c:pt idx="1370">
                  <c:v>0.31436042795543601</c:v>
                </c:pt>
                <c:pt idx="1371">
                  <c:v>-0.146988970738233</c:v>
                </c:pt>
                <c:pt idx="1372">
                  <c:v>0.28730895581951799</c:v>
                </c:pt>
                <c:pt idx="1373">
                  <c:v>-0.120917443805617</c:v>
                </c:pt>
                <c:pt idx="1374">
                  <c:v>0.22011315304797699</c:v>
                </c:pt>
                <c:pt idx="1375">
                  <c:v>0.124510429864891</c:v>
                </c:pt>
                <c:pt idx="1376">
                  <c:v>-0.18090869562525699</c:v>
                </c:pt>
                <c:pt idx="1377">
                  <c:v>-0.28571293955260701</c:v>
                </c:pt>
                <c:pt idx="1378">
                  <c:v>-0.178495995618591</c:v>
                </c:pt>
                <c:pt idx="1379">
                  <c:v>9.7980630118576606E-2</c:v>
                </c:pt>
                <c:pt idx="1380">
                  <c:v>-0.15587834646804</c:v>
                </c:pt>
                <c:pt idx="1381">
                  <c:v>-0.32686747204926297</c:v>
                </c:pt>
                <c:pt idx="1382">
                  <c:v>0.230797674675492</c:v>
                </c:pt>
                <c:pt idx="1383">
                  <c:v>-0.132186815920845</c:v>
                </c:pt>
                <c:pt idx="1384">
                  <c:v>-0.15075199730709199</c:v>
                </c:pt>
                <c:pt idx="1385">
                  <c:v>0.51785044910853795</c:v>
                </c:pt>
                <c:pt idx="1386">
                  <c:v>0.193723716184415</c:v>
                </c:pt>
                <c:pt idx="1387">
                  <c:v>-0.19137429711831999</c:v>
                </c:pt>
                <c:pt idx="1388">
                  <c:v>0.28822807966998398</c:v>
                </c:pt>
                <c:pt idx="1389">
                  <c:v>0.58357014434828103</c:v>
                </c:pt>
                <c:pt idx="1390">
                  <c:v>0.28773758892469398</c:v>
                </c:pt>
                <c:pt idx="1391">
                  <c:v>-0.17285579070093801</c:v>
                </c:pt>
                <c:pt idx="1392">
                  <c:v>0.151999262343712</c:v>
                </c:pt>
                <c:pt idx="1393">
                  <c:v>-0.40130539667964499</c:v>
                </c:pt>
                <c:pt idx="1394">
                  <c:v>-0.44596739589937201</c:v>
                </c:pt>
                <c:pt idx="1395">
                  <c:v>-0.33997041470766098</c:v>
                </c:pt>
                <c:pt idx="1396">
                  <c:v>-0.121294894592625</c:v>
                </c:pt>
                <c:pt idx="1397">
                  <c:v>0.28793244008559399</c:v>
                </c:pt>
                <c:pt idx="1398">
                  <c:v>-0.27728484539068798</c:v>
                </c:pt>
                <c:pt idx="1399">
                  <c:v>0.17394321742260599</c:v>
                </c:pt>
                <c:pt idx="1400">
                  <c:v>0.226246069577861</c:v>
                </c:pt>
                <c:pt idx="1401">
                  <c:v>-0.34483099181976901</c:v>
                </c:pt>
                <c:pt idx="1402">
                  <c:v>-0.188904717869742</c:v>
                </c:pt>
                <c:pt idx="1403">
                  <c:v>0.106040085397274</c:v>
                </c:pt>
                <c:pt idx="1404">
                  <c:v>-0.14950928047645501</c:v>
                </c:pt>
                <c:pt idx="1405">
                  <c:v>0.19300577798422799</c:v>
                </c:pt>
                <c:pt idx="1406">
                  <c:v>-0.37717229875918401</c:v>
                </c:pt>
                <c:pt idx="1407">
                  <c:v>-0.427767186801703</c:v>
                </c:pt>
                <c:pt idx="1408">
                  <c:v>0.25487508515733498</c:v>
                </c:pt>
                <c:pt idx="1409">
                  <c:v>0.37278558765353398</c:v>
                </c:pt>
                <c:pt idx="1410">
                  <c:v>-0.28644756269935601</c:v>
                </c:pt>
                <c:pt idx="1411">
                  <c:v>0.31422465941438099</c:v>
                </c:pt>
                <c:pt idx="1412">
                  <c:v>-0.40383061289587302</c:v>
                </c:pt>
                <c:pt idx="1413">
                  <c:v>0.26939623878031699</c:v>
                </c:pt>
                <c:pt idx="1414">
                  <c:v>0.117914307320587</c:v>
                </c:pt>
                <c:pt idx="1415">
                  <c:v>-0.123078099786775</c:v>
                </c:pt>
                <c:pt idx="1416">
                  <c:v>-0.16806566746427601</c:v>
                </c:pt>
                <c:pt idx="1417">
                  <c:v>0.239063103379416</c:v>
                </c:pt>
                <c:pt idx="1418">
                  <c:v>0.36525783544627499</c:v>
                </c:pt>
                <c:pt idx="1419">
                  <c:v>0.231714295201812</c:v>
                </c:pt>
                <c:pt idx="1420">
                  <c:v>0.181392638019509</c:v>
                </c:pt>
                <c:pt idx="1421">
                  <c:v>0.207166416948667</c:v>
                </c:pt>
                <c:pt idx="1422">
                  <c:v>-0.153703677553051</c:v>
                </c:pt>
                <c:pt idx="1423">
                  <c:v>0.43693288833120197</c:v>
                </c:pt>
                <c:pt idx="1424">
                  <c:v>0.242476266877659</c:v>
                </c:pt>
                <c:pt idx="1425">
                  <c:v>-0.254152096777368</c:v>
                </c:pt>
                <c:pt idx="1426">
                  <c:v>0.30079980742765</c:v>
                </c:pt>
                <c:pt idx="1427">
                  <c:v>-0.33294835754271901</c:v>
                </c:pt>
                <c:pt idx="1428">
                  <c:v>0.112189305517693</c:v>
                </c:pt>
                <c:pt idx="1429">
                  <c:v>-0.20491829254732999</c:v>
                </c:pt>
                <c:pt idx="1430">
                  <c:v>0.14536514846585699</c:v>
                </c:pt>
                <c:pt idx="1431">
                  <c:v>0.25827231565266101</c:v>
                </c:pt>
                <c:pt idx="1432">
                  <c:v>-0.30451635709325697</c:v>
                </c:pt>
                <c:pt idx="1433">
                  <c:v>0.10710403706348599</c:v>
                </c:pt>
                <c:pt idx="1434">
                  <c:v>0.33750057152616603</c:v>
                </c:pt>
                <c:pt idx="1435">
                  <c:v>-0.13439159463283001</c:v>
                </c:pt>
                <c:pt idx="1436">
                  <c:v>-0.178516177941066</c:v>
                </c:pt>
                <c:pt idx="1437">
                  <c:v>-0.41631502581253299</c:v>
                </c:pt>
                <c:pt idx="1438">
                  <c:v>1.0402298258706399</c:v>
                </c:pt>
                <c:pt idx="1439">
                  <c:v>0.13307588376108201</c:v>
                </c:pt>
                <c:pt idx="1440">
                  <c:v>-0.54850712923332601</c:v>
                </c:pt>
                <c:pt idx="1441">
                  <c:v>-0.161235394012501</c:v>
                </c:pt>
                <c:pt idx="1442">
                  <c:v>0.50365109620394499</c:v>
                </c:pt>
                <c:pt idx="1443">
                  <c:v>-0.32297947319280101</c:v>
                </c:pt>
                <c:pt idx="1444">
                  <c:v>0.165062048054261</c:v>
                </c:pt>
                <c:pt idx="1445">
                  <c:v>0.33730449169068999</c:v>
                </c:pt>
                <c:pt idx="1446">
                  <c:v>0.30190658563384298</c:v>
                </c:pt>
                <c:pt idx="1447">
                  <c:v>-0.13640696100597399</c:v>
                </c:pt>
                <c:pt idx="1448">
                  <c:v>0.27075221628857898</c:v>
                </c:pt>
                <c:pt idx="1449">
                  <c:v>-0.397096423970975</c:v>
                </c:pt>
                <c:pt idx="1450">
                  <c:v>0.31906063423680803</c:v>
                </c:pt>
                <c:pt idx="1451">
                  <c:v>-0.22953586450368099</c:v>
                </c:pt>
                <c:pt idx="1452">
                  <c:v>0.27044476722913702</c:v>
                </c:pt>
                <c:pt idx="1453">
                  <c:v>0.29027975803959699</c:v>
                </c:pt>
                <c:pt idx="1454">
                  <c:v>-0.20429145590836401</c:v>
                </c:pt>
                <c:pt idx="1455">
                  <c:v>0.26540004433946401</c:v>
                </c:pt>
                <c:pt idx="1456">
                  <c:v>0.446640820027212</c:v>
                </c:pt>
                <c:pt idx="1457">
                  <c:v>-0.82671083251889599</c:v>
                </c:pt>
                <c:pt idx="1458">
                  <c:v>-0.194926963372927</c:v>
                </c:pt>
                <c:pt idx="1459">
                  <c:v>0.34799841167381701</c:v>
                </c:pt>
                <c:pt idx="1460">
                  <c:v>-0.36605296249528302</c:v>
                </c:pt>
                <c:pt idx="1461">
                  <c:v>-0.14159447318719001</c:v>
                </c:pt>
                <c:pt idx="1462">
                  <c:v>-0.35727965775075399</c:v>
                </c:pt>
                <c:pt idx="1463">
                  <c:v>0.21312891833181499</c:v>
                </c:pt>
                <c:pt idx="1464">
                  <c:v>0.34279868997242402</c:v>
                </c:pt>
                <c:pt idx="1465">
                  <c:v>-0.307064437570847</c:v>
                </c:pt>
                <c:pt idx="1466">
                  <c:v>-0.16821284239686099</c:v>
                </c:pt>
                <c:pt idx="1467">
                  <c:v>-0.38863358273375598</c:v>
                </c:pt>
                <c:pt idx="1468">
                  <c:v>1.0391076035420299</c:v>
                </c:pt>
                <c:pt idx="1469">
                  <c:v>0.72309194476662397</c:v>
                </c:pt>
                <c:pt idx="1470">
                  <c:v>0.211675437493441</c:v>
                </c:pt>
                <c:pt idx="1471">
                  <c:v>0.27897729315797198</c:v>
                </c:pt>
                <c:pt idx="1472">
                  <c:v>0.22355610401987999</c:v>
                </c:pt>
                <c:pt idx="1473">
                  <c:v>0.16246880107837999</c:v>
                </c:pt>
                <c:pt idx="1474">
                  <c:v>0.35182918901803001</c:v>
                </c:pt>
                <c:pt idx="1475">
                  <c:v>-0.27111428931492798</c:v>
                </c:pt>
                <c:pt idx="1476">
                  <c:v>-0.20745988264170601</c:v>
                </c:pt>
                <c:pt idx="1477">
                  <c:v>-0.179489733588725</c:v>
                </c:pt>
                <c:pt idx="1478">
                  <c:v>0.19339491037054099</c:v>
                </c:pt>
                <c:pt idx="1479">
                  <c:v>-0.220859754793647</c:v>
                </c:pt>
                <c:pt idx="1480">
                  <c:v>0.43791681138798599</c:v>
                </c:pt>
                <c:pt idx="1481">
                  <c:v>-0.19629817888758799</c:v>
                </c:pt>
                <c:pt idx="1482">
                  <c:v>-0.53365567769984201</c:v>
                </c:pt>
                <c:pt idx="1483">
                  <c:v>0.38438932003270598</c:v>
                </c:pt>
                <c:pt idx="1484">
                  <c:v>0.48893146684600503</c:v>
                </c:pt>
                <c:pt idx="1485">
                  <c:v>-0.42250480061692602</c:v>
                </c:pt>
                <c:pt idx="1486">
                  <c:v>-0.34856485011147098</c:v>
                </c:pt>
                <c:pt idx="1487">
                  <c:v>-0.25323469303320401</c:v>
                </c:pt>
                <c:pt idx="1488">
                  <c:v>0.305334542768607</c:v>
                </c:pt>
                <c:pt idx="1489">
                  <c:v>0.32134206881106098</c:v>
                </c:pt>
                <c:pt idx="1490">
                  <c:v>-0.25327422547850498</c:v>
                </c:pt>
                <c:pt idx="1491">
                  <c:v>-0.75137435792299501</c:v>
                </c:pt>
                <c:pt idx="1492">
                  <c:v>-0.22632947998633501</c:v>
                </c:pt>
                <c:pt idx="1493">
                  <c:v>0.18614069220003901</c:v>
                </c:pt>
                <c:pt idx="1494">
                  <c:v>-0.399092554137433</c:v>
                </c:pt>
                <c:pt idx="1495">
                  <c:v>0.26112493388501401</c:v>
                </c:pt>
                <c:pt idx="1496">
                  <c:v>0.24781366744605501</c:v>
                </c:pt>
                <c:pt idx="1497">
                  <c:v>-0.228835047865526</c:v>
                </c:pt>
                <c:pt idx="1498">
                  <c:v>-0.25021286673244503</c:v>
                </c:pt>
                <c:pt idx="1499">
                  <c:v>0.19455330507864599</c:v>
                </c:pt>
                <c:pt idx="1500">
                  <c:v>-0.58449385195098003</c:v>
                </c:pt>
                <c:pt idx="1501">
                  <c:v>-0.14866708150373201</c:v>
                </c:pt>
                <c:pt idx="1502">
                  <c:v>-0.14269794619874401</c:v>
                </c:pt>
                <c:pt idx="1503">
                  <c:v>-0.28166947182371499</c:v>
                </c:pt>
                <c:pt idx="1504">
                  <c:v>-0.18887922542751701</c:v>
                </c:pt>
                <c:pt idx="1505">
                  <c:v>-0.28297756991803902</c:v>
                </c:pt>
                <c:pt idx="1506">
                  <c:v>-0.38798723559853299</c:v>
                </c:pt>
                <c:pt idx="1507">
                  <c:v>-0.831683636015637</c:v>
                </c:pt>
                <c:pt idx="1508">
                  <c:v>-0.28927561565941101</c:v>
                </c:pt>
                <c:pt idx="1509">
                  <c:v>-0.41960331755775598</c:v>
                </c:pt>
                <c:pt idx="1510">
                  <c:v>0.20662962414845701</c:v>
                </c:pt>
                <c:pt idx="1511">
                  <c:v>0.18565802151751101</c:v>
                </c:pt>
                <c:pt idx="1512">
                  <c:v>-0.34989140828974302</c:v>
                </c:pt>
                <c:pt idx="1513">
                  <c:v>-0.14936789266039299</c:v>
                </c:pt>
                <c:pt idx="1514">
                  <c:v>-0.220395535971115</c:v>
                </c:pt>
                <c:pt idx="1515">
                  <c:v>0.25065327088227901</c:v>
                </c:pt>
                <c:pt idx="1516">
                  <c:v>-0.86571732545613</c:v>
                </c:pt>
                <c:pt idx="1517">
                  <c:v>0.37223411297761999</c:v>
                </c:pt>
                <c:pt idx="1518">
                  <c:v>0.220253799741987</c:v>
                </c:pt>
                <c:pt idx="1519">
                  <c:v>-0.19554227812787101</c:v>
                </c:pt>
                <c:pt idx="1520">
                  <c:v>0.40470707950345902</c:v>
                </c:pt>
                <c:pt idx="1521">
                  <c:v>-0.207584313164904</c:v>
                </c:pt>
                <c:pt idx="1522">
                  <c:v>0.61143328800595198</c:v>
                </c:pt>
                <c:pt idx="1523">
                  <c:v>-0.216146301452349</c:v>
                </c:pt>
                <c:pt idx="1524">
                  <c:v>-0.160172151364463</c:v>
                </c:pt>
                <c:pt idx="1525">
                  <c:v>0.20741030386284801</c:v>
                </c:pt>
                <c:pt idx="1526">
                  <c:v>-0.25824435676853502</c:v>
                </c:pt>
                <c:pt idx="1527">
                  <c:v>0.37406067573566099</c:v>
                </c:pt>
                <c:pt idx="1528">
                  <c:v>0.31737258555426201</c:v>
                </c:pt>
                <c:pt idx="1529">
                  <c:v>-0.38559922590329199</c:v>
                </c:pt>
                <c:pt idx="1530">
                  <c:v>-0.11683395713557999</c:v>
                </c:pt>
                <c:pt idx="1531">
                  <c:v>0.26519626878213598</c:v>
                </c:pt>
                <c:pt idx="1532">
                  <c:v>-0.20461732926755699</c:v>
                </c:pt>
                <c:pt idx="1533">
                  <c:v>-0.19799357722584601</c:v>
                </c:pt>
                <c:pt idx="1534">
                  <c:v>-0.249927029715344</c:v>
                </c:pt>
                <c:pt idx="1535">
                  <c:v>1.0734556133206601</c:v>
                </c:pt>
                <c:pt idx="1536">
                  <c:v>0.31579594713383302</c:v>
                </c:pt>
                <c:pt idx="1537">
                  <c:v>-0.33742050427325299</c:v>
                </c:pt>
                <c:pt idx="1538">
                  <c:v>-0.207029290597883</c:v>
                </c:pt>
                <c:pt idx="1539">
                  <c:v>-0.31222712377975897</c:v>
                </c:pt>
                <c:pt idx="1540">
                  <c:v>-0.49697669056909399</c:v>
                </c:pt>
                <c:pt idx="1541">
                  <c:v>-0.34965602240128302</c:v>
                </c:pt>
                <c:pt idx="1542">
                  <c:v>-0.22903234889794399</c:v>
                </c:pt>
                <c:pt idx="1543">
                  <c:v>0.44841949869813602</c:v>
                </c:pt>
                <c:pt idx="1544">
                  <c:v>-0.25119861202954402</c:v>
                </c:pt>
                <c:pt idx="1545">
                  <c:v>0.161215651284496</c:v>
                </c:pt>
                <c:pt idx="1546">
                  <c:v>0.44216725983634703</c:v>
                </c:pt>
                <c:pt idx="1547">
                  <c:v>-0.205197049440622</c:v>
                </c:pt>
                <c:pt idx="1548">
                  <c:v>-0.237397623852761</c:v>
                </c:pt>
                <c:pt idx="1549">
                  <c:v>-0.206761901847129</c:v>
                </c:pt>
                <c:pt idx="1550">
                  <c:v>-0.32820194119191198</c:v>
                </c:pt>
                <c:pt idx="1551">
                  <c:v>0.45767083462231301</c:v>
                </c:pt>
                <c:pt idx="1552">
                  <c:v>-0.31954639105690902</c:v>
                </c:pt>
                <c:pt idx="1553">
                  <c:v>0.46106340783920302</c:v>
                </c:pt>
                <c:pt idx="1554">
                  <c:v>-0.44917427113238301</c:v>
                </c:pt>
                <c:pt idx="1555">
                  <c:v>-0.22326154222325201</c:v>
                </c:pt>
                <c:pt idx="1556">
                  <c:v>-0.27780381063418602</c:v>
                </c:pt>
                <c:pt idx="1557">
                  <c:v>0.27494642201426001</c:v>
                </c:pt>
                <c:pt idx="1558">
                  <c:v>-0.19219903936124899</c:v>
                </c:pt>
                <c:pt idx="1559">
                  <c:v>-0.25737204435676397</c:v>
                </c:pt>
                <c:pt idx="1560">
                  <c:v>0.45135138926103702</c:v>
                </c:pt>
                <c:pt idx="1561">
                  <c:v>-0.20159678887437299</c:v>
                </c:pt>
                <c:pt idx="1562">
                  <c:v>-0.24502006932930201</c:v>
                </c:pt>
                <c:pt idx="1563">
                  <c:v>0.19045861203792999</c:v>
                </c:pt>
                <c:pt idx="1564">
                  <c:v>-0.36367212817417499</c:v>
                </c:pt>
                <c:pt idx="1565">
                  <c:v>0.75346457890421903</c:v>
                </c:pt>
                <c:pt idx="1566">
                  <c:v>-0.414595604200096</c:v>
                </c:pt>
                <c:pt idx="1567">
                  <c:v>-0.36606264808861499</c:v>
                </c:pt>
                <c:pt idx="1568">
                  <c:v>-0.39246826500200599</c:v>
                </c:pt>
                <c:pt idx="1569">
                  <c:v>0.33566464344212998</c:v>
                </c:pt>
                <c:pt idx="1570">
                  <c:v>0.35333409590016601</c:v>
                </c:pt>
                <c:pt idx="1571">
                  <c:v>-0.312660161461773</c:v>
                </c:pt>
                <c:pt idx="1572">
                  <c:v>0.251527710070377</c:v>
                </c:pt>
                <c:pt idx="1573">
                  <c:v>-0.83779948058825404</c:v>
                </c:pt>
                <c:pt idx="1574">
                  <c:v>0.197125836989651</c:v>
                </c:pt>
                <c:pt idx="1575">
                  <c:v>0.61559129757046005</c:v>
                </c:pt>
                <c:pt idx="1576">
                  <c:v>0.20744122885482899</c:v>
                </c:pt>
                <c:pt idx="1577">
                  <c:v>-0.16220886353196501</c:v>
                </c:pt>
                <c:pt idx="1578">
                  <c:v>0.51192250181185806</c:v>
                </c:pt>
                <c:pt idx="1579">
                  <c:v>-0.40899091107512298</c:v>
                </c:pt>
                <c:pt idx="1580">
                  <c:v>-0.29480905189859002</c:v>
                </c:pt>
                <c:pt idx="1581">
                  <c:v>-0.29866720694739302</c:v>
                </c:pt>
                <c:pt idx="1582">
                  <c:v>0.26665914993697398</c:v>
                </c:pt>
                <c:pt idx="1583">
                  <c:v>-0.56700946311141898</c:v>
                </c:pt>
                <c:pt idx="1584">
                  <c:v>-0.34769941963218398</c:v>
                </c:pt>
                <c:pt idx="1585">
                  <c:v>0.158562086070233</c:v>
                </c:pt>
                <c:pt idx="1586">
                  <c:v>0.334810021944842</c:v>
                </c:pt>
                <c:pt idx="1587">
                  <c:v>-0.42814489188065202</c:v>
                </c:pt>
                <c:pt idx="1588">
                  <c:v>-0.45662650460753401</c:v>
                </c:pt>
                <c:pt idx="1589">
                  <c:v>-0.44912684925096702</c:v>
                </c:pt>
                <c:pt idx="1590">
                  <c:v>-0.33174384253884198</c:v>
                </c:pt>
                <c:pt idx="1591">
                  <c:v>-0.432943487966444</c:v>
                </c:pt>
                <c:pt idx="1592">
                  <c:v>-0.27941468128764202</c:v>
                </c:pt>
                <c:pt idx="1593">
                  <c:v>0.143437232056042</c:v>
                </c:pt>
                <c:pt idx="1594">
                  <c:v>-0.15768514978954001</c:v>
                </c:pt>
                <c:pt idx="1595">
                  <c:v>-0.293563997731632</c:v>
                </c:pt>
                <c:pt idx="1596">
                  <c:v>0.198851151612805</c:v>
                </c:pt>
                <c:pt idx="1597">
                  <c:v>-0.280034249860385</c:v>
                </c:pt>
                <c:pt idx="1598">
                  <c:v>0.48366069913287602</c:v>
                </c:pt>
                <c:pt idx="1599">
                  <c:v>0.40147444450293002</c:v>
                </c:pt>
                <c:pt idx="1600">
                  <c:v>0.374868958555309</c:v>
                </c:pt>
                <c:pt idx="1601">
                  <c:v>0.460335035167102</c:v>
                </c:pt>
                <c:pt idx="1602">
                  <c:v>0.32543022381663</c:v>
                </c:pt>
                <c:pt idx="1603">
                  <c:v>0.43856490724331398</c:v>
                </c:pt>
                <c:pt idx="1604">
                  <c:v>-0.415738001408958</c:v>
                </c:pt>
                <c:pt idx="1605">
                  <c:v>0.57964958413423795</c:v>
                </c:pt>
                <c:pt idx="1606">
                  <c:v>-0.34530576847552502</c:v>
                </c:pt>
                <c:pt idx="1607">
                  <c:v>0.32730755070183798</c:v>
                </c:pt>
                <c:pt idx="1608">
                  <c:v>-0.16307739650161601</c:v>
                </c:pt>
                <c:pt idx="1609">
                  <c:v>-0.22801028356316</c:v>
                </c:pt>
                <c:pt idx="1610">
                  <c:v>-0.41104315323748802</c:v>
                </c:pt>
                <c:pt idx="1611">
                  <c:v>0.28472548771544898</c:v>
                </c:pt>
                <c:pt idx="1612">
                  <c:v>0.22465928935962101</c:v>
                </c:pt>
                <c:pt idx="1613">
                  <c:v>0.39900885367803901</c:v>
                </c:pt>
                <c:pt idx="1614">
                  <c:v>0.46367258766371</c:v>
                </c:pt>
                <c:pt idx="1615">
                  <c:v>-0.23270485806135</c:v>
                </c:pt>
                <c:pt idx="1616">
                  <c:v>0.53941708659530196</c:v>
                </c:pt>
                <c:pt idx="1617">
                  <c:v>-0.61545545906186405</c:v>
                </c:pt>
                <c:pt idx="1618">
                  <c:v>-0.42879049628900701</c:v>
                </c:pt>
                <c:pt idx="1619">
                  <c:v>-0.35442784136357097</c:v>
                </c:pt>
                <c:pt idx="1620">
                  <c:v>0.31957392711877702</c:v>
                </c:pt>
                <c:pt idx="1621">
                  <c:v>-0.78008157778729503</c:v>
                </c:pt>
                <c:pt idx="1622">
                  <c:v>-0.557823631849234</c:v>
                </c:pt>
                <c:pt idx="1623">
                  <c:v>-0.32529891650696502</c:v>
                </c:pt>
                <c:pt idx="1624">
                  <c:v>0.53210847319610999</c:v>
                </c:pt>
                <c:pt idx="1625">
                  <c:v>0.26187472230374498</c:v>
                </c:pt>
                <c:pt idx="1626">
                  <c:v>0.37619435365495102</c:v>
                </c:pt>
                <c:pt idx="1627">
                  <c:v>-0.48699363670294699</c:v>
                </c:pt>
                <c:pt idx="1628">
                  <c:v>0.308895807639472</c:v>
                </c:pt>
                <c:pt idx="1629">
                  <c:v>0.29784390852766801</c:v>
                </c:pt>
                <c:pt idx="1630">
                  <c:v>-0.77126021673340595</c:v>
                </c:pt>
                <c:pt idx="1631">
                  <c:v>-0.392407015878736</c:v>
                </c:pt>
                <c:pt idx="1632">
                  <c:v>0.76763222434884504</c:v>
                </c:pt>
                <c:pt idx="1633">
                  <c:v>0.26456621850575801</c:v>
                </c:pt>
                <c:pt idx="1634">
                  <c:v>-0.58919963318054702</c:v>
                </c:pt>
                <c:pt idx="1635">
                  <c:v>-0.50100051686194103</c:v>
                </c:pt>
                <c:pt idx="1636">
                  <c:v>-0.51755611768300402</c:v>
                </c:pt>
                <c:pt idx="1637">
                  <c:v>-0.76947666149906602</c:v>
                </c:pt>
                <c:pt idx="1638">
                  <c:v>0.32385278143560697</c:v>
                </c:pt>
                <c:pt idx="1639">
                  <c:v>0.22648745690489699</c:v>
                </c:pt>
                <c:pt idx="1640">
                  <c:v>-0.39436280675627899</c:v>
                </c:pt>
                <c:pt idx="1641">
                  <c:v>0.35305482349621597</c:v>
                </c:pt>
                <c:pt idx="1642">
                  <c:v>-0.25618012264709999</c:v>
                </c:pt>
                <c:pt idx="1643">
                  <c:v>-0.58718728635006801</c:v>
                </c:pt>
                <c:pt idx="1644">
                  <c:v>-0.36960215348376102</c:v>
                </c:pt>
                <c:pt idx="1645">
                  <c:v>-0.223146424915453</c:v>
                </c:pt>
                <c:pt idx="1646">
                  <c:v>0.51279814387339795</c:v>
                </c:pt>
                <c:pt idx="1647">
                  <c:v>0.406365578545413</c:v>
                </c:pt>
                <c:pt idx="1648">
                  <c:v>0.478485407579746</c:v>
                </c:pt>
                <c:pt idx="1649">
                  <c:v>-0.29696170183776499</c:v>
                </c:pt>
                <c:pt idx="1650">
                  <c:v>0.42459126630204203</c:v>
                </c:pt>
                <c:pt idx="1651">
                  <c:v>0.288732098039367</c:v>
                </c:pt>
                <c:pt idx="1652">
                  <c:v>0.47895045678278397</c:v>
                </c:pt>
                <c:pt idx="1653">
                  <c:v>-0.65257664168454999</c:v>
                </c:pt>
                <c:pt idx="1654">
                  <c:v>0.37357371895094399</c:v>
                </c:pt>
                <c:pt idx="1655">
                  <c:v>0.56773653365746002</c:v>
                </c:pt>
                <c:pt idx="1656">
                  <c:v>-0.44052767586491798</c:v>
                </c:pt>
                <c:pt idx="1657">
                  <c:v>0.468897366014006</c:v>
                </c:pt>
                <c:pt idx="1658">
                  <c:v>-0.78123956729643795</c:v>
                </c:pt>
                <c:pt idx="1659">
                  <c:v>-0.25511296371408099</c:v>
                </c:pt>
                <c:pt idx="1660">
                  <c:v>0.74477143689217695</c:v>
                </c:pt>
                <c:pt idx="1661">
                  <c:v>-0.49993425953512199</c:v>
                </c:pt>
                <c:pt idx="1662">
                  <c:v>-0.75967561600161704</c:v>
                </c:pt>
                <c:pt idx="1663">
                  <c:v>-0.207332510767303</c:v>
                </c:pt>
                <c:pt idx="1664">
                  <c:v>-0.56164191990020296</c:v>
                </c:pt>
                <c:pt idx="1665">
                  <c:v>0.59222061355414601</c:v>
                </c:pt>
                <c:pt idx="1666">
                  <c:v>-0.64362022661585905</c:v>
                </c:pt>
                <c:pt idx="1667">
                  <c:v>-0.941744006756145</c:v>
                </c:pt>
                <c:pt idx="1668">
                  <c:v>-0.77420859836292599</c:v>
                </c:pt>
                <c:pt idx="1669">
                  <c:v>-1.15268523971121</c:v>
                </c:pt>
                <c:pt idx="1670">
                  <c:v>-0.61090338496478802</c:v>
                </c:pt>
                <c:pt idx="1671">
                  <c:v>-0.75172360492665602</c:v>
                </c:pt>
                <c:pt idx="1672">
                  <c:v>-0.81420797903764397</c:v>
                </c:pt>
                <c:pt idx="1673">
                  <c:v>0.57012058448750602</c:v>
                </c:pt>
                <c:pt idx="1674">
                  <c:v>-0.64593939942022305</c:v>
                </c:pt>
                <c:pt idx="1675">
                  <c:v>0.703139741419467</c:v>
                </c:pt>
                <c:pt idx="1676">
                  <c:v>-0.93314414755136399</c:v>
                </c:pt>
                <c:pt idx="1677">
                  <c:v>-0.75870208395737604</c:v>
                </c:pt>
                <c:pt idx="1678">
                  <c:v>-0.90093865976777399</c:v>
                </c:pt>
                <c:pt idx="1679">
                  <c:v>0.58737580130971601</c:v>
                </c:pt>
                <c:pt idx="1680">
                  <c:v>-0.86707985193355197</c:v>
                </c:pt>
                <c:pt idx="1681">
                  <c:v>-0.98530830244576695</c:v>
                </c:pt>
                <c:pt idx="1682">
                  <c:v>0.52009154459410101</c:v>
                </c:pt>
                <c:pt idx="1683">
                  <c:v>-0.75077308692257205</c:v>
                </c:pt>
                <c:pt idx="1684">
                  <c:v>-0.55608469519451997</c:v>
                </c:pt>
                <c:pt idx="1685">
                  <c:v>0.34481868783653802</c:v>
                </c:pt>
                <c:pt idx="1686">
                  <c:v>0.63212470186208103</c:v>
                </c:pt>
                <c:pt idx="1687">
                  <c:v>0.47816269676238798</c:v>
                </c:pt>
                <c:pt idx="1688">
                  <c:v>-1.0427676842223199</c:v>
                </c:pt>
                <c:pt idx="1689">
                  <c:v>-1.25041245387983</c:v>
                </c:pt>
                <c:pt idx="1690">
                  <c:v>-0.71914789275590396</c:v>
                </c:pt>
                <c:pt idx="1691">
                  <c:v>-0.64173160804294305</c:v>
                </c:pt>
                <c:pt idx="1692">
                  <c:v>-1.1711806987834199</c:v>
                </c:pt>
                <c:pt idx="1693">
                  <c:v>1.2764928156939299</c:v>
                </c:pt>
              </c:numCache>
            </c:numRef>
          </c:xVal>
          <c:yVal>
            <c:numRef>
              <c:f>'CTL-FTD4'!$B$2:$B$1695</c:f>
              <c:numCache>
                <c:formatCode>General</c:formatCode>
                <c:ptCount val="1694"/>
                <c:pt idx="0">
                  <c:v>6.5788051960057965</c:v>
                </c:pt>
                <c:pt idx="1">
                  <c:v>2.5105738261480113</c:v>
                </c:pt>
                <c:pt idx="2">
                  <c:v>1.8324890665654816</c:v>
                </c:pt>
                <c:pt idx="3">
                  <c:v>1.978466435490017</c:v>
                </c:pt>
                <c:pt idx="4">
                  <c:v>1.5063127098179223</c:v>
                </c:pt>
                <c:pt idx="5">
                  <c:v>4.9837582158590354</c:v>
                </c:pt>
                <c:pt idx="6">
                  <c:v>1.6233039482860252</c:v>
                </c:pt>
                <c:pt idx="7">
                  <c:v>2.528203985436928</c:v>
                </c:pt>
                <c:pt idx="8">
                  <c:v>2.5289426033603881</c:v>
                </c:pt>
                <c:pt idx="9">
                  <c:v>5.4973714300667913</c:v>
                </c:pt>
                <c:pt idx="10">
                  <c:v>1.6532225661969635</c:v>
                </c:pt>
                <c:pt idx="11">
                  <c:v>1.3805817044314554</c:v>
                </c:pt>
                <c:pt idx="12">
                  <c:v>2.7267950569998076</c:v>
                </c:pt>
                <c:pt idx="13">
                  <c:v>2.1308255013261976</c:v>
                </c:pt>
                <c:pt idx="14">
                  <c:v>3.1732819106159806</c:v>
                </c:pt>
                <c:pt idx="15">
                  <c:v>3.157894980931689</c:v>
                </c:pt>
                <c:pt idx="16">
                  <c:v>3.1188590525072279</c:v>
                </c:pt>
                <c:pt idx="17">
                  <c:v>1.6398827436736225</c:v>
                </c:pt>
                <c:pt idx="18">
                  <c:v>1.5822333362314411</c:v>
                </c:pt>
                <c:pt idx="19">
                  <c:v>1.8636648765045307</c:v>
                </c:pt>
                <c:pt idx="20">
                  <c:v>1.5741605838148764</c:v>
                </c:pt>
                <c:pt idx="21">
                  <c:v>3.350109348908239</c:v>
                </c:pt>
                <c:pt idx="22">
                  <c:v>2.5103526187029153</c:v>
                </c:pt>
                <c:pt idx="23">
                  <c:v>3.2619677806514873</c:v>
                </c:pt>
                <c:pt idx="24">
                  <c:v>1.6163067120080954</c:v>
                </c:pt>
                <c:pt idx="25">
                  <c:v>2.0087992306442732</c:v>
                </c:pt>
                <c:pt idx="26">
                  <c:v>1.4672549199743403</c:v>
                </c:pt>
                <c:pt idx="27">
                  <c:v>2.5886855346063817</c:v>
                </c:pt>
                <c:pt idx="28">
                  <c:v>4.3243631925709369</c:v>
                </c:pt>
                <c:pt idx="29">
                  <c:v>3.1923372307832558</c:v>
                </c:pt>
                <c:pt idx="30">
                  <c:v>5.1799376111536226</c:v>
                </c:pt>
                <c:pt idx="31">
                  <c:v>2.2066270778265178</c:v>
                </c:pt>
                <c:pt idx="32">
                  <c:v>3.7324635851575376</c:v>
                </c:pt>
                <c:pt idx="33">
                  <c:v>1.5757327783874315</c:v>
                </c:pt>
                <c:pt idx="34">
                  <c:v>6.0936144875773044</c:v>
                </c:pt>
                <c:pt idx="35">
                  <c:v>1.6668574352425742</c:v>
                </c:pt>
                <c:pt idx="36">
                  <c:v>9.5006158957918814</c:v>
                </c:pt>
                <c:pt idx="37">
                  <c:v>4.0726309744824327</c:v>
                </c:pt>
                <c:pt idx="38">
                  <c:v>2.2691563418656124</c:v>
                </c:pt>
                <c:pt idx="39">
                  <c:v>1.9363055066671766</c:v>
                </c:pt>
                <c:pt idx="40">
                  <c:v>2.5330814287860948</c:v>
                </c:pt>
                <c:pt idx="41">
                  <c:v>2.4378118689950043</c:v>
                </c:pt>
                <c:pt idx="42">
                  <c:v>6.3210083119522249</c:v>
                </c:pt>
                <c:pt idx="43">
                  <c:v>1.4598048546110181</c:v>
                </c:pt>
                <c:pt idx="44">
                  <c:v>3.3972535746795383</c:v>
                </c:pt>
                <c:pt idx="45">
                  <c:v>2.1683011632607911</c:v>
                </c:pt>
                <c:pt idx="46">
                  <c:v>2.2469231352597876</c:v>
                </c:pt>
                <c:pt idx="47">
                  <c:v>6.3469367816995197</c:v>
                </c:pt>
                <c:pt idx="48">
                  <c:v>1.4676207698262218</c:v>
                </c:pt>
                <c:pt idx="49">
                  <c:v>2.5650638697417669</c:v>
                </c:pt>
                <c:pt idx="50">
                  <c:v>3.879726280460281</c:v>
                </c:pt>
                <c:pt idx="51">
                  <c:v>2.3432386174129927</c:v>
                </c:pt>
                <c:pt idx="52">
                  <c:v>1.7985576419354128</c:v>
                </c:pt>
                <c:pt idx="53">
                  <c:v>2.7611338924508972</c:v>
                </c:pt>
                <c:pt idx="54">
                  <c:v>4.1297369703407814</c:v>
                </c:pt>
                <c:pt idx="55">
                  <c:v>1.8265368192637597</c:v>
                </c:pt>
                <c:pt idx="56">
                  <c:v>1.6356772341984203</c:v>
                </c:pt>
                <c:pt idx="57">
                  <c:v>2.3770783389237362</c:v>
                </c:pt>
                <c:pt idx="58">
                  <c:v>5.4034525615349516</c:v>
                </c:pt>
                <c:pt idx="59">
                  <c:v>3.9915143700521059</c:v>
                </c:pt>
                <c:pt idx="60">
                  <c:v>5.6001680885959324</c:v>
                </c:pt>
                <c:pt idx="61">
                  <c:v>2.6594797331218625</c:v>
                </c:pt>
                <c:pt idx="62">
                  <c:v>5.6385545686612479</c:v>
                </c:pt>
                <c:pt idx="63">
                  <c:v>2.113339003089695</c:v>
                </c:pt>
                <c:pt idx="64">
                  <c:v>5.1602937476308162</c:v>
                </c:pt>
                <c:pt idx="65">
                  <c:v>5.1328607308753034</c:v>
                </c:pt>
                <c:pt idx="66">
                  <c:v>2.3803038277931812</c:v>
                </c:pt>
                <c:pt idx="67">
                  <c:v>3.2805839085470438</c:v>
                </c:pt>
                <c:pt idx="68">
                  <c:v>2.2248752019341524</c:v>
                </c:pt>
                <c:pt idx="69">
                  <c:v>3.9357361500155625</c:v>
                </c:pt>
                <c:pt idx="70">
                  <c:v>3.9986147658155056</c:v>
                </c:pt>
                <c:pt idx="71">
                  <c:v>4.4949652340942094</c:v>
                </c:pt>
                <c:pt idx="72">
                  <c:v>5.1806604411420194</c:v>
                </c:pt>
                <c:pt idx="73">
                  <c:v>1.7790034123826641</c:v>
                </c:pt>
                <c:pt idx="74">
                  <c:v>2.8906367536031317</c:v>
                </c:pt>
                <c:pt idx="75">
                  <c:v>2.8516055530573743</c:v>
                </c:pt>
                <c:pt idx="76">
                  <c:v>1.5644853282722555</c:v>
                </c:pt>
                <c:pt idx="77">
                  <c:v>3.0537046849892464</c:v>
                </c:pt>
                <c:pt idx="78">
                  <c:v>2.4096019487380143</c:v>
                </c:pt>
                <c:pt idx="79">
                  <c:v>5.2179439386405049</c:v>
                </c:pt>
                <c:pt idx="80">
                  <c:v>3.0259376021090953</c:v>
                </c:pt>
                <c:pt idx="81">
                  <c:v>3.4682520218593278</c:v>
                </c:pt>
                <c:pt idx="82">
                  <c:v>1.7345099642697472</c:v>
                </c:pt>
                <c:pt idx="83">
                  <c:v>5.348423472856215</c:v>
                </c:pt>
                <c:pt idx="84">
                  <c:v>3.6444590668613013</c:v>
                </c:pt>
                <c:pt idx="85">
                  <c:v>2.103612961827122</c:v>
                </c:pt>
                <c:pt idx="86">
                  <c:v>1.4861528957570795</c:v>
                </c:pt>
                <c:pt idx="87">
                  <c:v>5.8327069039536728</c:v>
                </c:pt>
                <c:pt idx="88">
                  <c:v>1.924175088766636</c:v>
                </c:pt>
                <c:pt idx="89">
                  <c:v>3.1290028930760836</c:v>
                </c:pt>
                <c:pt idx="90">
                  <c:v>4.0782158617365827</c:v>
                </c:pt>
                <c:pt idx="91">
                  <c:v>2.8132765490089082</c:v>
                </c:pt>
                <c:pt idx="92">
                  <c:v>5.0760240187872672</c:v>
                </c:pt>
                <c:pt idx="93">
                  <c:v>3.1848091277287276</c:v>
                </c:pt>
                <c:pt idx="94">
                  <c:v>3.6723394466821531</c:v>
                </c:pt>
                <c:pt idx="95">
                  <c:v>1.6755000103371125</c:v>
                </c:pt>
                <c:pt idx="96">
                  <c:v>3.3354611032984969</c:v>
                </c:pt>
                <c:pt idx="97">
                  <c:v>1.3877094137823043</c:v>
                </c:pt>
                <c:pt idx="98">
                  <c:v>1.5515222308420764</c:v>
                </c:pt>
                <c:pt idx="99">
                  <c:v>2.1448456111701777</c:v>
                </c:pt>
                <c:pt idx="100">
                  <c:v>6.737660523018377</c:v>
                </c:pt>
                <c:pt idx="101">
                  <c:v>4.1224172390809795</c:v>
                </c:pt>
                <c:pt idx="102">
                  <c:v>2.3310021709191235</c:v>
                </c:pt>
                <c:pt idx="103">
                  <c:v>4.3475547644805745</c:v>
                </c:pt>
                <c:pt idx="104">
                  <c:v>5.7503290492297943</c:v>
                </c:pt>
                <c:pt idx="105">
                  <c:v>1.7065379435752428</c:v>
                </c:pt>
                <c:pt idx="106">
                  <c:v>2.1604160805154931</c:v>
                </c:pt>
                <c:pt idx="107">
                  <c:v>3.4171727762422099</c:v>
                </c:pt>
                <c:pt idx="108">
                  <c:v>3.1450514423118601</c:v>
                </c:pt>
                <c:pt idx="109">
                  <c:v>2.5426302623019432</c:v>
                </c:pt>
                <c:pt idx="110">
                  <c:v>3.1434895563355512</c:v>
                </c:pt>
                <c:pt idx="111">
                  <c:v>2.1272049588244313</c:v>
                </c:pt>
                <c:pt idx="112">
                  <c:v>3.5200320129775489</c:v>
                </c:pt>
                <c:pt idx="113">
                  <c:v>2.8950483439117103</c:v>
                </c:pt>
                <c:pt idx="114">
                  <c:v>5.6940665575675835</c:v>
                </c:pt>
                <c:pt idx="115">
                  <c:v>5.2895970197911053</c:v>
                </c:pt>
                <c:pt idx="116">
                  <c:v>3.3318794048411648</c:v>
                </c:pt>
                <c:pt idx="117">
                  <c:v>4.3406147585777157</c:v>
                </c:pt>
                <c:pt idx="118">
                  <c:v>2.6901793000242336</c:v>
                </c:pt>
                <c:pt idx="119">
                  <c:v>1.8219503421781231</c:v>
                </c:pt>
                <c:pt idx="120">
                  <c:v>1.3951267536424548</c:v>
                </c:pt>
                <c:pt idx="121">
                  <c:v>3.3156729377087117</c:v>
                </c:pt>
                <c:pt idx="122">
                  <c:v>2.0883471216911871</c:v>
                </c:pt>
                <c:pt idx="123">
                  <c:v>4.4487294032776408</c:v>
                </c:pt>
                <c:pt idx="124">
                  <c:v>4.0375609469012277</c:v>
                </c:pt>
                <c:pt idx="125">
                  <c:v>1.7364168053120255</c:v>
                </c:pt>
                <c:pt idx="126">
                  <c:v>1.7632739904291952</c:v>
                </c:pt>
                <c:pt idx="127">
                  <c:v>3.9144662797771486</c:v>
                </c:pt>
                <c:pt idx="128">
                  <c:v>1.9458508621535999</c:v>
                </c:pt>
                <c:pt idx="129">
                  <c:v>4.176967677479106</c:v>
                </c:pt>
                <c:pt idx="130">
                  <c:v>2.2233437157995604</c:v>
                </c:pt>
                <c:pt idx="131">
                  <c:v>1.5099966608019288</c:v>
                </c:pt>
                <c:pt idx="132">
                  <c:v>4.9020379331294599</c:v>
                </c:pt>
                <c:pt idx="133">
                  <c:v>4.2470713205025197</c:v>
                </c:pt>
                <c:pt idx="134">
                  <c:v>2.0379654896451997</c:v>
                </c:pt>
                <c:pt idx="135">
                  <c:v>0</c:v>
                </c:pt>
                <c:pt idx="136">
                  <c:v>5.8703653992395877</c:v>
                </c:pt>
                <c:pt idx="137">
                  <c:v>2.0264922753336538</c:v>
                </c:pt>
                <c:pt idx="138">
                  <c:v>3.8363042785278307</c:v>
                </c:pt>
                <c:pt idx="139">
                  <c:v>4.9092880185041077</c:v>
                </c:pt>
                <c:pt idx="140">
                  <c:v>2.662711438081391</c:v>
                </c:pt>
                <c:pt idx="141">
                  <c:v>1.5610892968062411</c:v>
                </c:pt>
                <c:pt idx="142">
                  <c:v>1.3821353967843284</c:v>
                </c:pt>
                <c:pt idx="143">
                  <c:v>1.9566109641708573</c:v>
                </c:pt>
                <c:pt idx="144">
                  <c:v>1.8606145249591004</c:v>
                </c:pt>
                <c:pt idx="145">
                  <c:v>4.0478679389311054</c:v>
                </c:pt>
                <c:pt idx="146">
                  <c:v>2.7473659398467127</c:v>
                </c:pt>
                <c:pt idx="147">
                  <c:v>2.2177648411296453</c:v>
                </c:pt>
                <c:pt idx="148">
                  <c:v>4.9496081011996251</c:v>
                </c:pt>
                <c:pt idx="149">
                  <c:v>1.5172237488902534</c:v>
                </c:pt>
                <c:pt idx="150">
                  <c:v>1.579502458062225</c:v>
                </c:pt>
                <c:pt idx="151">
                  <c:v>2.8946273514995462</c:v>
                </c:pt>
                <c:pt idx="152">
                  <c:v>2.3946555541390619</c:v>
                </c:pt>
                <c:pt idx="153">
                  <c:v>7.1020433272626473</c:v>
                </c:pt>
                <c:pt idx="154">
                  <c:v>5.7851015812017943</c:v>
                </c:pt>
                <c:pt idx="155">
                  <c:v>4.6905796055999014</c:v>
                </c:pt>
                <c:pt idx="156">
                  <c:v>4.2571932408130344</c:v>
                </c:pt>
                <c:pt idx="157">
                  <c:v>1.820761645769589</c:v>
                </c:pt>
                <c:pt idx="158">
                  <c:v>5.2424168143121772</c:v>
                </c:pt>
                <c:pt idx="159">
                  <c:v>7.0675196192564567</c:v>
                </c:pt>
                <c:pt idx="160">
                  <c:v>3.3295505665245422</c:v>
                </c:pt>
                <c:pt idx="161">
                  <c:v>1.8908672467874892</c:v>
                </c:pt>
                <c:pt idx="162">
                  <c:v>2.0401106489437018</c:v>
                </c:pt>
                <c:pt idx="163">
                  <c:v>5.271930942067784</c:v>
                </c:pt>
                <c:pt idx="164">
                  <c:v>1.6289015742230599</c:v>
                </c:pt>
                <c:pt idx="165">
                  <c:v>2.1544008407317432</c:v>
                </c:pt>
                <c:pt idx="166">
                  <c:v>5.2081157809490373</c:v>
                </c:pt>
                <c:pt idx="167">
                  <c:v>3.5468391507382426</c:v>
                </c:pt>
                <c:pt idx="168">
                  <c:v>4.0182446131834588</c:v>
                </c:pt>
                <c:pt idx="169">
                  <c:v>3.202150430671403</c:v>
                </c:pt>
                <c:pt idx="170">
                  <c:v>6.2427240651843849</c:v>
                </c:pt>
                <c:pt idx="171">
                  <c:v>1.7813471425596847</c:v>
                </c:pt>
                <c:pt idx="172">
                  <c:v>3.4596906660150468</c:v>
                </c:pt>
                <c:pt idx="173">
                  <c:v>3.3115572141332139</c:v>
                </c:pt>
                <c:pt idx="174">
                  <c:v>4.2188365726757464</c:v>
                </c:pt>
                <c:pt idx="175">
                  <c:v>2.1448594533174452</c:v>
                </c:pt>
                <c:pt idx="176">
                  <c:v>4.1540300436059789</c:v>
                </c:pt>
                <c:pt idx="177">
                  <c:v>9.7378632112457311</c:v>
                </c:pt>
                <c:pt idx="178">
                  <c:v>1.5992460384861389</c:v>
                </c:pt>
                <c:pt idx="179">
                  <c:v>4.4319788109154601</c:v>
                </c:pt>
                <c:pt idx="180">
                  <c:v>3.0064135142144948</c:v>
                </c:pt>
                <c:pt idx="181">
                  <c:v>2.3891939053336348</c:v>
                </c:pt>
                <c:pt idx="182">
                  <c:v>8.3141953797254295</c:v>
                </c:pt>
                <c:pt idx="183">
                  <c:v>1.8394260026666323</c:v>
                </c:pt>
                <c:pt idx="184">
                  <c:v>4.6810069359329178</c:v>
                </c:pt>
                <c:pt idx="185">
                  <c:v>2.0567835471039548</c:v>
                </c:pt>
                <c:pt idx="186">
                  <c:v>2.9176215743849099</c:v>
                </c:pt>
                <c:pt idx="187">
                  <c:v>3.0351452866360766</c:v>
                </c:pt>
                <c:pt idx="188">
                  <c:v>4.1864532889063408</c:v>
                </c:pt>
                <c:pt idx="189">
                  <c:v>4.6728021335433283</c:v>
                </c:pt>
                <c:pt idx="190">
                  <c:v>2.5116452059578704</c:v>
                </c:pt>
                <c:pt idx="191">
                  <c:v>2.6000101975887788</c:v>
                </c:pt>
                <c:pt idx="192">
                  <c:v>2.3668032363476961</c:v>
                </c:pt>
                <c:pt idx="193">
                  <c:v>1.6977043144682629</c:v>
                </c:pt>
                <c:pt idx="194">
                  <c:v>4.7361291492550883</c:v>
                </c:pt>
                <c:pt idx="195">
                  <c:v>1.7802134897514634</c:v>
                </c:pt>
                <c:pt idx="196">
                  <c:v>3.8495873558818081</c:v>
                </c:pt>
                <c:pt idx="197">
                  <c:v>3.5884408795773655</c:v>
                </c:pt>
                <c:pt idx="198">
                  <c:v>2.516888852556932</c:v>
                </c:pt>
                <c:pt idx="199">
                  <c:v>1.3087267998325245</c:v>
                </c:pt>
                <c:pt idx="200">
                  <c:v>1.7507648159833218</c:v>
                </c:pt>
                <c:pt idx="201">
                  <c:v>2.5448012451014304</c:v>
                </c:pt>
                <c:pt idx="202">
                  <c:v>1.4330826128553746</c:v>
                </c:pt>
                <c:pt idx="203">
                  <c:v>2.5235315162540397</c:v>
                </c:pt>
                <c:pt idx="204">
                  <c:v>4.6921004889114482</c:v>
                </c:pt>
                <c:pt idx="205">
                  <c:v>2.7333921287797347</c:v>
                </c:pt>
                <c:pt idx="206">
                  <c:v>3.1447180368571415</c:v>
                </c:pt>
                <c:pt idx="207">
                  <c:v>2.7893543550702748</c:v>
                </c:pt>
                <c:pt idx="208">
                  <c:v>1.4703282115763923</c:v>
                </c:pt>
                <c:pt idx="209">
                  <c:v>3.5281429519984711</c:v>
                </c:pt>
                <c:pt idx="210">
                  <c:v>4.5658659651595297</c:v>
                </c:pt>
                <c:pt idx="211">
                  <c:v>1.3945631903255971</c:v>
                </c:pt>
                <c:pt idx="212">
                  <c:v>1.4444229035798275</c:v>
                </c:pt>
                <c:pt idx="213">
                  <c:v>4.0177436082047526</c:v>
                </c:pt>
                <c:pt idx="214">
                  <c:v>1.7785968920683652</c:v>
                </c:pt>
                <c:pt idx="215">
                  <c:v>5.1199696409120881</c:v>
                </c:pt>
                <c:pt idx="216">
                  <c:v>10.642336228419584</c:v>
                </c:pt>
                <c:pt idx="217">
                  <c:v>3.1105953008151186</c:v>
                </c:pt>
                <c:pt idx="218">
                  <c:v>3.6596966288108987</c:v>
                </c:pt>
                <c:pt idx="219">
                  <c:v>2.5716413705651813</c:v>
                </c:pt>
                <c:pt idx="220">
                  <c:v>4.3541167003735239</c:v>
                </c:pt>
                <c:pt idx="221">
                  <c:v>2.8756027299570834</c:v>
                </c:pt>
                <c:pt idx="222">
                  <c:v>2.2478169378734476</c:v>
                </c:pt>
                <c:pt idx="223">
                  <c:v>3.4592424217508468</c:v>
                </c:pt>
                <c:pt idx="224">
                  <c:v>1.5305459436307716</c:v>
                </c:pt>
                <c:pt idx="225">
                  <c:v>2.0098873381758158</c:v>
                </c:pt>
                <c:pt idx="226">
                  <c:v>4.7280964414455946</c:v>
                </c:pt>
                <c:pt idx="227">
                  <c:v>3.2600131543352058</c:v>
                </c:pt>
                <c:pt idx="228">
                  <c:v>1.9043432785436742</c:v>
                </c:pt>
                <c:pt idx="229">
                  <c:v>1.8269824245897648</c:v>
                </c:pt>
                <c:pt idx="230">
                  <c:v>1.5860609539760306</c:v>
                </c:pt>
                <c:pt idx="231">
                  <c:v>3.1315981991852646</c:v>
                </c:pt>
                <c:pt idx="232">
                  <c:v>2.1188253411664624</c:v>
                </c:pt>
                <c:pt idx="233">
                  <c:v>1.4645994812301038</c:v>
                </c:pt>
                <c:pt idx="234">
                  <c:v>5.1628325315743551</c:v>
                </c:pt>
                <c:pt idx="235">
                  <c:v>2.3647900422324621</c:v>
                </c:pt>
                <c:pt idx="236">
                  <c:v>3.2487617998227476</c:v>
                </c:pt>
                <c:pt idx="237">
                  <c:v>2.2379841017481428</c:v>
                </c:pt>
                <c:pt idx="238">
                  <c:v>3.0096691000113158</c:v>
                </c:pt>
                <c:pt idx="239">
                  <c:v>1.4971093827386603</c:v>
                </c:pt>
                <c:pt idx="240">
                  <c:v>2.0224076753287923</c:v>
                </c:pt>
                <c:pt idx="241">
                  <c:v>2.3951457825696707</c:v>
                </c:pt>
                <c:pt idx="242">
                  <c:v>1.349614873710592</c:v>
                </c:pt>
                <c:pt idx="243">
                  <c:v>3.88732292936524</c:v>
                </c:pt>
                <c:pt idx="244">
                  <c:v>4.6524376802867797</c:v>
                </c:pt>
                <c:pt idx="245">
                  <c:v>1.8869384911340916</c:v>
                </c:pt>
                <c:pt idx="246">
                  <c:v>3.6523518815764966</c:v>
                </c:pt>
                <c:pt idx="247">
                  <c:v>1.4170565934630028</c:v>
                </c:pt>
                <c:pt idx="248">
                  <c:v>2.9116653382696249</c:v>
                </c:pt>
                <c:pt idx="249">
                  <c:v>4.0000404040267048</c:v>
                </c:pt>
                <c:pt idx="250">
                  <c:v>1.3412371949572566</c:v>
                </c:pt>
                <c:pt idx="251">
                  <c:v>1.9803271279896641</c:v>
                </c:pt>
                <c:pt idx="252">
                  <c:v>3.6484028443288024</c:v>
                </c:pt>
                <c:pt idx="253">
                  <c:v>2.238628941407554</c:v>
                </c:pt>
                <c:pt idx="254">
                  <c:v>3.8396576721251918</c:v>
                </c:pt>
                <c:pt idx="255">
                  <c:v>2.2449509656310278</c:v>
                </c:pt>
                <c:pt idx="256">
                  <c:v>3.1587609361874214</c:v>
                </c:pt>
                <c:pt idx="257">
                  <c:v>2.5426451760178477</c:v>
                </c:pt>
                <c:pt idx="258">
                  <c:v>3.1068549767375733</c:v>
                </c:pt>
                <c:pt idx="259">
                  <c:v>1.5543360960317092</c:v>
                </c:pt>
                <c:pt idx="260">
                  <c:v>3.0881338653700761</c:v>
                </c:pt>
                <c:pt idx="261">
                  <c:v>1.5302614754080934</c:v>
                </c:pt>
                <c:pt idx="262">
                  <c:v>4.3309468723855797</c:v>
                </c:pt>
                <c:pt idx="263">
                  <c:v>5.8221122624652901</c:v>
                </c:pt>
                <c:pt idx="264">
                  <c:v>2.2323502773926891</c:v>
                </c:pt>
                <c:pt idx="265">
                  <c:v>1.9595299802437376</c:v>
                </c:pt>
                <c:pt idx="266">
                  <c:v>2.98241759999051</c:v>
                </c:pt>
                <c:pt idx="267">
                  <c:v>2.4056131711907138</c:v>
                </c:pt>
                <c:pt idx="268">
                  <c:v>3.8362102828177709</c:v>
                </c:pt>
                <c:pt idx="269">
                  <c:v>3.7736348430790514</c:v>
                </c:pt>
                <c:pt idx="270">
                  <c:v>1.6638942111124762</c:v>
                </c:pt>
                <c:pt idx="271">
                  <c:v>3.3436340279602725</c:v>
                </c:pt>
                <c:pt idx="272">
                  <c:v>2.0025291297547918</c:v>
                </c:pt>
                <c:pt idx="273">
                  <c:v>2.9228681628805764</c:v>
                </c:pt>
                <c:pt idx="274">
                  <c:v>1.9514011203867698</c:v>
                </c:pt>
                <c:pt idx="275">
                  <c:v>4.7403141975518341</c:v>
                </c:pt>
                <c:pt idx="276">
                  <c:v>4.925418399829919</c:v>
                </c:pt>
                <c:pt idx="277">
                  <c:v>1.8909667528689194</c:v>
                </c:pt>
                <c:pt idx="278">
                  <c:v>1.4146078337889676</c:v>
                </c:pt>
                <c:pt idx="279">
                  <c:v>7.1976618106994374</c:v>
                </c:pt>
                <c:pt idx="280">
                  <c:v>1.5438383009912573</c:v>
                </c:pt>
                <c:pt idx="281">
                  <c:v>4.0969072083353346</c:v>
                </c:pt>
                <c:pt idx="282">
                  <c:v>3.8225078084200055</c:v>
                </c:pt>
                <c:pt idx="283">
                  <c:v>1.7663480560903273</c:v>
                </c:pt>
                <c:pt idx="284">
                  <c:v>1.7872696436865809</c:v>
                </c:pt>
                <c:pt idx="285">
                  <c:v>3.0620806021064615</c:v>
                </c:pt>
                <c:pt idx="286">
                  <c:v>2.4365402654420603</c:v>
                </c:pt>
                <c:pt idx="287">
                  <c:v>2.6574836653005773</c:v>
                </c:pt>
                <c:pt idx="288">
                  <c:v>3.3107018701446385</c:v>
                </c:pt>
                <c:pt idx="289">
                  <c:v>1.4191456933039053</c:v>
                </c:pt>
                <c:pt idx="290">
                  <c:v>2.607017259999854</c:v>
                </c:pt>
                <c:pt idx="291">
                  <c:v>3.918509826379061</c:v>
                </c:pt>
                <c:pt idx="292">
                  <c:v>2.4192659865892558</c:v>
                </c:pt>
                <c:pt idx="293">
                  <c:v>5.218697449084857</c:v>
                </c:pt>
                <c:pt idx="294">
                  <c:v>5.5912668900764837</c:v>
                </c:pt>
                <c:pt idx="295">
                  <c:v>2.9773877845270933</c:v>
                </c:pt>
                <c:pt idx="296">
                  <c:v>1.9958126580036988</c:v>
                </c:pt>
                <c:pt idx="297">
                  <c:v>1.5034880421870831</c:v>
                </c:pt>
                <c:pt idx="298">
                  <c:v>1.9977669327026903</c:v>
                </c:pt>
                <c:pt idx="299">
                  <c:v>1.642871217284571</c:v>
                </c:pt>
                <c:pt idx="300">
                  <c:v>1.9509984842123798</c:v>
                </c:pt>
                <c:pt idx="301">
                  <c:v>5.5908247002785494</c:v>
                </c:pt>
                <c:pt idx="302">
                  <c:v>2.8852416185310155</c:v>
                </c:pt>
                <c:pt idx="303">
                  <c:v>2.3661700365675213</c:v>
                </c:pt>
                <c:pt idx="304">
                  <c:v>1.9889119142100704</c:v>
                </c:pt>
                <c:pt idx="305">
                  <c:v>4.4202958457916282</c:v>
                </c:pt>
                <c:pt idx="306">
                  <c:v>1.472586043589347</c:v>
                </c:pt>
                <c:pt idx="307">
                  <c:v>3.4692910803382215</c:v>
                </c:pt>
                <c:pt idx="308">
                  <c:v>2.758432991420789</c:v>
                </c:pt>
                <c:pt idx="309">
                  <c:v>2.3738380866277771</c:v>
                </c:pt>
                <c:pt idx="310">
                  <c:v>1.9963801766820048</c:v>
                </c:pt>
                <c:pt idx="311">
                  <c:v>1.6030566734929508</c:v>
                </c:pt>
                <c:pt idx="312">
                  <c:v>3.5920148636948195</c:v>
                </c:pt>
                <c:pt idx="313">
                  <c:v>1.7015293553644795</c:v>
                </c:pt>
                <c:pt idx="314">
                  <c:v>1.3177435147042171</c:v>
                </c:pt>
                <c:pt idx="315">
                  <c:v>3.1323067665215336</c:v>
                </c:pt>
                <c:pt idx="316">
                  <c:v>3.2894666893840596</c:v>
                </c:pt>
                <c:pt idx="317">
                  <c:v>4.2264988369617704</c:v>
                </c:pt>
                <c:pt idx="318">
                  <c:v>1.9624184522417376</c:v>
                </c:pt>
                <c:pt idx="319">
                  <c:v>1.906284122114587</c:v>
                </c:pt>
                <c:pt idx="320">
                  <c:v>3.7877636302898487</c:v>
                </c:pt>
                <c:pt idx="321">
                  <c:v>1.8430552827927398</c:v>
                </c:pt>
                <c:pt idx="322">
                  <c:v>3.5111691672425791</c:v>
                </c:pt>
                <c:pt idx="323">
                  <c:v>1.8413048532015537</c:v>
                </c:pt>
                <c:pt idx="324">
                  <c:v>3.9577359875078946</c:v>
                </c:pt>
                <c:pt idx="325">
                  <c:v>1.8040970335860906</c:v>
                </c:pt>
                <c:pt idx="326">
                  <c:v>2.2778556601792435</c:v>
                </c:pt>
                <c:pt idx="327">
                  <c:v>5.1286006610655637</c:v>
                </c:pt>
                <c:pt idx="328">
                  <c:v>2.8194584776772085</c:v>
                </c:pt>
                <c:pt idx="329">
                  <c:v>3.8883312259414353</c:v>
                </c:pt>
                <c:pt idx="330">
                  <c:v>1.9254726943339804</c:v>
                </c:pt>
                <c:pt idx="331">
                  <c:v>1.5615762032625111</c:v>
                </c:pt>
                <c:pt idx="332">
                  <c:v>1.654297242591487</c:v>
                </c:pt>
                <c:pt idx="333">
                  <c:v>1.7138398724222581</c:v>
                </c:pt>
                <c:pt idx="334">
                  <c:v>2.7786684007731628</c:v>
                </c:pt>
                <c:pt idx="335">
                  <c:v>5.1885663857990316</c:v>
                </c:pt>
                <c:pt idx="336">
                  <c:v>1.5073884120613212</c:v>
                </c:pt>
                <c:pt idx="337">
                  <c:v>2.8933767430832331</c:v>
                </c:pt>
                <c:pt idx="338">
                  <c:v>2.7936828604195005</c:v>
                </c:pt>
                <c:pt idx="339">
                  <c:v>6.0126124707738864</c:v>
                </c:pt>
                <c:pt idx="340">
                  <c:v>4.9654490910360778</c:v>
                </c:pt>
                <c:pt idx="341">
                  <c:v>3.0215278942901178</c:v>
                </c:pt>
                <c:pt idx="342">
                  <c:v>2.4694227188641231</c:v>
                </c:pt>
                <c:pt idx="343">
                  <c:v>1.6895134431316468</c:v>
                </c:pt>
                <c:pt idx="344">
                  <c:v>3.3448114824184789</c:v>
                </c:pt>
                <c:pt idx="345">
                  <c:v>6.5690120891234471</c:v>
                </c:pt>
                <c:pt idx="346">
                  <c:v>4.5759784308947955</c:v>
                </c:pt>
                <c:pt idx="347">
                  <c:v>3.5798376705987089</c:v>
                </c:pt>
                <c:pt idx="348">
                  <c:v>4.0498190657526338</c:v>
                </c:pt>
                <c:pt idx="349">
                  <c:v>2.9939623052582132</c:v>
                </c:pt>
                <c:pt idx="350">
                  <c:v>4.1144045172201471</c:v>
                </c:pt>
                <c:pt idx="351">
                  <c:v>3.0240568237095813</c:v>
                </c:pt>
                <c:pt idx="352">
                  <c:v>3.8409420277198962</c:v>
                </c:pt>
                <c:pt idx="353">
                  <c:v>4.8469870811901155</c:v>
                </c:pt>
                <c:pt idx="354">
                  <c:v>1.4009551911839642</c:v>
                </c:pt>
                <c:pt idx="355">
                  <c:v>4.0675712766131982</c:v>
                </c:pt>
                <c:pt idx="356">
                  <c:v>1.9650050888991575</c:v>
                </c:pt>
                <c:pt idx="357">
                  <c:v>4.499387190320161</c:v>
                </c:pt>
                <c:pt idx="358">
                  <c:v>3.7603069539249785</c:v>
                </c:pt>
                <c:pt idx="359">
                  <c:v>1.6274773801957989</c:v>
                </c:pt>
                <c:pt idx="360">
                  <c:v>2.2198236217591196</c:v>
                </c:pt>
                <c:pt idx="361">
                  <c:v>1.3136090565476182</c:v>
                </c:pt>
                <c:pt idx="362">
                  <c:v>3.5428881477111274</c:v>
                </c:pt>
                <c:pt idx="363">
                  <c:v>2.069040448170258</c:v>
                </c:pt>
                <c:pt idx="364">
                  <c:v>2.5526736140436439</c:v>
                </c:pt>
                <c:pt idx="365">
                  <c:v>2.5879505589399021</c:v>
                </c:pt>
                <c:pt idx="366">
                  <c:v>4.6797136015053908</c:v>
                </c:pt>
                <c:pt idx="367">
                  <c:v>2.1014235159137855</c:v>
                </c:pt>
                <c:pt idx="368">
                  <c:v>4.3659988793908315</c:v>
                </c:pt>
                <c:pt idx="369">
                  <c:v>1.5247710631711489</c:v>
                </c:pt>
                <c:pt idx="370">
                  <c:v>2.8395341457890262</c:v>
                </c:pt>
                <c:pt idx="371">
                  <c:v>2.5090256471538432</c:v>
                </c:pt>
                <c:pt idx="372">
                  <c:v>1.4457646754562452</c:v>
                </c:pt>
                <c:pt idx="373">
                  <c:v>3.4957356412215401</c:v>
                </c:pt>
                <c:pt idx="374">
                  <c:v>4.2571596280027322</c:v>
                </c:pt>
                <c:pt idx="375">
                  <c:v>1.5378894027012313</c:v>
                </c:pt>
                <c:pt idx="376">
                  <c:v>7.3391429103229155</c:v>
                </c:pt>
                <c:pt idx="377">
                  <c:v>1.4790320591078587</c:v>
                </c:pt>
                <c:pt idx="378">
                  <c:v>4.9152462093086715</c:v>
                </c:pt>
                <c:pt idx="379">
                  <c:v>2.3446209040587229</c:v>
                </c:pt>
                <c:pt idx="380">
                  <c:v>0</c:v>
                </c:pt>
                <c:pt idx="381">
                  <c:v>2.1544090558685403</c:v>
                </c:pt>
                <c:pt idx="382">
                  <c:v>1.5213507825300194</c:v>
                </c:pt>
                <c:pt idx="383">
                  <c:v>1.4416375775048114</c:v>
                </c:pt>
                <c:pt idx="384">
                  <c:v>2.3604897538848131</c:v>
                </c:pt>
                <c:pt idx="385">
                  <c:v>2.8714045878567864</c:v>
                </c:pt>
                <c:pt idx="386">
                  <c:v>2.5896977125896119</c:v>
                </c:pt>
                <c:pt idx="387">
                  <c:v>2.5400289502029341</c:v>
                </c:pt>
                <c:pt idx="388">
                  <c:v>1.65593395231225</c:v>
                </c:pt>
                <c:pt idx="389">
                  <c:v>2.8867719018944156</c:v>
                </c:pt>
                <c:pt idx="390">
                  <c:v>1.3890084752375356</c:v>
                </c:pt>
                <c:pt idx="391">
                  <c:v>2.9615827188804675</c:v>
                </c:pt>
                <c:pt idx="392">
                  <c:v>1.562837906549968</c:v>
                </c:pt>
                <c:pt idx="393">
                  <c:v>1.9214965552361452</c:v>
                </c:pt>
                <c:pt idx="394">
                  <c:v>3.5973345489010229</c:v>
                </c:pt>
                <c:pt idx="395">
                  <c:v>2.0154048796768986</c:v>
                </c:pt>
                <c:pt idx="396">
                  <c:v>3.1587646865811632</c:v>
                </c:pt>
                <c:pt idx="397">
                  <c:v>3.1217322690305043</c:v>
                </c:pt>
                <c:pt idx="398">
                  <c:v>3.0074491200026912</c:v>
                </c:pt>
                <c:pt idx="399">
                  <c:v>2.886836540358106</c:v>
                </c:pt>
                <c:pt idx="400">
                  <c:v>6.4271993486087213</c:v>
                </c:pt>
                <c:pt idx="401">
                  <c:v>3.8256598649316942</c:v>
                </c:pt>
                <c:pt idx="402">
                  <c:v>4.2053762140339597</c:v>
                </c:pt>
                <c:pt idx="403">
                  <c:v>1.6652628150390705</c:v>
                </c:pt>
                <c:pt idx="404">
                  <c:v>6.4716097507625339</c:v>
                </c:pt>
                <c:pt idx="405">
                  <c:v>2.7560484338615705</c:v>
                </c:pt>
                <c:pt idx="406">
                  <c:v>3.0881980941731655</c:v>
                </c:pt>
                <c:pt idx="407">
                  <c:v>2.7244590806998814</c:v>
                </c:pt>
                <c:pt idx="408">
                  <c:v>3.208924128412129</c:v>
                </c:pt>
                <c:pt idx="409">
                  <c:v>2.1475902833696141</c:v>
                </c:pt>
                <c:pt idx="410">
                  <c:v>1.6344658755163015</c:v>
                </c:pt>
                <c:pt idx="411">
                  <c:v>4.6337401194529289</c:v>
                </c:pt>
                <c:pt idx="412">
                  <c:v>2.8760440803852898</c:v>
                </c:pt>
                <c:pt idx="413">
                  <c:v>3.7354484855458581</c:v>
                </c:pt>
                <c:pt idx="414">
                  <c:v>1.7936075414849293</c:v>
                </c:pt>
                <c:pt idx="415">
                  <c:v>1.31204303257257</c:v>
                </c:pt>
                <c:pt idx="416">
                  <c:v>1.4362262742907779</c:v>
                </c:pt>
                <c:pt idx="417">
                  <c:v>3.0732607749907506</c:v>
                </c:pt>
                <c:pt idx="418">
                  <c:v>2.6947172921623253</c:v>
                </c:pt>
                <c:pt idx="419">
                  <c:v>1.4410267348539281</c:v>
                </c:pt>
                <c:pt idx="420">
                  <c:v>2.4912043779861879</c:v>
                </c:pt>
                <c:pt idx="421">
                  <c:v>2.9798944811770447</c:v>
                </c:pt>
                <c:pt idx="422">
                  <c:v>1.8028142802039107</c:v>
                </c:pt>
                <c:pt idx="423">
                  <c:v>2.6928987328925729</c:v>
                </c:pt>
                <c:pt idx="424">
                  <c:v>6.0789774297479724</c:v>
                </c:pt>
                <c:pt idx="425">
                  <c:v>2.5254556343358967</c:v>
                </c:pt>
                <c:pt idx="426">
                  <c:v>5.9882041942135622</c:v>
                </c:pt>
                <c:pt idx="427">
                  <c:v>4.2303104398800775</c:v>
                </c:pt>
                <c:pt idx="428">
                  <c:v>1.3809417995018911</c:v>
                </c:pt>
                <c:pt idx="429">
                  <c:v>3.1484854312851627</c:v>
                </c:pt>
                <c:pt idx="430">
                  <c:v>2.1855355005720405</c:v>
                </c:pt>
                <c:pt idx="431">
                  <c:v>2.2231572550999337</c:v>
                </c:pt>
                <c:pt idx="432">
                  <c:v>1.8635069747569168</c:v>
                </c:pt>
                <c:pt idx="433">
                  <c:v>1.4495182758400535</c:v>
                </c:pt>
                <c:pt idx="434">
                  <c:v>1.3488718906299801</c:v>
                </c:pt>
                <c:pt idx="435">
                  <c:v>1.6136581614865411</c:v>
                </c:pt>
                <c:pt idx="436">
                  <c:v>1.4230169574569764</c:v>
                </c:pt>
                <c:pt idx="437">
                  <c:v>3.4135353171479865</c:v>
                </c:pt>
                <c:pt idx="438">
                  <c:v>4.1046797563594044</c:v>
                </c:pt>
                <c:pt idx="439">
                  <c:v>2.4575984927447094</c:v>
                </c:pt>
                <c:pt idx="440">
                  <c:v>4.2021806127382249</c:v>
                </c:pt>
                <c:pt idx="441">
                  <c:v>2.8650753253809973</c:v>
                </c:pt>
                <c:pt idx="442">
                  <c:v>2.4485101128577367</c:v>
                </c:pt>
                <c:pt idx="443">
                  <c:v>3.1395431824187239</c:v>
                </c:pt>
                <c:pt idx="444">
                  <c:v>2.7075895517375619</c:v>
                </c:pt>
                <c:pt idx="445">
                  <c:v>2.0287839435426736</c:v>
                </c:pt>
                <c:pt idx="446">
                  <c:v>1.5343574649195806</c:v>
                </c:pt>
                <c:pt idx="447">
                  <c:v>7.1554934552723113</c:v>
                </c:pt>
                <c:pt idx="448">
                  <c:v>3.6968049836159032</c:v>
                </c:pt>
                <c:pt idx="449">
                  <c:v>5.0851907412573452</c:v>
                </c:pt>
                <c:pt idx="450">
                  <c:v>7.1532610712979006</c:v>
                </c:pt>
                <c:pt idx="451">
                  <c:v>1.6398732654824426</c:v>
                </c:pt>
                <c:pt idx="452">
                  <c:v>2.3077270534652126</c:v>
                </c:pt>
                <c:pt idx="453">
                  <c:v>2.0223604568643263</c:v>
                </c:pt>
                <c:pt idx="454">
                  <c:v>3.5657321637580144</c:v>
                </c:pt>
                <c:pt idx="455">
                  <c:v>3.8862823697080429</c:v>
                </c:pt>
                <c:pt idx="456">
                  <c:v>2.7813703312716713</c:v>
                </c:pt>
                <c:pt idx="457">
                  <c:v>2.064561682715937</c:v>
                </c:pt>
                <c:pt idx="458">
                  <c:v>1.4744282639363178</c:v>
                </c:pt>
                <c:pt idx="459">
                  <c:v>3.4813333001273534</c:v>
                </c:pt>
                <c:pt idx="460">
                  <c:v>4.284150272326829</c:v>
                </c:pt>
                <c:pt idx="461">
                  <c:v>1.4225165347637483</c:v>
                </c:pt>
                <c:pt idx="462">
                  <c:v>1.5605778738575447</c:v>
                </c:pt>
                <c:pt idx="463">
                  <c:v>2.0226172373784599</c:v>
                </c:pt>
                <c:pt idx="464">
                  <c:v>2.2610440655763608</c:v>
                </c:pt>
                <c:pt idx="465">
                  <c:v>1.9722099790721315</c:v>
                </c:pt>
                <c:pt idx="466">
                  <c:v>1.8580769841204778</c:v>
                </c:pt>
                <c:pt idx="467">
                  <c:v>1.9870084385051772</c:v>
                </c:pt>
                <c:pt idx="468">
                  <c:v>4.913903638263835</c:v>
                </c:pt>
                <c:pt idx="469">
                  <c:v>4.5413448642841274</c:v>
                </c:pt>
                <c:pt idx="470">
                  <c:v>3.0300976400440121</c:v>
                </c:pt>
                <c:pt idx="471">
                  <c:v>2.6914271709305018</c:v>
                </c:pt>
                <c:pt idx="472">
                  <c:v>3.1598809202457629</c:v>
                </c:pt>
                <c:pt idx="473">
                  <c:v>1.6280897936658645</c:v>
                </c:pt>
                <c:pt idx="474">
                  <c:v>3.0064578706239611</c:v>
                </c:pt>
                <c:pt idx="475">
                  <c:v>3.5856198429651132</c:v>
                </c:pt>
                <c:pt idx="476">
                  <c:v>1.6187912789439718</c:v>
                </c:pt>
                <c:pt idx="477">
                  <c:v>2.0490909293653661</c:v>
                </c:pt>
                <c:pt idx="478">
                  <c:v>1.5283944954752648</c:v>
                </c:pt>
                <c:pt idx="479">
                  <c:v>1.8887358491824349</c:v>
                </c:pt>
                <c:pt idx="480">
                  <c:v>2.1758192140751373</c:v>
                </c:pt>
                <c:pt idx="481">
                  <c:v>2.9312887598802728</c:v>
                </c:pt>
                <c:pt idx="482">
                  <c:v>3.8300556707810429</c:v>
                </c:pt>
                <c:pt idx="483">
                  <c:v>2.3707065445746198</c:v>
                </c:pt>
                <c:pt idx="484">
                  <c:v>3.0175055362191059</c:v>
                </c:pt>
                <c:pt idx="485">
                  <c:v>3.5770756138943232</c:v>
                </c:pt>
                <c:pt idx="486">
                  <c:v>4.14639578779971</c:v>
                </c:pt>
                <c:pt idx="487">
                  <c:v>3.7051788887830983</c:v>
                </c:pt>
                <c:pt idx="488">
                  <c:v>3.1334111947254448</c:v>
                </c:pt>
                <c:pt idx="489">
                  <c:v>1.3736411239011019</c:v>
                </c:pt>
                <c:pt idx="490">
                  <c:v>2.4219683441273134</c:v>
                </c:pt>
                <c:pt idx="491">
                  <c:v>2.312123361334903</c:v>
                </c:pt>
                <c:pt idx="492">
                  <c:v>7.853326430821765</c:v>
                </c:pt>
                <c:pt idx="493">
                  <c:v>3.1643612373873204</c:v>
                </c:pt>
                <c:pt idx="494">
                  <c:v>1.5041222859430776</c:v>
                </c:pt>
                <c:pt idx="495">
                  <c:v>1.8180121272375627</c:v>
                </c:pt>
                <c:pt idx="496">
                  <c:v>1.4160514216716789</c:v>
                </c:pt>
                <c:pt idx="497">
                  <c:v>2.9434231788232355</c:v>
                </c:pt>
                <c:pt idx="498">
                  <c:v>4.3963057657604079</c:v>
                </c:pt>
                <c:pt idx="499">
                  <c:v>1.7780467999944229</c:v>
                </c:pt>
                <c:pt idx="500">
                  <c:v>1.3272368441378493</c:v>
                </c:pt>
                <c:pt idx="501">
                  <c:v>1.3804916450536484</c:v>
                </c:pt>
                <c:pt idx="502">
                  <c:v>1.8022229293311425</c:v>
                </c:pt>
                <c:pt idx="503">
                  <c:v>5.9521672177027041</c:v>
                </c:pt>
                <c:pt idx="504">
                  <c:v>5.614110826746475</c:v>
                </c:pt>
                <c:pt idx="505">
                  <c:v>3.8587054532793994</c:v>
                </c:pt>
                <c:pt idx="506">
                  <c:v>3.5157022606824366</c:v>
                </c:pt>
                <c:pt idx="507">
                  <c:v>1.5005677800161767</c:v>
                </c:pt>
                <c:pt idx="508">
                  <c:v>2.8000622155674129</c:v>
                </c:pt>
                <c:pt idx="509">
                  <c:v>4.8418705272592861</c:v>
                </c:pt>
                <c:pt idx="510">
                  <c:v>1.8604252173963507</c:v>
                </c:pt>
                <c:pt idx="511">
                  <c:v>4.6626906021876406</c:v>
                </c:pt>
                <c:pt idx="512">
                  <c:v>2.3391045889133149</c:v>
                </c:pt>
                <c:pt idx="513">
                  <c:v>4.5328124982522189</c:v>
                </c:pt>
                <c:pt idx="514">
                  <c:v>2.180494753241017</c:v>
                </c:pt>
                <c:pt idx="515">
                  <c:v>3.1596346626508773</c:v>
                </c:pt>
                <c:pt idx="516">
                  <c:v>3.7558536365321231</c:v>
                </c:pt>
                <c:pt idx="517">
                  <c:v>1.8913683320438406</c:v>
                </c:pt>
                <c:pt idx="518">
                  <c:v>2.4512392526401681</c:v>
                </c:pt>
                <c:pt idx="519">
                  <c:v>1.8372590036915346</c:v>
                </c:pt>
                <c:pt idx="520">
                  <c:v>2.954244817580804</c:v>
                </c:pt>
                <c:pt idx="521">
                  <c:v>2.4658784511912692</c:v>
                </c:pt>
                <c:pt idx="522">
                  <c:v>3.5595284326056191</c:v>
                </c:pt>
                <c:pt idx="523">
                  <c:v>1.9374066206246703</c:v>
                </c:pt>
                <c:pt idx="524">
                  <c:v>1.9546066414800953</c:v>
                </c:pt>
                <c:pt idx="525">
                  <c:v>3.2049836681602493</c:v>
                </c:pt>
                <c:pt idx="526">
                  <c:v>1.4428704390994576</c:v>
                </c:pt>
                <c:pt idx="527">
                  <c:v>3.5404757955601167</c:v>
                </c:pt>
                <c:pt idx="528">
                  <c:v>2.1038223152586282</c:v>
                </c:pt>
                <c:pt idx="529">
                  <c:v>1.4699480337843303</c:v>
                </c:pt>
                <c:pt idx="530">
                  <c:v>1.4755622293230077</c:v>
                </c:pt>
                <c:pt idx="531">
                  <c:v>5.7190640753052069</c:v>
                </c:pt>
                <c:pt idx="532">
                  <c:v>4.0506729694790424</c:v>
                </c:pt>
                <c:pt idx="533">
                  <c:v>1.8746861608028089</c:v>
                </c:pt>
                <c:pt idx="534">
                  <c:v>6.0770804950032797</c:v>
                </c:pt>
                <c:pt idx="535">
                  <c:v>8.2149993582005898</c:v>
                </c:pt>
                <c:pt idx="536">
                  <c:v>2.9481371963774849</c:v>
                </c:pt>
                <c:pt idx="537">
                  <c:v>1.7747008110395173</c:v>
                </c:pt>
                <c:pt idx="538">
                  <c:v>6.8573786280035254</c:v>
                </c:pt>
                <c:pt idx="539">
                  <c:v>1.5072560677569702</c:v>
                </c:pt>
                <c:pt idx="540">
                  <c:v>3.0400992842018746</c:v>
                </c:pt>
                <c:pt idx="541">
                  <c:v>2.1849938543810117</c:v>
                </c:pt>
                <c:pt idx="542">
                  <c:v>2.8431095108986919</c:v>
                </c:pt>
                <c:pt idx="543">
                  <c:v>1.8214232150869434</c:v>
                </c:pt>
                <c:pt idx="544">
                  <c:v>1.9310382004323472</c:v>
                </c:pt>
                <c:pt idx="545">
                  <c:v>2.2858624227701019</c:v>
                </c:pt>
                <c:pt idx="546">
                  <c:v>3.2675917743472569</c:v>
                </c:pt>
                <c:pt idx="547">
                  <c:v>4.5041328549973141</c:v>
                </c:pt>
                <c:pt idx="548">
                  <c:v>2.0584973012749836</c:v>
                </c:pt>
                <c:pt idx="549">
                  <c:v>3.0243365923955681</c:v>
                </c:pt>
                <c:pt idx="550">
                  <c:v>2.7780700555564803</c:v>
                </c:pt>
                <c:pt idx="551">
                  <c:v>2.9872723956269711</c:v>
                </c:pt>
                <c:pt idx="552">
                  <c:v>3.0741646902102042</c:v>
                </c:pt>
                <c:pt idx="553">
                  <c:v>2.2789728834684344</c:v>
                </c:pt>
                <c:pt idx="554">
                  <c:v>3.1668830364243497</c:v>
                </c:pt>
                <c:pt idx="555">
                  <c:v>3.9342550225715081</c:v>
                </c:pt>
                <c:pt idx="556">
                  <c:v>3.0718770327377034</c:v>
                </c:pt>
                <c:pt idx="557">
                  <c:v>1.976114389196485</c:v>
                </c:pt>
                <c:pt idx="558">
                  <c:v>1.6481252690069252</c:v>
                </c:pt>
                <c:pt idx="559">
                  <c:v>3.3136459810296732</c:v>
                </c:pt>
                <c:pt idx="560">
                  <c:v>1.5219364147932279</c:v>
                </c:pt>
                <c:pt idx="561">
                  <c:v>4.7063057001999056</c:v>
                </c:pt>
                <c:pt idx="562">
                  <c:v>1.625431562276543</c:v>
                </c:pt>
                <c:pt idx="563">
                  <c:v>1.4038083470817508</c:v>
                </c:pt>
                <c:pt idx="564">
                  <c:v>1.7363467823475474</c:v>
                </c:pt>
                <c:pt idx="565">
                  <c:v>3.2153729373549935</c:v>
                </c:pt>
                <c:pt idx="566">
                  <c:v>7.1004026040723867</c:v>
                </c:pt>
                <c:pt idx="567">
                  <c:v>1.5156957487049134</c:v>
                </c:pt>
                <c:pt idx="568">
                  <c:v>1.4652306039045515</c:v>
                </c:pt>
                <c:pt idx="569">
                  <c:v>3.0313227386191128</c:v>
                </c:pt>
                <c:pt idx="570">
                  <c:v>1.4922485708221138</c:v>
                </c:pt>
                <c:pt idx="571">
                  <c:v>1.3818822868137612</c:v>
                </c:pt>
                <c:pt idx="572">
                  <c:v>2.3195665869598971</c:v>
                </c:pt>
                <c:pt idx="573">
                  <c:v>2.3737856721821315</c:v>
                </c:pt>
                <c:pt idx="574">
                  <c:v>2.0150613411555653</c:v>
                </c:pt>
                <c:pt idx="575">
                  <c:v>3.8186928720209479</c:v>
                </c:pt>
                <c:pt idx="576">
                  <c:v>2.3277816655754417</c:v>
                </c:pt>
                <c:pt idx="577">
                  <c:v>5.3974265296730568</c:v>
                </c:pt>
                <c:pt idx="578">
                  <c:v>3.6774465102903902</c:v>
                </c:pt>
                <c:pt idx="579">
                  <c:v>2.5111594699892921</c:v>
                </c:pt>
                <c:pt idx="580">
                  <c:v>3.4647251201408156</c:v>
                </c:pt>
                <c:pt idx="581">
                  <c:v>3.8192795499101786</c:v>
                </c:pt>
                <c:pt idx="582">
                  <c:v>4.2176511244757782</c:v>
                </c:pt>
                <c:pt idx="583">
                  <c:v>4.383401836483622</c:v>
                </c:pt>
                <c:pt idx="584">
                  <c:v>3.9651188945537426</c:v>
                </c:pt>
                <c:pt idx="585">
                  <c:v>2.1262200711683383</c:v>
                </c:pt>
                <c:pt idx="586">
                  <c:v>7.1741157593121958</c:v>
                </c:pt>
                <c:pt idx="587">
                  <c:v>1.6374159314336854</c:v>
                </c:pt>
                <c:pt idx="588">
                  <c:v>2.2969964885453802</c:v>
                </c:pt>
                <c:pt idx="589">
                  <c:v>1.4780171819962962</c:v>
                </c:pt>
                <c:pt idx="590">
                  <c:v>2.3929281645664946</c:v>
                </c:pt>
                <c:pt idx="591">
                  <c:v>4.6329640572195325</c:v>
                </c:pt>
                <c:pt idx="592">
                  <c:v>2.0483711959827078</c:v>
                </c:pt>
                <c:pt idx="593">
                  <c:v>2.3496404112803804</c:v>
                </c:pt>
                <c:pt idx="594">
                  <c:v>1.4093344019980267</c:v>
                </c:pt>
                <c:pt idx="595">
                  <c:v>4.1818557610025184</c:v>
                </c:pt>
                <c:pt idx="596">
                  <c:v>5.7633002826073314</c:v>
                </c:pt>
                <c:pt idx="597">
                  <c:v>1.7181632983039259</c:v>
                </c:pt>
                <c:pt idx="598">
                  <c:v>1.4855416305299476</c:v>
                </c:pt>
                <c:pt idx="599">
                  <c:v>1.8191469324494915</c:v>
                </c:pt>
                <c:pt idx="600">
                  <c:v>2.6688376662605715</c:v>
                </c:pt>
                <c:pt idx="601">
                  <c:v>6.3192746826156601</c:v>
                </c:pt>
                <c:pt idx="602">
                  <c:v>1.3552454697967604</c:v>
                </c:pt>
                <c:pt idx="603">
                  <c:v>2.4798213548532164</c:v>
                </c:pt>
                <c:pt idx="604">
                  <c:v>2.3545735999403834</c:v>
                </c:pt>
                <c:pt idx="605">
                  <c:v>1.795533145032234</c:v>
                </c:pt>
                <c:pt idx="606">
                  <c:v>2.7521943173016044</c:v>
                </c:pt>
                <c:pt idx="607">
                  <c:v>2.0041100494797996</c:v>
                </c:pt>
                <c:pt idx="608">
                  <c:v>1.3853283842773514</c:v>
                </c:pt>
                <c:pt idx="609">
                  <c:v>1.5777729217650502</c:v>
                </c:pt>
                <c:pt idx="610">
                  <c:v>4.1822865305756025</c:v>
                </c:pt>
                <c:pt idx="611">
                  <c:v>2.0543167662275414</c:v>
                </c:pt>
                <c:pt idx="612">
                  <c:v>2.6652953023869359</c:v>
                </c:pt>
                <c:pt idx="613">
                  <c:v>2.5269518342880595</c:v>
                </c:pt>
                <c:pt idx="614">
                  <c:v>1.7682544348326279</c:v>
                </c:pt>
                <c:pt idx="615">
                  <c:v>2.9450937953376175</c:v>
                </c:pt>
                <c:pt idx="616">
                  <c:v>2.9352018586057165</c:v>
                </c:pt>
                <c:pt idx="617">
                  <c:v>1.9618294573461725</c:v>
                </c:pt>
                <c:pt idx="618">
                  <c:v>1.871247173393537</c:v>
                </c:pt>
                <c:pt idx="619">
                  <c:v>5.985223042514999</c:v>
                </c:pt>
                <c:pt idx="620">
                  <c:v>1.3743932915819173</c:v>
                </c:pt>
                <c:pt idx="621">
                  <c:v>3.1832180158056813</c:v>
                </c:pt>
                <c:pt idx="622">
                  <c:v>4.9101376533963847</c:v>
                </c:pt>
                <c:pt idx="623">
                  <c:v>1.9225994367790626</c:v>
                </c:pt>
                <c:pt idx="624">
                  <c:v>4.7137190274299794</c:v>
                </c:pt>
                <c:pt idx="625">
                  <c:v>5.343304859306266</c:v>
                </c:pt>
                <c:pt idx="626">
                  <c:v>5.0146596040306823</c:v>
                </c:pt>
                <c:pt idx="627">
                  <c:v>3.1589313204075893</c:v>
                </c:pt>
                <c:pt idx="628">
                  <c:v>1.6316737273919573</c:v>
                </c:pt>
                <c:pt idx="629">
                  <c:v>3.9671299277103875</c:v>
                </c:pt>
                <c:pt idx="630">
                  <c:v>6.4436902901018529</c:v>
                </c:pt>
                <c:pt idx="631">
                  <c:v>4.7464133120713816</c:v>
                </c:pt>
                <c:pt idx="632">
                  <c:v>2.4317663002225087</c:v>
                </c:pt>
                <c:pt idx="633">
                  <c:v>3.7621017480318253</c:v>
                </c:pt>
                <c:pt idx="634">
                  <c:v>1.458795616009269</c:v>
                </c:pt>
                <c:pt idx="635">
                  <c:v>3.0166678612387101</c:v>
                </c:pt>
                <c:pt idx="636">
                  <c:v>1.9623137173834335</c:v>
                </c:pt>
                <c:pt idx="637">
                  <c:v>2.1301167721612742</c:v>
                </c:pt>
                <c:pt idx="638">
                  <c:v>6.8897883456788875</c:v>
                </c:pt>
                <c:pt idx="639">
                  <c:v>3.4688301060458171</c:v>
                </c:pt>
                <c:pt idx="640">
                  <c:v>3.2656331294749927</c:v>
                </c:pt>
                <c:pt idx="641">
                  <c:v>1.372512521886758</c:v>
                </c:pt>
                <c:pt idx="642">
                  <c:v>1.7514045581267905</c:v>
                </c:pt>
                <c:pt idx="643">
                  <c:v>1.7816683380276586</c:v>
                </c:pt>
                <c:pt idx="644">
                  <c:v>1.8211051183257052</c:v>
                </c:pt>
                <c:pt idx="645">
                  <c:v>1.5717465772186503</c:v>
                </c:pt>
                <c:pt idx="646">
                  <c:v>3.2781770513070136</c:v>
                </c:pt>
                <c:pt idx="647">
                  <c:v>6.3830955644344733</c:v>
                </c:pt>
                <c:pt idx="648">
                  <c:v>2.8435176839333591</c:v>
                </c:pt>
                <c:pt idx="649">
                  <c:v>3.6356326432076558</c:v>
                </c:pt>
                <c:pt idx="650">
                  <c:v>1.5765442170175683</c:v>
                </c:pt>
                <c:pt idx="651">
                  <c:v>3.5608145986608788</c:v>
                </c:pt>
                <c:pt idx="652">
                  <c:v>2.649615246697425</c:v>
                </c:pt>
                <c:pt idx="653">
                  <c:v>2.0745663310367757</c:v>
                </c:pt>
                <c:pt idx="654">
                  <c:v>2.3010532991830974</c:v>
                </c:pt>
                <c:pt idx="655">
                  <c:v>4.7367718298967247</c:v>
                </c:pt>
                <c:pt idx="656">
                  <c:v>4.5475141094994713</c:v>
                </c:pt>
                <c:pt idx="657">
                  <c:v>3.8145759325658855</c:v>
                </c:pt>
                <c:pt idx="658">
                  <c:v>4.2110631497688065</c:v>
                </c:pt>
                <c:pt idx="659">
                  <c:v>1.7608998442721411</c:v>
                </c:pt>
                <c:pt idx="660">
                  <c:v>1.3454026066726417</c:v>
                </c:pt>
                <c:pt idx="661">
                  <c:v>2.2795377105510144</c:v>
                </c:pt>
                <c:pt idx="662">
                  <c:v>1.4555026831526265</c:v>
                </c:pt>
                <c:pt idx="663">
                  <c:v>1.7547548255781775</c:v>
                </c:pt>
                <c:pt idx="664">
                  <c:v>1.9376972915011745</c:v>
                </c:pt>
                <c:pt idx="665">
                  <c:v>1.8695923168423096</c:v>
                </c:pt>
                <c:pt idx="666">
                  <c:v>5.9428881284159294</c:v>
                </c:pt>
                <c:pt idx="667">
                  <c:v>3.5063558743843122</c:v>
                </c:pt>
                <c:pt idx="668">
                  <c:v>2.7641043337421931</c:v>
                </c:pt>
                <c:pt idx="669">
                  <c:v>4.6441259824678296</c:v>
                </c:pt>
                <c:pt idx="670">
                  <c:v>3.6203133536468921</c:v>
                </c:pt>
                <c:pt idx="671">
                  <c:v>2.8142443793530809</c:v>
                </c:pt>
                <c:pt idx="672">
                  <c:v>1.6227528421775286</c:v>
                </c:pt>
                <c:pt idx="673">
                  <c:v>6.7756129598012809</c:v>
                </c:pt>
                <c:pt idx="674">
                  <c:v>4.3955651936029616</c:v>
                </c:pt>
                <c:pt idx="675">
                  <c:v>1.6950082656107321</c:v>
                </c:pt>
                <c:pt idx="676">
                  <c:v>2.3276329967827727</c:v>
                </c:pt>
                <c:pt idx="677">
                  <c:v>1.8078638379781427</c:v>
                </c:pt>
                <c:pt idx="678">
                  <c:v>1.5543943038143591</c:v>
                </c:pt>
                <c:pt idx="679">
                  <c:v>2.8300526629732548</c:v>
                </c:pt>
                <c:pt idx="680">
                  <c:v>2.2058687521808142</c:v>
                </c:pt>
                <c:pt idx="681">
                  <c:v>1.6714651982689039</c:v>
                </c:pt>
                <c:pt idx="682">
                  <c:v>1.7371721798662998</c:v>
                </c:pt>
                <c:pt idx="683">
                  <c:v>4.9519552846688066</c:v>
                </c:pt>
                <c:pt idx="684">
                  <c:v>2.9189069688352904</c:v>
                </c:pt>
                <c:pt idx="685">
                  <c:v>1.6231600192190851</c:v>
                </c:pt>
                <c:pt idx="686">
                  <c:v>3.1636115435331735</c:v>
                </c:pt>
                <c:pt idx="687">
                  <c:v>3.2248332844175129</c:v>
                </c:pt>
                <c:pt idx="688">
                  <c:v>1.4025186133307777</c:v>
                </c:pt>
                <c:pt idx="689">
                  <c:v>4.1676768666989812</c:v>
                </c:pt>
                <c:pt idx="690">
                  <c:v>1.7249961083169381</c:v>
                </c:pt>
                <c:pt idx="691">
                  <c:v>1.8002074747294676</c:v>
                </c:pt>
                <c:pt idx="692">
                  <c:v>7.1248789409179798</c:v>
                </c:pt>
                <c:pt idx="693">
                  <c:v>1.5543859089450796</c:v>
                </c:pt>
                <c:pt idx="694">
                  <c:v>7.3301549822167038</c:v>
                </c:pt>
                <c:pt idx="695">
                  <c:v>2.5541881633260086</c:v>
                </c:pt>
                <c:pt idx="696">
                  <c:v>4.805360483890734</c:v>
                </c:pt>
                <c:pt idx="697">
                  <c:v>4.932175615696913</c:v>
                </c:pt>
                <c:pt idx="698">
                  <c:v>3.5087452619918391</c:v>
                </c:pt>
                <c:pt idx="699">
                  <c:v>4.4740973236179071</c:v>
                </c:pt>
                <c:pt idx="700">
                  <c:v>3.0482503432512096</c:v>
                </c:pt>
                <c:pt idx="701">
                  <c:v>1.6041988112936747</c:v>
                </c:pt>
                <c:pt idx="702">
                  <c:v>1.9367135132863778</c:v>
                </c:pt>
                <c:pt idx="703">
                  <c:v>2.0230298761691095</c:v>
                </c:pt>
                <c:pt idx="704">
                  <c:v>1.9986874723144181</c:v>
                </c:pt>
                <c:pt idx="705">
                  <c:v>1.5075857534359507</c:v>
                </c:pt>
                <c:pt idx="706">
                  <c:v>1.462649782718189</c:v>
                </c:pt>
                <c:pt idx="707">
                  <c:v>4.5785737850492074</c:v>
                </c:pt>
                <c:pt idx="708">
                  <c:v>1.4408074221993661</c:v>
                </c:pt>
                <c:pt idx="709">
                  <c:v>1.7579600020676229</c:v>
                </c:pt>
                <c:pt idx="710">
                  <c:v>5.2562345501179291</c:v>
                </c:pt>
                <c:pt idx="711">
                  <c:v>1.4772542148731884</c:v>
                </c:pt>
                <c:pt idx="712">
                  <c:v>2.1443129258539262</c:v>
                </c:pt>
                <c:pt idx="713">
                  <c:v>1.4111346068299369</c:v>
                </c:pt>
                <c:pt idx="714">
                  <c:v>2.0188702108930965</c:v>
                </c:pt>
                <c:pt idx="715">
                  <c:v>1.3760641970323524</c:v>
                </c:pt>
                <c:pt idx="716">
                  <c:v>2.3909756894928256</c:v>
                </c:pt>
                <c:pt idx="717">
                  <c:v>3.6121334421216966</c:v>
                </c:pt>
                <c:pt idx="718">
                  <c:v>1.3045307049297146</c:v>
                </c:pt>
                <c:pt idx="719">
                  <c:v>1.700447550547767</c:v>
                </c:pt>
                <c:pt idx="720">
                  <c:v>2.7901476927385347</c:v>
                </c:pt>
                <c:pt idx="721">
                  <c:v>2.5339619225642771</c:v>
                </c:pt>
                <c:pt idx="722">
                  <c:v>4.9295114235183668</c:v>
                </c:pt>
                <c:pt idx="723">
                  <c:v>1.713834827618397</c:v>
                </c:pt>
                <c:pt idx="724">
                  <c:v>2.0024085628588382</c:v>
                </c:pt>
                <c:pt idx="725">
                  <c:v>4.339114225523959</c:v>
                </c:pt>
                <c:pt idx="726">
                  <c:v>2.6402221933779351</c:v>
                </c:pt>
                <c:pt idx="727">
                  <c:v>1.4801410216016542</c:v>
                </c:pt>
                <c:pt idx="728">
                  <c:v>1.4843616882451243</c:v>
                </c:pt>
                <c:pt idx="729">
                  <c:v>1.3678679568763585</c:v>
                </c:pt>
                <c:pt idx="730">
                  <c:v>3.0332157480104143</c:v>
                </c:pt>
                <c:pt idx="731">
                  <c:v>4.1514222167356056</c:v>
                </c:pt>
                <c:pt idx="732">
                  <c:v>2.7600540144117511</c:v>
                </c:pt>
                <c:pt idx="733">
                  <c:v>9.5883357069679018</c:v>
                </c:pt>
                <c:pt idx="734">
                  <c:v>2.3162148681960297</c:v>
                </c:pt>
                <c:pt idx="735">
                  <c:v>4.0149698627841843</c:v>
                </c:pt>
                <c:pt idx="736">
                  <c:v>1.6768550874276973</c:v>
                </c:pt>
                <c:pt idx="737">
                  <c:v>2.3321928644772396</c:v>
                </c:pt>
                <c:pt idx="738">
                  <c:v>1.6514860752289076</c:v>
                </c:pt>
                <c:pt idx="739">
                  <c:v>1.8705898863832475</c:v>
                </c:pt>
                <c:pt idx="740">
                  <c:v>3.1290590819086512</c:v>
                </c:pt>
                <c:pt idx="741">
                  <c:v>6.8712613316392508</c:v>
                </c:pt>
                <c:pt idx="742">
                  <c:v>1.6213556395840614</c:v>
                </c:pt>
                <c:pt idx="743">
                  <c:v>1.5691095452736767</c:v>
                </c:pt>
                <c:pt idx="744">
                  <c:v>3.0337306233076178</c:v>
                </c:pt>
                <c:pt idx="745">
                  <c:v>2.0474301274465856</c:v>
                </c:pt>
                <c:pt idx="746">
                  <c:v>1.8674655463239764</c:v>
                </c:pt>
                <c:pt idx="747">
                  <c:v>5.2256023383024219</c:v>
                </c:pt>
                <c:pt idx="748">
                  <c:v>2.1800876876329904</c:v>
                </c:pt>
                <c:pt idx="749">
                  <c:v>6.2154940737674771</c:v>
                </c:pt>
                <c:pt idx="750">
                  <c:v>2.5403103476759941</c:v>
                </c:pt>
                <c:pt idx="751">
                  <c:v>3.1588827293296506</c:v>
                </c:pt>
                <c:pt idx="752">
                  <c:v>1.3331012664721871</c:v>
                </c:pt>
                <c:pt idx="753">
                  <c:v>3.3226111702041772</c:v>
                </c:pt>
                <c:pt idx="754">
                  <c:v>2.3666188562372894</c:v>
                </c:pt>
                <c:pt idx="755">
                  <c:v>5.2285486123364615</c:v>
                </c:pt>
                <c:pt idx="756">
                  <c:v>1.9168012686263394</c:v>
                </c:pt>
                <c:pt idx="757">
                  <c:v>3.4425775235095357</c:v>
                </c:pt>
                <c:pt idx="758">
                  <c:v>1.6097111133211124</c:v>
                </c:pt>
                <c:pt idx="759">
                  <c:v>1.792943252639734</c:v>
                </c:pt>
                <c:pt idx="760">
                  <c:v>5.2725706975287006</c:v>
                </c:pt>
                <c:pt idx="761">
                  <c:v>1.3467642376806341</c:v>
                </c:pt>
                <c:pt idx="762">
                  <c:v>4.4023983256704815</c:v>
                </c:pt>
                <c:pt idx="763">
                  <c:v>1.7978133821881077</c:v>
                </c:pt>
                <c:pt idx="764">
                  <c:v>4.4288035123943095</c:v>
                </c:pt>
                <c:pt idx="765">
                  <c:v>2.4203790610366833</c:v>
                </c:pt>
                <c:pt idx="766">
                  <c:v>3.746530227555819</c:v>
                </c:pt>
                <c:pt idx="767">
                  <c:v>2.9353305722049434</c:v>
                </c:pt>
                <c:pt idx="768">
                  <c:v>2.5775991254324442</c:v>
                </c:pt>
                <c:pt idx="769">
                  <c:v>2.2717125102500724</c:v>
                </c:pt>
                <c:pt idx="770">
                  <c:v>3.3851562243218623</c:v>
                </c:pt>
                <c:pt idx="771">
                  <c:v>3.0092106788387851</c:v>
                </c:pt>
                <c:pt idx="772">
                  <c:v>5.2696403531621154</c:v>
                </c:pt>
                <c:pt idx="773">
                  <c:v>2.3649380722997901</c:v>
                </c:pt>
                <c:pt idx="774">
                  <c:v>1.6521731338053487</c:v>
                </c:pt>
                <c:pt idx="775">
                  <c:v>1.4211339636633522</c:v>
                </c:pt>
                <c:pt idx="776">
                  <c:v>2.9371216513806373</c:v>
                </c:pt>
                <c:pt idx="777">
                  <c:v>2.3752555603324828</c:v>
                </c:pt>
                <c:pt idx="778">
                  <c:v>1.8287534844571138</c:v>
                </c:pt>
                <c:pt idx="779">
                  <c:v>4.8971927206792127</c:v>
                </c:pt>
                <c:pt idx="780">
                  <c:v>6.1342960888988891</c:v>
                </c:pt>
                <c:pt idx="781">
                  <c:v>1.8376963594398232</c:v>
                </c:pt>
                <c:pt idx="782">
                  <c:v>2.7493706242977765</c:v>
                </c:pt>
                <c:pt idx="783">
                  <c:v>2.554516766217263</c:v>
                </c:pt>
                <c:pt idx="784">
                  <c:v>3.6758137710449446</c:v>
                </c:pt>
                <c:pt idx="785">
                  <c:v>2.2562288766604772</c:v>
                </c:pt>
                <c:pt idx="786">
                  <c:v>4.4305139041041794</c:v>
                </c:pt>
                <c:pt idx="787">
                  <c:v>3.2340350306910048</c:v>
                </c:pt>
                <c:pt idx="788">
                  <c:v>3.10038975198565</c:v>
                </c:pt>
                <c:pt idx="789">
                  <c:v>2.5521933638631431</c:v>
                </c:pt>
                <c:pt idx="790">
                  <c:v>2.2522713546087134</c:v>
                </c:pt>
                <c:pt idx="791">
                  <c:v>2.1157056891849684</c:v>
                </c:pt>
                <c:pt idx="792">
                  <c:v>2.2743488179369122</c:v>
                </c:pt>
                <c:pt idx="793">
                  <c:v>2.4049574704153223</c:v>
                </c:pt>
                <c:pt idx="794">
                  <c:v>1.9095997246070742</c:v>
                </c:pt>
                <c:pt idx="795">
                  <c:v>3.160584990005642</c:v>
                </c:pt>
                <c:pt idx="796">
                  <c:v>2.0662356477838979</c:v>
                </c:pt>
                <c:pt idx="797">
                  <c:v>1.3317444851726248</c:v>
                </c:pt>
                <c:pt idx="798">
                  <c:v>2.3797689347795785</c:v>
                </c:pt>
                <c:pt idx="799">
                  <c:v>3.0384575435566816</c:v>
                </c:pt>
                <c:pt idx="800">
                  <c:v>2.5401836229745416</c:v>
                </c:pt>
                <c:pt idx="801">
                  <c:v>5.0538097637775312</c:v>
                </c:pt>
                <c:pt idx="802">
                  <c:v>3.1515691111006117</c:v>
                </c:pt>
                <c:pt idx="803">
                  <c:v>2.2762310777618007</c:v>
                </c:pt>
                <c:pt idx="804">
                  <c:v>5.4238753721571271</c:v>
                </c:pt>
                <c:pt idx="805">
                  <c:v>2.3740353366907581</c:v>
                </c:pt>
                <c:pt idx="806">
                  <c:v>1.7448547970548274</c:v>
                </c:pt>
                <c:pt idx="807">
                  <c:v>5.0109938616840992</c:v>
                </c:pt>
                <c:pt idx="808">
                  <c:v>2.4444439383214136</c:v>
                </c:pt>
                <c:pt idx="809">
                  <c:v>4.4009365794604784</c:v>
                </c:pt>
                <c:pt idx="810">
                  <c:v>3.1855797621110753</c:v>
                </c:pt>
                <c:pt idx="811">
                  <c:v>4.3916785829923635</c:v>
                </c:pt>
                <c:pt idx="812">
                  <c:v>1.9155263997828116</c:v>
                </c:pt>
                <c:pt idx="813">
                  <c:v>1.8173312473909129</c:v>
                </c:pt>
                <c:pt idx="814">
                  <c:v>1.5115955239710865</c:v>
                </c:pt>
                <c:pt idx="815">
                  <c:v>1.9563598796068287</c:v>
                </c:pt>
                <c:pt idx="816">
                  <c:v>1.9442843141510482</c:v>
                </c:pt>
                <c:pt idx="817">
                  <c:v>2.6406997569002923</c:v>
                </c:pt>
                <c:pt idx="818">
                  <c:v>2.2870680113675035</c:v>
                </c:pt>
                <c:pt idx="819">
                  <c:v>1.3348188315000249</c:v>
                </c:pt>
                <c:pt idx="820">
                  <c:v>4.0229603714887485</c:v>
                </c:pt>
                <c:pt idx="821">
                  <c:v>1.7323725815369597</c:v>
                </c:pt>
                <c:pt idx="822">
                  <c:v>4.8727142187116659</c:v>
                </c:pt>
                <c:pt idx="823">
                  <c:v>2.2436992620119236</c:v>
                </c:pt>
                <c:pt idx="824">
                  <c:v>2.3053819900525649</c:v>
                </c:pt>
                <c:pt idx="825">
                  <c:v>2.5102081095367734</c:v>
                </c:pt>
                <c:pt idx="826">
                  <c:v>1.331156949998811</c:v>
                </c:pt>
                <c:pt idx="827">
                  <c:v>3.1894421863835016</c:v>
                </c:pt>
                <c:pt idx="828">
                  <c:v>2.4791900370597388</c:v>
                </c:pt>
                <c:pt idx="829">
                  <c:v>6.2014503645959049</c:v>
                </c:pt>
                <c:pt idx="830">
                  <c:v>1.5644389631185358</c:v>
                </c:pt>
                <c:pt idx="831">
                  <c:v>1.9988381988862844</c:v>
                </c:pt>
                <c:pt idx="832">
                  <c:v>3.9600313881395612</c:v>
                </c:pt>
                <c:pt idx="833">
                  <c:v>4.0057965238054205</c:v>
                </c:pt>
                <c:pt idx="834">
                  <c:v>2.6167103244976651</c:v>
                </c:pt>
                <c:pt idx="835">
                  <c:v>4.289223541889271</c:v>
                </c:pt>
                <c:pt idx="836">
                  <c:v>2.0431923601555133</c:v>
                </c:pt>
                <c:pt idx="837">
                  <c:v>1.9876944728029409</c:v>
                </c:pt>
                <c:pt idx="838">
                  <c:v>3.7011559150659958</c:v>
                </c:pt>
                <c:pt idx="839">
                  <c:v>3.4183273399727008</c:v>
                </c:pt>
                <c:pt idx="840">
                  <c:v>2.5162403101699171</c:v>
                </c:pt>
                <c:pt idx="841">
                  <c:v>2.7383137175139391</c:v>
                </c:pt>
                <c:pt idx="842">
                  <c:v>1.3877830713143955</c:v>
                </c:pt>
                <c:pt idx="843">
                  <c:v>4.791337209961692</c:v>
                </c:pt>
                <c:pt idx="844">
                  <c:v>4.5212177082572005</c:v>
                </c:pt>
                <c:pt idx="845">
                  <c:v>7.501263703135181</c:v>
                </c:pt>
                <c:pt idx="846">
                  <c:v>3.7226849305948728</c:v>
                </c:pt>
                <c:pt idx="847">
                  <c:v>3.9666752966237304</c:v>
                </c:pt>
                <c:pt idx="848">
                  <c:v>2.1848049923267459</c:v>
                </c:pt>
                <c:pt idx="849">
                  <c:v>1.3524921895741835</c:v>
                </c:pt>
                <c:pt idx="850">
                  <c:v>2.1502664149487218</c:v>
                </c:pt>
                <c:pt idx="851">
                  <c:v>1.7763552589299547</c:v>
                </c:pt>
                <c:pt idx="852">
                  <c:v>2.9049888674584037</c:v>
                </c:pt>
                <c:pt idx="853">
                  <c:v>1.476596379703081</c:v>
                </c:pt>
                <c:pt idx="854">
                  <c:v>2.3535989049491564</c:v>
                </c:pt>
                <c:pt idx="855">
                  <c:v>2.3322991931968668</c:v>
                </c:pt>
                <c:pt idx="856">
                  <c:v>2.3353415001729729</c:v>
                </c:pt>
                <c:pt idx="857">
                  <c:v>2.3378224854270484</c:v>
                </c:pt>
                <c:pt idx="858">
                  <c:v>1.8024721427258732</c:v>
                </c:pt>
                <c:pt idx="859">
                  <c:v>2.1611189993213147</c:v>
                </c:pt>
                <c:pt idx="860">
                  <c:v>2.403641884858255</c:v>
                </c:pt>
                <c:pt idx="861">
                  <c:v>5.6433347411444137</c:v>
                </c:pt>
                <c:pt idx="862">
                  <c:v>1.6920086176314204</c:v>
                </c:pt>
                <c:pt idx="863">
                  <c:v>1.50547020604058</c:v>
                </c:pt>
                <c:pt idx="864">
                  <c:v>4.4705138294243953</c:v>
                </c:pt>
                <c:pt idx="865">
                  <c:v>3.7682454483602155</c:v>
                </c:pt>
                <c:pt idx="866">
                  <c:v>1.5785846745952061</c:v>
                </c:pt>
                <c:pt idx="867">
                  <c:v>6.6074912914428339</c:v>
                </c:pt>
                <c:pt idx="868">
                  <c:v>5.4800826764911488</c:v>
                </c:pt>
                <c:pt idx="869">
                  <c:v>6.0576210600593594</c:v>
                </c:pt>
                <c:pt idx="870">
                  <c:v>4.756176229725642</c:v>
                </c:pt>
                <c:pt idx="871">
                  <c:v>1.4443246574232176</c:v>
                </c:pt>
                <c:pt idx="872">
                  <c:v>1.4263345515613517</c:v>
                </c:pt>
                <c:pt idx="873">
                  <c:v>3.2118944857250264</c:v>
                </c:pt>
                <c:pt idx="874">
                  <c:v>2.3474057427429704</c:v>
                </c:pt>
                <c:pt idx="875">
                  <c:v>1.9070012704260348</c:v>
                </c:pt>
                <c:pt idx="876">
                  <c:v>1.4318352079742067</c:v>
                </c:pt>
                <c:pt idx="877">
                  <c:v>2.5502529384439989</c:v>
                </c:pt>
                <c:pt idx="878">
                  <c:v>4.6570823699730743</c:v>
                </c:pt>
                <c:pt idx="879">
                  <c:v>2.9337983447252727</c:v>
                </c:pt>
                <c:pt idx="880">
                  <c:v>4.4218782355454467</c:v>
                </c:pt>
                <c:pt idx="881">
                  <c:v>3.8803329347692128</c:v>
                </c:pt>
                <c:pt idx="882">
                  <c:v>3.2702086295410213</c:v>
                </c:pt>
                <c:pt idx="883">
                  <c:v>2.5439818109037322</c:v>
                </c:pt>
                <c:pt idx="884">
                  <c:v>3.2917793380892855</c:v>
                </c:pt>
                <c:pt idx="885">
                  <c:v>1.5108485712808353</c:v>
                </c:pt>
                <c:pt idx="886">
                  <c:v>2.0050359002855247</c:v>
                </c:pt>
                <c:pt idx="887">
                  <c:v>2.2157224752155975</c:v>
                </c:pt>
                <c:pt idx="888">
                  <c:v>2.5662764746262656</c:v>
                </c:pt>
                <c:pt idx="889">
                  <c:v>1.3599089289618069</c:v>
                </c:pt>
                <c:pt idx="890">
                  <c:v>5.6846494382562076</c:v>
                </c:pt>
                <c:pt idx="891">
                  <c:v>2.110393707317674</c:v>
                </c:pt>
                <c:pt idx="892">
                  <c:v>2.1081010359112735</c:v>
                </c:pt>
                <c:pt idx="893">
                  <c:v>4.3634285017768644</c:v>
                </c:pt>
                <c:pt idx="894">
                  <c:v>1.6307796645024328</c:v>
                </c:pt>
                <c:pt idx="895">
                  <c:v>1.675189450018461</c:v>
                </c:pt>
                <c:pt idx="896">
                  <c:v>2.1884660608114443</c:v>
                </c:pt>
                <c:pt idx="897">
                  <c:v>1.4900837210313245</c:v>
                </c:pt>
                <c:pt idx="898">
                  <c:v>4.2629315170418973</c:v>
                </c:pt>
                <c:pt idx="899">
                  <c:v>1.6143460783446932</c:v>
                </c:pt>
                <c:pt idx="900">
                  <c:v>6.5503241384631092</c:v>
                </c:pt>
                <c:pt idx="901">
                  <c:v>3.4498410666958055</c:v>
                </c:pt>
                <c:pt idx="902">
                  <c:v>5.3311368898984846</c:v>
                </c:pt>
                <c:pt idx="903">
                  <c:v>2.5187561177575422</c:v>
                </c:pt>
                <c:pt idx="904">
                  <c:v>3.8241411129190475</c:v>
                </c:pt>
                <c:pt idx="905">
                  <c:v>7.8038624275010875</c:v>
                </c:pt>
                <c:pt idx="906">
                  <c:v>1.4564951869217344</c:v>
                </c:pt>
                <c:pt idx="907">
                  <c:v>1.5927972004794091</c:v>
                </c:pt>
                <c:pt idx="908">
                  <c:v>6.2564570004163196</c:v>
                </c:pt>
                <c:pt idx="909">
                  <c:v>2.2733754071412342</c:v>
                </c:pt>
                <c:pt idx="910">
                  <c:v>4.3739320161580437</c:v>
                </c:pt>
                <c:pt idx="911">
                  <c:v>4.8732151357236795</c:v>
                </c:pt>
                <c:pt idx="912">
                  <c:v>2.0502291170261251</c:v>
                </c:pt>
                <c:pt idx="913">
                  <c:v>4.3358591722686723</c:v>
                </c:pt>
                <c:pt idx="914">
                  <c:v>6.7220788593806331</c:v>
                </c:pt>
                <c:pt idx="915">
                  <c:v>1.8432302187256489</c:v>
                </c:pt>
                <c:pt idx="916">
                  <c:v>3.0025343116077399</c:v>
                </c:pt>
                <c:pt idx="917">
                  <c:v>5.281446343521532</c:v>
                </c:pt>
                <c:pt idx="918">
                  <c:v>3.0145418700721396</c:v>
                </c:pt>
                <c:pt idx="919">
                  <c:v>5.0278278886199246</c:v>
                </c:pt>
                <c:pt idx="920">
                  <c:v>5.9831930955440784</c:v>
                </c:pt>
                <c:pt idx="921">
                  <c:v>4.2299274724946621</c:v>
                </c:pt>
                <c:pt idx="922">
                  <c:v>3.3405056606743164</c:v>
                </c:pt>
                <c:pt idx="923">
                  <c:v>1.6450677245959517</c:v>
                </c:pt>
                <c:pt idx="924">
                  <c:v>1.5833718301565902</c:v>
                </c:pt>
                <c:pt idx="925">
                  <c:v>1.5631157132321136</c:v>
                </c:pt>
                <c:pt idx="926">
                  <c:v>4.9825938894845496</c:v>
                </c:pt>
                <c:pt idx="927">
                  <c:v>1.4534401963955907</c:v>
                </c:pt>
                <c:pt idx="928">
                  <c:v>1.9176180311765867</c:v>
                </c:pt>
                <c:pt idx="929">
                  <c:v>2.4013175020380384</c:v>
                </c:pt>
                <c:pt idx="930">
                  <c:v>5.1291939082613345</c:v>
                </c:pt>
                <c:pt idx="931">
                  <c:v>2.1048590869009889</c:v>
                </c:pt>
                <c:pt idx="932">
                  <c:v>1.6790928173267319</c:v>
                </c:pt>
                <c:pt idx="933">
                  <c:v>2.5572019842556108</c:v>
                </c:pt>
                <c:pt idx="934">
                  <c:v>2.2293676833920042</c:v>
                </c:pt>
                <c:pt idx="935">
                  <c:v>7.1128543784775724</c:v>
                </c:pt>
                <c:pt idx="936">
                  <c:v>4.1176957872299207</c:v>
                </c:pt>
                <c:pt idx="937">
                  <c:v>4.8805283050622661</c:v>
                </c:pt>
                <c:pt idx="938">
                  <c:v>1.5977475729602433</c:v>
                </c:pt>
                <c:pt idx="939">
                  <c:v>1.362481982613827</c:v>
                </c:pt>
                <c:pt idx="940">
                  <c:v>2.0144933544846557</c:v>
                </c:pt>
                <c:pt idx="941">
                  <c:v>1.9325620469839659</c:v>
                </c:pt>
                <c:pt idx="942">
                  <c:v>2.2499972951972254</c:v>
                </c:pt>
                <c:pt idx="943">
                  <c:v>3.8717552468292507</c:v>
                </c:pt>
                <c:pt idx="944">
                  <c:v>2.4190504728960582</c:v>
                </c:pt>
                <c:pt idx="945">
                  <c:v>8.3222982603096671</c:v>
                </c:pt>
                <c:pt idx="946">
                  <c:v>1.5996478054135055</c:v>
                </c:pt>
                <c:pt idx="947">
                  <c:v>3.3097325214048072</c:v>
                </c:pt>
                <c:pt idx="948">
                  <c:v>1.6160187246827509</c:v>
                </c:pt>
                <c:pt idx="949">
                  <c:v>1.3942004398603955</c:v>
                </c:pt>
                <c:pt idx="950">
                  <c:v>4.7487254524222697</c:v>
                </c:pt>
                <c:pt idx="951">
                  <c:v>1.4936902494318192</c:v>
                </c:pt>
                <c:pt idx="952">
                  <c:v>1.842348030563399</c:v>
                </c:pt>
                <c:pt idx="953">
                  <c:v>2.0388812135518393</c:v>
                </c:pt>
                <c:pt idx="954">
                  <c:v>1.5774768422509458</c:v>
                </c:pt>
                <c:pt idx="955">
                  <c:v>1.5759584830552227</c:v>
                </c:pt>
                <c:pt idx="956">
                  <c:v>2.342349621595794</c:v>
                </c:pt>
                <c:pt idx="957">
                  <c:v>3.6159198552227676</c:v>
                </c:pt>
                <c:pt idx="958">
                  <c:v>4.949136598490572</c:v>
                </c:pt>
                <c:pt idx="959">
                  <c:v>1.6958274763189414</c:v>
                </c:pt>
                <c:pt idx="960">
                  <c:v>4.1811208691039203</c:v>
                </c:pt>
                <c:pt idx="961">
                  <c:v>3.2797512731675327</c:v>
                </c:pt>
                <c:pt idx="962">
                  <c:v>3.2210635330840467</c:v>
                </c:pt>
                <c:pt idx="963">
                  <c:v>3.4780731224353501</c:v>
                </c:pt>
                <c:pt idx="964">
                  <c:v>2.7969043917712035</c:v>
                </c:pt>
                <c:pt idx="965">
                  <c:v>1.5832353227744478</c:v>
                </c:pt>
                <c:pt idx="966">
                  <c:v>3.1125088435168493</c:v>
                </c:pt>
                <c:pt idx="967">
                  <c:v>1.4231947028453056</c:v>
                </c:pt>
                <c:pt idx="968">
                  <c:v>1.5020892180985386</c:v>
                </c:pt>
                <c:pt idx="969">
                  <c:v>2.0967658204109956</c:v>
                </c:pt>
                <c:pt idx="970">
                  <c:v>1.7240878098709149</c:v>
                </c:pt>
                <c:pt idx="971">
                  <c:v>1.5473046873299083</c:v>
                </c:pt>
                <c:pt idx="972">
                  <c:v>3.8485950699435896</c:v>
                </c:pt>
                <c:pt idx="973">
                  <c:v>1.3567698958385934</c:v>
                </c:pt>
                <c:pt idx="974">
                  <c:v>5.4367088697567407</c:v>
                </c:pt>
                <c:pt idx="975">
                  <c:v>1.9633731550998257</c:v>
                </c:pt>
                <c:pt idx="976">
                  <c:v>3.7955909766785378</c:v>
                </c:pt>
                <c:pt idx="977">
                  <c:v>4.424769688357169</c:v>
                </c:pt>
                <c:pt idx="978">
                  <c:v>2.46140949775618</c:v>
                </c:pt>
                <c:pt idx="979">
                  <c:v>2.528846268302809</c:v>
                </c:pt>
                <c:pt idx="980">
                  <c:v>2.6424728678966241</c:v>
                </c:pt>
                <c:pt idx="981">
                  <c:v>3.2545625473257473</c:v>
                </c:pt>
                <c:pt idx="982">
                  <c:v>2.0264099175271881</c:v>
                </c:pt>
                <c:pt idx="983">
                  <c:v>6.1610241534842025</c:v>
                </c:pt>
                <c:pt idx="984">
                  <c:v>1.8031951978972751</c:v>
                </c:pt>
                <c:pt idx="985">
                  <c:v>3.3008911786175363</c:v>
                </c:pt>
                <c:pt idx="986">
                  <c:v>2.7526976703213948</c:v>
                </c:pt>
                <c:pt idx="987">
                  <c:v>3.0435227348089056</c:v>
                </c:pt>
                <c:pt idx="988">
                  <c:v>1.7432125548737154</c:v>
                </c:pt>
                <c:pt idx="989">
                  <c:v>3.253351995824445</c:v>
                </c:pt>
                <c:pt idx="990">
                  <c:v>2.3800666070271066</c:v>
                </c:pt>
                <c:pt idx="991">
                  <c:v>1.7605930524794919</c:v>
                </c:pt>
                <c:pt idx="992">
                  <c:v>4.1868231734188015</c:v>
                </c:pt>
                <c:pt idx="993">
                  <c:v>2.4207153518197786</c:v>
                </c:pt>
                <c:pt idx="994">
                  <c:v>3.9317999272982576</c:v>
                </c:pt>
                <c:pt idx="995">
                  <c:v>4.2966528229857905</c:v>
                </c:pt>
                <c:pt idx="996">
                  <c:v>9.2351045182984173</c:v>
                </c:pt>
                <c:pt idx="997">
                  <c:v>1.8593846851351659</c:v>
                </c:pt>
                <c:pt idx="998">
                  <c:v>2.576819499303483</c:v>
                </c:pt>
                <c:pt idx="999">
                  <c:v>2.3395634536014547</c:v>
                </c:pt>
                <c:pt idx="1000">
                  <c:v>2.2728889766257878</c:v>
                </c:pt>
                <c:pt idx="1001">
                  <c:v>2.0836999515051531</c:v>
                </c:pt>
                <c:pt idx="1002">
                  <c:v>2.0638876267150814</c:v>
                </c:pt>
                <c:pt idx="1003">
                  <c:v>1.499435128262228</c:v>
                </c:pt>
                <c:pt idx="1004">
                  <c:v>2.1313342501198576</c:v>
                </c:pt>
                <c:pt idx="1005">
                  <c:v>7.6343041664723534</c:v>
                </c:pt>
                <c:pt idx="1006">
                  <c:v>2.752695945040748</c:v>
                </c:pt>
                <c:pt idx="1007">
                  <c:v>5.6227687865891909</c:v>
                </c:pt>
                <c:pt idx="1008">
                  <c:v>4.0089057723665826</c:v>
                </c:pt>
                <c:pt idx="1009">
                  <c:v>1.8846188634406695</c:v>
                </c:pt>
                <c:pt idx="1010">
                  <c:v>1.4964142307819293</c:v>
                </c:pt>
                <c:pt idx="1011">
                  <c:v>3.1476452809053033</c:v>
                </c:pt>
                <c:pt idx="1012">
                  <c:v>1.4249650428775049</c:v>
                </c:pt>
                <c:pt idx="1013">
                  <c:v>1.3815515985321407</c:v>
                </c:pt>
                <c:pt idx="1014">
                  <c:v>4.1752252371576093</c:v>
                </c:pt>
                <c:pt idx="1015">
                  <c:v>4.037536817564253</c:v>
                </c:pt>
                <c:pt idx="1016">
                  <c:v>3.8074054830147235</c:v>
                </c:pt>
                <c:pt idx="1017">
                  <c:v>1.6702284085171237</c:v>
                </c:pt>
                <c:pt idx="1018">
                  <c:v>4.851539715571425</c:v>
                </c:pt>
                <c:pt idx="1019">
                  <c:v>1.9297457108886047</c:v>
                </c:pt>
                <c:pt idx="1020">
                  <c:v>1.7428172450702624</c:v>
                </c:pt>
                <c:pt idx="1021">
                  <c:v>1.6580466201526474</c:v>
                </c:pt>
                <c:pt idx="1022">
                  <c:v>2.6501484337639352</c:v>
                </c:pt>
                <c:pt idx="1023">
                  <c:v>1.9549986843087448</c:v>
                </c:pt>
                <c:pt idx="1024">
                  <c:v>1.449193747630936</c:v>
                </c:pt>
                <c:pt idx="1025">
                  <c:v>1.4838999150118881</c:v>
                </c:pt>
                <c:pt idx="1026">
                  <c:v>2.3117409685496804</c:v>
                </c:pt>
                <c:pt idx="1027">
                  <c:v>1.8389905103716586</c:v>
                </c:pt>
                <c:pt idx="1028">
                  <c:v>4.0741116950518723</c:v>
                </c:pt>
                <c:pt idx="1029">
                  <c:v>3.759769984279727</c:v>
                </c:pt>
                <c:pt idx="1030">
                  <c:v>2.1569026319112932</c:v>
                </c:pt>
                <c:pt idx="1031">
                  <c:v>5.2535982854096464</c:v>
                </c:pt>
                <c:pt idx="1032">
                  <c:v>2.1998562200191718</c:v>
                </c:pt>
                <c:pt idx="1033">
                  <c:v>3.5120105923300486</c:v>
                </c:pt>
                <c:pt idx="1034">
                  <c:v>2.1301344449243436</c:v>
                </c:pt>
                <c:pt idx="1035">
                  <c:v>2.1382780900012568</c:v>
                </c:pt>
                <c:pt idx="1036">
                  <c:v>4.4976792168813509</c:v>
                </c:pt>
                <c:pt idx="1037">
                  <c:v>2.083036714842029</c:v>
                </c:pt>
                <c:pt idx="1038">
                  <c:v>1.8082960771204377</c:v>
                </c:pt>
                <c:pt idx="1039">
                  <c:v>4.2703074565347698</c:v>
                </c:pt>
                <c:pt idx="1040">
                  <c:v>2.236388267039044</c:v>
                </c:pt>
                <c:pt idx="1041">
                  <c:v>4.3490112332006232</c:v>
                </c:pt>
                <c:pt idx="1042">
                  <c:v>1.3654705533636673</c:v>
                </c:pt>
                <c:pt idx="1043">
                  <c:v>5.4365900220869152</c:v>
                </c:pt>
                <c:pt idx="1044">
                  <c:v>3.5450845339738555</c:v>
                </c:pt>
                <c:pt idx="1045">
                  <c:v>1.836053413556374</c:v>
                </c:pt>
                <c:pt idx="1046">
                  <c:v>1.5985391066506769</c:v>
                </c:pt>
                <c:pt idx="1047">
                  <c:v>4.4614086837033096</c:v>
                </c:pt>
                <c:pt idx="1048">
                  <c:v>2.6305835025358038</c:v>
                </c:pt>
                <c:pt idx="1049">
                  <c:v>3.1221554269084026</c:v>
                </c:pt>
                <c:pt idx="1050">
                  <c:v>3.372069121630509</c:v>
                </c:pt>
                <c:pt idx="1051">
                  <c:v>5.7618882958052398</c:v>
                </c:pt>
                <c:pt idx="1052">
                  <c:v>2.9956340459577491</c:v>
                </c:pt>
                <c:pt idx="1053">
                  <c:v>2.2639405481056403</c:v>
                </c:pt>
                <c:pt idx="1054">
                  <c:v>1.9110588549937801</c:v>
                </c:pt>
                <c:pt idx="1055">
                  <c:v>3.0073998815685061</c:v>
                </c:pt>
                <c:pt idx="1056">
                  <c:v>2.585505973594457</c:v>
                </c:pt>
                <c:pt idx="1057">
                  <c:v>2.5753747742965225</c:v>
                </c:pt>
                <c:pt idx="1058">
                  <c:v>2.624255065734757</c:v>
                </c:pt>
                <c:pt idx="1059">
                  <c:v>1.8832846583661751</c:v>
                </c:pt>
                <c:pt idx="1060">
                  <c:v>3.5200186517534853</c:v>
                </c:pt>
                <c:pt idx="1061">
                  <c:v>3.847567523404372</c:v>
                </c:pt>
                <c:pt idx="1062">
                  <c:v>3.2197108814043407</c:v>
                </c:pt>
                <c:pt idx="1063">
                  <c:v>2.2630093121168668</c:v>
                </c:pt>
                <c:pt idx="1064">
                  <c:v>2.7328906566316764</c:v>
                </c:pt>
                <c:pt idx="1065">
                  <c:v>1.4938961508760684</c:v>
                </c:pt>
                <c:pt idx="1066">
                  <c:v>2.9800469239800758</c:v>
                </c:pt>
                <c:pt idx="1067">
                  <c:v>5.4418584528305232</c:v>
                </c:pt>
                <c:pt idx="1068">
                  <c:v>3.4623130502344188</c:v>
                </c:pt>
                <c:pt idx="1069">
                  <c:v>2.9600180855710048</c:v>
                </c:pt>
                <c:pt idx="1070">
                  <c:v>4.5795680507551602</c:v>
                </c:pt>
                <c:pt idx="1071">
                  <c:v>2.9068442718147369</c:v>
                </c:pt>
                <c:pt idx="1072">
                  <c:v>1.7829823485326681</c:v>
                </c:pt>
                <c:pt idx="1073">
                  <c:v>1.9745624598456686</c:v>
                </c:pt>
                <c:pt idx="1074">
                  <c:v>1.8114228787888358</c:v>
                </c:pt>
                <c:pt idx="1075">
                  <c:v>2.0779506572484761</c:v>
                </c:pt>
                <c:pt idx="1076">
                  <c:v>1.9036437605594618</c:v>
                </c:pt>
                <c:pt idx="1077">
                  <c:v>2.0845469079834653</c:v>
                </c:pt>
                <c:pt idx="1078">
                  <c:v>1.3553019384149716</c:v>
                </c:pt>
                <c:pt idx="1079">
                  <c:v>1.9210097538561808</c:v>
                </c:pt>
                <c:pt idx="1080">
                  <c:v>3.4202984473623359</c:v>
                </c:pt>
                <c:pt idx="1081">
                  <c:v>3.6484008420859375</c:v>
                </c:pt>
                <c:pt idx="1082">
                  <c:v>2.4402472254204501</c:v>
                </c:pt>
                <c:pt idx="1083">
                  <c:v>2.2491730468094526</c:v>
                </c:pt>
                <c:pt idx="1084">
                  <c:v>1.9635677585764728</c:v>
                </c:pt>
                <c:pt idx="1085">
                  <c:v>3.8885519333527192</c:v>
                </c:pt>
                <c:pt idx="1086">
                  <c:v>2.0932012500437809</c:v>
                </c:pt>
                <c:pt idx="1087">
                  <c:v>1.5412551385138202</c:v>
                </c:pt>
                <c:pt idx="1088">
                  <c:v>2.8587696898159307</c:v>
                </c:pt>
                <c:pt idx="1089">
                  <c:v>2.2085955655082046</c:v>
                </c:pt>
                <c:pt idx="1090">
                  <c:v>2.689217197738611</c:v>
                </c:pt>
                <c:pt idx="1091">
                  <c:v>3.0198059920375551</c:v>
                </c:pt>
                <c:pt idx="1092">
                  <c:v>2.6818460975289478</c:v>
                </c:pt>
                <c:pt idx="1093">
                  <c:v>1.5799013843896288</c:v>
                </c:pt>
                <c:pt idx="1094">
                  <c:v>5.5947321893101956</c:v>
                </c:pt>
                <c:pt idx="1095">
                  <c:v>4.1558019186464685</c:v>
                </c:pt>
                <c:pt idx="1096">
                  <c:v>5.89238187766599</c:v>
                </c:pt>
                <c:pt idx="1097">
                  <c:v>1.3558000717792238</c:v>
                </c:pt>
                <c:pt idx="1098">
                  <c:v>4.1603858361211872</c:v>
                </c:pt>
                <c:pt idx="1099">
                  <c:v>2.136839788368591</c:v>
                </c:pt>
                <c:pt idx="1100">
                  <c:v>2.7939671591107209</c:v>
                </c:pt>
                <c:pt idx="1101">
                  <c:v>3.540175191758284</c:v>
                </c:pt>
                <c:pt idx="1102">
                  <c:v>3.5851605314652559</c:v>
                </c:pt>
                <c:pt idx="1103">
                  <c:v>1.7792544707518048</c:v>
                </c:pt>
                <c:pt idx="1104">
                  <c:v>3.2815966554156875</c:v>
                </c:pt>
                <c:pt idx="1105">
                  <c:v>2.6428679987373709</c:v>
                </c:pt>
                <c:pt idx="1106">
                  <c:v>2.4809988592445551</c:v>
                </c:pt>
                <c:pt idx="1107">
                  <c:v>2.3676892788166435</c:v>
                </c:pt>
                <c:pt idx="1108">
                  <c:v>1.6115951890816982</c:v>
                </c:pt>
                <c:pt idx="1109">
                  <c:v>1.6792882410736811</c:v>
                </c:pt>
                <c:pt idx="1110">
                  <c:v>3.1091313333924306</c:v>
                </c:pt>
                <c:pt idx="1111">
                  <c:v>4.1198514420234948</c:v>
                </c:pt>
                <c:pt idx="1112">
                  <c:v>2.8509075398021095</c:v>
                </c:pt>
                <c:pt idx="1113">
                  <c:v>2.2737990112108091</c:v>
                </c:pt>
                <c:pt idx="1114">
                  <c:v>2.1974045100526687</c:v>
                </c:pt>
                <c:pt idx="1115">
                  <c:v>2.025171343277024</c:v>
                </c:pt>
                <c:pt idx="1116">
                  <c:v>3.8054990559835447</c:v>
                </c:pt>
                <c:pt idx="1117">
                  <c:v>5.6016075450799399</c:v>
                </c:pt>
                <c:pt idx="1118">
                  <c:v>3.1381026381147072</c:v>
                </c:pt>
                <c:pt idx="1119">
                  <c:v>1.9612967721478287</c:v>
                </c:pt>
                <c:pt idx="1120">
                  <c:v>3.8768814847835684</c:v>
                </c:pt>
                <c:pt idx="1121">
                  <c:v>3.2503515511508594</c:v>
                </c:pt>
                <c:pt idx="1122">
                  <c:v>4.0219888176970491</c:v>
                </c:pt>
                <c:pt idx="1123">
                  <c:v>7.1013715127283321</c:v>
                </c:pt>
                <c:pt idx="1124">
                  <c:v>3.2366469811269227</c:v>
                </c:pt>
                <c:pt idx="1125">
                  <c:v>1.4766105483681879</c:v>
                </c:pt>
                <c:pt idx="1126">
                  <c:v>1.4907131485400338</c:v>
                </c:pt>
                <c:pt idx="1127">
                  <c:v>2.278224464561764</c:v>
                </c:pt>
                <c:pt idx="1128">
                  <c:v>2.3982633349130658</c:v>
                </c:pt>
                <c:pt idx="1129">
                  <c:v>5.3399837530812402</c:v>
                </c:pt>
                <c:pt idx="1130">
                  <c:v>2.7082559412314517</c:v>
                </c:pt>
                <c:pt idx="1131">
                  <c:v>4.1502194946002877</c:v>
                </c:pt>
                <c:pt idx="1132">
                  <c:v>3.1912826951459268</c:v>
                </c:pt>
                <c:pt idx="1133">
                  <c:v>7.121275117977369</c:v>
                </c:pt>
                <c:pt idx="1134">
                  <c:v>1.6737788306025074</c:v>
                </c:pt>
                <c:pt idx="1135">
                  <c:v>1.3233150485426621</c:v>
                </c:pt>
                <c:pt idx="1136">
                  <c:v>1.5944211855599426</c:v>
                </c:pt>
                <c:pt idx="1137">
                  <c:v>1.9781416693314813</c:v>
                </c:pt>
                <c:pt idx="1138">
                  <c:v>3.9052066187154515</c:v>
                </c:pt>
                <c:pt idx="1139">
                  <c:v>4.6213735154614772</c:v>
                </c:pt>
                <c:pt idx="1140">
                  <c:v>1.9289057788614488</c:v>
                </c:pt>
                <c:pt idx="1141">
                  <c:v>2.5806109628227918</c:v>
                </c:pt>
                <c:pt idx="1142">
                  <c:v>3.5374161602551109</c:v>
                </c:pt>
                <c:pt idx="1143">
                  <c:v>2.4024044330733765</c:v>
                </c:pt>
                <c:pt idx="1144">
                  <c:v>1.4832025004719442</c:v>
                </c:pt>
                <c:pt idx="1145">
                  <c:v>2.3139903371725503</c:v>
                </c:pt>
                <c:pt idx="1146">
                  <c:v>7.1829292053882883</c:v>
                </c:pt>
                <c:pt idx="1147">
                  <c:v>2.2985519557785508</c:v>
                </c:pt>
                <c:pt idx="1148">
                  <c:v>3.9958370916999333</c:v>
                </c:pt>
                <c:pt idx="1149">
                  <c:v>2.2755440046447135</c:v>
                </c:pt>
                <c:pt idx="1150">
                  <c:v>3.3611880785475843</c:v>
                </c:pt>
                <c:pt idx="1151">
                  <c:v>5.5859521632394111</c:v>
                </c:pt>
                <c:pt idx="1152">
                  <c:v>2.2478743304033517</c:v>
                </c:pt>
                <c:pt idx="1153">
                  <c:v>2.8783507030009439</c:v>
                </c:pt>
                <c:pt idx="1154">
                  <c:v>1.4004203862597904</c:v>
                </c:pt>
                <c:pt idx="1155">
                  <c:v>2.0239876676154083</c:v>
                </c:pt>
                <c:pt idx="1156">
                  <c:v>4.5204959950411698</c:v>
                </c:pt>
                <c:pt idx="1157">
                  <c:v>1.4525612484194543</c:v>
                </c:pt>
                <c:pt idx="1158">
                  <c:v>2.5790711247986962</c:v>
                </c:pt>
                <c:pt idx="1159">
                  <c:v>5.9912795294422656</c:v>
                </c:pt>
                <c:pt idx="1160">
                  <c:v>2.1793162990600425</c:v>
                </c:pt>
                <c:pt idx="1161">
                  <c:v>3.1995980142842417</c:v>
                </c:pt>
                <c:pt idx="1162">
                  <c:v>1.4637184601482685</c:v>
                </c:pt>
                <c:pt idx="1163">
                  <c:v>7.3985049441048414</c:v>
                </c:pt>
                <c:pt idx="1164">
                  <c:v>3.9928607861812799</c:v>
                </c:pt>
                <c:pt idx="1165">
                  <c:v>1.7285436754001449</c:v>
                </c:pt>
                <c:pt idx="1166">
                  <c:v>3.5194240416636147</c:v>
                </c:pt>
                <c:pt idx="1167">
                  <c:v>2.9228588598932674</c:v>
                </c:pt>
                <c:pt idx="1168">
                  <c:v>1.6547609718820551</c:v>
                </c:pt>
                <c:pt idx="1169">
                  <c:v>2.0731593767588548</c:v>
                </c:pt>
                <c:pt idx="1170">
                  <c:v>2.2101368185416468</c:v>
                </c:pt>
                <c:pt idx="1171">
                  <c:v>1.3196910774916109</c:v>
                </c:pt>
                <c:pt idx="1172">
                  <c:v>4.0903504706271576</c:v>
                </c:pt>
                <c:pt idx="1173">
                  <c:v>1.3201774966556947</c:v>
                </c:pt>
                <c:pt idx="1174">
                  <c:v>1.8131428191756078</c:v>
                </c:pt>
                <c:pt idx="1175">
                  <c:v>1.9918405814507778</c:v>
                </c:pt>
                <c:pt idx="1176">
                  <c:v>1.5646104186246059</c:v>
                </c:pt>
                <c:pt idx="1177">
                  <c:v>1.7926303998248934</c:v>
                </c:pt>
                <c:pt idx="1178">
                  <c:v>2.2446207415023163</c:v>
                </c:pt>
                <c:pt idx="1179">
                  <c:v>1.9321054714166261</c:v>
                </c:pt>
                <c:pt idx="1180">
                  <c:v>1.5696471556710974</c:v>
                </c:pt>
                <c:pt idx="1181">
                  <c:v>2.4824924052723958</c:v>
                </c:pt>
                <c:pt idx="1182">
                  <c:v>3.9233688277285568</c:v>
                </c:pt>
                <c:pt idx="1183">
                  <c:v>3.1685525639823413</c:v>
                </c:pt>
                <c:pt idx="1184">
                  <c:v>1.7147800955803858</c:v>
                </c:pt>
                <c:pt idx="1185">
                  <c:v>4.7329892022516589</c:v>
                </c:pt>
                <c:pt idx="1186">
                  <c:v>3.2015597448706079</c:v>
                </c:pt>
                <c:pt idx="1187">
                  <c:v>3.7575919741831996</c:v>
                </c:pt>
                <c:pt idx="1188">
                  <c:v>3.3847112766281002</c:v>
                </c:pt>
                <c:pt idx="1189">
                  <c:v>2.0009138849642603</c:v>
                </c:pt>
                <c:pt idx="1190">
                  <c:v>1.7166157734870673</c:v>
                </c:pt>
                <c:pt idx="1191">
                  <c:v>6.2403206549331935</c:v>
                </c:pt>
                <c:pt idx="1192">
                  <c:v>2.4670999432939245</c:v>
                </c:pt>
                <c:pt idx="1193">
                  <c:v>3.7197270095864474</c:v>
                </c:pt>
                <c:pt idx="1194">
                  <c:v>2.0204037497086418</c:v>
                </c:pt>
                <c:pt idx="1195">
                  <c:v>2.4592796713201688</c:v>
                </c:pt>
                <c:pt idx="1196">
                  <c:v>5.6790838916519961</c:v>
                </c:pt>
                <c:pt idx="1197">
                  <c:v>2.5631682808888736</c:v>
                </c:pt>
                <c:pt idx="1198">
                  <c:v>1.3588898298040635</c:v>
                </c:pt>
                <c:pt idx="1199">
                  <c:v>3.4502636644419931</c:v>
                </c:pt>
                <c:pt idx="1200">
                  <c:v>2.4291027922821273</c:v>
                </c:pt>
                <c:pt idx="1201">
                  <c:v>6.9814964369822778</c:v>
                </c:pt>
                <c:pt idx="1202">
                  <c:v>3.7685387794141656</c:v>
                </c:pt>
                <c:pt idx="1203">
                  <c:v>2.4908473007471903</c:v>
                </c:pt>
                <c:pt idx="1204">
                  <c:v>1.4174674456215499</c:v>
                </c:pt>
                <c:pt idx="1205">
                  <c:v>1.3638786881536975</c:v>
                </c:pt>
                <c:pt idx="1206">
                  <c:v>2.3118769187636516</c:v>
                </c:pt>
                <c:pt idx="1207">
                  <c:v>2.0374479692731491</c:v>
                </c:pt>
                <c:pt idx="1208">
                  <c:v>1.7373232752376331</c:v>
                </c:pt>
                <c:pt idx="1209">
                  <c:v>1.515895825610809</c:v>
                </c:pt>
                <c:pt idx="1210">
                  <c:v>1.4916892376460302</c:v>
                </c:pt>
                <c:pt idx="1211">
                  <c:v>1.3279378485730382</c:v>
                </c:pt>
                <c:pt idx="1212">
                  <c:v>4.0871411472800663</c:v>
                </c:pt>
                <c:pt idx="1213">
                  <c:v>3.0077597279996802</c:v>
                </c:pt>
                <c:pt idx="1214">
                  <c:v>2.2723021753630133</c:v>
                </c:pt>
                <c:pt idx="1215">
                  <c:v>1.4854139002460163</c:v>
                </c:pt>
                <c:pt idx="1216">
                  <c:v>2.7911302577666643</c:v>
                </c:pt>
                <c:pt idx="1217">
                  <c:v>1.6109033736363789</c:v>
                </c:pt>
                <c:pt idx="1218">
                  <c:v>3.0639611426209257</c:v>
                </c:pt>
                <c:pt idx="1219">
                  <c:v>2.6290272288489125</c:v>
                </c:pt>
                <c:pt idx="1220">
                  <c:v>3.800076382577358</c:v>
                </c:pt>
                <c:pt idx="1221">
                  <c:v>5.6441967496403462</c:v>
                </c:pt>
                <c:pt idx="1222">
                  <c:v>2.3551256965067751</c:v>
                </c:pt>
                <c:pt idx="1223">
                  <c:v>1.3992337308649658</c:v>
                </c:pt>
                <c:pt idx="1224">
                  <c:v>3.3253537048826209</c:v>
                </c:pt>
                <c:pt idx="1225">
                  <c:v>2.3638894132091028</c:v>
                </c:pt>
                <c:pt idx="1226">
                  <c:v>3.436784150167735</c:v>
                </c:pt>
                <c:pt idx="1227">
                  <c:v>2.1426690086404179</c:v>
                </c:pt>
                <c:pt idx="1228">
                  <c:v>3.5957789882777602</c:v>
                </c:pt>
                <c:pt idx="1229">
                  <c:v>2.3531091330521687</c:v>
                </c:pt>
                <c:pt idx="1230">
                  <c:v>1.670913897263405</c:v>
                </c:pt>
                <c:pt idx="1231">
                  <c:v>2.6286144582848432</c:v>
                </c:pt>
                <c:pt idx="1232">
                  <c:v>4.4601062777107128</c:v>
                </c:pt>
                <c:pt idx="1233">
                  <c:v>1.9956912821368298</c:v>
                </c:pt>
                <c:pt idx="1234">
                  <c:v>3.2953921459665914</c:v>
                </c:pt>
                <c:pt idx="1235">
                  <c:v>2.5079154836364865</c:v>
                </c:pt>
                <c:pt idx="1236">
                  <c:v>1.3021426817096928</c:v>
                </c:pt>
                <c:pt idx="1237">
                  <c:v>1.9054984382553048</c:v>
                </c:pt>
                <c:pt idx="1238">
                  <c:v>1.5325898364704178</c:v>
                </c:pt>
                <c:pt idx="1239">
                  <c:v>1.4929652391240074</c:v>
                </c:pt>
                <c:pt idx="1240">
                  <c:v>1.6682677571649327</c:v>
                </c:pt>
                <c:pt idx="1241">
                  <c:v>1.3230112920138735</c:v>
                </c:pt>
                <c:pt idx="1242">
                  <c:v>3.83580150447699</c:v>
                </c:pt>
                <c:pt idx="1243">
                  <c:v>2.1103454293296888</c:v>
                </c:pt>
                <c:pt idx="1244">
                  <c:v>1.7285825954048213</c:v>
                </c:pt>
                <c:pt idx="1245">
                  <c:v>2.8959914776740123</c:v>
                </c:pt>
                <c:pt idx="1246">
                  <c:v>5.4646490263937926</c:v>
                </c:pt>
                <c:pt idx="1247">
                  <c:v>1.603857212470156</c:v>
                </c:pt>
                <c:pt idx="1248">
                  <c:v>1.4339327723760336</c:v>
                </c:pt>
                <c:pt idx="1249">
                  <c:v>2.3578975477537267</c:v>
                </c:pt>
                <c:pt idx="1250">
                  <c:v>2.3174315718320355</c:v>
                </c:pt>
                <c:pt idx="1251">
                  <c:v>2.3601220578707172</c:v>
                </c:pt>
                <c:pt idx="1252">
                  <c:v>5.4779217664494091</c:v>
                </c:pt>
                <c:pt idx="1253">
                  <c:v>6.8532512509205814</c:v>
                </c:pt>
                <c:pt idx="1254">
                  <c:v>4.9572468118247839</c:v>
                </c:pt>
                <c:pt idx="1255">
                  <c:v>2.297541143821844</c:v>
                </c:pt>
                <c:pt idx="1256">
                  <c:v>1.8730049633527348</c:v>
                </c:pt>
                <c:pt idx="1257">
                  <c:v>1.7524585329203124</c:v>
                </c:pt>
                <c:pt idx="1258">
                  <c:v>2.1703604157746157</c:v>
                </c:pt>
                <c:pt idx="1259">
                  <c:v>3.2231764117196815</c:v>
                </c:pt>
                <c:pt idx="1260">
                  <c:v>6.5590063288530986</c:v>
                </c:pt>
                <c:pt idx="1261">
                  <c:v>2.3394039504891477</c:v>
                </c:pt>
                <c:pt idx="1262">
                  <c:v>3.0392699535246765</c:v>
                </c:pt>
                <c:pt idx="1263">
                  <c:v>2.532724096545715</c:v>
                </c:pt>
                <c:pt idx="1264">
                  <c:v>2.2419082965728543</c:v>
                </c:pt>
                <c:pt idx="1265">
                  <c:v>2.9708542298640199</c:v>
                </c:pt>
                <c:pt idx="1266">
                  <c:v>4.9987126979432546</c:v>
                </c:pt>
                <c:pt idx="1267">
                  <c:v>1.8827992305192811</c:v>
                </c:pt>
                <c:pt idx="1268">
                  <c:v>3.673447191690888</c:v>
                </c:pt>
                <c:pt idx="1269">
                  <c:v>10.208854665856833</c:v>
                </c:pt>
                <c:pt idx="1270">
                  <c:v>1.7244923852435696</c:v>
                </c:pt>
                <c:pt idx="1271">
                  <c:v>1.3304092748563121</c:v>
                </c:pt>
                <c:pt idx="1272">
                  <c:v>3.7700267427915506</c:v>
                </c:pt>
                <c:pt idx="1273">
                  <c:v>2.6406314483774378</c:v>
                </c:pt>
                <c:pt idx="1274">
                  <c:v>2.1202577828251665</c:v>
                </c:pt>
                <c:pt idx="1275">
                  <c:v>4.602692460768794</c:v>
                </c:pt>
                <c:pt idx="1276">
                  <c:v>5.8546322449880943</c:v>
                </c:pt>
                <c:pt idx="1277">
                  <c:v>3.1342047838160338</c:v>
                </c:pt>
                <c:pt idx="1278">
                  <c:v>2.9922356166624131</c:v>
                </c:pt>
                <c:pt idx="1279">
                  <c:v>1.4196680402318904</c:v>
                </c:pt>
                <c:pt idx="1280">
                  <c:v>3.9572546835086846</c:v>
                </c:pt>
                <c:pt idx="1281">
                  <c:v>2.1845619195455415</c:v>
                </c:pt>
                <c:pt idx="1282">
                  <c:v>3.2684652820030364</c:v>
                </c:pt>
                <c:pt idx="1283">
                  <c:v>1.8979086932464408</c:v>
                </c:pt>
                <c:pt idx="1284">
                  <c:v>5.5918602917184002</c:v>
                </c:pt>
                <c:pt idx="1285">
                  <c:v>1.486556359022561</c:v>
                </c:pt>
                <c:pt idx="1286">
                  <c:v>3.5970978484066274</c:v>
                </c:pt>
                <c:pt idx="1287">
                  <c:v>1.4156897814132277</c:v>
                </c:pt>
                <c:pt idx="1288">
                  <c:v>2.420976202489153</c:v>
                </c:pt>
                <c:pt idx="1289">
                  <c:v>4.3255257977235111</c:v>
                </c:pt>
                <c:pt idx="1290">
                  <c:v>2.8062851805376239</c:v>
                </c:pt>
                <c:pt idx="1291">
                  <c:v>3.262051314823279</c:v>
                </c:pt>
                <c:pt idx="1292">
                  <c:v>2.7824184869241355</c:v>
                </c:pt>
                <c:pt idx="1293">
                  <c:v>1.8573569198700586</c:v>
                </c:pt>
                <c:pt idx="1294">
                  <c:v>1.7602715669149027</c:v>
                </c:pt>
                <c:pt idx="1295">
                  <c:v>6.9172730662102904</c:v>
                </c:pt>
                <c:pt idx="1296">
                  <c:v>1.7648332657911003</c:v>
                </c:pt>
                <c:pt idx="1297">
                  <c:v>1.8986616750339371</c:v>
                </c:pt>
                <c:pt idx="1298">
                  <c:v>1.6792045076677466</c:v>
                </c:pt>
                <c:pt idx="1299">
                  <c:v>2.8126590326964687</c:v>
                </c:pt>
                <c:pt idx="1300">
                  <c:v>3.9296244561849094</c:v>
                </c:pt>
                <c:pt idx="1301">
                  <c:v>4.6619136130787195</c:v>
                </c:pt>
                <c:pt idx="1302">
                  <c:v>3.8940793929959394</c:v>
                </c:pt>
                <c:pt idx="1303">
                  <c:v>3.4031301672490906</c:v>
                </c:pt>
                <c:pt idx="1304">
                  <c:v>2.3712392337594315</c:v>
                </c:pt>
                <c:pt idx="1305">
                  <c:v>6.892052845882823</c:v>
                </c:pt>
                <c:pt idx="1306">
                  <c:v>1.4931238063353645</c:v>
                </c:pt>
                <c:pt idx="1307">
                  <c:v>6.9750289040097559</c:v>
                </c:pt>
                <c:pt idx="1308">
                  <c:v>1.3968502312213791</c:v>
                </c:pt>
                <c:pt idx="1309">
                  <c:v>3.7390150395732284</c:v>
                </c:pt>
                <c:pt idx="1310">
                  <c:v>1.3956777385290702</c:v>
                </c:pt>
                <c:pt idx="1311">
                  <c:v>3.4486450664231256</c:v>
                </c:pt>
                <c:pt idx="1312">
                  <c:v>2.0677442980304503</c:v>
                </c:pt>
                <c:pt idx="1313">
                  <c:v>1.4025820785402912</c:v>
                </c:pt>
                <c:pt idx="1314">
                  <c:v>2.1792876084855215</c:v>
                </c:pt>
                <c:pt idx="1315">
                  <c:v>3.001344657757703</c:v>
                </c:pt>
                <c:pt idx="1316">
                  <c:v>1.6729291853575077</c:v>
                </c:pt>
                <c:pt idx="1317">
                  <c:v>2.3255987196463161</c:v>
                </c:pt>
                <c:pt idx="1318">
                  <c:v>2.207741346237484</c:v>
                </c:pt>
                <c:pt idx="1319">
                  <c:v>1.7715559621865302</c:v>
                </c:pt>
                <c:pt idx="1320">
                  <c:v>2.4853999042858486</c:v>
                </c:pt>
                <c:pt idx="1321">
                  <c:v>3.3441303322255567</c:v>
                </c:pt>
                <c:pt idx="1322">
                  <c:v>5.9371783737718582</c:v>
                </c:pt>
                <c:pt idx="1323">
                  <c:v>1.4054463800853909</c:v>
                </c:pt>
                <c:pt idx="1324">
                  <c:v>2.1850908559973861</c:v>
                </c:pt>
                <c:pt idx="1325">
                  <c:v>5.0390519725771314</c:v>
                </c:pt>
                <c:pt idx="1326">
                  <c:v>2.0020245521505555</c:v>
                </c:pt>
                <c:pt idx="1327">
                  <c:v>3.479240831721405</c:v>
                </c:pt>
                <c:pt idx="1328">
                  <c:v>2.9511693191730743</c:v>
                </c:pt>
                <c:pt idx="1329">
                  <c:v>1.5387758565571008</c:v>
                </c:pt>
                <c:pt idx="1330">
                  <c:v>2.7222089284881439</c:v>
                </c:pt>
                <c:pt idx="1331">
                  <c:v>4.8308770695751697</c:v>
                </c:pt>
                <c:pt idx="1332">
                  <c:v>2.2105274144055094</c:v>
                </c:pt>
                <c:pt idx="1333">
                  <c:v>6.0958199858858952</c:v>
                </c:pt>
                <c:pt idx="1334">
                  <c:v>2.4015313421615825</c:v>
                </c:pt>
                <c:pt idx="1335">
                  <c:v>2.7439388975208625</c:v>
                </c:pt>
                <c:pt idx="1336">
                  <c:v>4.1879953546302158</c:v>
                </c:pt>
                <c:pt idx="1337">
                  <c:v>1.631184004726592</c:v>
                </c:pt>
                <c:pt idx="1338">
                  <c:v>1.3994195020831079</c:v>
                </c:pt>
                <c:pt idx="1339">
                  <c:v>2.639756294866193</c:v>
                </c:pt>
                <c:pt idx="1340">
                  <c:v>5.7369787955754852</c:v>
                </c:pt>
                <c:pt idx="1341">
                  <c:v>2.591825906156958</c:v>
                </c:pt>
                <c:pt idx="1342">
                  <c:v>2.1307087530032605</c:v>
                </c:pt>
                <c:pt idx="1343">
                  <c:v>3.3380154459431233</c:v>
                </c:pt>
                <c:pt idx="1344">
                  <c:v>1.3159605121998383</c:v>
                </c:pt>
                <c:pt idx="1345">
                  <c:v>4.1846018589155021</c:v>
                </c:pt>
                <c:pt idx="1346">
                  <c:v>4.1117609629834151</c:v>
                </c:pt>
                <c:pt idx="1347">
                  <c:v>1.3490701092700068</c:v>
                </c:pt>
                <c:pt idx="1348">
                  <c:v>1.5627720423747211</c:v>
                </c:pt>
                <c:pt idx="1349">
                  <c:v>1.8804983517546945</c:v>
                </c:pt>
                <c:pt idx="1350">
                  <c:v>2.9476168309017035</c:v>
                </c:pt>
                <c:pt idx="1351">
                  <c:v>4.5863459434917004</c:v>
                </c:pt>
                <c:pt idx="1352">
                  <c:v>3.8386426991057503</c:v>
                </c:pt>
                <c:pt idx="1353">
                  <c:v>2.303209074227103</c:v>
                </c:pt>
                <c:pt idx="1354">
                  <c:v>2.3712671401806715</c:v>
                </c:pt>
                <c:pt idx="1355">
                  <c:v>2.4964746948405061</c:v>
                </c:pt>
                <c:pt idx="1356">
                  <c:v>3.8039412243399404</c:v>
                </c:pt>
                <c:pt idx="1357">
                  <c:v>1.4653962953478403</c:v>
                </c:pt>
                <c:pt idx="1358">
                  <c:v>1.3660446134657922</c:v>
                </c:pt>
                <c:pt idx="1359">
                  <c:v>3.5347559599849587</c:v>
                </c:pt>
                <c:pt idx="1360">
                  <c:v>4.5844441332596295</c:v>
                </c:pt>
                <c:pt idx="1361">
                  <c:v>2.9311323000133402</c:v>
                </c:pt>
                <c:pt idx="1362">
                  <c:v>1.6515173205142828</c:v>
                </c:pt>
                <c:pt idx="1363">
                  <c:v>2.4904896747228995</c:v>
                </c:pt>
                <c:pt idx="1364">
                  <c:v>1.7529073571274432</c:v>
                </c:pt>
                <c:pt idx="1365">
                  <c:v>1.9457127313074067</c:v>
                </c:pt>
                <c:pt idx="1366">
                  <c:v>4.8758642063403403</c:v>
                </c:pt>
                <c:pt idx="1367">
                  <c:v>3.3178119635039183</c:v>
                </c:pt>
                <c:pt idx="1368">
                  <c:v>1.9855397946378661</c:v>
                </c:pt>
                <c:pt idx="1369">
                  <c:v>4.8949772979582589</c:v>
                </c:pt>
                <c:pt idx="1370">
                  <c:v>2.0849529125979531</c:v>
                </c:pt>
                <c:pt idx="1371">
                  <c:v>1.7145178602547413</c:v>
                </c:pt>
                <c:pt idx="1372">
                  <c:v>4.1320247711482105</c:v>
                </c:pt>
                <c:pt idx="1373">
                  <c:v>1.4074483016333799</c:v>
                </c:pt>
                <c:pt idx="1374">
                  <c:v>1.73301223350302</c:v>
                </c:pt>
                <c:pt idx="1375">
                  <c:v>2.7629332542262959</c:v>
                </c:pt>
                <c:pt idx="1376">
                  <c:v>4.3732115035392143</c:v>
                </c:pt>
                <c:pt idx="1377">
                  <c:v>6.3841835936613451</c:v>
                </c:pt>
                <c:pt idx="1378">
                  <c:v>2.7019530491917267</c:v>
                </c:pt>
                <c:pt idx="1379">
                  <c:v>1.3364095941650469</c:v>
                </c:pt>
                <c:pt idx="1380">
                  <c:v>3.2658648130533221</c:v>
                </c:pt>
                <c:pt idx="1381">
                  <c:v>4.241274774228887</c:v>
                </c:pt>
                <c:pt idx="1382">
                  <c:v>3.2571901793212117</c:v>
                </c:pt>
                <c:pt idx="1383">
                  <c:v>2.2784218434353742</c:v>
                </c:pt>
                <c:pt idx="1384">
                  <c:v>1.9428025140509551</c:v>
                </c:pt>
                <c:pt idx="1385">
                  <c:v>2.3736973884019585</c:v>
                </c:pt>
                <c:pt idx="1386">
                  <c:v>2.0365435593895658</c:v>
                </c:pt>
                <c:pt idx="1387">
                  <c:v>2.6527304724908958</c:v>
                </c:pt>
                <c:pt idx="1388">
                  <c:v>2.2445752999809865</c:v>
                </c:pt>
                <c:pt idx="1389">
                  <c:v>2.3361338583914812</c:v>
                </c:pt>
                <c:pt idx="1390">
                  <c:v>2.0396434567479669</c:v>
                </c:pt>
                <c:pt idx="1391">
                  <c:v>2.60682845185113</c:v>
                </c:pt>
                <c:pt idx="1392">
                  <c:v>1.4074584274701969</c:v>
                </c:pt>
                <c:pt idx="1393">
                  <c:v>2.2599141025041374</c:v>
                </c:pt>
                <c:pt idx="1394">
                  <c:v>2.7546644268722602</c:v>
                </c:pt>
                <c:pt idx="1395">
                  <c:v>2.0083168381898644</c:v>
                </c:pt>
                <c:pt idx="1396">
                  <c:v>2.4446274210527834</c:v>
                </c:pt>
                <c:pt idx="1397">
                  <c:v>2.0279189781266034</c:v>
                </c:pt>
                <c:pt idx="1398">
                  <c:v>3.9685283290790183</c:v>
                </c:pt>
                <c:pt idx="1399">
                  <c:v>1.5419849382966078</c:v>
                </c:pt>
                <c:pt idx="1400">
                  <c:v>1.7686147176091276</c:v>
                </c:pt>
                <c:pt idx="1401">
                  <c:v>1.6420208594869083</c:v>
                </c:pt>
                <c:pt idx="1402">
                  <c:v>1.6045315971017526</c:v>
                </c:pt>
                <c:pt idx="1403">
                  <c:v>1.6787823901246555</c:v>
                </c:pt>
                <c:pt idx="1404">
                  <c:v>1.9194644002882866</c:v>
                </c:pt>
                <c:pt idx="1405">
                  <c:v>1.6242400923591751</c:v>
                </c:pt>
                <c:pt idx="1406">
                  <c:v>1.6321688470376854</c:v>
                </c:pt>
                <c:pt idx="1407">
                  <c:v>2.2998057947539023</c:v>
                </c:pt>
                <c:pt idx="1408">
                  <c:v>1.6208525598873857</c:v>
                </c:pt>
                <c:pt idx="1409">
                  <c:v>1.4816870525231365</c:v>
                </c:pt>
                <c:pt idx="1410">
                  <c:v>4.5531736654771722</c:v>
                </c:pt>
                <c:pt idx="1411">
                  <c:v>3.9490325836934614</c:v>
                </c:pt>
                <c:pt idx="1412">
                  <c:v>1.5349551962494614</c:v>
                </c:pt>
                <c:pt idx="1413">
                  <c:v>2.4383075097996048</c:v>
                </c:pt>
                <c:pt idx="1414">
                  <c:v>1.6623310326330558</c:v>
                </c:pt>
                <c:pt idx="1415">
                  <c:v>1.3295692111814952</c:v>
                </c:pt>
                <c:pt idx="1416">
                  <c:v>1.7619952364399869</c:v>
                </c:pt>
                <c:pt idx="1417">
                  <c:v>2.9578514889488807</c:v>
                </c:pt>
                <c:pt idx="1418">
                  <c:v>1.9335445053644382</c:v>
                </c:pt>
                <c:pt idx="1419">
                  <c:v>1.6562337796026241</c:v>
                </c:pt>
                <c:pt idx="1420">
                  <c:v>1.3495545893725944</c:v>
                </c:pt>
                <c:pt idx="1421">
                  <c:v>1.9172598168306099</c:v>
                </c:pt>
                <c:pt idx="1422">
                  <c:v>2.796023722539096</c:v>
                </c:pt>
                <c:pt idx="1423">
                  <c:v>5.2235767746390644</c:v>
                </c:pt>
                <c:pt idx="1424">
                  <c:v>1.6730209756273142</c:v>
                </c:pt>
                <c:pt idx="1425">
                  <c:v>3.985953511575087</c:v>
                </c:pt>
                <c:pt idx="1426">
                  <c:v>3.5316793663131527</c:v>
                </c:pt>
                <c:pt idx="1427">
                  <c:v>3.2583094435440145</c:v>
                </c:pt>
                <c:pt idx="1428">
                  <c:v>1.5928655955328916</c:v>
                </c:pt>
                <c:pt idx="1429">
                  <c:v>5.5727306492918602</c:v>
                </c:pt>
                <c:pt idx="1430">
                  <c:v>1.9613711911119611</c:v>
                </c:pt>
                <c:pt idx="1431">
                  <c:v>3.146789962524084</c:v>
                </c:pt>
                <c:pt idx="1432">
                  <c:v>1.5105492912219831</c:v>
                </c:pt>
                <c:pt idx="1433">
                  <c:v>1.6677427544652277</c:v>
                </c:pt>
                <c:pt idx="1434">
                  <c:v>4.8831788664849443</c:v>
                </c:pt>
                <c:pt idx="1435">
                  <c:v>1.6350469067140141</c:v>
                </c:pt>
                <c:pt idx="1436">
                  <c:v>1.9399883990141815</c:v>
                </c:pt>
                <c:pt idx="1437">
                  <c:v>3.8410610533197058</c:v>
                </c:pt>
                <c:pt idx="1438">
                  <c:v>5.6241508234076409</c:v>
                </c:pt>
                <c:pt idx="1439">
                  <c:v>1.4469966270281582</c:v>
                </c:pt>
                <c:pt idx="1440">
                  <c:v>3.8548435954760647</c:v>
                </c:pt>
                <c:pt idx="1441">
                  <c:v>1.7508384171758533</c:v>
                </c:pt>
                <c:pt idx="1442">
                  <c:v>1.8638472635924166</c:v>
                </c:pt>
                <c:pt idx="1443">
                  <c:v>2.2884654836781007</c:v>
                </c:pt>
                <c:pt idx="1444">
                  <c:v>3.1977017536695973</c:v>
                </c:pt>
                <c:pt idx="1445">
                  <c:v>3.9065284658283255</c:v>
                </c:pt>
                <c:pt idx="1446">
                  <c:v>3.5551549037806307</c:v>
                </c:pt>
                <c:pt idx="1447">
                  <c:v>1.5111975310271051</c:v>
                </c:pt>
                <c:pt idx="1448">
                  <c:v>1.7329521256717384</c:v>
                </c:pt>
                <c:pt idx="1449">
                  <c:v>3.747027114641337</c:v>
                </c:pt>
                <c:pt idx="1450">
                  <c:v>3.3240779441828621</c:v>
                </c:pt>
                <c:pt idx="1451">
                  <c:v>1.7340458746472491</c:v>
                </c:pt>
                <c:pt idx="1452">
                  <c:v>7.0329001927636403</c:v>
                </c:pt>
                <c:pt idx="1453">
                  <c:v>2.3155715929372107</c:v>
                </c:pt>
                <c:pt idx="1454">
                  <c:v>1.6200602103586257</c:v>
                </c:pt>
                <c:pt idx="1455">
                  <c:v>6.7754373050358554</c:v>
                </c:pt>
                <c:pt idx="1456">
                  <c:v>5.6391847170526388</c:v>
                </c:pt>
                <c:pt idx="1457">
                  <c:v>1.8180977252937862</c:v>
                </c:pt>
                <c:pt idx="1458">
                  <c:v>3.0788814383381387</c:v>
                </c:pt>
                <c:pt idx="1459">
                  <c:v>1.6322785398702344</c:v>
                </c:pt>
                <c:pt idx="1460">
                  <c:v>4.9735484545311834</c:v>
                </c:pt>
                <c:pt idx="1461">
                  <c:v>1.8486657142605092</c:v>
                </c:pt>
                <c:pt idx="1462">
                  <c:v>3.5250627818509188</c:v>
                </c:pt>
                <c:pt idx="1463">
                  <c:v>2.9096959010936354</c:v>
                </c:pt>
                <c:pt idx="1464">
                  <c:v>1.3441443261335799</c:v>
                </c:pt>
                <c:pt idx="1465">
                  <c:v>3.7431511482542907</c:v>
                </c:pt>
                <c:pt idx="1466">
                  <c:v>1.4647741661858917</c:v>
                </c:pt>
                <c:pt idx="1467">
                  <c:v>2.9475440704722082</c:v>
                </c:pt>
                <c:pt idx="1468">
                  <c:v>4.4930612510492676</c:v>
                </c:pt>
                <c:pt idx="1469">
                  <c:v>2.1002304432841745</c:v>
                </c:pt>
                <c:pt idx="1470">
                  <c:v>2.8695462792787931</c:v>
                </c:pt>
                <c:pt idx="1471">
                  <c:v>1.7601086749130859</c:v>
                </c:pt>
                <c:pt idx="1472">
                  <c:v>1.7994769024421535</c:v>
                </c:pt>
                <c:pt idx="1473">
                  <c:v>1.3055537881145816</c:v>
                </c:pt>
                <c:pt idx="1474">
                  <c:v>5.0137847866826872</c:v>
                </c:pt>
                <c:pt idx="1475">
                  <c:v>1.8027330411176929</c:v>
                </c:pt>
                <c:pt idx="1476">
                  <c:v>3.5616509501170728</c:v>
                </c:pt>
                <c:pt idx="1477">
                  <c:v>2.3227201694826958</c:v>
                </c:pt>
                <c:pt idx="1478">
                  <c:v>2.3873244471807142</c:v>
                </c:pt>
                <c:pt idx="1479">
                  <c:v>2.8837398419875111</c:v>
                </c:pt>
                <c:pt idx="1480">
                  <c:v>1.7123731188134967</c:v>
                </c:pt>
                <c:pt idx="1481">
                  <c:v>2.0358397533464463</c:v>
                </c:pt>
                <c:pt idx="1482">
                  <c:v>5.0258469305081466</c:v>
                </c:pt>
                <c:pt idx="1483">
                  <c:v>5.9437505385875227</c:v>
                </c:pt>
                <c:pt idx="1484">
                  <c:v>6.1895777331114878</c:v>
                </c:pt>
                <c:pt idx="1485">
                  <c:v>4.0846686777397485</c:v>
                </c:pt>
                <c:pt idx="1486">
                  <c:v>2.2520398089098972</c:v>
                </c:pt>
                <c:pt idx="1487">
                  <c:v>4.2290762070990811</c:v>
                </c:pt>
                <c:pt idx="1488">
                  <c:v>6.0570573891727628</c:v>
                </c:pt>
                <c:pt idx="1489">
                  <c:v>2.771857675478488</c:v>
                </c:pt>
                <c:pt idx="1490">
                  <c:v>2.4137707550807286</c:v>
                </c:pt>
                <c:pt idx="1491">
                  <c:v>2.1049082222960176</c:v>
                </c:pt>
                <c:pt idx="1492">
                  <c:v>2.1253995925461062</c:v>
                </c:pt>
                <c:pt idx="1493">
                  <c:v>2.9675908538733569</c:v>
                </c:pt>
                <c:pt idx="1494">
                  <c:v>2.7778954388869472</c:v>
                </c:pt>
                <c:pt idx="1495">
                  <c:v>4.5296004187326293</c:v>
                </c:pt>
                <c:pt idx="1496">
                  <c:v>1.4070920200815851</c:v>
                </c:pt>
                <c:pt idx="1497">
                  <c:v>2.712535639007073</c:v>
                </c:pt>
                <c:pt idx="1498">
                  <c:v>1.3119376388765676</c:v>
                </c:pt>
                <c:pt idx="1499">
                  <c:v>1.6886953639725788</c:v>
                </c:pt>
                <c:pt idx="1500">
                  <c:v>6.6511707708060941</c:v>
                </c:pt>
                <c:pt idx="1501">
                  <c:v>1.5372872220641995</c:v>
                </c:pt>
                <c:pt idx="1502">
                  <c:v>1.6291056851832197</c:v>
                </c:pt>
                <c:pt idx="1503">
                  <c:v>2.0852278751744198</c:v>
                </c:pt>
                <c:pt idx="1504">
                  <c:v>2.2492472088732605</c:v>
                </c:pt>
                <c:pt idx="1505">
                  <c:v>2.8067879849231274</c:v>
                </c:pt>
                <c:pt idx="1506">
                  <c:v>7.3436373507617914</c:v>
                </c:pt>
                <c:pt idx="1507">
                  <c:v>2.2581471201945607</c:v>
                </c:pt>
                <c:pt idx="1508">
                  <c:v>2.1424792525787342</c:v>
                </c:pt>
                <c:pt idx="1509">
                  <c:v>2.5285704333267143</c:v>
                </c:pt>
                <c:pt idx="1510">
                  <c:v>1.7530482584766629</c:v>
                </c:pt>
                <c:pt idx="1511">
                  <c:v>2.6196232367649444</c:v>
                </c:pt>
                <c:pt idx="1512">
                  <c:v>1.5091664357474683</c:v>
                </c:pt>
                <c:pt idx="1513">
                  <c:v>1.5547240613290125</c:v>
                </c:pt>
                <c:pt idx="1514">
                  <c:v>1.7064781100166824</c:v>
                </c:pt>
                <c:pt idx="1515">
                  <c:v>3.3512354831871152</c:v>
                </c:pt>
                <c:pt idx="1516">
                  <c:v>2.3252250614432199</c:v>
                </c:pt>
                <c:pt idx="1517">
                  <c:v>5.761043027523816</c:v>
                </c:pt>
                <c:pt idx="1518">
                  <c:v>3.3092841248603273</c:v>
                </c:pt>
                <c:pt idx="1519">
                  <c:v>2.3263568788373306</c:v>
                </c:pt>
                <c:pt idx="1520">
                  <c:v>1.9196890168676071</c:v>
                </c:pt>
                <c:pt idx="1521">
                  <c:v>2.6486533608350014</c:v>
                </c:pt>
                <c:pt idx="1522">
                  <c:v>1.5992775732789715</c:v>
                </c:pt>
                <c:pt idx="1523">
                  <c:v>1.4087489868152101</c:v>
                </c:pt>
                <c:pt idx="1524">
                  <c:v>1.3986217698287045</c:v>
                </c:pt>
                <c:pt idx="1525">
                  <c:v>2.1604685795244998</c:v>
                </c:pt>
                <c:pt idx="1526">
                  <c:v>1.7700011753486502</c:v>
                </c:pt>
                <c:pt idx="1527">
                  <c:v>2.8576630623260404</c:v>
                </c:pt>
                <c:pt idx="1528">
                  <c:v>2.4933400829740457</c:v>
                </c:pt>
                <c:pt idx="1529">
                  <c:v>2.3522787450489173</c:v>
                </c:pt>
                <c:pt idx="1530">
                  <c:v>2.2060153558458149</c:v>
                </c:pt>
                <c:pt idx="1531">
                  <c:v>2.5160198988638647</c:v>
                </c:pt>
                <c:pt idx="1532">
                  <c:v>1.4006574643401519</c:v>
                </c:pt>
                <c:pt idx="1533">
                  <c:v>3.7563577277241049</c:v>
                </c:pt>
                <c:pt idx="1534">
                  <c:v>2.5537022286366478</c:v>
                </c:pt>
                <c:pt idx="1535">
                  <c:v>3.282703679637212</c:v>
                </c:pt>
                <c:pt idx="1536">
                  <c:v>3.2927962736451128</c:v>
                </c:pt>
                <c:pt idx="1537">
                  <c:v>1.5347261501499072</c:v>
                </c:pt>
                <c:pt idx="1538">
                  <c:v>1.494992149920727</c:v>
                </c:pt>
                <c:pt idx="1539">
                  <c:v>2.8161915036277048</c:v>
                </c:pt>
                <c:pt idx="1540">
                  <c:v>5.1418695833692727</c:v>
                </c:pt>
                <c:pt idx="1541">
                  <c:v>1.306663521606009</c:v>
                </c:pt>
                <c:pt idx="1542">
                  <c:v>1.6085756703359197</c:v>
                </c:pt>
                <c:pt idx="1543">
                  <c:v>1.4678542550440863</c:v>
                </c:pt>
                <c:pt idx="1544">
                  <c:v>4.2125994691692927</c:v>
                </c:pt>
                <c:pt idx="1545">
                  <c:v>2.4208648907198085</c:v>
                </c:pt>
                <c:pt idx="1546">
                  <c:v>4.3608188298498058</c:v>
                </c:pt>
                <c:pt idx="1547">
                  <c:v>1.6081256000778423</c:v>
                </c:pt>
                <c:pt idx="1548">
                  <c:v>2.2380313505649947</c:v>
                </c:pt>
                <c:pt idx="1549">
                  <c:v>2.4637995047573069</c:v>
                </c:pt>
                <c:pt idx="1550">
                  <c:v>4.6419713114909618</c:v>
                </c:pt>
                <c:pt idx="1551">
                  <c:v>4.3430704841473737</c:v>
                </c:pt>
                <c:pt idx="1552">
                  <c:v>2.0161841846023689</c:v>
                </c:pt>
                <c:pt idx="1553">
                  <c:v>4.3780347357328937</c:v>
                </c:pt>
                <c:pt idx="1554">
                  <c:v>1.4365428609755411</c:v>
                </c:pt>
                <c:pt idx="1555">
                  <c:v>1.6346765603577631</c:v>
                </c:pt>
                <c:pt idx="1556">
                  <c:v>4.2784105408236632</c:v>
                </c:pt>
                <c:pt idx="1557">
                  <c:v>1.7104217245991424</c:v>
                </c:pt>
                <c:pt idx="1558">
                  <c:v>1.9459934345343461</c:v>
                </c:pt>
                <c:pt idx="1559">
                  <c:v>3.6340051704647247</c:v>
                </c:pt>
                <c:pt idx="1560">
                  <c:v>2.8923750731782429</c:v>
                </c:pt>
                <c:pt idx="1561">
                  <c:v>1.9056397364541822</c:v>
                </c:pt>
                <c:pt idx="1562">
                  <c:v>2.2981352268062869</c:v>
                </c:pt>
                <c:pt idx="1563">
                  <c:v>1.3671106097081431</c:v>
                </c:pt>
                <c:pt idx="1564">
                  <c:v>4.9351296225345243</c:v>
                </c:pt>
                <c:pt idx="1565">
                  <c:v>3.783937159907075</c:v>
                </c:pt>
                <c:pt idx="1566">
                  <c:v>6.5357203144507094</c:v>
                </c:pt>
                <c:pt idx="1567">
                  <c:v>1.4116757096246086</c:v>
                </c:pt>
                <c:pt idx="1568">
                  <c:v>3.0392931942258139</c:v>
                </c:pt>
                <c:pt idx="1569">
                  <c:v>3.1434545975607602</c:v>
                </c:pt>
                <c:pt idx="1570">
                  <c:v>2.3875253255597979</c:v>
                </c:pt>
                <c:pt idx="1571">
                  <c:v>2.5313513180746723</c:v>
                </c:pt>
                <c:pt idx="1572">
                  <c:v>5.525017913343107</c:v>
                </c:pt>
                <c:pt idx="1573">
                  <c:v>1.9881252033386758</c:v>
                </c:pt>
                <c:pt idx="1574">
                  <c:v>3.3948441983109023</c:v>
                </c:pt>
                <c:pt idx="1575">
                  <c:v>5.6040333866795429</c:v>
                </c:pt>
                <c:pt idx="1576">
                  <c:v>2.6590869352980833</c:v>
                </c:pt>
                <c:pt idx="1577">
                  <c:v>2.2024546817127386</c:v>
                </c:pt>
                <c:pt idx="1578">
                  <c:v>1.6304710647100182</c:v>
                </c:pt>
                <c:pt idx="1579">
                  <c:v>2.1750327355831982</c:v>
                </c:pt>
                <c:pt idx="1580">
                  <c:v>4.2955282779798729</c:v>
                </c:pt>
                <c:pt idx="1581">
                  <c:v>1.882543589745058</c:v>
                </c:pt>
                <c:pt idx="1582">
                  <c:v>2.6865867952400442</c:v>
                </c:pt>
                <c:pt idx="1583">
                  <c:v>1.7412461246588524</c:v>
                </c:pt>
                <c:pt idx="1584">
                  <c:v>2.5994111597908978</c:v>
                </c:pt>
                <c:pt idx="1585">
                  <c:v>1.7180937978939459</c:v>
                </c:pt>
                <c:pt idx="1586">
                  <c:v>2.0010474481154703</c:v>
                </c:pt>
                <c:pt idx="1587">
                  <c:v>2.199479497429083</c:v>
                </c:pt>
                <c:pt idx="1588">
                  <c:v>4.9579473106726253</c:v>
                </c:pt>
                <c:pt idx="1589">
                  <c:v>4.8725277378671432</c:v>
                </c:pt>
                <c:pt idx="1590">
                  <c:v>1.8312989095037775</c:v>
                </c:pt>
                <c:pt idx="1591">
                  <c:v>1.9086894624567321</c:v>
                </c:pt>
                <c:pt idx="1592">
                  <c:v>2.1155295641419021</c:v>
                </c:pt>
                <c:pt idx="1593">
                  <c:v>2.2803175289703135</c:v>
                </c:pt>
                <c:pt idx="1594">
                  <c:v>1.6150541713809921</c:v>
                </c:pt>
                <c:pt idx="1595">
                  <c:v>1.3635771195328477</c:v>
                </c:pt>
                <c:pt idx="1596">
                  <c:v>2.1066729406661837</c:v>
                </c:pt>
                <c:pt idx="1597">
                  <c:v>2.1331980223200717</c:v>
                </c:pt>
                <c:pt idx="1598">
                  <c:v>5.1634734266978768</c:v>
                </c:pt>
                <c:pt idx="1599">
                  <c:v>3.0950062649615599</c:v>
                </c:pt>
                <c:pt idx="1600">
                  <c:v>2.3812556337322945</c:v>
                </c:pt>
                <c:pt idx="1601">
                  <c:v>2.6453460337405006</c:v>
                </c:pt>
                <c:pt idx="1602">
                  <c:v>3.6420714080684098</c:v>
                </c:pt>
                <c:pt idx="1603">
                  <c:v>1.7160818553878352</c:v>
                </c:pt>
                <c:pt idx="1604">
                  <c:v>3.1537101225506734</c:v>
                </c:pt>
                <c:pt idx="1605">
                  <c:v>2.8158119063802922</c:v>
                </c:pt>
                <c:pt idx="1606">
                  <c:v>2.0230538618974236</c:v>
                </c:pt>
                <c:pt idx="1607">
                  <c:v>3.485949145112746</c:v>
                </c:pt>
                <c:pt idx="1608">
                  <c:v>1.5817521676801107</c:v>
                </c:pt>
                <c:pt idx="1609">
                  <c:v>1.7093098075797462</c:v>
                </c:pt>
                <c:pt idx="1610">
                  <c:v>2.4016996619630473</c:v>
                </c:pt>
                <c:pt idx="1611">
                  <c:v>1.6271277303418752</c:v>
                </c:pt>
                <c:pt idx="1612">
                  <c:v>2.1266662576122215</c:v>
                </c:pt>
                <c:pt idx="1613">
                  <c:v>2.7050588751539268</c:v>
                </c:pt>
                <c:pt idx="1614">
                  <c:v>2.6441514501567696</c:v>
                </c:pt>
                <c:pt idx="1615">
                  <c:v>1.413152117338399</c:v>
                </c:pt>
                <c:pt idx="1616">
                  <c:v>7.4277583903402027</c:v>
                </c:pt>
                <c:pt idx="1617">
                  <c:v>4.4003760374066747</c:v>
                </c:pt>
                <c:pt idx="1618">
                  <c:v>3.2273990878019063</c:v>
                </c:pt>
                <c:pt idx="1619">
                  <c:v>1.7527671487086163</c:v>
                </c:pt>
                <c:pt idx="1620">
                  <c:v>1.463168715712706</c:v>
                </c:pt>
                <c:pt idx="1621">
                  <c:v>2.4168970058326935</c:v>
                </c:pt>
                <c:pt idx="1622">
                  <c:v>1.4301964803480944</c:v>
                </c:pt>
                <c:pt idx="1623">
                  <c:v>3.8044723076479752</c:v>
                </c:pt>
                <c:pt idx="1624">
                  <c:v>4.4449941374675239</c:v>
                </c:pt>
                <c:pt idx="1625">
                  <c:v>1.3753304167601523</c:v>
                </c:pt>
                <c:pt idx="1626">
                  <c:v>3.5195942729938507</c:v>
                </c:pt>
                <c:pt idx="1627">
                  <c:v>1.389220963568353</c:v>
                </c:pt>
                <c:pt idx="1628">
                  <c:v>2.7687306843949795</c:v>
                </c:pt>
                <c:pt idx="1629">
                  <c:v>2.7952004874996597</c:v>
                </c:pt>
                <c:pt idx="1630">
                  <c:v>1.3123679285459262</c:v>
                </c:pt>
                <c:pt idx="1631">
                  <c:v>1.3494181213936896</c:v>
                </c:pt>
                <c:pt idx="1632">
                  <c:v>5.120228430915609</c:v>
                </c:pt>
                <c:pt idx="1633">
                  <c:v>1.3376984474924511</c:v>
                </c:pt>
                <c:pt idx="1634">
                  <c:v>3.8954803786292835</c:v>
                </c:pt>
                <c:pt idx="1635">
                  <c:v>7.9957953277766531</c:v>
                </c:pt>
                <c:pt idx="1636">
                  <c:v>1.7749120819096087</c:v>
                </c:pt>
                <c:pt idx="1637">
                  <c:v>2.2139170104772861</c:v>
                </c:pt>
                <c:pt idx="1638">
                  <c:v>2.3962994511697575</c:v>
                </c:pt>
                <c:pt idx="1639">
                  <c:v>1.8459412448334276</c:v>
                </c:pt>
                <c:pt idx="1640">
                  <c:v>2.2404701388030959</c:v>
                </c:pt>
                <c:pt idx="1641">
                  <c:v>1.7265868346016802</c:v>
                </c:pt>
                <c:pt idx="1642">
                  <c:v>1.3521535403447276</c:v>
                </c:pt>
                <c:pt idx="1643">
                  <c:v>1.9714299993754276</c:v>
                </c:pt>
                <c:pt idx="1644">
                  <c:v>3.2595662980162348</c:v>
                </c:pt>
                <c:pt idx="1645">
                  <c:v>1.5997947086142792</c:v>
                </c:pt>
                <c:pt idx="1646">
                  <c:v>2.4027820422024337</c:v>
                </c:pt>
                <c:pt idx="1647">
                  <c:v>2.9861937258859284</c:v>
                </c:pt>
                <c:pt idx="1648">
                  <c:v>5.3076505836268311</c:v>
                </c:pt>
                <c:pt idx="1649">
                  <c:v>2.0195085791026424</c:v>
                </c:pt>
                <c:pt idx="1650">
                  <c:v>1.3363923540031173</c:v>
                </c:pt>
                <c:pt idx="1651">
                  <c:v>1.4358659970615748</c:v>
                </c:pt>
                <c:pt idx="1652">
                  <c:v>5.3460873838433471</c:v>
                </c:pt>
                <c:pt idx="1653">
                  <c:v>3.0770615036314699</c:v>
                </c:pt>
                <c:pt idx="1654">
                  <c:v>2.3848999625337921</c:v>
                </c:pt>
                <c:pt idx="1655">
                  <c:v>4.9462220232326901</c:v>
                </c:pt>
                <c:pt idx="1656">
                  <c:v>1.6382396911632151</c:v>
                </c:pt>
                <c:pt idx="1657">
                  <c:v>1.6916488006131642</c:v>
                </c:pt>
                <c:pt idx="1658">
                  <c:v>2.1345543156991011</c:v>
                </c:pt>
                <c:pt idx="1659">
                  <c:v>1.4062832907808149</c:v>
                </c:pt>
                <c:pt idx="1660">
                  <c:v>1.9604280050746608</c:v>
                </c:pt>
                <c:pt idx="1661">
                  <c:v>1.4919512496692746</c:v>
                </c:pt>
                <c:pt idx="1662">
                  <c:v>2.8053672894407264</c:v>
                </c:pt>
                <c:pt idx="1663">
                  <c:v>1.5513799029355617</c:v>
                </c:pt>
                <c:pt idx="1664">
                  <c:v>2.638608620134351</c:v>
                </c:pt>
                <c:pt idx="1665">
                  <c:v>3.6627620351215042</c:v>
                </c:pt>
                <c:pt idx="1666">
                  <c:v>2.357793402279178</c:v>
                </c:pt>
                <c:pt idx="1667">
                  <c:v>2.8455465649018072</c:v>
                </c:pt>
                <c:pt idx="1668">
                  <c:v>2.1860993135807902</c:v>
                </c:pt>
                <c:pt idx="1669">
                  <c:v>3.8408340671043049</c:v>
                </c:pt>
                <c:pt idx="1670">
                  <c:v>1.4424725225729977</c:v>
                </c:pt>
                <c:pt idx="1671">
                  <c:v>1.6853374315424452</c:v>
                </c:pt>
                <c:pt idx="1672">
                  <c:v>2.3134026469220563</c:v>
                </c:pt>
                <c:pt idx="1673">
                  <c:v>5.3481597207963594</c:v>
                </c:pt>
                <c:pt idx="1674">
                  <c:v>1.6828836514663366</c:v>
                </c:pt>
                <c:pt idx="1675">
                  <c:v>4.4509371369995154</c:v>
                </c:pt>
                <c:pt idx="1676">
                  <c:v>1.6745359054165028</c:v>
                </c:pt>
                <c:pt idx="1677">
                  <c:v>2.4802414857412995</c:v>
                </c:pt>
                <c:pt idx="1678">
                  <c:v>2.4056945940704946</c:v>
                </c:pt>
                <c:pt idx="1679">
                  <c:v>2.4437211540039621</c:v>
                </c:pt>
                <c:pt idx="1680">
                  <c:v>2.4035274829215543</c:v>
                </c:pt>
                <c:pt idx="1681">
                  <c:v>3.4790978472868588</c:v>
                </c:pt>
                <c:pt idx="1682">
                  <c:v>1.8467261861430833</c:v>
                </c:pt>
                <c:pt idx="1683">
                  <c:v>1.9836812609134622</c:v>
                </c:pt>
                <c:pt idx="1684">
                  <c:v>2.3352657291668111</c:v>
                </c:pt>
                <c:pt idx="1685">
                  <c:v>2.7337403602832788</c:v>
                </c:pt>
                <c:pt idx="1686">
                  <c:v>2.0752938289928502</c:v>
                </c:pt>
                <c:pt idx="1687">
                  <c:v>1.8481712774040588</c:v>
                </c:pt>
                <c:pt idx="1688">
                  <c:v>2.3460338407321024</c:v>
                </c:pt>
                <c:pt idx="1689">
                  <c:v>2.9349861573081215</c:v>
                </c:pt>
                <c:pt idx="1690">
                  <c:v>1.8443212153857922</c:v>
                </c:pt>
                <c:pt idx="1691">
                  <c:v>1.5697884318128537</c:v>
                </c:pt>
                <c:pt idx="1692">
                  <c:v>2.3046960327058281</c:v>
                </c:pt>
                <c:pt idx="1693">
                  <c:v>1.4352715558439657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456-4B42-ACA1-8925179D2540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'CTL-FTD4'!$A$1696:$A$6714</c:f>
              <c:numCache>
                <c:formatCode>General</c:formatCode>
                <c:ptCount val="5019"/>
                <c:pt idx="0">
                  <c:v>0.90363316852670295</c:v>
                </c:pt>
                <c:pt idx="1">
                  <c:v>0.45728826340412398</c:v>
                </c:pt>
                <c:pt idx="2">
                  <c:v>0.32676670236233502</c:v>
                </c:pt>
                <c:pt idx="3">
                  <c:v>0.27507321837967302</c:v>
                </c:pt>
                <c:pt idx="4">
                  <c:v>0.78116184843585001</c:v>
                </c:pt>
                <c:pt idx="5">
                  <c:v>0.64888707295929504</c:v>
                </c:pt>
                <c:pt idx="6">
                  <c:v>0.63187691094729903</c:v>
                </c:pt>
                <c:pt idx="7">
                  <c:v>0.51199749879307099</c:v>
                </c:pt>
                <c:pt idx="8">
                  <c:v>0.46123784672683699</c:v>
                </c:pt>
                <c:pt idx="9">
                  <c:v>0.57762431165106198</c:v>
                </c:pt>
                <c:pt idx="10">
                  <c:v>0.76356308872567502</c:v>
                </c:pt>
                <c:pt idx="11">
                  <c:v>0.49412222140729101</c:v>
                </c:pt>
                <c:pt idx="12">
                  <c:v>1.0975484219320699</c:v>
                </c:pt>
                <c:pt idx="13">
                  <c:v>0.84545120667482798</c:v>
                </c:pt>
                <c:pt idx="14">
                  <c:v>1.05012444026642</c:v>
                </c:pt>
                <c:pt idx="15">
                  <c:v>-0.62231216386400601</c:v>
                </c:pt>
                <c:pt idx="16">
                  <c:v>0.63059535910879405</c:v>
                </c:pt>
                <c:pt idx="17">
                  <c:v>0.80494726840915098</c:v>
                </c:pt>
                <c:pt idx="18">
                  <c:v>0.466382272797635</c:v>
                </c:pt>
                <c:pt idx="19">
                  <c:v>0.29173332522258599</c:v>
                </c:pt>
                <c:pt idx="20">
                  <c:v>0.41028096864371799</c:v>
                </c:pt>
                <c:pt idx="21">
                  <c:v>0.48506202295103101</c:v>
                </c:pt>
                <c:pt idx="22">
                  <c:v>0.60112812019591</c:v>
                </c:pt>
                <c:pt idx="23">
                  <c:v>0.53719467488443295</c:v>
                </c:pt>
                <c:pt idx="24">
                  <c:v>0.77498889872500998</c:v>
                </c:pt>
                <c:pt idx="25">
                  <c:v>0.38485592628920001</c:v>
                </c:pt>
                <c:pt idx="26">
                  <c:v>0.31159852209143901</c:v>
                </c:pt>
                <c:pt idx="27">
                  <c:v>0.67045595376229605</c:v>
                </c:pt>
                <c:pt idx="28">
                  <c:v>0.61570414019268904</c:v>
                </c:pt>
                <c:pt idx="29">
                  <c:v>0.78195986276360196</c:v>
                </c:pt>
                <c:pt idx="30">
                  <c:v>0.60921703674253302</c:v>
                </c:pt>
                <c:pt idx="31">
                  <c:v>0.41218581476427701</c:v>
                </c:pt>
                <c:pt idx="32">
                  <c:v>0.61231169909369598</c:v>
                </c:pt>
                <c:pt idx="33">
                  <c:v>0.31712713371708201</c:v>
                </c:pt>
                <c:pt idx="34">
                  <c:v>0.60980338871783302</c:v>
                </c:pt>
                <c:pt idx="35">
                  <c:v>-0.112971008378336</c:v>
                </c:pt>
                <c:pt idx="36">
                  <c:v>0.116147602002648</c:v>
                </c:pt>
                <c:pt idx="37">
                  <c:v>0.239964518052384</c:v>
                </c:pt>
                <c:pt idx="38">
                  <c:v>0.17782672836612001</c:v>
                </c:pt>
                <c:pt idx="39">
                  <c:v>8.8621701517044293E-2</c:v>
                </c:pt>
                <c:pt idx="40">
                  <c:v>0.24060934442329099</c:v>
                </c:pt>
                <c:pt idx="41">
                  <c:v>0.365955247930287</c:v>
                </c:pt>
                <c:pt idx="42">
                  <c:v>0.31411481210527098</c:v>
                </c:pt>
                <c:pt idx="43">
                  <c:v>-0.41683202906464101</c:v>
                </c:pt>
                <c:pt idx="44">
                  <c:v>0.63664755144614604</c:v>
                </c:pt>
                <c:pt idx="45">
                  <c:v>0.22165087462204699</c:v>
                </c:pt>
                <c:pt idx="46">
                  <c:v>0.62431868172685501</c:v>
                </c:pt>
                <c:pt idx="47">
                  <c:v>0.217124069838976</c:v>
                </c:pt>
                <c:pt idx="48">
                  <c:v>0.53408419180640698</c:v>
                </c:pt>
                <c:pt idx="49">
                  <c:v>0.54437625198693196</c:v>
                </c:pt>
                <c:pt idx="50">
                  <c:v>-4.9041855950934903E-2</c:v>
                </c:pt>
                <c:pt idx="51">
                  <c:v>-5.9106904883774E-2</c:v>
                </c:pt>
                <c:pt idx="52">
                  <c:v>-5.8651132790602703E-2</c:v>
                </c:pt>
                <c:pt idx="53">
                  <c:v>0.249997306792825</c:v>
                </c:pt>
                <c:pt idx="54">
                  <c:v>3.26733147247271E-2</c:v>
                </c:pt>
                <c:pt idx="55">
                  <c:v>0.229705376639322</c:v>
                </c:pt>
                <c:pt idx="56">
                  <c:v>0.57440539489339804</c:v>
                </c:pt>
                <c:pt idx="57">
                  <c:v>0.14111095287044101</c:v>
                </c:pt>
                <c:pt idx="58">
                  <c:v>0.152427928781806</c:v>
                </c:pt>
                <c:pt idx="59">
                  <c:v>0.38178788376265699</c:v>
                </c:pt>
                <c:pt idx="60">
                  <c:v>-0.22828193420922899</c:v>
                </c:pt>
                <c:pt idx="61">
                  <c:v>0.29865091589305398</c:v>
                </c:pt>
                <c:pt idx="62">
                  <c:v>0.56491859437332304</c:v>
                </c:pt>
                <c:pt idx="63">
                  <c:v>0.42134068036041999</c:v>
                </c:pt>
                <c:pt idx="64">
                  <c:v>0.211907286229749</c:v>
                </c:pt>
                <c:pt idx="65">
                  <c:v>0.61597096348879998</c:v>
                </c:pt>
                <c:pt idx="66">
                  <c:v>0.39614716456210503</c:v>
                </c:pt>
                <c:pt idx="67">
                  <c:v>0.154000554478674</c:v>
                </c:pt>
                <c:pt idx="68">
                  <c:v>9.8260448450205706E-2</c:v>
                </c:pt>
                <c:pt idx="69">
                  <c:v>0.219463700612406</c:v>
                </c:pt>
                <c:pt idx="70">
                  <c:v>0.25560798723902001</c:v>
                </c:pt>
                <c:pt idx="71">
                  <c:v>0.237346371039932</c:v>
                </c:pt>
                <c:pt idx="72">
                  <c:v>0.34746105071046202</c:v>
                </c:pt>
                <c:pt idx="73">
                  <c:v>0.26890630400391002</c:v>
                </c:pt>
                <c:pt idx="74">
                  <c:v>0.31965088505461198</c:v>
                </c:pt>
                <c:pt idx="75">
                  <c:v>0.39760864100906401</c:v>
                </c:pt>
                <c:pt idx="76">
                  <c:v>0.47556826338772601</c:v>
                </c:pt>
                <c:pt idx="77">
                  <c:v>0.156921587896763</c:v>
                </c:pt>
                <c:pt idx="78">
                  <c:v>-3.8585442129469301E-2</c:v>
                </c:pt>
                <c:pt idx="79">
                  <c:v>0.349371140980058</c:v>
                </c:pt>
                <c:pt idx="80">
                  <c:v>0.45683285829678899</c:v>
                </c:pt>
                <c:pt idx="81">
                  <c:v>0.36963710114187198</c:v>
                </c:pt>
                <c:pt idx="82">
                  <c:v>0.26962502513296199</c:v>
                </c:pt>
                <c:pt idx="83">
                  <c:v>0.20579120030659501</c:v>
                </c:pt>
                <c:pt idx="84">
                  <c:v>0.101011258760002</c:v>
                </c:pt>
                <c:pt idx="85">
                  <c:v>0.14325122325829201</c:v>
                </c:pt>
                <c:pt idx="86">
                  <c:v>8.3341559623347494E-2</c:v>
                </c:pt>
                <c:pt idx="87">
                  <c:v>0.36561504035197601</c:v>
                </c:pt>
                <c:pt idx="88">
                  <c:v>8.3393220649723404E-2</c:v>
                </c:pt>
                <c:pt idx="89">
                  <c:v>0.13454909008455501</c:v>
                </c:pt>
                <c:pt idx="90">
                  <c:v>0.102213396419535</c:v>
                </c:pt>
                <c:pt idx="91">
                  <c:v>0.36602469096242901</c:v>
                </c:pt>
                <c:pt idx="92">
                  <c:v>0.148961636906949</c:v>
                </c:pt>
                <c:pt idx="93">
                  <c:v>0.25034849549449201</c:v>
                </c:pt>
                <c:pt idx="94">
                  <c:v>-0.132719511648732</c:v>
                </c:pt>
                <c:pt idx="95">
                  <c:v>8.2280866867121993E-2</c:v>
                </c:pt>
                <c:pt idx="96">
                  <c:v>0.22532804073875401</c:v>
                </c:pt>
                <c:pt idx="97">
                  <c:v>-7.8488245521249694E-2</c:v>
                </c:pt>
                <c:pt idx="98">
                  <c:v>0.27236381487725497</c:v>
                </c:pt>
                <c:pt idx="99">
                  <c:v>0.45642944702095101</c:v>
                </c:pt>
                <c:pt idx="100">
                  <c:v>-0.16629136524914001</c:v>
                </c:pt>
                <c:pt idx="101">
                  <c:v>0.29876688240482902</c:v>
                </c:pt>
                <c:pt idx="102">
                  <c:v>5.9059610430796099E-2</c:v>
                </c:pt>
                <c:pt idx="103">
                  <c:v>0.17599347558044401</c:v>
                </c:pt>
                <c:pt idx="104">
                  <c:v>-5.1890790807366499E-2</c:v>
                </c:pt>
                <c:pt idx="105">
                  <c:v>-0.11582036030296999</c:v>
                </c:pt>
                <c:pt idx="106">
                  <c:v>9.9326904198777707E-3</c:v>
                </c:pt>
                <c:pt idx="107">
                  <c:v>0.73087359124023499</c:v>
                </c:pt>
                <c:pt idx="108">
                  <c:v>0.14751659472030701</c:v>
                </c:pt>
                <c:pt idx="109">
                  <c:v>-0.18126288267235899</c:v>
                </c:pt>
                <c:pt idx="110">
                  <c:v>0.56017698948658201</c:v>
                </c:pt>
                <c:pt idx="111">
                  <c:v>0.106131850380242</c:v>
                </c:pt>
                <c:pt idx="112">
                  <c:v>0.445784643167082</c:v>
                </c:pt>
                <c:pt idx="113">
                  <c:v>0.36631161062421203</c:v>
                </c:pt>
                <c:pt idx="114">
                  <c:v>0.322310839723005</c:v>
                </c:pt>
                <c:pt idx="115">
                  <c:v>-5.40644661779996E-2</c:v>
                </c:pt>
                <c:pt idx="116">
                  <c:v>-0.207342331679262</c:v>
                </c:pt>
                <c:pt idx="117">
                  <c:v>-5.4648645809334297E-2</c:v>
                </c:pt>
                <c:pt idx="118">
                  <c:v>0.27728178896093197</c:v>
                </c:pt>
                <c:pt idx="119">
                  <c:v>-0.37175431201307901</c:v>
                </c:pt>
                <c:pt idx="120">
                  <c:v>0.185180296444591</c:v>
                </c:pt>
                <c:pt idx="121">
                  <c:v>0.16807013197595799</c:v>
                </c:pt>
                <c:pt idx="122">
                  <c:v>0.28947623621731899</c:v>
                </c:pt>
                <c:pt idx="123">
                  <c:v>0.160703201145942</c:v>
                </c:pt>
                <c:pt idx="124">
                  <c:v>9.8931962417542402E-2</c:v>
                </c:pt>
                <c:pt idx="125">
                  <c:v>0.49159751478570801</c:v>
                </c:pt>
                <c:pt idx="126">
                  <c:v>-0.29346070087745002</c:v>
                </c:pt>
                <c:pt idx="127">
                  <c:v>-7.1171417022970499E-3</c:v>
                </c:pt>
                <c:pt idx="128">
                  <c:v>-3.27621870602188E-2</c:v>
                </c:pt>
                <c:pt idx="129">
                  <c:v>-2.7354978103530499E-2</c:v>
                </c:pt>
                <c:pt idx="130">
                  <c:v>7.2692488161564497E-2</c:v>
                </c:pt>
                <c:pt idx="131">
                  <c:v>-0.13762034411876101</c:v>
                </c:pt>
                <c:pt idx="132">
                  <c:v>-1.28396659821099E-2</c:v>
                </c:pt>
                <c:pt idx="133">
                  <c:v>-5.6158141221866097E-2</c:v>
                </c:pt>
                <c:pt idx="134">
                  <c:v>0.49454422181448099</c:v>
                </c:pt>
                <c:pt idx="135">
                  <c:v>0.197758417902619</c:v>
                </c:pt>
                <c:pt idx="136">
                  <c:v>-0.40800477758328202</c:v>
                </c:pt>
                <c:pt idx="137">
                  <c:v>0.51677063523611699</c:v>
                </c:pt>
                <c:pt idx="138">
                  <c:v>-0.190060651024653</c:v>
                </c:pt>
                <c:pt idx="139">
                  <c:v>0.18042166014279401</c:v>
                </c:pt>
                <c:pt idx="140">
                  <c:v>5.6208298299949E-2</c:v>
                </c:pt>
                <c:pt idx="141">
                  <c:v>0.24334092139956701</c:v>
                </c:pt>
                <c:pt idx="142">
                  <c:v>8.8727333731689798E-2</c:v>
                </c:pt>
                <c:pt idx="143">
                  <c:v>3.9603077873127099E-2</c:v>
                </c:pt>
                <c:pt idx="144">
                  <c:v>-0.16358273827669201</c:v>
                </c:pt>
                <c:pt idx="145">
                  <c:v>0.109966879898955</c:v>
                </c:pt>
                <c:pt idx="146">
                  <c:v>-0.12934450138912401</c:v>
                </c:pt>
                <c:pt idx="147">
                  <c:v>0.29577892775960202</c:v>
                </c:pt>
                <c:pt idx="148">
                  <c:v>0.39909492567989002</c:v>
                </c:pt>
                <c:pt idx="149">
                  <c:v>-0.114530652319492</c:v>
                </c:pt>
                <c:pt idx="150">
                  <c:v>-0.37413769541295</c:v>
                </c:pt>
                <c:pt idx="151">
                  <c:v>0.27010720814301697</c:v>
                </c:pt>
                <c:pt idx="152">
                  <c:v>0.44162312157142702</c:v>
                </c:pt>
                <c:pt idx="153">
                  <c:v>8.0283430848097304E-2</c:v>
                </c:pt>
                <c:pt idx="154">
                  <c:v>-2.2462848247330998E-3</c:v>
                </c:pt>
                <c:pt idx="155">
                  <c:v>-9.2117228340471896E-2</c:v>
                </c:pt>
                <c:pt idx="156">
                  <c:v>0.26780165809040202</c:v>
                </c:pt>
                <c:pt idx="157">
                  <c:v>0.57678629152573202</c:v>
                </c:pt>
                <c:pt idx="158">
                  <c:v>0.23175525543245501</c:v>
                </c:pt>
                <c:pt idx="159">
                  <c:v>0.16533822557651701</c:v>
                </c:pt>
                <c:pt idx="160">
                  <c:v>-8.2818106257741803E-2</c:v>
                </c:pt>
                <c:pt idx="161">
                  <c:v>0.135027654746535</c:v>
                </c:pt>
                <c:pt idx="162">
                  <c:v>0.33868174136051199</c:v>
                </c:pt>
                <c:pt idx="163">
                  <c:v>-7.1657741868543595E-2</c:v>
                </c:pt>
                <c:pt idx="164">
                  <c:v>0.38714226778509198</c:v>
                </c:pt>
                <c:pt idx="165">
                  <c:v>-2.9902985793103E-2</c:v>
                </c:pt>
                <c:pt idx="166">
                  <c:v>-0.13601284031001401</c:v>
                </c:pt>
                <c:pt idx="167">
                  <c:v>-0.23098185553790301</c:v>
                </c:pt>
                <c:pt idx="168">
                  <c:v>0.35946820315894401</c:v>
                </c:pt>
                <c:pt idx="169">
                  <c:v>0.144778400312364</c:v>
                </c:pt>
                <c:pt idx="170">
                  <c:v>6.4848512506277906E-2</c:v>
                </c:pt>
                <c:pt idx="171">
                  <c:v>3.6593994008963002E-2</c:v>
                </c:pt>
                <c:pt idx="172">
                  <c:v>0.148199205450362</c:v>
                </c:pt>
                <c:pt idx="173">
                  <c:v>8.0998156139129293E-2</c:v>
                </c:pt>
                <c:pt idx="174">
                  <c:v>0.46150836069082801</c:v>
                </c:pt>
                <c:pt idx="175">
                  <c:v>0.243446445420505</c:v>
                </c:pt>
                <c:pt idx="176">
                  <c:v>-3.9489518288785802E-2</c:v>
                </c:pt>
                <c:pt idx="177">
                  <c:v>0.52651180014110699</c:v>
                </c:pt>
                <c:pt idx="178">
                  <c:v>-7.9488393596509593E-3</c:v>
                </c:pt>
                <c:pt idx="179">
                  <c:v>-0.246427503401214</c:v>
                </c:pt>
                <c:pt idx="180">
                  <c:v>3.5123941279399801E-2</c:v>
                </c:pt>
                <c:pt idx="181">
                  <c:v>0.53841643914367099</c:v>
                </c:pt>
                <c:pt idx="182">
                  <c:v>0.33287958615434998</c:v>
                </c:pt>
                <c:pt idx="183">
                  <c:v>0.14589964583779599</c:v>
                </c:pt>
                <c:pt idx="184">
                  <c:v>-1.9195535068471999E-2</c:v>
                </c:pt>
                <c:pt idx="185">
                  <c:v>0.19486794395512499</c:v>
                </c:pt>
                <c:pt idx="186">
                  <c:v>0.37760001478173999</c:v>
                </c:pt>
                <c:pt idx="187">
                  <c:v>0.13275501953466601</c:v>
                </c:pt>
                <c:pt idx="188">
                  <c:v>0.39926573537233701</c:v>
                </c:pt>
                <c:pt idx="189">
                  <c:v>-0.30999726660993199</c:v>
                </c:pt>
                <c:pt idx="190">
                  <c:v>5.0560010661992998E-2</c:v>
                </c:pt>
                <c:pt idx="191">
                  <c:v>-3.7883818975879002E-2</c:v>
                </c:pt>
                <c:pt idx="192">
                  <c:v>-6.4772723555173606E-2</c:v>
                </c:pt>
                <c:pt idx="193">
                  <c:v>-8.1386551159733103E-2</c:v>
                </c:pt>
                <c:pt idx="194">
                  <c:v>0.47916447914082699</c:v>
                </c:pt>
                <c:pt idx="195">
                  <c:v>0.14659939019948401</c:v>
                </c:pt>
                <c:pt idx="196">
                  <c:v>6.6895013841421894E-2</c:v>
                </c:pt>
                <c:pt idx="197">
                  <c:v>-5.2143411223805301E-2</c:v>
                </c:pt>
                <c:pt idx="198">
                  <c:v>-0.20573038300185401</c:v>
                </c:pt>
                <c:pt idx="199">
                  <c:v>-0.144512993832694</c:v>
                </c:pt>
                <c:pt idx="200">
                  <c:v>0.102824122636471</c:v>
                </c:pt>
                <c:pt idx="201">
                  <c:v>0.416214898776196</c:v>
                </c:pt>
                <c:pt idx="202">
                  <c:v>0.14068801692865801</c:v>
                </c:pt>
                <c:pt idx="203">
                  <c:v>0.17348943303622799</c:v>
                </c:pt>
                <c:pt idx="204">
                  <c:v>0.136356493487027</c:v>
                </c:pt>
                <c:pt idx="205">
                  <c:v>-7.2764696764112499E-2</c:v>
                </c:pt>
                <c:pt idx="206">
                  <c:v>0.40263767094854302</c:v>
                </c:pt>
                <c:pt idx="207">
                  <c:v>-0.109684094738546</c:v>
                </c:pt>
                <c:pt idx="208">
                  <c:v>2.4014215127044401E-2</c:v>
                </c:pt>
                <c:pt idx="209">
                  <c:v>-0.18910377797396799</c:v>
                </c:pt>
                <c:pt idx="210">
                  <c:v>0.146925683113174</c:v>
                </c:pt>
                <c:pt idx="211">
                  <c:v>-7.7528070895610299E-2</c:v>
                </c:pt>
                <c:pt idx="212">
                  <c:v>4.0601594967881703E-3</c:v>
                </c:pt>
                <c:pt idx="213">
                  <c:v>7.15331310769107E-2</c:v>
                </c:pt>
                <c:pt idx="214">
                  <c:v>0.17725069747226199</c:v>
                </c:pt>
                <c:pt idx="215">
                  <c:v>-0.23968548678427401</c:v>
                </c:pt>
                <c:pt idx="216">
                  <c:v>0.20172847177283601</c:v>
                </c:pt>
                <c:pt idx="217">
                  <c:v>0.26399328188447102</c:v>
                </c:pt>
                <c:pt idx="218">
                  <c:v>0.110351416920196</c:v>
                </c:pt>
                <c:pt idx="219">
                  <c:v>0.21712878164562699</c:v>
                </c:pt>
                <c:pt idx="220">
                  <c:v>7.28225245106984E-2</c:v>
                </c:pt>
                <c:pt idx="221">
                  <c:v>-0.124328988860928</c:v>
                </c:pt>
                <c:pt idx="222">
                  <c:v>-2.04457643042932E-3</c:v>
                </c:pt>
                <c:pt idx="223">
                  <c:v>0.103217535363215</c:v>
                </c:pt>
                <c:pt idx="224">
                  <c:v>0.22995603504102299</c:v>
                </c:pt>
                <c:pt idx="225">
                  <c:v>-4.9583435372344602E-2</c:v>
                </c:pt>
                <c:pt idx="226">
                  <c:v>2.34511460602231E-2</c:v>
                </c:pt>
                <c:pt idx="227">
                  <c:v>-8.1225468114083405E-2</c:v>
                </c:pt>
                <c:pt idx="228">
                  <c:v>-8.0893213977294195E-2</c:v>
                </c:pt>
                <c:pt idx="229">
                  <c:v>0.127222017849737</c:v>
                </c:pt>
                <c:pt idx="230">
                  <c:v>-0.107920666357391</c:v>
                </c:pt>
                <c:pt idx="231">
                  <c:v>0.47943105362743399</c:v>
                </c:pt>
                <c:pt idx="232">
                  <c:v>0.691010456092084</c:v>
                </c:pt>
                <c:pt idx="233">
                  <c:v>-5.9031747514466403E-2</c:v>
                </c:pt>
                <c:pt idx="234">
                  <c:v>7.2389719252328203E-3</c:v>
                </c:pt>
                <c:pt idx="235">
                  <c:v>-0.13175282102565999</c:v>
                </c:pt>
                <c:pt idx="236">
                  <c:v>0.14928010100813599</c:v>
                </c:pt>
                <c:pt idx="237">
                  <c:v>-0.114657482481935</c:v>
                </c:pt>
                <c:pt idx="238">
                  <c:v>-2.2750199118839898E-2</c:v>
                </c:pt>
                <c:pt idx="239">
                  <c:v>0.54779422902358599</c:v>
                </c:pt>
                <c:pt idx="240">
                  <c:v>-0.19533258456307301</c:v>
                </c:pt>
                <c:pt idx="241">
                  <c:v>6.9958557805548993E-2</c:v>
                </c:pt>
                <c:pt idx="242">
                  <c:v>-9.6143410345655794E-2</c:v>
                </c:pt>
                <c:pt idx="243">
                  <c:v>0.27361844150577902</c:v>
                </c:pt>
                <c:pt idx="244">
                  <c:v>-2.6000588080909999E-2</c:v>
                </c:pt>
                <c:pt idx="245">
                  <c:v>-3.34513519497142E-2</c:v>
                </c:pt>
                <c:pt idx="246">
                  <c:v>7.3730959557745598E-2</c:v>
                </c:pt>
                <c:pt idx="247">
                  <c:v>5.2487385192195597E-2</c:v>
                </c:pt>
                <c:pt idx="248">
                  <c:v>-0.128461782259256</c:v>
                </c:pt>
                <c:pt idx="249">
                  <c:v>0.12578942772736201</c:v>
                </c:pt>
                <c:pt idx="250">
                  <c:v>0.35163129154183997</c:v>
                </c:pt>
                <c:pt idx="251">
                  <c:v>5.0052510219556402E-2</c:v>
                </c:pt>
                <c:pt idx="252">
                  <c:v>0.25575033618920401</c:v>
                </c:pt>
                <c:pt idx="253">
                  <c:v>-0.119225162251769</c:v>
                </c:pt>
                <c:pt idx="254">
                  <c:v>-0.17307138616728199</c:v>
                </c:pt>
                <c:pt idx="255">
                  <c:v>7.8490630452142399E-2</c:v>
                </c:pt>
                <c:pt idx="256">
                  <c:v>7.3061495085218198E-2</c:v>
                </c:pt>
                <c:pt idx="257">
                  <c:v>-9.6213673480210801E-2</c:v>
                </c:pt>
                <c:pt idx="258">
                  <c:v>1.04397246248871E-2</c:v>
                </c:pt>
                <c:pt idx="259">
                  <c:v>3.9387561083337602E-2</c:v>
                </c:pt>
                <c:pt idx="260">
                  <c:v>-0.32293098183923602</c:v>
                </c:pt>
                <c:pt idx="261">
                  <c:v>-7.8109566364914507E-2</c:v>
                </c:pt>
                <c:pt idx="262">
                  <c:v>9.4088024255647405E-3</c:v>
                </c:pt>
                <c:pt idx="263">
                  <c:v>0.27759045512781999</c:v>
                </c:pt>
                <c:pt idx="264">
                  <c:v>0.26401399392434299</c:v>
                </c:pt>
                <c:pt idx="265">
                  <c:v>-7.6653993304708096E-2</c:v>
                </c:pt>
                <c:pt idx="266">
                  <c:v>0.23412112247709899</c:v>
                </c:pt>
                <c:pt idx="267">
                  <c:v>2.6248765809879299E-2</c:v>
                </c:pt>
                <c:pt idx="268">
                  <c:v>-2.3031743799187199E-2</c:v>
                </c:pt>
                <c:pt idx="269">
                  <c:v>-0.27807986755946801</c:v>
                </c:pt>
                <c:pt idx="270">
                  <c:v>2.8646845138125002E-2</c:v>
                </c:pt>
                <c:pt idx="271">
                  <c:v>-0.20287587079583699</c:v>
                </c:pt>
                <c:pt idx="272">
                  <c:v>5.9122399634698099E-2</c:v>
                </c:pt>
                <c:pt idx="273">
                  <c:v>5.0158034191851698E-2</c:v>
                </c:pt>
                <c:pt idx="274">
                  <c:v>0.20617916519010501</c:v>
                </c:pt>
                <c:pt idx="275">
                  <c:v>-0.172633945522607</c:v>
                </c:pt>
                <c:pt idx="276">
                  <c:v>4.17835672622777E-2</c:v>
                </c:pt>
                <c:pt idx="277">
                  <c:v>0.109746777839134</c:v>
                </c:pt>
                <c:pt idx="278">
                  <c:v>2.24435969535541E-3</c:v>
                </c:pt>
                <c:pt idx="279">
                  <c:v>0.10844182548152199</c:v>
                </c:pt>
                <c:pt idx="280">
                  <c:v>-0.198606759101807</c:v>
                </c:pt>
                <c:pt idx="281">
                  <c:v>4.3650798162969899E-2</c:v>
                </c:pt>
                <c:pt idx="282">
                  <c:v>0.14945982767079799</c:v>
                </c:pt>
                <c:pt idx="283">
                  <c:v>6.0664985904200101E-2</c:v>
                </c:pt>
                <c:pt idx="284">
                  <c:v>-3.0710867060061999E-3</c:v>
                </c:pt>
                <c:pt idx="285">
                  <c:v>0.22403866464498201</c:v>
                </c:pt>
                <c:pt idx="286">
                  <c:v>-0.17318781458959101</c:v>
                </c:pt>
                <c:pt idx="287">
                  <c:v>0.16225225187652001</c:v>
                </c:pt>
                <c:pt idx="288">
                  <c:v>-4.3345666822014899E-2</c:v>
                </c:pt>
                <c:pt idx="289">
                  <c:v>-0.24416231492873799</c:v>
                </c:pt>
                <c:pt idx="290">
                  <c:v>0.12466046272270399</c:v>
                </c:pt>
                <c:pt idx="291">
                  <c:v>0.106684683007977</c:v>
                </c:pt>
                <c:pt idx="292">
                  <c:v>-6.2937949063691406E-2</c:v>
                </c:pt>
                <c:pt idx="293">
                  <c:v>0.158327644859172</c:v>
                </c:pt>
                <c:pt idx="294">
                  <c:v>8.2272305815663097E-2</c:v>
                </c:pt>
                <c:pt idx="295">
                  <c:v>0.208862828462303</c:v>
                </c:pt>
                <c:pt idx="296">
                  <c:v>5.7913213950834902E-2</c:v>
                </c:pt>
                <c:pt idx="297">
                  <c:v>4.8740857508968297E-2</c:v>
                </c:pt>
                <c:pt idx="298">
                  <c:v>6.2979228598797093E-2</c:v>
                </c:pt>
                <c:pt idx="299">
                  <c:v>2.89110391505902E-2</c:v>
                </c:pt>
                <c:pt idx="300">
                  <c:v>0.10560437015334</c:v>
                </c:pt>
                <c:pt idx="301">
                  <c:v>0.37362854294286901</c:v>
                </c:pt>
                <c:pt idx="302">
                  <c:v>3.2563168480327101E-2</c:v>
                </c:pt>
                <c:pt idx="303">
                  <c:v>-0.11680275077242799</c:v>
                </c:pt>
                <c:pt idx="304">
                  <c:v>1.3553322235750001E-2</c:v>
                </c:pt>
                <c:pt idx="305">
                  <c:v>0.183587071232899</c:v>
                </c:pt>
                <c:pt idx="306">
                  <c:v>-3.11556737115204E-2</c:v>
                </c:pt>
                <c:pt idx="307">
                  <c:v>0.49248397141963501</c:v>
                </c:pt>
                <c:pt idx="308">
                  <c:v>-0.114843753411651</c:v>
                </c:pt>
                <c:pt idx="309">
                  <c:v>5.5018781609021503E-2</c:v>
                </c:pt>
                <c:pt idx="310">
                  <c:v>-0.102688338724666</c:v>
                </c:pt>
                <c:pt idx="311">
                  <c:v>-0.24852497662713799</c:v>
                </c:pt>
                <c:pt idx="312">
                  <c:v>0.430849670166084</c:v>
                </c:pt>
                <c:pt idx="313">
                  <c:v>-0.15814364780145301</c:v>
                </c:pt>
                <c:pt idx="314">
                  <c:v>4.1902376134297398E-2</c:v>
                </c:pt>
                <c:pt idx="315">
                  <c:v>7.7531185943587197E-2</c:v>
                </c:pt>
                <c:pt idx="316">
                  <c:v>-0.146612277402656</c:v>
                </c:pt>
                <c:pt idx="317">
                  <c:v>-1.4551126594255099E-2</c:v>
                </c:pt>
                <c:pt idx="318">
                  <c:v>-2.4250336689020098E-3</c:v>
                </c:pt>
                <c:pt idx="319">
                  <c:v>0.55442532173446701</c:v>
                </c:pt>
                <c:pt idx="320">
                  <c:v>0.25967951168075198</c:v>
                </c:pt>
                <c:pt idx="321">
                  <c:v>3.4767715234584003E-2</c:v>
                </c:pt>
                <c:pt idx="322">
                  <c:v>-0.26152808966312902</c:v>
                </c:pt>
                <c:pt idx="323">
                  <c:v>3.57015983361837E-2</c:v>
                </c:pt>
                <c:pt idx="324">
                  <c:v>0.536922108971151</c:v>
                </c:pt>
                <c:pt idx="325">
                  <c:v>-2.69658530505978E-4</c:v>
                </c:pt>
                <c:pt idx="326">
                  <c:v>0.52860750126010503</c:v>
                </c:pt>
                <c:pt idx="327">
                  <c:v>-0.188121255087973</c:v>
                </c:pt>
                <c:pt idx="328">
                  <c:v>3.3260229879940303E-2</c:v>
                </c:pt>
                <c:pt idx="329">
                  <c:v>-0.144231243666298</c:v>
                </c:pt>
                <c:pt idx="330">
                  <c:v>0.17342584142638101</c:v>
                </c:pt>
                <c:pt idx="331">
                  <c:v>-0.26603739846588997</c:v>
                </c:pt>
                <c:pt idx="332">
                  <c:v>0.204752583015608</c:v>
                </c:pt>
                <c:pt idx="333">
                  <c:v>-5.95190671148371E-2</c:v>
                </c:pt>
                <c:pt idx="334">
                  <c:v>-0.12577841123991801</c:v>
                </c:pt>
                <c:pt idx="335">
                  <c:v>0.56985910434681797</c:v>
                </c:pt>
                <c:pt idx="336">
                  <c:v>-9.1032987662108794E-2</c:v>
                </c:pt>
                <c:pt idx="337">
                  <c:v>8.1181972854269105E-2</c:v>
                </c:pt>
                <c:pt idx="338">
                  <c:v>-0.23864314556712399</c:v>
                </c:pt>
                <c:pt idx="339">
                  <c:v>0.36338542174567501</c:v>
                </c:pt>
                <c:pt idx="340">
                  <c:v>0.14516356836043301</c:v>
                </c:pt>
                <c:pt idx="341">
                  <c:v>-4.4686966875099501E-2</c:v>
                </c:pt>
                <c:pt idx="342">
                  <c:v>-1.3137392236152399E-2</c:v>
                </c:pt>
                <c:pt idx="343">
                  <c:v>4.1671651833246899E-2</c:v>
                </c:pt>
                <c:pt idx="344">
                  <c:v>0.12849243579921099</c:v>
                </c:pt>
                <c:pt idx="345">
                  <c:v>0.18265380184833299</c:v>
                </c:pt>
                <c:pt idx="346">
                  <c:v>3.0927908095401701E-2</c:v>
                </c:pt>
                <c:pt idx="347">
                  <c:v>0.14673294707680201</c:v>
                </c:pt>
                <c:pt idx="348">
                  <c:v>-9.6702928749439601E-2</c:v>
                </c:pt>
                <c:pt idx="349">
                  <c:v>7.10618520326705E-2</c:v>
                </c:pt>
                <c:pt idx="350">
                  <c:v>2.4414830229564401E-2</c:v>
                </c:pt>
                <c:pt idx="351">
                  <c:v>-3.0676616120070201E-2</c:v>
                </c:pt>
                <c:pt idx="352">
                  <c:v>-9.6504222649946805E-2</c:v>
                </c:pt>
                <c:pt idx="353">
                  <c:v>-3.2119652959491603E-2</c:v>
                </c:pt>
                <c:pt idx="354">
                  <c:v>0.45611842783449602</c:v>
                </c:pt>
                <c:pt idx="355">
                  <c:v>-9.8221591888429494E-2</c:v>
                </c:pt>
                <c:pt idx="356">
                  <c:v>-3.5743345259168002E-2</c:v>
                </c:pt>
                <c:pt idx="357">
                  <c:v>0.10947988984545499</c:v>
                </c:pt>
                <c:pt idx="358">
                  <c:v>0.20664665932920501</c:v>
                </c:pt>
                <c:pt idx="359">
                  <c:v>2.7006769076714399E-2</c:v>
                </c:pt>
                <c:pt idx="360">
                  <c:v>0.25899274936528899</c:v>
                </c:pt>
                <c:pt idx="361">
                  <c:v>7.8979735232276305E-2</c:v>
                </c:pt>
                <c:pt idx="362">
                  <c:v>-5.5247794749304198E-2</c:v>
                </c:pt>
                <c:pt idx="363">
                  <c:v>-0.16396946207181201</c:v>
                </c:pt>
                <c:pt idx="364">
                  <c:v>-7.3857292442367495E-2</c:v>
                </c:pt>
                <c:pt idx="365">
                  <c:v>0.124914210418142</c:v>
                </c:pt>
                <c:pt idx="366">
                  <c:v>0.13892922697580201</c:v>
                </c:pt>
                <c:pt idx="367">
                  <c:v>-7.4406249963269402E-2</c:v>
                </c:pt>
                <c:pt idx="368">
                  <c:v>-8.0448619706947597E-2</c:v>
                </c:pt>
                <c:pt idx="369">
                  <c:v>6.5962160607984502E-2</c:v>
                </c:pt>
                <c:pt idx="370">
                  <c:v>0.64912076994510703</c:v>
                </c:pt>
                <c:pt idx="371">
                  <c:v>0.175389643060468</c:v>
                </c:pt>
                <c:pt idx="372">
                  <c:v>0.142086606062165</c:v>
                </c:pt>
                <c:pt idx="373">
                  <c:v>0.25674263985169299</c:v>
                </c:pt>
                <c:pt idx="374">
                  <c:v>0.20696083779399099</c:v>
                </c:pt>
                <c:pt idx="375">
                  <c:v>6.4050001559039907E-2</c:v>
                </c:pt>
                <c:pt idx="376">
                  <c:v>4.4103739642464397E-2</c:v>
                </c:pt>
                <c:pt idx="377">
                  <c:v>-0.28684902890394098</c:v>
                </c:pt>
                <c:pt idx="378">
                  <c:v>-3.2846236694332703E-2</c:v>
                </c:pt>
                <c:pt idx="379">
                  <c:v>2.7282521285767899E-2</c:v>
                </c:pt>
                <c:pt idx="380">
                  <c:v>1.26133199054177E-2</c:v>
                </c:pt>
                <c:pt idx="381">
                  <c:v>-4.3540212134612198E-2</c:v>
                </c:pt>
                <c:pt idx="382">
                  <c:v>-0.105144858104502</c:v>
                </c:pt>
                <c:pt idx="383">
                  <c:v>-0.383031716733368</c:v>
                </c:pt>
                <c:pt idx="384">
                  <c:v>-0.169376050581414</c:v>
                </c:pt>
                <c:pt idx="385">
                  <c:v>-0.144072240246922</c:v>
                </c:pt>
                <c:pt idx="386">
                  <c:v>0.14371563953570601</c:v>
                </c:pt>
                <c:pt idx="387">
                  <c:v>8.6959853988213695E-2</c:v>
                </c:pt>
                <c:pt idx="388">
                  <c:v>1.3595937487679099E-2</c:v>
                </c:pt>
                <c:pt idx="389">
                  <c:v>0.13599487097195201</c:v>
                </c:pt>
                <c:pt idx="390">
                  <c:v>-0.12656924968500599</c:v>
                </c:pt>
                <c:pt idx="391">
                  <c:v>3.5055549987527398E-2</c:v>
                </c:pt>
                <c:pt idx="392">
                  <c:v>1.56486232157045E-2</c:v>
                </c:pt>
                <c:pt idx="393">
                  <c:v>-0.161730150962032</c:v>
                </c:pt>
                <c:pt idx="394">
                  <c:v>2.43292794738359E-2</c:v>
                </c:pt>
                <c:pt idx="395">
                  <c:v>-6.4731525117594793E-2</c:v>
                </c:pt>
                <c:pt idx="396">
                  <c:v>0.16316213469975299</c:v>
                </c:pt>
                <c:pt idx="397">
                  <c:v>-4.4280944185292298E-2</c:v>
                </c:pt>
                <c:pt idx="398">
                  <c:v>-0.208629606917836</c:v>
                </c:pt>
                <c:pt idx="399">
                  <c:v>-0.16091570423287899</c:v>
                </c:pt>
                <c:pt idx="400">
                  <c:v>2.5024572483293799E-2</c:v>
                </c:pt>
                <c:pt idx="401">
                  <c:v>5.0874168954698498E-2</c:v>
                </c:pt>
                <c:pt idx="402">
                  <c:v>3.5875654331387202E-2</c:v>
                </c:pt>
                <c:pt idx="403">
                  <c:v>-0.143824243309149</c:v>
                </c:pt>
                <c:pt idx="404">
                  <c:v>0.24339660194856699</c:v>
                </c:pt>
                <c:pt idx="405">
                  <c:v>3.41991391012781E-2</c:v>
                </c:pt>
                <c:pt idx="406">
                  <c:v>-0.16282923089312501</c:v>
                </c:pt>
                <c:pt idx="407">
                  <c:v>-5.1103530266027902E-2</c:v>
                </c:pt>
                <c:pt idx="408">
                  <c:v>2.7032311083385899E-2</c:v>
                </c:pt>
                <c:pt idx="409">
                  <c:v>7.2331813740474302E-2</c:v>
                </c:pt>
                <c:pt idx="410">
                  <c:v>-3.5175712767633101E-2</c:v>
                </c:pt>
                <c:pt idx="411">
                  <c:v>0.21085980331894699</c:v>
                </c:pt>
                <c:pt idx="412">
                  <c:v>-3.7026264747848502E-2</c:v>
                </c:pt>
                <c:pt idx="413">
                  <c:v>-0.17543684931900699</c:v>
                </c:pt>
                <c:pt idx="414">
                  <c:v>-4.0732443589173599E-2</c:v>
                </c:pt>
                <c:pt idx="415">
                  <c:v>2.78994316724939E-2</c:v>
                </c:pt>
                <c:pt idx="416">
                  <c:v>9.9557679728965506E-3</c:v>
                </c:pt>
                <c:pt idx="417">
                  <c:v>-9.4965671330679194E-2</c:v>
                </c:pt>
                <c:pt idx="418">
                  <c:v>0.16661899068726599</c:v>
                </c:pt>
                <c:pt idx="419">
                  <c:v>-6.3394827166565202E-3</c:v>
                </c:pt>
                <c:pt idx="420">
                  <c:v>5.1227403414752203E-2</c:v>
                </c:pt>
                <c:pt idx="421">
                  <c:v>0.124775832850757</c:v>
                </c:pt>
                <c:pt idx="422">
                  <c:v>1.1811826229236801E-2</c:v>
                </c:pt>
                <c:pt idx="423">
                  <c:v>-2.6541295275935201E-2</c:v>
                </c:pt>
                <c:pt idx="424">
                  <c:v>5.0887711504152798E-2</c:v>
                </c:pt>
                <c:pt idx="425">
                  <c:v>0.244868960910019</c:v>
                </c:pt>
                <c:pt idx="426">
                  <c:v>-0.134052274538699</c:v>
                </c:pt>
                <c:pt idx="427">
                  <c:v>0.158417413960312</c:v>
                </c:pt>
                <c:pt idx="428">
                  <c:v>7.3762148578867801E-2</c:v>
                </c:pt>
                <c:pt idx="429">
                  <c:v>-0.13539301762223599</c:v>
                </c:pt>
                <c:pt idx="430">
                  <c:v>-0.19036121307620199</c:v>
                </c:pt>
                <c:pt idx="431">
                  <c:v>-4.7549007621263698E-2</c:v>
                </c:pt>
                <c:pt idx="432">
                  <c:v>-0.24631133441518499</c:v>
                </c:pt>
                <c:pt idx="433">
                  <c:v>-1.8657579287791201E-2</c:v>
                </c:pt>
                <c:pt idx="434">
                  <c:v>-7.2230229442742405E-2</c:v>
                </c:pt>
                <c:pt idx="435">
                  <c:v>-3.8149160342597598E-2</c:v>
                </c:pt>
                <c:pt idx="436">
                  <c:v>1.9644971494248199E-2</c:v>
                </c:pt>
                <c:pt idx="437">
                  <c:v>0.17968624285246401</c:v>
                </c:pt>
                <c:pt idx="438">
                  <c:v>5.7667897244954198E-2</c:v>
                </c:pt>
                <c:pt idx="439">
                  <c:v>0.18987571165141701</c:v>
                </c:pt>
                <c:pt idx="440">
                  <c:v>0.12804799945878501</c:v>
                </c:pt>
                <c:pt idx="441">
                  <c:v>3.6246200037524497E-2</c:v>
                </c:pt>
                <c:pt idx="442">
                  <c:v>0.107135306628101</c:v>
                </c:pt>
                <c:pt idx="443">
                  <c:v>-3.6105132493738701E-2</c:v>
                </c:pt>
                <c:pt idx="444">
                  <c:v>-3.21191766449598E-2</c:v>
                </c:pt>
                <c:pt idx="445">
                  <c:v>0.29679198843835802</c:v>
                </c:pt>
                <c:pt idx="446">
                  <c:v>-7.2210770652505502E-2</c:v>
                </c:pt>
                <c:pt idx="447">
                  <c:v>-1.2943751137895801E-2</c:v>
                </c:pt>
                <c:pt idx="448">
                  <c:v>5.4590455569458698E-2</c:v>
                </c:pt>
                <c:pt idx="449">
                  <c:v>6.9772020125362197E-2</c:v>
                </c:pt>
                <c:pt idx="450">
                  <c:v>-1.6187924830991698E-2</c:v>
                </c:pt>
                <c:pt idx="451">
                  <c:v>-0.100902799730994</c:v>
                </c:pt>
                <c:pt idx="452">
                  <c:v>5.9147961354986097E-3</c:v>
                </c:pt>
                <c:pt idx="453">
                  <c:v>0.36654022560584698</c:v>
                </c:pt>
                <c:pt idx="454">
                  <c:v>-5.4639106585962997E-3</c:v>
                </c:pt>
                <c:pt idx="455">
                  <c:v>5.9332452774062197E-2</c:v>
                </c:pt>
                <c:pt idx="456">
                  <c:v>1.64658835918612E-2</c:v>
                </c:pt>
                <c:pt idx="457">
                  <c:v>0.103646285207261</c:v>
                </c:pt>
                <c:pt idx="458">
                  <c:v>-0.16017443539493101</c:v>
                </c:pt>
                <c:pt idx="459">
                  <c:v>2.92411816528606E-2</c:v>
                </c:pt>
                <c:pt idx="460">
                  <c:v>-0.105534396572594</c:v>
                </c:pt>
                <c:pt idx="461">
                  <c:v>-3.3577491416828302E-2</c:v>
                </c:pt>
                <c:pt idx="462">
                  <c:v>-6.3860538640168898E-2</c:v>
                </c:pt>
                <c:pt idx="463">
                  <c:v>-9.8958643069108704E-2</c:v>
                </c:pt>
                <c:pt idx="464">
                  <c:v>-8.5074197045620401E-2</c:v>
                </c:pt>
                <c:pt idx="465">
                  <c:v>0.109558099850863</c:v>
                </c:pt>
                <c:pt idx="466">
                  <c:v>-0.110211653372101</c:v>
                </c:pt>
                <c:pt idx="467">
                  <c:v>-0.16175648887253</c:v>
                </c:pt>
                <c:pt idx="468">
                  <c:v>-4.1663676972145697E-3</c:v>
                </c:pt>
                <c:pt idx="469">
                  <c:v>-0.193367894471829</c:v>
                </c:pt>
                <c:pt idx="470">
                  <c:v>8.40970083170927E-2</c:v>
                </c:pt>
                <c:pt idx="471">
                  <c:v>0.140349418421057</c:v>
                </c:pt>
                <c:pt idx="472">
                  <c:v>3.2748079618238899E-3</c:v>
                </c:pt>
                <c:pt idx="473">
                  <c:v>0.10018627862271599</c:v>
                </c:pt>
                <c:pt idx="474">
                  <c:v>3.0280149935535401E-3</c:v>
                </c:pt>
                <c:pt idx="475">
                  <c:v>0.116673608270093</c:v>
                </c:pt>
                <c:pt idx="476">
                  <c:v>0.14153225037789899</c:v>
                </c:pt>
                <c:pt idx="477">
                  <c:v>0.12694721972640799</c:v>
                </c:pt>
                <c:pt idx="478">
                  <c:v>-4.4656379795459798E-2</c:v>
                </c:pt>
                <c:pt idx="479">
                  <c:v>0.19204289432562299</c:v>
                </c:pt>
                <c:pt idx="480">
                  <c:v>2.85722284466026E-2</c:v>
                </c:pt>
                <c:pt idx="481">
                  <c:v>8.7785681723358003E-2</c:v>
                </c:pt>
                <c:pt idx="482">
                  <c:v>-0.100790448763258</c:v>
                </c:pt>
                <c:pt idx="483">
                  <c:v>-3.5622829207318002E-3</c:v>
                </c:pt>
                <c:pt idx="484">
                  <c:v>-0.14407713330934699</c:v>
                </c:pt>
                <c:pt idx="485">
                  <c:v>8.7990685156519505E-2</c:v>
                </c:pt>
                <c:pt idx="486">
                  <c:v>3.6805323699237398E-2</c:v>
                </c:pt>
                <c:pt idx="487">
                  <c:v>-0.11527824028327099</c:v>
                </c:pt>
                <c:pt idx="488">
                  <c:v>-6.3598209255382607E-2</c:v>
                </c:pt>
                <c:pt idx="489">
                  <c:v>1.2183569646833099E-2</c:v>
                </c:pt>
                <c:pt idx="490">
                  <c:v>-9.7952372339914703E-2</c:v>
                </c:pt>
                <c:pt idx="491">
                  <c:v>3.8552588590692799E-2</c:v>
                </c:pt>
                <c:pt idx="492">
                  <c:v>-1.7964438259732599E-2</c:v>
                </c:pt>
                <c:pt idx="493">
                  <c:v>0.110811649369151</c:v>
                </c:pt>
                <c:pt idx="494">
                  <c:v>-1.47344784198555E-2</c:v>
                </c:pt>
                <c:pt idx="495">
                  <c:v>-0.104117224622642</c:v>
                </c:pt>
                <c:pt idx="496">
                  <c:v>0.14069276052701299</c:v>
                </c:pt>
                <c:pt idx="497">
                  <c:v>0.168981965221983</c:v>
                </c:pt>
                <c:pt idx="498">
                  <c:v>-5.6622741995922397E-2</c:v>
                </c:pt>
                <c:pt idx="499">
                  <c:v>-9.6839471921469994E-2</c:v>
                </c:pt>
                <c:pt idx="500">
                  <c:v>-4.4742757369916397E-2</c:v>
                </c:pt>
                <c:pt idx="501">
                  <c:v>-0.12767849588559399</c:v>
                </c:pt>
                <c:pt idx="502">
                  <c:v>-6.9705579853517996E-2</c:v>
                </c:pt>
                <c:pt idx="503">
                  <c:v>4.8368956531272801E-2</c:v>
                </c:pt>
                <c:pt idx="504">
                  <c:v>-0.114236427066619</c:v>
                </c:pt>
                <c:pt idx="505">
                  <c:v>3.2462354604926497E-2</c:v>
                </c:pt>
                <c:pt idx="506">
                  <c:v>-3.5410943398138897E-2</c:v>
                </c:pt>
                <c:pt idx="507">
                  <c:v>1.6397921276666901E-2</c:v>
                </c:pt>
                <c:pt idx="508">
                  <c:v>7.03445707122929E-2</c:v>
                </c:pt>
                <c:pt idx="509">
                  <c:v>0.17140909698252499</c:v>
                </c:pt>
                <c:pt idx="510">
                  <c:v>-0.192141258040916</c:v>
                </c:pt>
                <c:pt idx="511">
                  <c:v>-3.9506379983649297E-3</c:v>
                </c:pt>
                <c:pt idx="512">
                  <c:v>-8.3822689072529294E-2</c:v>
                </c:pt>
                <c:pt idx="513">
                  <c:v>-0.216326942178311</c:v>
                </c:pt>
                <c:pt idx="514">
                  <c:v>3.9459259934164798E-2</c:v>
                </c:pt>
                <c:pt idx="515">
                  <c:v>9.8196861475797106E-2</c:v>
                </c:pt>
                <c:pt idx="516">
                  <c:v>-9.1339047822929197E-3</c:v>
                </c:pt>
                <c:pt idx="517">
                  <c:v>-2.0398389500941899E-3</c:v>
                </c:pt>
                <c:pt idx="518">
                  <c:v>-8.0480502958817396E-2</c:v>
                </c:pt>
                <c:pt idx="519">
                  <c:v>-8.7830434271289407E-2</c:v>
                </c:pt>
                <c:pt idx="520">
                  <c:v>-6.2998894895686802E-2</c:v>
                </c:pt>
                <c:pt idx="521">
                  <c:v>0.18834816561508999</c:v>
                </c:pt>
                <c:pt idx="522">
                  <c:v>-7.77329396300033E-2</c:v>
                </c:pt>
                <c:pt idx="523">
                  <c:v>4.7402475477511502E-2</c:v>
                </c:pt>
                <c:pt idx="524">
                  <c:v>3.07057930128618E-3</c:v>
                </c:pt>
                <c:pt idx="525">
                  <c:v>1.8942795414123002E-2</c:v>
                </c:pt>
                <c:pt idx="526">
                  <c:v>-5.4446516464873099E-2</c:v>
                </c:pt>
                <c:pt idx="527">
                  <c:v>6.5367217899150495E-2</c:v>
                </c:pt>
                <c:pt idx="528">
                  <c:v>-3.4076457739035802E-2</c:v>
                </c:pt>
                <c:pt idx="529">
                  <c:v>-9.7811345506865002E-2</c:v>
                </c:pt>
                <c:pt idx="530">
                  <c:v>0.193822302236208</c:v>
                </c:pt>
                <c:pt idx="531">
                  <c:v>6.9852436901164203E-2</c:v>
                </c:pt>
                <c:pt idx="532">
                  <c:v>0.15174227122162801</c:v>
                </c:pt>
                <c:pt idx="533">
                  <c:v>-0.132927032208982</c:v>
                </c:pt>
                <c:pt idx="534">
                  <c:v>0.11804303922546</c:v>
                </c:pt>
                <c:pt idx="535">
                  <c:v>0.186603149734868</c:v>
                </c:pt>
                <c:pt idx="536">
                  <c:v>-0.17611906837615299</c:v>
                </c:pt>
                <c:pt idx="537">
                  <c:v>-3.0352401176412701E-2</c:v>
                </c:pt>
                <c:pt idx="538">
                  <c:v>-0.14938800501536201</c:v>
                </c:pt>
                <c:pt idx="539">
                  <c:v>0.13766858777611299</c:v>
                </c:pt>
                <c:pt idx="540">
                  <c:v>-2.1334528713066601E-2</c:v>
                </c:pt>
                <c:pt idx="541">
                  <c:v>8.7374564197277793E-2</c:v>
                </c:pt>
                <c:pt idx="542">
                  <c:v>-0.12999801416270099</c:v>
                </c:pt>
                <c:pt idx="543">
                  <c:v>-0.192582225408191</c:v>
                </c:pt>
                <c:pt idx="544">
                  <c:v>0.14677747116409801</c:v>
                </c:pt>
                <c:pt idx="545">
                  <c:v>-9.4918130975727003E-2</c:v>
                </c:pt>
                <c:pt idx="546">
                  <c:v>6.3126145475997904E-3</c:v>
                </c:pt>
                <c:pt idx="547">
                  <c:v>2.72054025882245E-2</c:v>
                </c:pt>
                <c:pt idx="548">
                  <c:v>3.17031152210712E-2</c:v>
                </c:pt>
                <c:pt idx="549">
                  <c:v>0.23917177998460101</c:v>
                </c:pt>
                <c:pt idx="550">
                  <c:v>9.6040715492470993E-2</c:v>
                </c:pt>
                <c:pt idx="551">
                  <c:v>0.23293325552715199</c:v>
                </c:pt>
                <c:pt idx="552">
                  <c:v>0.25275265942702002</c:v>
                </c:pt>
                <c:pt idx="553">
                  <c:v>0.117826585724503</c:v>
                </c:pt>
                <c:pt idx="554">
                  <c:v>3.5743023152790001E-3</c:v>
                </c:pt>
                <c:pt idx="555">
                  <c:v>-0.119786084757835</c:v>
                </c:pt>
                <c:pt idx="556">
                  <c:v>0.18355864093717</c:v>
                </c:pt>
                <c:pt idx="557">
                  <c:v>-0.22048653433094201</c:v>
                </c:pt>
                <c:pt idx="558">
                  <c:v>9.3231497935457597E-2</c:v>
                </c:pt>
                <c:pt idx="559">
                  <c:v>1.10182155761773E-3</c:v>
                </c:pt>
                <c:pt idx="560">
                  <c:v>-3.7036212502563601E-2</c:v>
                </c:pt>
                <c:pt idx="561">
                  <c:v>0.204534902944422</c:v>
                </c:pt>
                <c:pt idx="562">
                  <c:v>-9.7733065798109003E-2</c:v>
                </c:pt>
                <c:pt idx="563">
                  <c:v>0.150319772220597</c:v>
                </c:pt>
                <c:pt idx="564">
                  <c:v>3.3289489562822201E-3</c:v>
                </c:pt>
                <c:pt idx="565">
                  <c:v>-0.13127673676282001</c:v>
                </c:pt>
                <c:pt idx="566">
                  <c:v>0.116057174120311</c:v>
                </c:pt>
                <c:pt idx="567">
                  <c:v>-3.1805201766812501E-2</c:v>
                </c:pt>
                <c:pt idx="568">
                  <c:v>-0.52993839789015196</c:v>
                </c:pt>
                <c:pt idx="569">
                  <c:v>0.10499205200084399</c:v>
                </c:pt>
                <c:pt idx="570">
                  <c:v>3.4846776909889202E-2</c:v>
                </c:pt>
                <c:pt idx="571">
                  <c:v>-0.235594050459598</c:v>
                </c:pt>
                <c:pt idx="572">
                  <c:v>3.7965595456877402E-2</c:v>
                </c:pt>
                <c:pt idx="573">
                  <c:v>-0.13147601612321599</c:v>
                </c:pt>
                <c:pt idx="574">
                  <c:v>1.79889289238142E-2</c:v>
                </c:pt>
                <c:pt idx="575">
                  <c:v>0.17427963675838101</c:v>
                </c:pt>
                <c:pt idx="576">
                  <c:v>-4.8875907291692201E-2</c:v>
                </c:pt>
                <c:pt idx="577">
                  <c:v>-4.8540976205377902E-2</c:v>
                </c:pt>
                <c:pt idx="578">
                  <c:v>-0.153537023041246</c:v>
                </c:pt>
                <c:pt idx="579">
                  <c:v>-2.6679090018373802E-2</c:v>
                </c:pt>
                <c:pt idx="580">
                  <c:v>-2.22622575657789E-2</c:v>
                </c:pt>
                <c:pt idx="581">
                  <c:v>-9.9846653313144407E-2</c:v>
                </c:pt>
                <c:pt idx="582">
                  <c:v>3.3779065076048602E-2</c:v>
                </c:pt>
                <c:pt idx="583">
                  <c:v>-9.4214732258126196E-2</c:v>
                </c:pt>
                <c:pt idx="584">
                  <c:v>-9.6044374430796595E-2</c:v>
                </c:pt>
                <c:pt idx="585">
                  <c:v>-3.5964961120350303E-2</c:v>
                </c:pt>
                <c:pt idx="586">
                  <c:v>4.3262621865485698E-2</c:v>
                </c:pt>
                <c:pt idx="587">
                  <c:v>-9.6268329430145599E-2</c:v>
                </c:pt>
                <c:pt idx="588">
                  <c:v>-6.73316950826663E-3</c:v>
                </c:pt>
                <c:pt idx="589">
                  <c:v>-4.86093678738539E-2</c:v>
                </c:pt>
                <c:pt idx="590">
                  <c:v>0.105020007990863</c:v>
                </c:pt>
                <c:pt idx="591">
                  <c:v>-4.3046475472468898E-2</c:v>
                </c:pt>
                <c:pt idx="592">
                  <c:v>0.16379214682701701</c:v>
                </c:pt>
                <c:pt idx="593">
                  <c:v>0.141520169479838</c:v>
                </c:pt>
                <c:pt idx="594">
                  <c:v>6.6962051087671203E-4</c:v>
                </c:pt>
                <c:pt idx="595">
                  <c:v>-1.6869728663700699E-2</c:v>
                </c:pt>
                <c:pt idx="596">
                  <c:v>-8.4318635511944101E-2</c:v>
                </c:pt>
                <c:pt idx="597">
                  <c:v>-6.8341917674294997E-2</c:v>
                </c:pt>
                <c:pt idx="598">
                  <c:v>0.18015500012487401</c:v>
                </c:pt>
                <c:pt idx="599">
                  <c:v>-8.2236257282284307E-3</c:v>
                </c:pt>
                <c:pt idx="600">
                  <c:v>3.7931750083792801E-3</c:v>
                </c:pt>
                <c:pt idx="601">
                  <c:v>-0.101819153879386</c:v>
                </c:pt>
                <c:pt idx="602">
                  <c:v>-7.4686173341142997E-2</c:v>
                </c:pt>
                <c:pt idx="603">
                  <c:v>-7.25916626632781E-2</c:v>
                </c:pt>
                <c:pt idx="604">
                  <c:v>7.1768108617780201E-3</c:v>
                </c:pt>
                <c:pt idx="605">
                  <c:v>-2.63218203986577E-2</c:v>
                </c:pt>
                <c:pt idx="606">
                  <c:v>-3.3292851463360598E-2</c:v>
                </c:pt>
                <c:pt idx="607">
                  <c:v>-0.11552184430524701</c:v>
                </c:pt>
                <c:pt idx="608">
                  <c:v>0.16480926837027601</c:v>
                </c:pt>
                <c:pt idx="609">
                  <c:v>6.5233444627249795E-2</c:v>
                </c:pt>
                <c:pt idx="610">
                  <c:v>0.142975547968306</c:v>
                </c:pt>
                <c:pt idx="611">
                  <c:v>0.129554750239461</c:v>
                </c:pt>
                <c:pt idx="612">
                  <c:v>-4.1828268288539597E-2</c:v>
                </c:pt>
                <c:pt idx="613">
                  <c:v>-0.26405904383519102</c:v>
                </c:pt>
                <c:pt idx="614">
                  <c:v>-0.107046540612554</c:v>
                </c:pt>
                <c:pt idx="615">
                  <c:v>0.457125480081983</c:v>
                </c:pt>
                <c:pt idx="616">
                  <c:v>6.17108534867761E-3</c:v>
                </c:pt>
                <c:pt idx="617">
                  <c:v>-2.1761259841106599E-2</c:v>
                </c:pt>
                <c:pt idx="618">
                  <c:v>-9.86321771296748E-2</c:v>
                </c:pt>
                <c:pt idx="619">
                  <c:v>-0.278881843618275</c:v>
                </c:pt>
                <c:pt idx="620">
                  <c:v>8.8976358148631404E-2</c:v>
                </c:pt>
                <c:pt idx="621">
                  <c:v>-0.15229321280092001</c:v>
                </c:pt>
                <c:pt idx="622">
                  <c:v>-5.3703786190544299E-2</c:v>
                </c:pt>
                <c:pt idx="623">
                  <c:v>9.8167687657771702E-2</c:v>
                </c:pt>
                <c:pt idx="624">
                  <c:v>6.01989023238136E-2</c:v>
                </c:pt>
                <c:pt idx="625">
                  <c:v>-9.7428847360626E-2</c:v>
                </c:pt>
                <c:pt idx="626">
                  <c:v>2.0198425996493801E-3</c:v>
                </c:pt>
                <c:pt idx="627">
                  <c:v>0.134788821942666</c:v>
                </c:pt>
                <c:pt idx="628">
                  <c:v>0.35155573387963102</c:v>
                </c:pt>
                <c:pt idx="629">
                  <c:v>0.17174209130593701</c:v>
                </c:pt>
                <c:pt idx="630">
                  <c:v>-0.14622143882733399</c:v>
                </c:pt>
                <c:pt idx="631">
                  <c:v>0.173814911843307</c:v>
                </c:pt>
                <c:pt idx="632">
                  <c:v>9.0076385974780807E-2</c:v>
                </c:pt>
                <c:pt idx="633">
                  <c:v>8.9259099902263606E-2</c:v>
                </c:pt>
                <c:pt idx="634">
                  <c:v>-0.12558135590904199</c:v>
                </c:pt>
                <c:pt idx="635">
                  <c:v>2.83613475401285E-2</c:v>
                </c:pt>
                <c:pt idx="636">
                  <c:v>-7.2510487637122104E-2</c:v>
                </c:pt>
                <c:pt idx="637">
                  <c:v>-8.9211624128937607E-3</c:v>
                </c:pt>
                <c:pt idx="638">
                  <c:v>-1.9281670886335301E-2</c:v>
                </c:pt>
                <c:pt idx="639">
                  <c:v>3.3477271304563197E-2</c:v>
                </c:pt>
                <c:pt idx="640">
                  <c:v>-6.10999606179723E-2</c:v>
                </c:pt>
                <c:pt idx="641">
                  <c:v>-4.3621789697842098E-2</c:v>
                </c:pt>
                <c:pt idx="642">
                  <c:v>-6.0353349693118098E-2</c:v>
                </c:pt>
                <c:pt idx="643">
                  <c:v>0.171551312412039</c:v>
                </c:pt>
                <c:pt idx="644">
                  <c:v>-5.2419902394007102E-2</c:v>
                </c:pt>
                <c:pt idx="645">
                  <c:v>5.6182639430719704E-3</c:v>
                </c:pt>
                <c:pt idx="646">
                  <c:v>6.5568453025215398E-2</c:v>
                </c:pt>
                <c:pt idx="647">
                  <c:v>-9.2703300601170796E-2</c:v>
                </c:pt>
                <c:pt idx="648">
                  <c:v>-7.0038170978765593E-2</c:v>
                </c:pt>
                <c:pt idx="649">
                  <c:v>-0.11686692607733699</c:v>
                </c:pt>
                <c:pt idx="650">
                  <c:v>-2.8918963738751899E-2</c:v>
                </c:pt>
                <c:pt idx="651">
                  <c:v>0.11249495435627301</c:v>
                </c:pt>
                <c:pt idx="652">
                  <c:v>-3.2659616634447303E-2</c:v>
                </c:pt>
                <c:pt idx="653">
                  <c:v>-4.0824414097941499E-2</c:v>
                </c:pt>
                <c:pt idx="654">
                  <c:v>-6.57322941496776E-2</c:v>
                </c:pt>
                <c:pt idx="655">
                  <c:v>9.5214173092271495E-2</c:v>
                </c:pt>
                <c:pt idx="656">
                  <c:v>-1.4026006691730999E-2</c:v>
                </c:pt>
                <c:pt idx="657">
                  <c:v>0.167513940103591</c:v>
                </c:pt>
                <c:pt idx="658">
                  <c:v>-4.0714196426117497E-2</c:v>
                </c:pt>
                <c:pt idx="659">
                  <c:v>-9.2674509322745499E-2</c:v>
                </c:pt>
                <c:pt idx="660">
                  <c:v>8.8981328310033803E-4</c:v>
                </c:pt>
                <c:pt idx="661">
                  <c:v>2.2228119470016201E-2</c:v>
                </c:pt>
                <c:pt idx="662">
                  <c:v>0.23717010966905799</c:v>
                </c:pt>
                <c:pt idx="663">
                  <c:v>0.15253636878318799</c:v>
                </c:pt>
                <c:pt idx="664">
                  <c:v>-5.7507773306196198E-2</c:v>
                </c:pt>
                <c:pt idx="665">
                  <c:v>-7.7439662489728897E-3</c:v>
                </c:pt>
                <c:pt idx="666">
                  <c:v>8.0893884782691203E-2</c:v>
                </c:pt>
                <c:pt idx="667">
                  <c:v>4.1767867198831098E-2</c:v>
                </c:pt>
                <c:pt idx="668">
                  <c:v>1.9554633043599198E-3</c:v>
                </c:pt>
                <c:pt idx="669">
                  <c:v>0.122217221184357</c:v>
                </c:pt>
                <c:pt idx="670">
                  <c:v>-6.3278799635924097E-3</c:v>
                </c:pt>
                <c:pt idx="671">
                  <c:v>2.9907835516909599E-2</c:v>
                </c:pt>
                <c:pt idx="672">
                  <c:v>-6.7873742994994005E-2</c:v>
                </c:pt>
                <c:pt idx="673">
                  <c:v>-1.6820826811413201E-2</c:v>
                </c:pt>
                <c:pt idx="674">
                  <c:v>-0.130122252908772</c:v>
                </c:pt>
                <c:pt idx="675">
                  <c:v>0.357118850377456</c:v>
                </c:pt>
                <c:pt idx="676">
                  <c:v>-0.10456902543148899</c:v>
                </c:pt>
                <c:pt idx="677">
                  <c:v>-0.17457840974761701</c:v>
                </c:pt>
                <c:pt idx="678">
                  <c:v>3.2080169115250398E-2</c:v>
                </c:pt>
                <c:pt idx="679">
                  <c:v>7.6727730016396697E-2</c:v>
                </c:pt>
                <c:pt idx="680">
                  <c:v>-0.147485353607056</c:v>
                </c:pt>
                <c:pt idx="681">
                  <c:v>3.1795389180925497E-2</c:v>
                </c:pt>
                <c:pt idx="682">
                  <c:v>4.8752537391284698E-2</c:v>
                </c:pt>
                <c:pt idx="683">
                  <c:v>8.4275543896577404E-2</c:v>
                </c:pt>
                <c:pt idx="684">
                  <c:v>-6.5496860023333006E-2</c:v>
                </c:pt>
                <c:pt idx="685">
                  <c:v>-2.2469933872685002E-2</c:v>
                </c:pt>
                <c:pt idx="686">
                  <c:v>-0.140474119524133</c:v>
                </c:pt>
                <c:pt idx="687">
                  <c:v>-2.3836093906894899E-2</c:v>
                </c:pt>
                <c:pt idx="688">
                  <c:v>-4.2997691633096302E-2</c:v>
                </c:pt>
                <c:pt idx="689">
                  <c:v>-0.16647160044385201</c:v>
                </c:pt>
                <c:pt idx="690">
                  <c:v>-2.6798299985843599E-2</c:v>
                </c:pt>
                <c:pt idx="691">
                  <c:v>-6.7265286402718297E-2</c:v>
                </c:pt>
                <c:pt idx="692">
                  <c:v>8.6783646600365694E-2</c:v>
                </c:pt>
                <c:pt idx="693">
                  <c:v>-6.5279068253476999E-2</c:v>
                </c:pt>
                <c:pt idx="694">
                  <c:v>3.2893872465322699E-4</c:v>
                </c:pt>
                <c:pt idx="695">
                  <c:v>-0.144082359760943</c:v>
                </c:pt>
                <c:pt idx="696">
                  <c:v>-0.105506346770172</c:v>
                </c:pt>
                <c:pt idx="697">
                  <c:v>-0.18152244286504701</c:v>
                </c:pt>
                <c:pt idx="698">
                  <c:v>-0.15861801519461599</c:v>
                </c:pt>
                <c:pt idx="699">
                  <c:v>2.26666305117167E-2</c:v>
                </c:pt>
                <c:pt idx="700">
                  <c:v>2.0041083497298801E-2</c:v>
                </c:pt>
                <c:pt idx="701">
                  <c:v>5.2571382159715803E-2</c:v>
                </c:pt>
                <c:pt idx="702">
                  <c:v>0.14932374250396799</c:v>
                </c:pt>
                <c:pt idx="703">
                  <c:v>-0.107156612652287</c:v>
                </c:pt>
                <c:pt idx="704">
                  <c:v>-4.8211900407888003E-2</c:v>
                </c:pt>
                <c:pt idx="705">
                  <c:v>0.12331210037194799</c:v>
                </c:pt>
                <c:pt idx="706">
                  <c:v>-0.11892079555395101</c:v>
                </c:pt>
                <c:pt idx="707">
                  <c:v>5.6111321629243698E-2</c:v>
                </c:pt>
                <c:pt idx="708">
                  <c:v>0.126380811972576</c:v>
                </c:pt>
                <c:pt idx="709">
                  <c:v>-1.88194028922339E-2</c:v>
                </c:pt>
                <c:pt idx="710">
                  <c:v>4.3949409395345598E-2</c:v>
                </c:pt>
                <c:pt idx="711">
                  <c:v>0.15395404041010699</c:v>
                </c:pt>
                <c:pt idx="712">
                  <c:v>0.57671314975017396</c:v>
                </c:pt>
                <c:pt idx="713">
                  <c:v>2.6198097496572498E-2</c:v>
                </c:pt>
                <c:pt idx="714">
                  <c:v>-8.1169539950166403E-2</c:v>
                </c:pt>
                <c:pt idx="715">
                  <c:v>-3.10684732048063E-2</c:v>
                </c:pt>
                <c:pt idx="716">
                  <c:v>6.6994588519643003E-2</c:v>
                </c:pt>
                <c:pt idx="717">
                  <c:v>-4.4992401261709801E-2</c:v>
                </c:pt>
                <c:pt idx="718">
                  <c:v>-4.7162329969917302E-2</c:v>
                </c:pt>
                <c:pt idx="719">
                  <c:v>1.37644259564205E-2</c:v>
                </c:pt>
                <c:pt idx="720">
                  <c:v>4.7656260443588401E-2</c:v>
                </c:pt>
                <c:pt idx="721">
                  <c:v>-4.5813593381681499E-2</c:v>
                </c:pt>
                <c:pt idx="722">
                  <c:v>9.4974796811897896E-2</c:v>
                </c:pt>
                <c:pt idx="723">
                  <c:v>-3.9890532868280797E-3</c:v>
                </c:pt>
                <c:pt idx="724">
                  <c:v>-0.13328247507989799</c:v>
                </c:pt>
                <c:pt idx="725">
                  <c:v>-7.86630908905828E-3</c:v>
                </c:pt>
                <c:pt idx="726">
                  <c:v>0.122545371419294</c:v>
                </c:pt>
                <c:pt idx="727">
                  <c:v>6.9275646565218493E-2</c:v>
                </c:pt>
                <c:pt idx="728">
                  <c:v>2.4690096786915E-2</c:v>
                </c:pt>
                <c:pt idx="729">
                  <c:v>-0.111797322731457</c:v>
                </c:pt>
                <c:pt idx="730">
                  <c:v>-7.4789868435340495E-2</c:v>
                </c:pt>
                <c:pt idx="731">
                  <c:v>-9.9352127296290504E-2</c:v>
                </c:pt>
                <c:pt idx="732">
                  <c:v>3.0791367269589601E-2</c:v>
                </c:pt>
                <c:pt idx="733">
                  <c:v>8.8295843364868204E-2</c:v>
                </c:pt>
                <c:pt idx="734">
                  <c:v>-6.3022288270790497E-2</c:v>
                </c:pt>
                <c:pt idx="735">
                  <c:v>-0.12110607190056399</c:v>
                </c:pt>
                <c:pt idx="736">
                  <c:v>0.529443818413037</c:v>
                </c:pt>
                <c:pt idx="737">
                  <c:v>0.20515038778599101</c:v>
                </c:pt>
                <c:pt idx="738">
                  <c:v>-0.14110205295977599</c:v>
                </c:pt>
                <c:pt idx="739">
                  <c:v>5.9008728923044998E-2</c:v>
                </c:pt>
                <c:pt idx="740">
                  <c:v>4.1956943378940202E-2</c:v>
                </c:pt>
                <c:pt idx="741">
                  <c:v>-1.9753390141724801E-2</c:v>
                </c:pt>
                <c:pt idx="742">
                  <c:v>-0.194926197334884</c:v>
                </c:pt>
                <c:pt idx="743">
                  <c:v>-7.0400403802194603E-2</c:v>
                </c:pt>
                <c:pt idx="744">
                  <c:v>1.94532344806548E-2</c:v>
                </c:pt>
                <c:pt idx="745">
                  <c:v>1.69847477402492E-2</c:v>
                </c:pt>
                <c:pt idx="746">
                  <c:v>-5.8615454616060001E-3</c:v>
                </c:pt>
                <c:pt idx="747">
                  <c:v>-5.76074074460919E-5</c:v>
                </c:pt>
                <c:pt idx="748">
                  <c:v>-7.5776646169103401E-3</c:v>
                </c:pt>
                <c:pt idx="749">
                  <c:v>-0.117911973423325</c:v>
                </c:pt>
                <c:pt idx="750">
                  <c:v>-3.00480951078184E-2</c:v>
                </c:pt>
                <c:pt idx="751">
                  <c:v>-0.107054244673567</c:v>
                </c:pt>
                <c:pt idx="752">
                  <c:v>-0.118432521027149</c:v>
                </c:pt>
                <c:pt idx="753">
                  <c:v>0.11963209314220501</c:v>
                </c:pt>
                <c:pt idx="754">
                  <c:v>-0.10921395141734901</c:v>
                </c:pt>
                <c:pt idx="755">
                  <c:v>6.1567746074526801E-2</c:v>
                </c:pt>
                <c:pt idx="756">
                  <c:v>-0.11735575122018201</c:v>
                </c:pt>
                <c:pt idx="757">
                  <c:v>6.4253419368664105E-2</c:v>
                </c:pt>
                <c:pt idx="758">
                  <c:v>-5.1310139169829398E-2</c:v>
                </c:pt>
                <c:pt idx="759">
                  <c:v>0.124351513121154</c:v>
                </c:pt>
                <c:pt idx="760">
                  <c:v>0.105604367332472</c:v>
                </c:pt>
                <c:pt idx="761">
                  <c:v>1.5969821558668301E-2</c:v>
                </c:pt>
                <c:pt idx="762">
                  <c:v>-4.7343483930865703E-2</c:v>
                </c:pt>
                <c:pt idx="763">
                  <c:v>4.9971374167397699E-2</c:v>
                </c:pt>
                <c:pt idx="764">
                  <c:v>-3.3714438971666802E-2</c:v>
                </c:pt>
                <c:pt idx="765">
                  <c:v>9.0730923225386603E-2</c:v>
                </c:pt>
                <c:pt idx="766">
                  <c:v>-0.177027898803511</c:v>
                </c:pt>
                <c:pt idx="767">
                  <c:v>-6.4988830794671798E-2</c:v>
                </c:pt>
                <c:pt idx="768">
                  <c:v>9.1862885817214995E-2</c:v>
                </c:pt>
                <c:pt idx="769">
                  <c:v>4.0527952729904698E-2</c:v>
                </c:pt>
                <c:pt idx="770">
                  <c:v>7.7382261596029303E-2</c:v>
                </c:pt>
                <c:pt idx="771">
                  <c:v>-1.48887057890708E-2</c:v>
                </c:pt>
                <c:pt idx="772">
                  <c:v>9.7049035247014394E-3</c:v>
                </c:pt>
                <c:pt idx="773">
                  <c:v>-3.2746151717276503E-2</c:v>
                </c:pt>
                <c:pt idx="774">
                  <c:v>-6.7778066700601202E-3</c:v>
                </c:pt>
                <c:pt idx="775">
                  <c:v>-0.16873488162781</c:v>
                </c:pt>
                <c:pt idx="776">
                  <c:v>2.1819939941865499E-2</c:v>
                </c:pt>
                <c:pt idx="777">
                  <c:v>2.1547298892067499E-2</c:v>
                </c:pt>
                <c:pt idx="778">
                  <c:v>0.69711000365308295</c:v>
                </c:pt>
                <c:pt idx="779">
                  <c:v>-0.144462481385916</c:v>
                </c:pt>
                <c:pt idx="780">
                  <c:v>0.17863396130765199</c:v>
                </c:pt>
                <c:pt idx="781">
                  <c:v>-4.3206612457028698E-2</c:v>
                </c:pt>
                <c:pt idx="782">
                  <c:v>2.27425713310581E-4</c:v>
                </c:pt>
                <c:pt idx="783">
                  <c:v>-5.1204374449625299E-2</c:v>
                </c:pt>
                <c:pt idx="784">
                  <c:v>-6.3169224876962596E-2</c:v>
                </c:pt>
                <c:pt idx="785">
                  <c:v>9.07532415074392E-2</c:v>
                </c:pt>
                <c:pt idx="786">
                  <c:v>4.3941705257429603E-2</c:v>
                </c:pt>
                <c:pt idx="787">
                  <c:v>5.2604833729979802E-2</c:v>
                </c:pt>
                <c:pt idx="788">
                  <c:v>0.18775506222375901</c:v>
                </c:pt>
                <c:pt idx="789">
                  <c:v>-1.59305297003751E-2</c:v>
                </c:pt>
                <c:pt idx="790">
                  <c:v>2.70803536699162E-2</c:v>
                </c:pt>
                <c:pt idx="791">
                  <c:v>9.56232782750117E-2</c:v>
                </c:pt>
                <c:pt idx="792">
                  <c:v>7.44244013900692E-2</c:v>
                </c:pt>
                <c:pt idx="793">
                  <c:v>-5.51363270343357E-2</c:v>
                </c:pt>
                <c:pt idx="794">
                  <c:v>-4.1737388815108502E-2</c:v>
                </c:pt>
                <c:pt idx="795">
                  <c:v>-1.7412566788781399E-2</c:v>
                </c:pt>
                <c:pt idx="796">
                  <c:v>-7.5260300268091399E-2</c:v>
                </c:pt>
                <c:pt idx="797">
                  <c:v>-0.129128893922213</c:v>
                </c:pt>
                <c:pt idx="798">
                  <c:v>3.9660202666448499E-2</c:v>
                </c:pt>
                <c:pt idx="799">
                  <c:v>-1.3282244500472599E-2</c:v>
                </c:pt>
                <c:pt idx="800">
                  <c:v>0.105980858517433</c:v>
                </c:pt>
                <c:pt idx="801">
                  <c:v>-1.49710389223303E-2</c:v>
                </c:pt>
                <c:pt idx="802">
                  <c:v>-5.6650729664556601E-2</c:v>
                </c:pt>
                <c:pt idx="803">
                  <c:v>0.15842809923453899</c:v>
                </c:pt>
                <c:pt idx="804">
                  <c:v>-0.129943595257975</c:v>
                </c:pt>
                <c:pt idx="805">
                  <c:v>-8.1377329962219094E-2</c:v>
                </c:pt>
                <c:pt idx="806">
                  <c:v>-2.1711439728828299E-2</c:v>
                </c:pt>
                <c:pt idx="807">
                  <c:v>-0.33246174496866998</c:v>
                </c:pt>
                <c:pt idx="808">
                  <c:v>6.5751716679882194E-2</c:v>
                </c:pt>
                <c:pt idx="809">
                  <c:v>9.0498250840291006E-2</c:v>
                </c:pt>
                <c:pt idx="810">
                  <c:v>-0.13161427798610401</c:v>
                </c:pt>
                <c:pt idx="811">
                  <c:v>5.0053542872559503E-2</c:v>
                </c:pt>
                <c:pt idx="812">
                  <c:v>-7.7783866512258507E-2</c:v>
                </c:pt>
                <c:pt idx="813">
                  <c:v>-6.6319600273475401E-2</c:v>
                </c:pt>
                <c:pt idx="814">
                  <c:v>5.43400657958681E-2</c:v>
                </c:pt>
                <c:pt idx="815">
                  <c:v>0.26540343225287799</c:v>
                </c:pt>
                <c:pt idx="816">
                  <c:v>-8.7216762488472099E-2</c:v>
                </c:pt>
                <c:pt idx="817">
                  <c:v>1.91694759168781E-2</c:v>
                </c:pt>
                <c:pt idx="818">
                  <c:v>0.16593219739166801</c:v>
                </c:pt>
                <c:pt idx="819">
                  <c:v>-0.26348561345674998</c:v>
                </c:pt>
                <c:pt idx="820">
                  <c:v>-7.3507828131327294E-2</c:v>
                </c:pt>
                <c:pt idx="821">
                  <c:v>4.6965393814698303E-2</c:v>
                </c:pt>
                <c:pt idx="822">
                  <c:v>3.6371333118149898E-2</c:v>
                </c:pt>
                <c:pt idx="823">
                  <c:v>-0.21642125232405901</c:v>
                </c:pt>
                <c:pt idx="824">
                  <c:v>2.8044064760352101E-2</c:v>
                </c:pt>
                <c:pt idx="825">
                  <c:v>-1.8457626268912002E-2</c:v>
                </c:pt>
                <c:pt idx="826">
                  <c:v>-5.9530481946823401E-2</c:v>
                </c:pt>
                <c:pt idx="827">
                  <c:v>0.102575904355963</c:v>
                </c:pt>
                <c:pt idx="828">
                  <c:v>-1.8241410965313998E-2</c:v>
                </c:pt>
                <c:pt idx="829">
                  <c:v>0.30179395363705502</c:v>
                </c:pt>
                <c:pt idx="830">
                  <c:v>0.106616292452022</c:v>
                </c:pt>
                <c:pt idx="831">
                  <c:v>-0.21710784508688399</c:v>
                </c:pt>
                <c:pt idx="832">
                  <c:v>0.155725928038145</c:v>
                </c:pt>
                <c:pt idx="833">
                  <c:v>0.17644011478853699</c:v>
                </c:pt>
                <c:pt idx="834">
                  <c:v>2.5414559928385001E-2</c:v>
                </c:pt>
                <c:pt idx="835">
                  <c:v>9.3856299126020601E-2</c:v>
                </c:pt>
                <c:pt idx="836">
                  <c:v>8.4586800421692296E-2</c:v>
                </c:pt>
                <c:pt idx="837">
                  <c:v>-8.8731268744103503E-2</c:v>
                </c:pt>
                <c:pt idx="838">
                  <c:v>-8.6622500300937794E-2</c:v>
                </c:pt>
                <c:pt idx="839">
                  <c:v>0.248049764307092</c:v>
                </c:pt>
                <c:pt idx="840">
                  <c:v>-1.19092347585656E-2</c:v>
                </c:pt>
                <c:pt idx="841">
                  <c:v>-0.226184154482933</c:v>
                </c:pt>
                <c:pt idx="842">
                  <c:v>-4.2612995193668901E-2</c:v>
                </c:pt>
                <c:pt idx="843">
                  <c:v>2.1283200374440099E-2</c:v>
                </c:pt>
                <c:pt idx="844">
                  <c:v>0.116373540345244</c:v>
                </c:pt>
                <c:pt idx="845">
                  <c:v>-3.68017365227713E-2</c:v>
                </c:pt>
                <c:pt idx="846">
                  <c:v>-6.5563301272428404E-2</c:v>
                </c:pt>
                <c:pt idx="847">
                  <c:v>6.1853518276939697E-2</c:v>
                </c:pt>
                <c:pt idx="848">
                  <c:v>-0.16680107288189699</c:v>
                </c:pt>
                <c:pt idx="849">
                  <c:v>-0.15565355505568301</c:v>
                </c:pt>
                <c:pt idx="850">
                  <c:v>-0.29897661396460101</c:v>
                </c:pt>
                <c:pt idx="851">
                  <c:v>4.2620972767612599E-2</c:v>
                </c:pt>
                <c:pt idx="852">
                  <c:v>6.0360817822894E-2</c:v>
                </c:pt>
                <c:pt idx="853">
                  <c:v>4.3978563144864098E-2</c:v>
                </c:pt>
                <c:pt idx="854">
                  <c:v>-0.21068770843207699</c:v>
                </c:pt>
                <c:pt idx="855">
                  <c:v>5.3159062109782197E-2</c:v>
                </c:pt>
                <c:pt idx="856">
                  <c:v>-9.6195298187242706E-2</c:v>
                </c:pt>
                <c:pt idx="857">
                  <c:v>-3.3645032832486002E-2</c:v>
                </c:pt>
                <c:pt idx="858">
                  <c:v>0.38936742613509601</c:v>
                </c:pt>
                <c:pt idx="859">
                  <c:v>-0.106159745962327</c:v>
                </c:pt>
                <c:pt idx="860">
                  <c:v>0.27929978906427599</c:v>
                </c:pt>
                <c:pt idx="861">
                  <c:v>-0.17733570441213201</c:v>
                </c:pt>
                <c:pt idx="862">
                  <c:v>-6.2148994620471902E-2</c:v>
                </c:pt>
                <c:pt idx="863">
                  <c:v>-9.7801090806717297E-2</c:v>
                </c:pt>
                <c:pt idx="864">
                  <c:v>2.2741816775749199E-2</c:v>
                </c:pt>
                <c:pt idx="865">
                  <c:v>2.7377335305626398E-2</c:v>
                </c:pt>
                <c:pt idx="866">
                  <c:v>7.0772628135423496E-2</c:v>
                </c:pt>
                <c:pt idx="867">
                  <c:v>-6.1329908559499401E-2</c:v>
                </c:pt>
                <c:pt idx="868">
                  <c:v>0.38031092208385298</c:v>
                </c:pt>
                <c:pt idx="869">
                  <c:v>-0.13888355744630801</c:v>
                </c:pt>
                <c:pt idx="870">
                  <c:v>-0.22746736202930501</c:v>
                </c:pt>
                <c:pt idx="871">
                  <c:v>5.1499386364707099E-2</c:v>
                </c:pt>
                <c:pt idx="872">
                  <c:v>-7.3292830982830501E-2</c:v>
                </c:pt>
                <c:pt idx="873">
                  <c:v>1.99062964025138E-2</c:v>
                </c:pt>
                <c:pt idx="874">
                  <c:v>8.1071284242747205E-2</c:v>
                </c:pt>
                <c:pt idx="875">
                  <c:v>-7.4859262619847697E-2</c:v>
                </c:pt>
                <c:pt idx="876">
                  <c:v>-1.59359747193832E-3</c:v>
                </c:pt>
                <c:pt idx="877">
                  <c:v>-7.6744402770172498E-2</c:v>
                </c:pt>
                <c:pt idx="878">
                  <c:v>-5.79714882602698E-2</c:v>
                </c:pt>
                <c:pt idx="879">
                  <c:v>-9.8371144543488498E-2</c:v>
                </c:pt>
                <c:pt idx="880">
                  <c:v>-0.191551614578891</c:v>
                </c:pt>
                <c:pt idx="881">
                  <c:v>-0.117475084243401</c:v>
                </c:pt>
                <c:pt idx="882">
                  <c:v>-0.10232192194726</c:v>
                </c:pt>
                <c:pt idx="883">
                  <c:v>1.2246809020561901E-3</c:v>
                </c:pt>
                <c:pt idx="884">
                  <c:v>-0.112822883696445</c:v>
                </c:pt>
                <c:pt idx="885">
                  <c:v>2.0330443871185499E-2</c:v>
                </c:pt>
                <c:pt idx="886">
                  <c:v>-2.31468556575836E-2</c:v>
                </c:pt>
                <c:pt idx="887">
                  <c:v>-5.4525735533412799E-2</c:v>
                </c:pt>
                <c:pt idx="888">
                  <c:v>-5.9539632214845803E-2</c:v>
                </c:pt>
                <c:pt idx="889">
                  <c:v>9.1891574349753896E-2</c:v>
                </c:pt>
                <c:pt idx="890">
                  <c:v>7.4990970288983896E-2</c:v>
                </c:pt>
                <c:pt idx="891">
                  <c:v>-5.7061416127241103E-2</c:v>
                </c:pt>
                <c:pt idx="892">
                  <c:v>-0.194914608627098</c:v>
                </c:pt>
                <c:pt idx="893">
                  <c:v>0.19144246393047801</c:v>
                </c:pt>
                <c:pt idx="894">
                  <c:v>-8.4036192692811304E-2</c:v>
                </c:pt>
                <c:pt idx="895">
                  <c:v>-3.3844090127779199E-3</c:v>
                </c:pt>
                <c:pt idx="896">
                  <c:v>0.205139472196743</c:v>
                </c:pt>
                <c:pt idx="897">
                  <c:v>0.102516363417599</c:v>
                </c:pt>
                <c:pt idx="898">
                  <c:v>3.5211257446246001E-2</c:v>
                </c:pt>
                <c:pt idx="899">
                  <c:v>-8.7604415295563107E-2</c:v>
                </c:pt>
                <c:pt idx="900">
                  <c:v>-0.21786764738631501</c:v>
                </c:pt>
                <c:pt idx="901">
                  <c:v>-7.6205157457409606E-2</c:v>
                </c:pt>
                <c:pt idx="902">
                  <c:v>-3.4608174195324401E-2</c:v>
                </c:pt>
                <c:pt idx="903">
                  <c:v>3.00217805516096E-2</c:v>
                </c:pt>
                <c:pt idx="904">
                  <c:v>-0.111141745258971</c:v>
                </c:pt>
                <c:pt idx="905">
                  <c:v>-7.6358641894862495E-2</c:v>
                </c:pt>
                <c:pt idx="906">
                  <c:v>-8.0124386463094902E-2</c:v>
                </c:pt>
                <c:pt idx="907">
                  <c:v>5.9359037193103398E-2</c:v>
                </c:pt>
                <c:pt idx="908">
                  <c:v>3.6580345861442397E-2</c:v>
                </c:pt>
                <c:pt idx="909">
                  <c:v>7.1436423833914006E-2</c:v>
                </c:pt>
                <c:pt idx="910">
                  <c:v>5.56532133925458E-3</c:v>
                </c:pt>
                <c:pt idx="911">
                  <c:v>-0.108577686291796</c:v>
                </c:pt>
                <c:pt idx="912">
                  <c:v>5.8635360012841503E-2</c:v>
                </c:pt>
                <c:pt idx="913">
                  <c:v>-5.8126458272039501E-2</c:v>
                </c:pt>
                <c:pt idx="914">
                  <c:v>5.2001351073744902E-3</c:v>
                </c:pt>
                <c:pt idx="915">
                  <c:v>2.3814920317732899E-4</c:v>
                </c:pt>
                <c:pt idx="916">
                  <c:v>0.171729947329302</c:v>
                </c:pt>
                <c:pt idx="917">
                  <c:v>8.7612887560145403E-2</c:v>
                </c:pt>
                <c:pt idx="918">
                  <c:v>2.8889246776260299E-2</c:v>
                </c:pt>
                <c:pt idx="919">
                  <c:v>-0.151529788925582</c:v>
                </c:pt>
                <c:pt idx="920">
                  <c:v>3.7340955297935401E-2</c:v>
                </c:pt>
                <c:pt idx="921">
                  <c:v>-2.41265669628907E-2</c:v>
                </c:pt>
                <c:pt idx="922">
                  <c:v>-9.3566115663027596E-2</c:v>
                </c:pt>
                <c:pt idx="923">
                  <c:v>0.15129448683617899</c:v>
                </c:pt>
                <c:pt idx="924">
                  <c:v>-4.07075585613903E-2</c:v>
                </c:pt>
                <c:pt idx="925">
                  <c:v>-9.0045108615184305E-2</c:v>
                </c:pt>
                <c:pt idx="926">
                  <c:v>-2.8547713020783402E-2</c:v>
                </c:pt>
                <c:pt idx="927">
                  <c:v>-4.5582978783232697E-2</c:v>
                </c:pt>
                <c:pt idx="928">
                  <c:v>-1.8105127408244201E-2</c:v>
                </c:pt>
                <c:pt idx="929">
                  <c:v>5.7484402073378703E-2</c:v>
                </c:pt>
                <c:pt idx="930">
                  <c:v>0.160688636616859</c:v>
                </c:pt>
                <c:pt idx="931">
                  <c:v>-5.6741235661771597E-2</c:v>
                </c:pt>
                <c:pt idx="932">
                  <c:v>-0.11933447287455801</c:v>
                </c:pt>
                <c:pt idx="933">
                  <c:v>-5.3220449627647597E-2</c:v>
                </c:pt>
                <c:pt idx="934">
                  <c:v>-7.6509336049310796E-3</c:v>
                </c:pt>
                <c:pt idx="935">
                  <c:v>9.5002442063050196E-3</c:v>
                </c:pt>
                <c:pt idx="936">
                  <c:v>-8.5616430095776699E-2</c:v>
                </c:pt>
                <c:pt idx="937">
                  <c:v>0.109685884569862</c:v>
                </c:pt>
                <c:pt idx="938">
                  <c:v>-0.199318651585703</c:v>
                </c:pt>
                <c:pt idx="939">
                  <c:v>-0.13646546975933299</c:v>
                </c:pt>
                <c:pt idx="940">
                  <c:v>4.0184732620284401E-2</c:v>
                </c:pt>
                <c:pt idx="941">
                  <c:v>0.143511235975437</c:v>
                </c:pt>
                <c:pt idx="942">
                  <c:v>-0.15292835779546701</c:v>
                </c:pt>
                <c:pt idx="943">
                  <c:v>-2.12455257684789E-2</c:v>
                </c:pt>
                <c:pt idx="944">
                  <c:v>-2.3143956726537199E-2</c:v>
                </c:pt>
                <c:pt idx="945">
                  <c:v>-0.165147722673638</c:v>
                </c:pt>
                <c:pt idx="946">
                  <c:v>-0.10368630112524201</c:v>
                </c:pt>
                <c:pt idx="947">
                  <c:v>0.35016563254990402</c:v>
                </c:pt>
                <c:pt idx="948">
                  <c:v>-0.15019655910580099</c:v>
                </c:pt>
                <c:pt idx="949">
                  <c:v>0.106151650336009</c:v>
                </c:pt>
                <c:pt idx="950">
                  <c:v>-8.2359981558388598E-2</c:v>
                </c:pt>
                <c:pt idx="951">
                  <c:v>0.41159723791285402</c:v>
                </c:pt>
                <c:pt idx="952">
                  <c:v>-1.44274134822702E-2</c:v>
                </c:pt>
                <c:pt idx="953">
                  <c:v>-4.7007152711043602E-2</c:v>
                </c:pt>
                <c:pt idx="954">
                  <c:v>-3.98619955029211E-4</c:v>
                </c:pt>
                <c:pt idx="955">
                  <c:v>-0.10869205743919499</c:v>
                </c:pt>
                <c:pt idx="956">
                  <c:v>0.192951132180299</c:v>
                </c:pt>
                <c:pt idx="957">
                  <c:v>9.9185348471153595E-2</c:v>
                </c:pt>
                <c:pt idx="958">
                  <c:v>2.5993777343619399E-2</c:v>
                </c:pt>
                <c:pt idx="959">
                  <c:v>6.1224865043977901E-2</c:v>
                </c:pt>
                <c:pt idx="960">
                  <c:v>-8.1633919704250602E-2</c:v>
                </c:pt>
                <c:pt idx="961">
                  <c:v>0.10901772176085101</c:v>
                </c:pt>
                <c:pt idx="962">
                  <c:v>-2.7931514930115999E-2</c:v>
                </c:pt>
                <c:pt idx="963">
                  <c:v>5.27675446109548E-2</c:v>
                </c:pt>
                <c:pt idx="964">
                  <c:v>-2.6281384257397501E-2</c:v>
                </c:pt>
                <c:pt idx="965">
                  <c:v>-9.1126657631228607E-3</c:v>
                </c:pt>
                <c:pt idx="966">
                  <c:v>-0.16934369566735299</c:v>
                </c:pt>
                <c:pt idx="967">
                  <c:v>3.0287279636622699E-2</c:v>
                </c:pt>
                <c:pt idx="968">
                  <c:v>-4.3634520567318098E-2</c:v>
                </c:pt>
                <c:pt idx="969">
                  <c:v>2.6035772068146602E-2</c:v>
                </c:pt>
                <c:pt idx="970">
                  <c:v>-4.52264311040151E-2</c:v>
                </c:pt>
                <c:pt idx="971">
                  <c:v>3.19938351949656E-3</c:v>
                </c:pt>
                <c:pt idx="972">
                  <c:v>4.3115721751197697E-2</c:v>
                </c:pt>
                <c:pt idx="973">
                  <c:v>-8.4693488471669891E-3</c:v>
                </c:pt>
                <c:pt idx="974">
                  <c:v>-2.6295595845581901E-2</c:v>
                </c:pt>
                <c:pt idx="975">
                  <c:v>-4.1912767307803897E-2</c:v>
                </c:pt>
                <c:pt idx="976">
                  <c:v>-9.7640338032292107E-2</c:v>
                </c:pt>
                <c:pt idx="977">
                  <c:v>-8.8333871006831502E-2</c:v>
                </c:pt>
                <c:pt idx="978">
                  <c:v>4.5771284761826798E-2</c:v>
                </c:pt>
                <c:pt idx="979">
                  <c:v>-2.7219134110172401E-3</c:v>
                </c:pt>
                <c:pt idx="980">
                  <c:v>0.17133100321302799</c:v>
                </c:pt>
                <c:pt idx="981">
                  <c:v>0.193495409862983</c:v>
                </c:pt>
                <c:pt idx="982">
                  <c:v>0.101183120045637</c:v>
                </c:pt>
                <c:pt idx="983">
                  <c:v>-1.3474032705355301E-2</c:v>
                </c:pt>
                <c:pt idx="984">
                  <c:v>-0.28450567610473598</c:v>
                </c:pt>
                <c:pt idx="985">
                  <c:v>-2.0942464998198001E-2</c:v>
                </c:pt>
                <c:pt idx="986">
                  <c:v>0.16600126636902199</c:v>
                </c:pt>
                <c:pt idx="987">
                  <c:v>0.12679454310317001</c:v>
                </c:pt>
                <c:pt idx="988">
                  <c:v>1.7521970435238302E-2</c:v>
                </c:pt>
                <c:pt idx="989">
                  <c:v>3.1370250156366603E-2</c:v>
                </c:pt>
                <c:pt idx="990">
                  <c:v>-9.6015285534188699E-2</c:v>
                </c:pt>
                <c:pt idx="991">
                  <c:v>1.20240604030526E-2</c:v>
                </c:pt>
                <c:pt idx="992">
                  <c:v>-2.5653516083430399E-2</c:v>
                </c:pt>
                <c:pt idx="993">
                  <c:v>8.4201215883418001E-2</c:v>
                </c:pt>
                <c:pt idx="994">
                  <c:v>6.1553984768985402E-2</c:v>
                </c:pt>
                <c:pt idx="995">
                  <c:v>0.176655525760508</c:v>
                </c:pt>
                <c:pt idx="996">
                  <c:v>-0.16178283570524199</c:v>
                </c:pt>
                <c:pt idx="997">
                  <c:v>-0.12036884725722399</c:v>
                </c:pt>
                <c:pt idx="998">
                  <c:v>-1.7759438384493901E-2</c:v>
                </c:pt>
                <c:pt idx="999">
                  <c:v>7.4617972976604094E-2</c:v>
                </c:pt>
                <c:pt idx="1000">
                  <c:v>3.6028645794496099E-2</c:v>
                </c:pt>
                <c:pt idx="1001">
                  <c:v>8.0492549106091701E-2</c:v>
                </c:pt>
                <c:pt idx="1002">
                  <c:v>3.2464203207451798E-3</c:v>
                </c:pt>
                <c:pt idx="1003">
                  <c:v>-2.65887805129701E-2</c:v>
                </c:pt>
                <c:pt idx="1004">
                  <c:v>-4.51724573532735E-2</c:v>
                </c:pt>
                <c:pt idx="1005">
                  <c:v>0.16040771906191401</c:v>
                </c:pt>
                <c:pt idx="1006">
                  <c:v>1.69371666775655E-2</c:v>
                </c:pt>
                <c:pt idx="1007">
                  <c:v>-7.8665115587979201E-2</c:v>
                </c:pt>
                <c:pt idx="1008">
                  <c:v>0.12281351280408299</c:v>
                </c:pt>
                <c:pt idx="1009">
                  <c:v>0.133280712087573</c:v>
                </c:pt>
                <c:pt idx="1010">
                  <c:v>-0.183569441143275</c:v>
                </c:pt>
                <c:pt idx="1011">
                  <c:v>-1.7276361297743601E-2</c:v>
                </c:pt>
                <c:pt idx="1012">
                  <c:v>2.3868956144407399E-2</c:v>
                </c:pt>
                <c:pt idx="1013">
                  <c:v>0.246796075854015</c:v>
                </c:pt>
                <c:pt idx="1014">
                  <c:v>0.22018239431078801</c:v>
                </c:pt>
                <c:pt idx="1015">
                  <c:v>0.20335853667575701</c:v>
                </c:pt>
                <c:pt idx="1016">
                  <c:v>4.6800206485857899E-2</c:v>
                </c:pt>
                <c:pt idx="1017">
                  <c:v>-7.5810377937515702E-2</c:v>
                </c:pt>
                <c:pt idx="1018">
                  <c:v>0.10645266061894799</c:v>
                </c:pt>
                <c:pt idx="1019">
                  <c:v>-7.2008873791351596E-2</c:v>
                </c:pt>
                <c:pt idx="1020">
                  <c:v>-5.3863205978457201E-2</c:v>
                </c:pt>
                <c:pt idx="1021">
                  <c:v>5.3181248181981999E-2</c:v>
                </c:pt>
                <c:pt idx="1022">
                  <c:v>-2.8872722519159798E-2</c:v>
                </c:pt>
                <c:pt idx="1023">
                  <c:v>-7.1082031890401104E-2</c:v>
                </c:pt>
                <c:pt idx="1024">
                  <c:v>-5.8135852640710098E-2</c:v>
                </c:pt>
                <c:pt idx="1025">
                  <c:v>-0.114001740388364</c:v>
                </c:pt>
                <c:pt idx="1026">
                  <c:v>-9.6560717265085694E-2</c:v>
                </c:pt>
                <c:pt idx="1027">
                  <c:v>0.15928799543473399</c:v>
                </c:pt>
                <c:pt idx="1028">
                  <c:v>-0.106049927801388</c:v>
                </c:pt>
                <c:pt idx="1029">
                  <c:v>0.18742585145197799</c:v>
                </c:pt>
                <c:pt idx="1030">
                  <c:v>-0.13539010344410299</c:v>
                </c:pt>
                <c:pt idx="1031">
                  <c:v>-4.6143502169204702E-2</c:v>
                </c:pt>
                <c:pt idx="1032">
                  <c:v>-6.5606328784152596E-2</c:v>
                </c:pt>
                <c:pt idx="1033">
                  <c:v>-7.1923282638358899E-2</c:v>
                </c:pt>
                <c:pt idx="1034">
                  <c:v>-6.8170600149783503E-2</c:v>
                </c:pt>
                <c:pt idx="1035">
                  <c:v>-5.5084300242765699E-2</c:v>
                </c:pt>
                <c:pt idx="1036">
                  <c:v>-9.7614495966897905E-2</c:v>
                </c:pt>
                <c:pt idx="1037">
                  <c:v>-0.16742121339338001</c:v>
                </c:pt>
                <c:pt idx="1038">
                  <c:v>2.0779732300059799E-2</c:v>
                </c:pt>
                <c:pt idx="1039">
                  <c:v>-5.3779067874287101E-2</c:v>
                </c:pt>
                <c:pt idx="1040">
                  <c:v>4.3274116638993797E-2</c:v>
                </c:pt>
                <c:pt idx="1041">
                  <c:v>-0.170559998835841</c:v>
                </c:pt>
                <c:pt idx="1042">
                  <c:v>9.4137163311191194E-2</c:v>
                </c:pt>
                <c:pt idx="1043">
                  <c:v>-3.9449382602771102E-2</c:v>
                </c:pt>
                <c:pt idx="1044">
                  <c:v>-4.6441721424194803E-2</c:v>
                </c:pt>
                <c:pt idx="1045">
                  <c:v>-0.16420491970838999</c:v>
                </c:pt>
                <c:pt idx="1046">
                  <c:v>5.3939215536464901E-3</c:v>
                </c:pt>
                <c:pt idx="1047">
                  <c:v>-5.0758866303682197E-2</c:v>
                </c:pt>
                <c:pt idx="1048">
                  <c:v>0.112958397019227</c:v>
                </c:pt>
                <c:pt idx="1049">
                  <c:v>-0.101961971534011</c:v>
                </c:pt>
                <c:pt idx="1050">
                  <c:v>1.75673294486582E-2</c:v>
                </c:pt>
                <c:pt idx="1051">
                  <c:v>-5.5816591641546502E-2</c:v>
                </c:pt>
                <c:pt idx="1052">
                  <c:v>3.7005598442154203E-2</c:v>
                </c:pt>
                <c:pt idx="1053">
                  <c:v>8.0721591729235001E-2</c:v>
                </c:pt>
                <c:pt idx="1054">
                  <c:v>-0.196973765563796</c:v>
                </c:pt>
                <c:pt idx="1055">
                  <c:v>9.3594292157934706E-3</c:v>
                </c:pt>
                <c:pt idx="1056">
                  <c:v>-0.14025806245494099</c:v>
                </c:pt>
                <c:pt idx="1057">
                  <c:v>-7.8755440156894202E-2</c:v>
                </c:pt>
                <c:pt idx="1058">
                  <c:v>0.1642033275349</c:v>
                </c:pt>
                <c:pt idx="1059">
                  <c:v>4.9524538727945697E-2</c:v>
                </c:pt>
                <c:pt idx="1060">
                  <c:v>-3.5648895820891403E-2</c:v>
                </c:pt>
                <c:pt idx="1061">
                  <c:v>0.46395136258229402</c:v>
                </c:pt>
                <c:pt idx="1062">
                  <c:v>7.3936282820688398E-2</c:v>
                </c:pt>
                <c:pt idx="1063">
                  <c:v>-0.15629105608360799</c:v>
                </c:pt>
                <c:pt idx="1064">
                  <c:v>-6.5938358226984101E-2</c:v>
                </c:pt>
                <c:pt idx="1065">
                  <c:v>0.165464081906042</c:v>
                </c:pt>
                <c:pt idx="1066">
                  <c:v>-4.3145953607738499E-2</c:v>
                </c:pt>
                <c:pt idx="1067">
                  <c:v>-6.8481555466981994E-2</c:v>
                </c:pt>
                <c:pt idx="1068">
                  <c:v>0.11780790238370201</c:v>
                </c:pt>
                <c:pt idx="1069">
                  <c:v>7.0762421519193999E-2</c:v>
                </c:pt>
                <c:pt idx="1070">
                  <c:v>-0.14589185144309999</c:v>
                </c:pt>
                <c:pt idx="1071">
                  <c:v>5.3625713008667503E-2</c:v>
                </c:pt>
                <c:pt idx="1072">
                  <c:v>0.131542489356481</c:v>
                </c:pt>
                <c:pt idx="1073">
                  <c:v>-3.11567912084731E-2</c:v>
                </c:pt>
                <c:pt idx="1074">
                  <c:v>2.2877955703752801E-2</c:v>
                </c:pt>
                <c:pt idx="1075">
                  <c:v>4.5919144883218799E-2</c:v>
                </c:pt>
                <c:pt idx="1076">
                  <c:v>-6.5877025898556596E-2</c:v>
                </c:pt>
                <c:pt idx="1077">
                  <c:v>-0.11443406581459301</c:v>
                </c:pt>
                <c:pt idx="1078">
                  <c:v>0.137763101113968</c:v>
                </c:pt>
                <c:pt idx="1079">
                  <c:v>0.14558292742950199</c:v>
                </c:pt>
                <c:pt idx="1080">
                  <c:v>-0.26584045509986498</c:v>
                </c:pt>
                <c:pt idx="1081">
                  <c:v>0.22562322172874799</c:v>
                </c:pt>
                <c:pt idx="1082">
                  <c:v>-6.6090802850612598E-2</c:v>
                </c:pt>
                <c:pt idx="1083">
                  <c:v>-4.1236049964418903E-2</c:v>
                </c:pt>
                <c:pt idx="1084">
                  <c:v>0.193351150795287</c:v>
                </c:pt>
                <c:pt idx="1085">
                  <c:v>3.9871778441636301E-2</c:v>
                </c:pt>
                <c:pt idx="1086">
                  <c:v>5.3120911259935802E-2</c:v>
                </c:pt>
                <c:pt idx="1087">
                  <c:v>-9.9896480551732794E-2</c:v>
                </c:pt>
                <c:pt idx="1088">
                  <c:v>0.167228802879787</c:v>
                </c:pt>
                <c:pt idx="1089">
                  <c:v>4.1719197678708603E-2</c:v>
                </c:pt>
                <c:pt idx="1090">
                  <c:v>-0.121349448344702</c:v>
                </c:pt>
                <c:pt idx="1091">
                  <c:v>-0.154996538063087</c:v>
                </c:pt>
                <c:pt idx="1092">
                  <c:v>-7.7171615899447807E-2</c:v>
                </c:pt>
                <c:pt idx="1093">
                  <c:v>-9.3322055862214998E-3</c:v>
                </c:pt>
                <c:pt idx="1094">
                  <c:v>-3.35887599050633E-3</c:v>
                </c:pt>
                <c:pt idx="1095">
                  <c:v>0.148644228613875</c:v>
                </c:pt>
                <c:pt idx="1096">
                  <c:v>-0.12730850482209199</c:v>
                </c:pt>
                <c:pt idx="1097">
                  <c:v>3.2007034015728103E-2</c:v>
                </c:pt>
                <c:pt idx="1098">
                  <c:v>0.13383437884399699</c:v>
                </c:pt>
                <c:pt idx="1099">
                  <c:v>6.7695858821372704E-2</c:v>
                </c:pt>
                <c:pt idx="1100">
                  <c:v>0.1263168245323</c:v>
                </c:pt>
                <c:pt idx="1101">
                  <c:v>0.120934113460551</c:v>
                </c:pt>
                <c:pt idx="1102">
                  <c:v>0.13684325519893401</c:v>
                </c:pt>
                <c:pt idx="1103">
                  <c:v>-0.18858415395924799</c:v>
                </c:pt>
                <c:pt idx="1104">
                  <c:v>9.2463827504848203E-2</c:v>
                </c:pt>
                <c:pt idx="1105">
                  <c:v>-4.7212153870119303E-2</c:v>
                </c:pt>
                <c:pt idx="1106">
                  <c:v>0.22959497179171501</c:v>
                </c:pt>
                <c:pt idx="1107">
                  <c:v>0.106756999199736</c:v>
                </c:pt>
                <c:pt idx="1108">
                  <c:v>-5.6697384400306902E-2</c:v>
                </c:pt>
                <c:pt idx="1109">
                  <c:v>-6.9259880401991894E-2</c:v>
                </c:pt>
                <c:pt idx="1110">
                  <c:v>-4.1051752761810598E-2</c:v>
                </c:pt>
                <c:pt idx="1111">
                  <c:v>-7.6628878389413096E-2</c:v>
                </c:pt>
                <c:pt idx="1112">
                  <c:v>-1.3861790659937E-2</c:v>
                </c:pt>
                <c:pt idx="1113">
                  <c:v>-0.19612079248032799</c:v>
                </c:pt>
                <c:pt idx="1114">
                  <c:v>6.0673486875766798E-2</c:v>
                </c:pt>
                <c:pt idx="1115">
                  <c:v>5.5808767883715603E-2</c:v>
                </c:pt>
                <c:pt idx="1116">
                  <c:v>0.48828328145230898</c:v>
                </c:pt>
                <c:pt idx="1117">
                  <c:v>-0.15237507190709601</c:v>
                </c:pt>
                <c:pt idx="1118">
                  <c:v>0.190057154000082</c:v>
                </c:pt>
                <c:pt idx="1119">
                  <c:v>4.5664656193014103E-2</c:v>
                </c:pt>
                <c:pt idx="1120">
                  <c:v>-5.5875706880963903E-2</c:v>
                </c:pt>
                <c:pt idx="1121">
                  <c:v>0.31377613879960597</c:v>
                </c:pt>
                <c:pt idx="1122">
                  <c:v>-9.9846547999157501E-2</c:v>
                </c:pt>
                <c:pt idx="1123">
                  <c:v>-0.22924649802267599</c:v>
                </c:pt>
                <c:pt idx="1124">
                  <c:v>8.2214468166500701E-2</c:v>
                </c:pt>
                <c:pt idx="1125">
                  <c:v>7.1772586086848597E-2</c:v>
                </c:pt>
                <c:pt idx="1126">
                  <c:v>-8.5819572051244505E-2</c:v>
                </c:pt>
                <c:pt idx="1127">
                  <c:v>-4.0123856539032103E-2</c:v>
                </c:pt>
                <c:pt idx="1128">
                  <c:v>0.14463091648648699</c:v>
                </c:pt>
                <c:pt idx="1129">
                  <c:v>-6.3243511045877596E-2</c:v>
                </c:pt>
                <c:pt idx="1130">
                  <c:v>-2.2330937195800302E-2</c:v>
                </c:pt>
                <c:pt idx="1131">
                  <c:v>-0.119148300466802</c:v>
                </c:pt>
                <c:pt idx="1132">
                  <c:v>-0.14721266264501501</c:v>
                </c:pt>
                <c:pt idx="1133">
                  <c:v>8.2121502969609794E-2</c:v>
                </c:pt>
                <c:pt idx="1134">
                  <c:v>9.0196104006005307E-2</c:v>
                </c:pt>
                <c:pt idx="1135">
                  <c:v>-0.15891302200883001</c:v>
                </c:pt>
                <c:pt idx="1136">
                  <c:v>1.5957053919040998E-2</c:v>
                </c:pt>
                <c:pt idx="1137">
                  <c:v>-4.8837802379379597E-2</c:v>
                </c:pt>
                <c:pt idx="1138">
                  <c:v>-5.2334422528668198E-2</c:v>
                </c:pt>
                <c:pt idx="1139">
                  <c:v>8.5168317225661205E-2</c:v>
                </c:pt>
                <c:pt idx="1140">
                  <c:v>6.5501799931258403E-2</c:v>
                </c:pt>
                <c:pt idx="1141">
                  <c:v>0.12086434733549099</c:v>
                </c:pt>
                <c:pt idx="1142">
                  <c:v>-4.0295971634298801E-2</c:v>
                </c:pt>
                <c:pt idx="1143">
                  <c:v>0.134839317734539</c:v>
                </c:pt>
                <c:pt idx="1144">
                  <c:v>-6.4050183622769402E-2</c:v>
                </c:pt>
                <c:pt idx="1145">
                  <c:v>0.159404200467131</c:v>
                </c:pt>
                <c:pt idx="1146">
                  <c:v>-0.11173514478799799</c:v>
                </c:pt>
                <c:pt idx="1147">
                  <c:v>-3.4704264789216802E-2</c:v>
                </c:pt>
                <c:pt idx="1148">
                  <c:v>7.9516758426008999E-2</c:v>
                </c:pt>
                <c:pt idx="1149">
                  <c:v>-0.135482098165144</c:v>
                </c:pt>
                <c:pt idx="1150">
                  <c:v>6.7449688198716606E-2</c:v>
                </c:pt>
                <c:pt idx="1151">
                  <c:v>8.1455215976825798E-2</c:v>
                </c:pt>
                <c:pt idx="1152">
                  <c:v>-4.2979465867140298E-2</c:v>
                </c:pt>
                <c:pt idx="1153">
                  <c:v>-0.11716390772983901</c:v>
                </c:pt>
                <c:pt idx="1154">
                  <c:v>-0.193067958479503</c:v>
                </c:pt>
                <c:pt idx="1155">
                  <c:v>2.55870618577205E-2</c:v>
                </c:pt>
                <c:pt idx="1156">
                  <c:v>-5.7809146422984597E-2</c:v>
                </c:pt>
                <c:pt idx="1157">
                  <c:v>3.3790740207671803E-2</c:v>
                </c:pt>
                <c:pt idx="1158">
                  <c:v>-2.6955328173560399E-2</c:v>
                </c:pt>
                <c:pt idx="1159">
                  <c:v>-0.101032257746635</c:v>
                </c:pt>
                <c:pt idx="1160">
                  <c:v>-5.67954428062949E-2</c:v>
                </c:pt>
                <c:pt idx="1161">
                  <c:v>-9.8088732435665599E-2</c:v>
                </c:pt>
                <c:pt idx="1162">
                  <c:v>-7.6463408555454707E-2</c:v>
                </c:pt>
                <c:pt idx="1163">
                  <c:v>-0.10111421168065</c:v>
                </c:pt>
                <c:pt idx="1164">
                  <c:v>-9.5736394804779596E-3</c:v>
                </c:pt>
                <c:pt idx="1165">
                  <c:v>-3.7545114316630497E-2</c:v>
                </c:pt>
                <c:pt idx="1166">
                  <c:v>-3.2778029247681098E-2</c:v>
                </c:pt>
                <c:pt idx="1167">
                  <c:v>1.4110001315370499E-2</c:v>
                </c:pt>
                <c:pt idx="1168">
                  <c:v>0.16730440768741101</c:v>
                </c:pt>
                <c:pt idx="1169">
                  <c:v>-7.2112488110992204E-2</c:v>
                </c:pt>
                <c:pt idx="1170">
                  <c:v>5.3540497647324202E-3</c:v>
                </c:pt>
                <c:pt idx="1171">
                  <c:v>1.6675565088052999E-2</c:v>
                </c:pt>
                <c:pt idx="1172">
                  <c:v>0.125674675762109</c:v>
                </c:pt>
                <c:pt idx="1173">
                  <c:v>-1.11348810940664E-2</c:v>
                </c:pt>
                <c:pt idx="1174">
                  <c:v>9.6710005000595293E-3</c:v>
                </c:pt>
                <c:pt idx="1175">
                  <c:v>-3.61774702532855E-2</c:v>
                </c:pt>
                <c:pt idx="1176">
                  <c:v>-7.8016146712021894E-2</c:v>
                </c:pt>
                <c:pt idx="1177">
                  <c:v>-7.5849193245920404E-2</c:v>
                </c:pt>
                <c:pt idx="1178">
                  <c:v>1.84716124423394E-2</c:v>
                </c:pt>
                <c:pt idx="1179">
                  <c:v>-9.7074747948789203E-2</c:v>
                </c:pt>
                <c:pt idx="1180">
                  <c:v>3.5503837915022103E-2</c:v>
                </c:pt>
                <c:pt idx="1181">
                  <c:v>-7.9893347706861698E-2</c:v>
                </c:pt>
                <c:pt idx="1182">
                  <c:v>-5.9966558412768697E-2</c:v>
                </c:pt>
                <c:pt idx="1183">
                  <c:v>-1.7014811606685502E-2</c:v>
                </c:pt>
                <c:pt idx="1184">
                  <c:v>2.0523258003096099E-2</c:v>
                </c:pt>
                <c:pt idx="1185">
                  <c:v>-0.34518089917830402</c:v>
                </c:pt>
                <c:pt idx="1186">
                  <c:v>-1.6954644880467402E-2</c:v>
                </c:pt>
                <c:pt idx="1187">
                  <c:v>-5.5306993568512701E-2</c:v>
                </c:pt>
                <c:pt idx="1188">
                  <c:v>0.15007777928024099</c:v>
                </c:pt>
                <c:pt idx="1189">
                  <c:v>-2.22637442820224E-2</c:v>
                </c:pt>
                <c:pt idx="1190">
                  <c:v>-0.128651589997126</c:v>
                </c:pt>
                <c:pt idx="1191">
                  <c:v>0.105849333913541</c:v>
                </c:pt>
                <c:pt idx="1192">
                  <c:v>0.165610461818126</c:v>
                </c:pt>
                <c:pt idx="1193">
                  <c:v>0.111368365222188</c:v>
                </c:pt>
                <c:pt idx="1194">
                  <c:v>0.56807464383414596</c:v>
                </c:pt>
                <c:pt idx="1195">
                  <c:v>7.7475175594845999E-2</c:v>
                </c:pt>
                <c:pt idx="1196">
                  <c:v>-1.6969353982937599E-2</c:v>
                </c:pt>
                <c:pt idx="1197">
                  <c:v>-5.7632878552807298E-2</c:v>
                </c:pt>
                <c:pt idx="1198">
                  <c:v>-9.2154939135678404E-2</c:v>
                </c:pt>
                <c:pt idx="1199">
                  <c:v>-4.4314174898637801E-2</c:v>
                </c:pt>
                <c:pt idx="1200">
                  <c:v>0.30812246266904603</c:v>
                </c:pt>
                <c:pt idx="1201">
                  <c:v>1.8423993437705701E-2</c:v>
                </c:pt>
                <c:pt idx="1202">
                  <c:v>0.27782039982305301</c:v>
                </c:pt>
                <c:pt idx="1203">
                  <c:v>-4.9825324828072198E-2</c:v>
                </c:pt>
                <c:pt idx="1204">
                  <c:v>-4.4405189227156E-2</c:v>
                </c:pt>
                <c:pt idx="1205">
                  <c:v>-0.168443628082173</c:v>
                </c:pt>
                <c:pt idx="1206">
                  <c:v>-0.12717817456963301</c:v>
                </c:pt>
                <c:pt idx="1207">
                  <c:v>-0.106880445669013</c:v>
                </c:pt>
                <c:pt idx="1208">
                  <c:v>-0.12571093600995201</c:v>
                </c:pt>
                <c:pt idx="1209">
                  <c:v>9.4602482604293506E-2</c:v>
                </c:pt>
                <c:pt idx="1210">
                  <c:v>8.0826445988183296E-2</c:v>
                </c:pt>
                <c:pt idx="1211">
                  <c:v>0.25310505011967099</c:v>
                </c:pt>
                <c:pt idx="1212">
                  <c:v>-7.8856991837260401E-2</c:v>
                </c:pt>
                <c:pt idx="1213">
                  <c:v>-0.14787782366718</c:v>
                </c:pt>
                <c:pt idx="1214">
                  <c:v>-0.27627171988826899</c:v>
                </c:pt>
                <c:pt idx="1215">
                  <c:v>0.100886890273538</c:v>
                </c:pt>
                <c:pt idx="1216">
                  <c:v>0.111984511118639</c:v>
                </c:pt>
                <c:pt idx="1217">
                  <c:v>1.53127076295352E-2</c:v>
                </c:pt>
                <c:pt idx="1218">
                  <c:v>6.8611645491278794E-2</c:v>
                </c:pt>
                <c:pt idx="1219">
                  <c:v>8.98694956092045E-2</c:v>
                </c:pt>
                <c:pt idx="1220">
                  <c:v>8.9792113189822095E-2</c:v>
                </c:pt>
                <c:pt idx="1221">
                  <c:v>-0.136052610829313</c:v>
                </c:pt>
                <c:pt idx="1222">
                  <c:v>-8.5614038554933103E-2</c:v>
                </c:pt>
                <c:pt idx="1223">
                  <c:v>-0.150170506945321</c:v>
                </c:pt>
                <c:pt idx="1224">
                  <c:v>5.9334572912881398E-2</c:v>
                </c:pt>
                <c:pt idx="1225">
                  <c:v>-2.1831137044515E-2</c:v>
                </c:pt>
                <c:pt idx="1226">
                  <c:v>-2.06591377341185E-2</c:v>
                </c:pt>
                <c:pt idx="1227">
                  <c:v>-1.9610970925004498E-2</c:v>
                </c:pt>
                <c:pt idx="1228">
                  <c:v>-7.8336617630759206E-2</c:v>
                </c:pt>
                <c:pt idx="1229">
                  <c:v>-1.53500257478596E-2</c:v>
                </c:pt>
                <c:pt idx="1230">
                  <c:v>8.2680704353053094E-2</c:v>
                </c:pt>
                <c:pt idx="1231">
                  <c:v>3.7551210545621501E-2</c:v>
                </c:pt>
                <c:pt idx="1232">
                  <c:v>-8.5650496524656297E-2</c:v>
                </c:pt>
                <c:pt idx="1233">
                  <c:v>-7.2816259290095595E-2</c:v>
                </c:pt>
                <c:pt idx="1234">
                  <c:v>1.0988109893504299E-2</c:v>
                </c:pt>
                <c:pt idx="1235">
                  <c:v>-0.19983707935719</c:v>
                </c:pt>
                <c:pt idx="1236">
                  <c:v>6.8622776168308697E-2</c:v>
                </c:pt>
                <c:pt idx="1237">
                  <c:v>-7.9517825868070005E-2</c:v>
                </c:pt>
                <c:pt idx="1238">
                  <c:v>5.74345990059308E-2</c:v>
                </c:pt>
                <c:pt idx="1239">
                  <c:v>3.1043694633935599E-2</c:v>
                </c:pt>
                <c:pt idx="1240">
                  <c:v>-7.6453806162916693E-2</c:v>
                </c:pt>
                <c:pt idx="1241">
                  <c:v>-0.12556263324688899</c:v>
                </c:pt>
                <c:pt idx="1242">
                  <c:v>-0.12621044672759901</c:v>
                </c:pt>
                <c:pt idx="1243">
                  <c:v>1.2270560466625099E-2</c:v>
                </c:pt>
                <c:pt idx="1244">
                  <c:v>3.1741987722473802E-2</c:v>
                </c:pt>
                <c:pt idx="1245">
                  <c:v>-0.13446037312157499</c:v>
                </c:pt>
                <c:pt idx="1246">
                  <c:v>0.128327895611237</c:v>
                </c:pt>
                <c:pt idx="1247">
                  <c:v>3.6453305623732397E-2</c:v>
                </c:pt>
                <c:pt idx="1248">
                  <c:v>-0.19608637066595799</c:v>
                </c:pt>
                <c:pt idx="1249">
                  <c:v>-8.6670715476192803E-2</c:v>
                </c:pt>
                <c:pt idx="1250">
                  <c:v>7.4790933386169406E-2</c:v>
                </c:pt>
                <c:pt idx="1251">
                  <c:v>-8.1428500664877407E-3</c:v>
                </c:pt>
                <c:pt idx="1252">
                  <c:v>0.25489681300587202</c:v>
                </c:pt>
                <c:pt idx="1253">
                  <c:v>-1.25496157617073E-2</c:v>
                </c:pt>
                <c:pt idx="1254">
                  <c:v>-8.2814190744411306E-2</c:v>
                </c:pt>
                <c:pt idx="1255">
                  <c:v>-1.6182459495849101E-2</c:v>
                </c:pt>
                <c:pt idx="1256">
                  <c:v>-6.1400520637727503E-2</c:v>
                </c:pt>
                <c:pt idx="1257">
                  <c:v>-1.1746127034999901E-2</c:v>
                </c:pt>
                <c:pt idx="1258">
                  <c:v>-5.6884732076856203E-4</c:v>
                </c:pt>
                <c:pt idx="1259">
                  <c:v>0.16871546799054599</c:v>
                </c:pt>
                <c:pt idx="1260">
                  <c:v>5.6390293555206299E-2</c:v>
                </c:pt>
                <c:pt idx="1261">
                  <c:v>-0.12815384788188899</c:v>
                </c:pt>
                <c:pt idx="1262">
                  <c:v>0.18814536634611301</c:v>
                </c:pt>
                <c:pt idx="1263">
                  <c:v>-4.3584889978807197E-2</c:v>
                </c:pt>
                <c:pt idx="1264">
                  <c:v>-0.113681950133624</c:v>
                </c:pt>
                <c:pt idx="1265">
                  <c:v>-0.125046397450958</c:v>
                </c:pt>
                <c:pt idx="1266">
                  <c:v>-2.7727339682951602E-2</c:v>
                </c:pt>
                <c:pt idx="1267">
                  <c:v>-0.22670909536393899</c:v>
                </c:pt>
                <c:pt idx="1268">
                  <c:v>-0.115470779701375</c:v>
                </c:pt>
                <c:pt idx="1269">
                  <c:v>-0.19459531045648501</c:v>
                </c:pt>
                <c:pt idx="1270">
                  <c:v>7.3769894191584306E-2</c:v>
                </c:pt>
                <c:pt idx="1271">
                  <c:v>-0.16691477733895699</c:v>
                </c:pt>
                <c:pt idx="1272">
                  <c:v>-0.119574874599658</c:v>
                </c:pt>
                <c:pt idx="1273">
                  <c:v>-6.5749653048413806E-2</c:v>
                </c:pt>
                <c:pt idx="1274">
                  <c:v>-0.13510571471680799</c:v>
                </c:pt>
                <c:pt idx="1275">
                  <c:v>-0.104703928322416</c:v>
                </c:pt>
                <c:pt idx="1276">
                  <c:v>-5.2394529551685699E-2</c:v>
                </c:pt>
                <c:pt idx="1277">
                  <c:v>-8.7722690961060196E-2</c:v>
                </c:pt>
                <c:pt idx="1278">
                  <c:v>-0.22281202824354601</c:v>
                </c:pt>
                <c:pt idx="1279">
                  <c:v>-9.0674106080101999E-2</c:v>
                </c:pt>
                <c:pt idx="1280">
                  <c:v>-5.6253176849335999E-2</c:v>
                </c:pt>
                <c:pt idx="1281">
                  <c:v>-0.19138755985259301</c:v>
                </c:pt>
                <c:pt idx="1282">
                  <c:v>-0.13323338662387599</c:v>
                </c:pt>
                <c:pt idx="1283">
                  <c:v>-7.1433319199521797E-2</c:v>
                </c:pt>
                <c:pt idx="1284">
                  <c:v>-0.19738008467381499</c:v>
                </c:pt>
                <c:pt idx="1285">
                  <c:v>-1.5548900514716E-2</c:v>
                </c:pt>
                <c:pt idx="1286">
                  <c:v>1.02306165308272E-2</c:v>
                </c:pt>
                <c:pt idx="1287">
                  <c:v>-2.8580194169001601E-2</c:v>
                </c:pt>
                <c:pt idx="1288">
                  <c:v>-2.6353468748736099E-2</c:v>
                </c:pt>
                <c:pt idx="1289">
                  <c:v>-1.13596709203936E-2</c:v>
                </c:pt>
                <c:pt idx="1290">
                  <c:v>-1.31106958991865E-2</c:v>
                </c:pt>
                <c:pt idx="1291">
                  <c:v>-5.86354780926754E-2</c:v>
                </c:pt>
                <c:pt idx="1292">
                  <c:v>7.8775347157678893E-2</c:v>
                </c:pt>
                <c:pt idx="1293">
                  <c:v>2.80767073309631E-2</c:v>
                </c:pt>
                <c:pt idx="1294">
                  <c:v>7.8981052652267198E-3</c:v>
                </c:pt>
                <c:pt idx="1295">
                  <c:v>-0.10765521944503301</c:v>
                </c:pt>
                <c:pt idx="1296">
                  <c:v>3.2457005083403899E-2</c:v>
                </c:pt>
                <c:pt idx="1297">
                  <c:v>2.5363736628030201E-3</c:v>
                </c:pt>
                <c:pt idx="1298">
                  <c:v>-8.4888967304251203E-2</c:v>
                </c:pt>
                <c:pt idx="1299">
                  <c:v>2.28760604390068E-2</c:v>
                </c:pt>
                <c:pt idx="1300">
                  <c:v>-7.31588451538423E-2</c:v>
                </c:pt>
                <c:pt idx="1301">
                  <c:v>-0.13585556072650401</c:v>
                </c:pt>
                <c:pt idx="1302">
                  <c:v>6.0733264591687999E-2</c:v>
                </c:pt>
                <c:pt idx="1303">
                  <c:v>-0.114038873457196</c:v>
                </c:pt>
                <c:pt idx="1304">
                  <c:v>0.10086673526768</c:v>
                </c:pt>
                <c:pt idx="1305">
                  <c:v>-8.6640234604233896E-2</c:v>
                </c:pt>
                <c:pt idx="1306">
                  <c:v>4.1456996401480602E-2</c:v>
                </c:pt>
                <c:pt idx="1307">
                  <c:v>-2.8041737998595599E-2</c:v>
                </c:pt>
                <c:pt idx="1308">
                  <c:v>2.77420208894519E-2</c:v>
                </c:pt>
                <c:pt idx="1309">
                  <c:v>8.7791372156266895E-2</c:v>
                </c:pt>
                <c:pt idx="1310">
                  <c:v>9.4695675060346901E-2</c:v>
                </c:pt>
                <c:pt idx="1311">
                  <c:v>2.21572082484887E-2</c:v>
                </c:pt>
                <c:pt idx="1312">
                  <c:v>-9.9510565877095794E-2</c:v>
                </c:pt>
                <c:pt idx="1313">
                  <c:v>-0.18360539021972599</c:v>
                </c:pt>
                <c:pt idx="1314">
                  <c:v>0.116205193915841</c:v>
                </c:pt>
                <c:pt idx="1315">
                  <c:v>-7.0567779070589004E-2</c:v>
                </c:pt>
                <c:pt idx="1316">
                  <c:v>-9.1652468377132507E-2</c:v>
                </c:pt>
                <c:pt idx="1317">
                  <c:v>-0.105958829568723</c:v>
                </c:pt>
                <c:pt idx="1318">
                  <c:v>8.3246714461716401E-2</c:v>
                </c:pt>
                <c:pt idx="1319">
                  <c:v>-5.8766920768260199E-2</c:v>
                </c:pt>
                <c:pt idx="1320">
                  <c:v>-0.104197556661624</c:v>
                </c:pt>
                <c:pt idx="1321">
                  <c:v>-1.9758297899148399E-2</c:v>
                </c:pt>
                <c:pt idx="1322">
                  <c:v>6.4024071157389199E-3</c:v>
                </c:pt>
                <c:pt idx="1323">
                  <c:v>9.4537319575570294E-2</c:v>
                </c:pt>
                <c:pt idx="1324">
                  <c:v>0.38958789448697201</c:v>
                </c:pt>
                <c:pt idx="1325">
                  <c:v>-0.100920511331529</c:v>
                </c:pt>
                <c:pt idx="1326">
                  <c:v>0.18174544530910999</c:v>
                </c:pt>
                <c:pt idx="1327">
                  <c:v>6.4324697230191005E-2</c:v>
                </c:pt>
                <c:pt idx="1328">
                  <c:v>-8.3050914573270501E-3</c:v>
                </c:pt>
                <c:pt idx="1329">
                  <c:v>-5.3278325270484901E-3</c:v>
                </c:pt>
                <c:pt idx="1330">
                  <c:v>5.7745945153815396E-3</c:v>
                </c:pt>
                <c:pt idx="1331">
                  <c:v>0.114374901634495</c:v>
                </c:pt>
                <c:pt idx="1332">
                  <c:v>0.18447101676220101</c:v>
                </c:pt>
                <c:pt idx="1333">
                  <c:v>5.6795437187186996E-3</c:v>
                </c:pt>
                <c:pt idx="1334">
                  <c:v>3.0659567396923201E-2</c:v>
                </c:pt>
                <c:pt idx="1335">
                  <c:v>0.11870740292449999</c:v>
                </c:pt>
                <c:pt idx="1336">
                  <c:v>-3.2777047052381797E-2</c:v>
                </c:pt>
                <c:pt idx="1337">
                  <c:v>-7.2256506323581604E-2</c:v>
                </c:pt>
                <c:pt idx="1338">
                  <c:v>-0.14404555292836799</c:v>
                </c:pt>
                <c:pt idx="1339">
                  <c:v>-7.6006593138666603E-2</c:v>
                </c:pt>
                <c:pt idx="1340">
                  <c:v>-0.13102350990151701</c:v>
                </c:pt>
                <c:pt idx="1341">
                  <c:v>-0.25585904873686999</c:v>
                </c:pt>
                <c:pt idx="1342">
                  <c:v>-7.3666315768014606E-2</c:v>
                </c:pt>
                <c:pt idx="1343">
                  <c:v>5.3414235908988399E-3</c:v>
                </c:pt>
                <c:pt idx="1344">
                  <c:v>1.39699681690963E-3</c:v>
                </c:pt>
                <c:pt idx="1345">
                  <c:v>-4.306015724534E-2</c:v>
                </c:pt>
                <c:pt idx="1346">
                  <c:v>-0.202234093671885</c:v>
                </c:pt>
                <c:pt idx="1347">
                  <c:v>-8.4216582906078599E-2</c:v>
                </c:pt>
                <c:pt idx="1348">
                  <c:v>0.48784878761182299</c:v>
                </c:pt>
                <c:pt idx="1349">
                  <c:v>-0.223189743234777</c:v>
                </c:pt>
                <c:pt idx="1350">
                  <c:v>0.10592688410885701</c:v>
                </c:pt>
                <c:pt idx="1351">
                  <c:v>8.5144811986969798E-2</c:v>
                </c:pt>
                <c:pt idx="1352">
                  <c:v>-7.1158635184102301E-2</c:v>
                </c:pt>
                <c:pt idx="1353">
                  <c:v>1.9815379017624798E-2</c:v>
                </c:pt>
                <c:pt idx="1354">
                  <c:v>0.118556999614069</c:v>
                </c:pt>
                <c:pt idx="1355">
                  <c:v>0.185306722640039</c:v>
                </c:pt>
                <c:pt idx="1356">
                  <c:v>-9.7794360676235897E-2</c:v>
                </c:pt>
                <c:pt idx="1357">
                  <c:v>-0.17231610929873201</c:v>
                </c:pt>
                <c:pt idx="1358">
                  <c:v>8.3791343951023806E-2</c:v>
                </c:pt>
                <c:pt idx="1359">
                  <c:v>0.35911331553417503</c:v>
                </c:pt>
                <c:pt idx="1360">
                  <c:v>4.8550153353250601E-3</c:v>
                </c:pt>
                <c:pt idx="1361">
                  <c:v>5.2232659619201101E-2</c:v>
                </c:pt>
                <c:pt idx="1362">
                  <c:v>3.9114986540339701E-2</c:v>
                </c:pt>
                <c:pt idx="1363">
                  <c:v>8.3496379373073602E-3</c:v>
                </c:pt>
                <c:pt idx="1364">
                  <c:v>-0.102047748783115</c:v>
                </c:pt>
                <c:pt idx="1365">
                  <c:v>-4.9572243867303599E-2</c:v>
                </c:pt>
                <c:pt idx="1366">
                  <c:v>-7.7004702953673607E-2</c:v>
                </c:pt>
                <c:pt idx="1367">
                  <c:v>2.4932118027951599E-2</c:v>
                </c:pt>
                <c:pt idx="1368">
                  <c:v>0.16010942245993001</c:v>
                </c:pt>
                <c:pt idx="1369">
                  <c:v>6.6300611606092894E-2</c:v>
                </c:pt>
                <c:pt idx="1370">
                  <c:v>-5.1378926404330699E-2</c:v>
                </c:pt>
                <c:pt idx="1371">
                  <c:v>-3.4541307568721501E-2</c:v>
                </c:pt>
                <c:pt idx="1372">
                  <c:v>3.5504814056801899E-2</c:v>
                </c:pt>
                <c:pt idx="1373">
                  <c:v>6.0242261807484702E-2</c:v>
                </c:pt>
                <c:pt idx="1374">
                  <c:v>-6.1254205474803303E-4</c:v>
                </c:pt>
                <c:pt idx="1375">
                  <c:v>-0.109798005544373</c:v>
                </c:pt>
                <c:pt idx="1376">
                  <c:v>8.5303318165376396E-2</c:v>
                </c:pt>
                <c:pt idx="1377">
                  <c:v>-5.92487821377903E-2</c:v>
                </c:pt>
                <c:pt idx="1378">
                  <c:v>-8.8130813405621594E-2</c:v>
                </c:pt>
                <c:pt idx="1379">
                  <c:v>-0.13374578562915301</c:v>
                </c:pt>
                <c:pt idx="1380">
                  <c:v>4.0502683041302702E-2</c:v>
                </c:pt>
                <c:pt idx="1381">
                  <c:v>-4.0266838153744502E-2</c:v>
                </c:pt>
                <c:pt idx="1382">
                  <c:v>-3.7044388141581799E-2</c:v>
                </c:pt>
                <c:pt idx="1383">
                  <c:v>-1.9115978884197901E-2</c:v>
                </c:pt>
                <c:pt idx="1384">
                  <c:v>-8.6334121231582003E-2</c:v>
                </c:pt>
                <c:pt idx="1385">
                  <c:v>2.38408013737237E-2</c:v>
                </c:pt>
                <c:pt idx="1386">
                  <c:v>0.15640240341619099</c:v>
                </c:pt>
                <c:pt idx="1387">
                  <c:v>-8.9887021013519003E-2</c:v>
                </c:pt>
                <c:pt idx="1388">
                  <c:v>-8.0483880078787706E-3</c:v>
                </c:pt>
                <c:pt idx="1389">
                  <c:v>0.110262947012521</c:v>
                </c:pt>
                <c:pt idx="1390">
                  <c:v>-4.0565511979234997E-2</c:v>
                </c:pt>
                <c:pt idx="1391">
                  <c:v>-2.8700118148544E-2</c:v>
                </c:pt>
                <c:pt idx="1392">
                  <c:v>5.9833093319989303E-2</c:v>
                </c:pt>
                <c:pt idx="1393">
                  <c:v>-6.2069221248861203E-2</c:v>
                </c:pt>
                <c:pt idx="1394">
                  <c:v>1.2781483340647E-2</c:v>
                </c:pt>
                <c:pt idx="1395">
                  <c:v>0.176027270154404</c:v>
                </c:pt>
                <c:pt idx="1396">
                  <c:v>0.108242228801296</c:v>
                </c:pt>
                <c:pt idx="1397">
                  <c:v>-0.186989026738172</c:v>
                </c:pt>
                <c:pt idx="1398">
                  <c:v>-0.13922938154893</c:v>
                </c:pt>
                <c:pt idx="1399">
                  <c:v>-0.10800887953789801</c:v>
                </c:pt>
                <c:pt idx="1400">
                  <c:v>7.2837914863825404E-2</c:v>
                </c:pt>
                <c:pt idx="1401">
                  <c:v>-0.125321295006597</c:v>
                </c:pt>
                <c:pt idx="1402">
                  <c:v>-0.11746768670713401</c:v>
                </c:pt>
                <c:pt idx="1403">
                  <c:v>-6.20958200132549E-3</c:v>
                </c:pt>
                <c:pt idx="1404">
                  <c:v>1.6680581415471399E-3</c:v>
                </c:pt>
                <c:pt idx="1405">
                  <c:v>0.34123183810810298</c:v>
                </c:pt>
                <c:pt idx="1406">
                  <c:v>-0.13566009704570101</c:v>
                </c:pt>
                <c:pt idx="1407">
                  <c:v>1.7166850211613599E-2</c:v>
                </c:pt>
                <c:pt idx="1408">
                  <c:v>-8.9249082077335701E-2</c:v>
                </c:pt>
                <c:pt idx="1409">
                  <c:v>0.117051853069828</c:v>
                </c:pt>
                <c:pt idx="1410">
                  <c:v>2.0466559247714702E-2</c:v>
                </c:pt>
                <c:pt idx="1411">
                  <c:v>5.73401364340942E-3</c:v>
                </c:pt>
                <c:pt idx="1412">
                  <c:v>-7.4634242989262099E-3</c:v>
                </c:pt>
                <c:pt idx="1413">
                  <c:v>6.2892431333705395E-2</c:v>
                </c:pt>
                <c:pt idx="1414">
                  <c:v>4.3637507107232999E-2</c:v>
                </c:pt>
                <c:pt idx="1415">
                  <c:v>2.99588837913447E-2</c:v>
                </c:pt>
                <c:pt idx="1416">
                  <c:v>9.9548945468617603E-2</c:v>
                </c:pt>
                <c:pt idx="1417">
                  <c:v>7.50613452582964E-2</c:v>
                </c:pt>
                <c:pt idx="1418">
                  <c:v>-4.7162814359913E-2</c:v>
                </c:pt>
                <c:pt idx="1419">
                  <c:v>-0.145498807352447</c:v>
                </c:pt>
                <c:pt idx="1420">
                  <c:v>-4.6783426958977102E-2</c:v>
                </c:pt>
                <c:pt idx="1421">
                  <c:v>6.5928227043254902E-3</c:v>
                </c:pt>
                <c:pt idx="1422">
                  <c:v>-7.58980765475403E-2</c:v>
                </c:pt>
                <c:pt idx="1423">
                  <c:v>1.56452170595411E-3</c:v>
                </c:pt>
                <c:pt idx="1424">
                  <c:v>-7.0956831840993204E-2</c:v>
                </c:pt>
                <c:pt idx="1425">
                  <c:v>0.224696754126023</c:v>
                </c:pt>
                <c:pt idx="1426">
                  <c:v>-4.55701548964242E-2</c:v>
                </c:pt>
                <c:pt idx="1427">
                  <c:v>-0.11274390602001701</c:v>
                </c:pt>
                <c:pt idx="1428">
                  <c:v>4.8656141937009102E-2</c:v>
                </c:pt>
                <c:pt idx="1429">
                  <c:v>-0.139981565735213</c:v>
                </c:pt>
                <c:pt idx="1430">
                  <c:v>8.1724014529607203E-3</c:v>
                </c:pt>
                <c:pt idx="1431">
                  <c:v>3.2727585632777299E-2</c:v>
                </c:pt>
                <c:pt idx="1432">
                  <c:v>0.151858104440418</c:v>
                </c:pt>
                <c:pt idx="1433">
                  <c:v>-0.147831255571198</c:v>
                </c:pt>
                <c:pt idx="1434">
                  <c:v>-9.7302132692894894E-2</c:v>
                </c:pt>
                <c:pt idx="1435">
                  <c:v>4.38770868527198E-2</c:v>
                </c:pt>
                <c:pt idx="1436">
                  <c:v>-3.8614781787432099E-2</c:v>
                </c:pt>
                <c:pt idx="1437">
                  <c:v>0.20050644297826201</c:v>
                </c:pt>
                <c:pt idx="1438">
                  <c:v>-3.14171102230167E-2</c:v>
                </c:pt>
                <c:pt idx="1439">
                  <c:v>-0.16877211774395501</c:v>
                </c:pt>
                <c:pt idx="1440">
                  <c:v>3.5668891674015803E-2</c:v>
                </c:pt>
                <c:pt idx="1441">
                  <c:v>-4.9961798589509797E-2</c:v>
                </c:pt>
                <c:pt idx="1442">
                  <c:v>-3.7453831851629503E-2</c:v>
                </c:pt>
                <c:pt idx="1443">
                  <c:v>6.1204217818887401E-2</c:v>
                </c:pt>
                <c:pt idx="1444">
                  <c:v>1.9637038489607399E-2</c:v>
                </c:pt>
                <c:pt idx="1445">
                  <c:v>-0.17004634248549799</c:v>
                </c:pt>
                <c:pt idx="1446">
                  <c:v>8.56108940753426E-2</c:v>
                </c:pt>
                <c:pt idx="1447">
                  <c:v>-5.0105449452935602E-2</c:v>
                </c:pt>
                <c:pt idx="1448">
                  <c:v>-3.5762312164963297E-2</c:v>
                </c:pt>
                <c:pt idx="1449">
                  <c:v>-7.8807960415298695E-2</c:v>
                </c:pt>
                <c:pt idx="1450">
                  <c:v>3.3134496445016197E-2</c:v>
                </c:pt>
                <c:pt idx="1451">
                  <c:v>-0.10217507145431801</c:v>
                </c:pt>
                <c:pt idx="1452">
                  <c:v>-0.27186692500951898</c:v>
                </c:pt>
                <c:pt idx="1453">
                  <c:v>0.12496972793862</c:v>
                </c:pt>
                <c:pt idx="1454">
                  <c:v>-8.2273997491238801E-2</c:v>
                </c:pt>
                <c:pt idx="1455">
                  <c:v>6.9997110277851604E-2</c:v>
                </c:pt>
                <c:pt idx="1456">
                  <c:v>-9.5399335300014002E-2</c:v>
                </c:pt>
                <c:pt idx="1457">
                  <c:v>-5.3343599585902603E-2</c:v>
                </c:pt>
                <c:pt idx="1458">
                  <c:v>-6.7849921960037904E-2</c:v>
                </c:pt>
                <c:pt idx="1459">
                  <c:v>-4.0011475302976302E-2</c:v>
                </c:pt>
                <c:pt idx="1460">
                  <c:v>0.116049175418186</c:v>
                </c:pt>
                <c:pt idx="1461">
                  <c:v>-6.0552517374516897E-2</c:v>
                </c:pt>
                <c:pt idx="1462">
                  <c:v>6.34701500128525E-2</c:v>
                </c:pt>
                <c:pt idx="1463">
                  <c:v>-1.7272650851676698E-2</c:v>
                </c:pt>
                <c:pt idx="1464">
                  <c:v>-0.144182887974698</c:v>
                </c:pt>
                <c:pt idx="1465">
                  <c:v>6.1068705282666599E-2</c:v>
                </c:pt>
                <c:pt idx="1466">
                  <c:v>7.6063660443669995E-2</c:v>
                </c:pt>
                <c:pt idx="1467">
                  <c:v>-9.2554885293790995E-2</c:v>
                </c:pt>
                <c:pt idx="1468">
                  <c:v>-0.17206546728116701</c:v>
                </c:pt>
                <c:pt idx="1469">
                  <c:v>7.0657815292928902E-2</c:v>
                </c:pt>
                <c:pt idx="1470">
                  <c:v>-9.2085212382871304E-2</c:v>
                </c:pt>
                <c:pt idx="1471">
                  <c:v>-0.106867015919377</c:v>
                </c:pt>
                <c:pt idx="1472">
                  <c:v>-4.7359855829547798E-2</c:v>
                </c:pt>
                <c:pt idx="1473">
                  <c:v>2.7914913397397701E-2</c:v>
                </c:pt>
                <c:pt idx="1474">
                  <c:v>-7.3631256497632705E-2</c:v>
                </c:pt>
                <c:pt idx="1475">
                  <c:v>-0.10769609769762301</c:v>
                </c:pt>
                <c:pt idx="1476">
                  <c:v>-0.10943166118803301</c:v>
                </c:pt>
                <c:pt idx="1477">
                  <c:v>3.3880442800124498E-2</c:v>
                </c:pt>
                <c:pt idx="1478">
                  <c:v>-7.1364523101253893E-2</c:v>
                </c:pt>
                <c:pt idx="1479">
                  <c:v>-3.35486549605832E-2</c:v>
                </c:pt>
                <c:pt idx="1480">
                  <c:v>-0.154599931299329</c:v>
                </c:pt>
                <c:pt idx="1481">
                  <c:v>8.2917737606962305E-3</c:v>
                </c:pt>
                <c:pt idx="1482">
                  <c:v>-0.17204359005994899</c:v>
                </c:pt>
                <c:pt idx="1483">
                  <c:v>3.0315911382604799E-2</c:v>
                </c:pt>
                <c:pt idx="1484">
                  <c:v>4.6840422598132002E-2</c:v>
                </c:pt>
                <c:pt idx="1485">
                  <c:v>0.110985171895071</c:v>
                </c:pt>
                <c:pt idx="1486">
                  <c:v>-9.4077384408245202E-2</c:v>
                </c:pt>
                <c:pt idx="1487">
                  <c:v>4.4658263171917199E-2</c:v>
                </c:pt>
                <c:pt idx="1488">
                  <c:v>-5.5937535815910003E-2</c:v>
                </c:pt>
                <c:pt idx="1489">
                  <c:v>-2.88413099770146E-3</c:v>
                </c:pt>
                <c:pt idx="1490">
                  <c:v>-0.135674474473889</c:v>
                </c:pt>
                <c:pt idx="1491">
                  <c:v>-4.1623442510635697E-2</c:v>
                </c:pt>
                <c:pt idx="1492">
                  <c:v>-8.5839208644733506E-3</c:v>
                </c:pt>
                <c:pt idx="1493">
                  <c:v>-5.9648608143808297E-2</c:v>
                </c:pt>
                <c:pt idx="1494">
                  <c:v>3.8710234195198398E-3</c:v>
                </c:pt>
                <c:pt idx="1495">
                  <c:v>-8.3625088895175295E-2</c:v>
                </c:pt>
                <c:pt idx="1496">
                  <c:v>7.7444686686650499E-2</c:v>
                </c:pt>
                <c:pt idx="1497">
                  <c:v>-9.1964993772572598E-2</c:v>
                </c:pt>
                <c:pt idx="1498">
                  <c:v>-7.4324407806143397E-2</c:v>
                </c:pt>
                <c:pt idx="1499">
                  <c:v>-7.3832352844869206E-2</c:v>
                </c:pt>
                <c:pt idx="1500">
                  <c:v>-1.9622213329092201E-2</c:v>
                </c:pt>
                <c:pt idx="1501">
                  <c:v>6.1707687480341299E-2</c:v>
                </c:pt>
                <c:pt idx="1502">
                  <c:v>9.4339762991779708E-3</c:v>
                </c:pt>
                <c:pt idx="1503">
                  <c:v>-8.1576833501940393E-2</c:v>
                </c:pt>
                <c:pt idx="1504">
                  <c:v>2.9666809089033699E-2</c:v>
                </c:pt>
                <c:pt idx="1505">
                  <c:v>2.55280314622022E-2</c:v>
                </c:pt>
                <c:pt idx="1506">
                  <c:v>-6.7652886898534006E-2</c:v>
                </c:pt>
                <c:pt idx="1507">
                  <c:v>7.9180803916697698E-2</c:v>
                </c:pt>
                <c:pt idx="1508">
                  <c:v>-6.0354332540804002E-2</c:v>
                </c:pt>
                <c:pt idx="1509">
                  <c:v>-1.53702727031115E-2</c:v>
                </c:pt>
                <c:pt idx="1510">
                  <c:v>-0.112016215417946</c:v>
                </c:pt>
                <c:pt idx="1511">
                  <c:v>-4.12008722125723E-2</c:v>
                </c:pt>
                <c:pt idx="1512">
                  <c:v>0.219371025356176</c:v>
                </c:pt>
                <c:pt idx="1513">
                  <c:v>0.14105808736439299</c:v>
                </c:pt>
                <c:pt idx="1514">
                  <c:v>-2.07533248514657E-2</c:v>
                </c:pt>
                <c:pt idx="1515">
                  <c:v>-0.143051239747256</c:v>
                </c:pt>
                <c:pt idx="1516">
                  <c:v>-0.153469633973498</c:v>
                </c:pt>
                <c:pt idx="1517">
                  <c:v>-8.6616983323449595E-2</c:v>
                </c:pt>
                <c:pt idx="1518">
                  <c:v>-0.10973049535882901</c:v>
                </c:pt>
                <c:pt idx="1519">
                  <c:v>-9.6874912093218399E-2</c:v>
                </c:pt>
                <c:pt idx="1520">
                  <c:v>0.13181875965298001</c:v>
                </c:pt>
                <c:pt idx="1521">
                  <c:v>7.7142752529729505E-2</c:v>
                </c:pt>
                <c:pt idx="1522">
                  <c:v>0.123102101176321</c:v>
                </c:pt>
                <c:pt idx="1523">
                  <c:v>2.60662274938461E-2</c:v>
                </c:pt>
                <c:pt idx="1524">
                  <c:v>4.7896737019122802E-2</c:v>
                </c:pt>
                <c:pt idx="1525">
                  <c:v>-6.3155836341866903E-2</c:v>
                </c:pt>
                <c:pt idx="1526">
                  <c:v>-9.2323166684127295E-2</c:v>
                </c:pt>
                <c:pt idx="1527">
                  <c:v>2.67599964347589E-2</c:v>
                </c:pt>
                <c:pt idx="1528">
                  <c:v>2.40678626598703E-2</c:v>
                </c:pt>
                <c:pt idx="1529">
                  <c:v>-0.13748157750024001</c:v>
                </c:pt>
                <c:pt idx="1530">
                  <c:v>3.6329050378737002E-2</c:v>
                </c:pt>
                <c:pt idx="1531">
                  <c:v>7.29266231334149E-2</c:v>
                </c:pt>
                <c:pt idx="1532">
                  <c:v>0.23344268933147899</c:v>
                </c:pt>
                <c:pt idx="1533">
                  <c:v>7.4874186712166904E-2</c:v>
                </c:pt>
                <c:pt idx="1534">
                  <c:v>-6.3294701691130106E-2</c:v>
                </c:pt>
                <c:pt idx="1535">
                  <c:v>-7.0521110576604998E-2</c:v>
                </c:pt>
                <c:pt idx="1536">
                  <c:v>-1.1159810247567001E-2</c:v>
                </c:pt>
                <c:pt idx="1537">
                  <c:v>0.20281190951834599</c:v>
                </c:pt>
                <c:pt idx="1538">
                  <c:v>4.4446713940804898E-2</c:v>
                </c:pt>
                <c:pt idx="1539">
                  <c:v>-0.104184668421794</c:v>
                </c:pt>
                <c:pt idx="1540">
                  <c:v>0.246652363211355</c:v>
                </c:pt>
                <c:pt idx="1541">
                  <c:v>-8.2231588253450602E-2</c:v>
                </c:pt>
                <c:pt idx="1542">
                  <c:v>1.7510286464317699E-2</c:v>
                </c:pt>
                <c:pt idx="1543">
                  <c:v>2.4656877078316E-2</c:v>
                </c:pt>
                <c:pt idx="1544">
                  <c:v>1.9390581747264199E-2</c:v>
                </c:pt>
                <c:pt idx="1545">
                  <c:v>-7.8116310297178707E-2</c:v>
                </c:pt>
                <c:pt idx="1546">
                  <c:v>6.0312888618572202E-3</c:v>
                </c:pt>
                <c:pt idx="1547">
                  <c:v>-0.10328996697845901</c:v>
                </c:pt>
                <c:pt idx="1548">
                  <c:v>-0.23244542960150399</c:v>
                </c:pt>
                <c:pt idx="1549">
                  <c:v>-0.12882506161981</c:v>
                </c:pt>
                <c:pt idx="1550">
                  <c:v>2.5254240789378098E-2</c:v>
                </c:pt>
                <c:pt idx="1551">
                  <c:v>-3.5853410952489298E-2</c:v>
                </c:pt>
                <c:pt idx="1552">
                  <c:v>-0.18222913248066999</c:v>
                </c:pt>
                <c:pt idx="1553">
                  <c:v>-0.12665999354751301</c:v>
                </c:pt>
                <c:pt idx="1554">
                  <c:v>0.24523067394134601</c:v>
                </c:pt>
                <c:pt idx="1555">
                  <c:v>-6.2333779620077599E-2</c:v>
                </c:pt>
                <c:pt idx="1556">
                  <c:v>3.9008669439358101E-2</c:v>
                </c:pt>
                <c:pt idx="1557">
                  <c:v>0.66104248664544396</c:v>
                </c:pt>
                <c:pt idx="1558">
                  <c:v>-0.12818089918866801</c:v>
                </c:pt>
                <c:pt idx="1559">
                  <c:v>-0.10893529761996699</c:v>
                </c:pt>
                <c:pt idx="1560">
                  <c:v>0.107603480369191</c:v>
                </c:pt>
                <c:pt idx="1561">
                  <c:v>-3.9527333171435003E-2</c:v>
                </c:pt>
                <c:pt idx="1562">
                  <c:v>-0.135830373391197</c:v>
                </c:pt>
                <c:pt idx="1563">
                  <c:v>2.58394310482188E-2</c:v>
                </c:pt>
                <c:pt idx="1564">
                  <c:v>-7.2576016195001494E-2</c:v>
                </c:pt>
                <c:pt idx="1565">
                  <c:v>-2.0605720066271298E-2</c:v>
                </c:pt>
                <c:pt idx="1566">
                  <c:v>0.54098123289936395</c:v>
                </c:pt>
                <c:pt idx="1567">
                  <c:v>-3.2180689152025502E-2</c:v>
                </c:pt>
                <c:pt idx="1568">
                  <c:v>-4.6939949766778198E-2</c:v>
                </c:pt>
                <c:pt idx="1569">
                  <c:v>-7.6833866206291304E-2</c:v>
                </c:pt>
                <c:pt idx="1570">
                  <c:v>-7.85933789383364E-2</c:v>
                </c:pt>
                <c:pt idx="1571">
                  <c:v>-6.3466140678011498E-2</c:v>
                </c:pt>
                <c:pt idx="1572">
                  <c:v>-7.1645968016534695E-2</c:v>
                </c:pt>
                <c:pt idx="1573">
                  <c:v>6.0865967751615499E-2</c:v>
                </c:pt>
                <c:pt idx="1574">
                  <c:v>2.55202146715208E-2</c:v>
                </c:pt>
                <c:pt idx="1575">
                  <c:v>0.150889222771276</c:v>
                </c:pt>
                <c:pt idx="1576">
                  <c:v>5.0686443178324901E-2</c:v>
                </c:pt>
                <c:pt idx="1577">
                  <c:v>9.7932847575568999E-2</c:v>
                </c:pt>
                <c:pt idx="1578">
                  <c:v>-7.4740814965434901E-2</c:v>
                </c:pt>
                <c:pt idx="1579">
                  <c:v>-7.9868892234244999E-3</c:v>
                </c:pt>
                <c:pt idx="1580">
                  <c:v>9.7822499780626498E-3</c:v>
                </c:pt>
                <c:pt idx="1581">
                  <c:v>-5.4303171712787097E-2</c:v>
                </c:pt>
                <c:pt idx="1582">
                  <c:v>-7.1469784902567404E-2</c:v>
                </c:pt>
                <c:pt idx="1583">
                  <c:v>-1.32905220332917E-2</c:v>
                </c:pt>
                <c:pt idx="1584">
                  <c:v>-1.32242907976705E-2</c:v>
                </c:pt>
                <c:pt idx="1585">
                  <c:v>-8.9717743193514998E-2</c:v>
                </c:pt>
                <c:pt idx="1586">
                  <c:v>-5.3717241416504399E-2</c:v>
                </c:pt>
                <c:pt idx="1587">
                  <c:v>7.5270665585567706E-2</c:v>
                </c:pt>
                <c:pt idx="1588">
                  <c:v>-0.12858529221044801</c:v>
                </c:pt>
                <c:pt idx="1589">
                  <c:v>-7.6276372166053499E-2</c:v>
                </c:pt>
                <c:pt idx="1590">
                  <c:v>-3.74278488758399E-2</c:v>
                </c:pt>
                <c:pt idx="1591">
                  <c:v>8.5499702002287001E-2</c:v>
                </c:pt>
                <c:pt idx="1592">
                  <c:v>-3.67990428384131E-2</c:v>
                </c:pt>
                <c:pt idx="1593">
                  <c:v>4.3044263142268897E-2</c:v>
                </c:pt>
                <c:pt idx="1594">
                  <c:v>1.7720277158694801E-4</c:v>
                </c:pt>
                <c:pt idx="1595">
                  <c:v>-4.8793785913480797E-2</c:v>
                </c:pt>
                <c:pt idx="1596">
                  <c:v>0.13083034804684801</c:v>
                </c:pt>
                <c:pt idx="1597">
                  <c:v>-9.9334660832977498E-2</c:v>
                </c:pt>
                <c:pt idx="1598">
                  <c:v>0.11740091839752601</c:v>
                </c:pt>
                <c:pt idx="1599">
                  <c:v>1.89541576346022E-2</c:v>
                </c:pt>
                <c:pt idx="1600">
                  <c:v>0.310972388204869</c:v>
                </c:pt>
                <c:pt idx="1601">
                  <c:v>-0.16138184808773001</c:v>
                </c:pt>
                <c:pt idx="1602">
                  <c:v>-8.8787922562626201E-2</c:v>
                </c:pt>
                <c:pt idx="1603">
                  <c:v>-2.10544161825439E-2</c:v>
                </c:pt>
                <c:pt idx="1604">
                  <c:v>9.7358804538805205E-3</c:v>
                </c:pt>
                <c:pt idx="1605">
                  <c:v>-0.12186615589351101</c:v>
                </c:pt>
                <c:pt idx="1606">
                  <c:v>-0.16585099828720701</c:v>
                </c:pt>
                <c:pt idx="1607">
                  <c:v>-6.8970765862719205E-2</c:v>
                </c:pt>
                <c:pt idx="1608">
                  <c:v>-9.6995654782824098E-2</c:v>
                </c:pt>
                <c:pt idx="1609">
                  <c:v>-8.3885968216226695E-2</c:v>
                </c:pt>
                <c:pt idx="1610">
                  <c:v>-0.13779304626588701</c:v>
                </c:pt>
                <c:pt idx="1611">
                  <c:v>0.21505765509813499</c:v>
                </c:pt>
                <c:pt idx="1612">
                  <c:v>1.4359589703012399E-3</c:v>
                </c:pt>
                <c:pt idx="1613">
                  <c:v>-3.1080216159110399E-2</c:v>
                </c:pt>
                <c:pt idx="1614">
                  <c:v>2.41894971321415E-2</c:v>
                </c:pt>
                <c:pt idx="1615">
                  <c:v>-0.103868564121472</c:v>
                </c:pt>
                <c:pt idx="1616">
                  <c:v>4.4568497769361698E-2</c:v>
                </c:pt>
                <c:pt idx="1617">
                  <c:v>-4.98157034197328E-2</c:v>
                </c:pt>
                <c:pt idx="1618">
                  <c:v>6.2310687806930602E-2</c:v>
                </c:pt>
                <c:pt idx="1619">
                  <c:v>8.6932772369641108E-3</c:v>
                </c:pt>
                <c:pt idx="1620">
                  <c:v>7.3757590591863903E-2</c:v>
                </c:pt>
                <c:pt idx="1621">
                  <c:v>5.9041859128261501E-2</c:v>
                </c:pt>
                <c:pt idx="1622">
                  <c:v>0.20884577054669001</c:v>
                </c:pt>
                <c:pt idx="1623">
                  <c:v>-4.7113325717556401E-2</c:v>
                </c:pt>
                <c:pt idx="1624">
                  <c:v>-0.14666629612634499</c:v>
                </c:pt>
                <c:pt idx="1625">
                  <c:v>-6.5563398303845097E-2</c:v>
                </c:pt>
                <c:pt idx="1626">
                  <c:v>-4.7275394209592897E-2</c:v>
                </c:pt>
                <c:pt idx="1627">
                  <c:v>0.14280478684780701</c:v>
                </c:pt>
                <c:pt idx="1628">
                  <c:v>3.3725358585318298E-2</c:v>
                </c:pt>
                <c:pt idx="1629">
                  <c:v>-1.6897548138278901E-2</c:v>
                </c:pt>
                <c:pt idx="1630">
                  <c:v>-0.111110811710986</c:v>
                </c:pt>
                <c:pt idx="1631">
                  <c:v>-5.33798566113282E-2</c:v>
                </c:pt>
                <c:pt idx="1632">
                  <c:v>-3.5524552415441897E-2</c:v>
                </c:pt>
                <c:pt idx="1633">
                  <c:v>0.15378703717502701</c:v>
                </c:pt>
                <c:pt idx="1634">
                  <c:v>-7.1519909736039696E-3</c:v>
                </c:pt>
                <c:pt idx="1635">
                  <c:v>-7.3550531615636794E-2</c:v>
                </c:pt>
                <c:pt idx="1636">
                  <c:v>-7.5325720573244902E-3</c:v>
                </c:pt>
                <c:pt idx="1637">
                  <c:v>6.2901602196821393E-2</c:v>
                </c:pt>
                <c:pt idx="1638">
                  <c:v>0.136767968242204</c:v>
                </c:pt>
                <c:pt idx="1639">
                  <c:v>-7.95266107653569E-2</c:v>
                </c:pt>
                <c:pt idx="1640">
                  <c:v>-4.1240401353808097E-2</c:v>
                </c:pt>
                <c:pt idx="1641">
                  <c:v>-0.11339089854014001</c:v>
                </c:pt>
                <c:pt idx="1642">
                  <c:v>-5.7664585353832898E-2</c:v>
                </c:pt>
                <c:pt idx="1643">
                  <c:v>-0.19008483966634901</c:v>
                </c:pt>
                <c:pt idx="1644">
                  <c:v>6.4694067406822597E-2</c:v>
                </c:pt>
                <c:pt idx="1645">
                  <c:v>3.0511927001390899E-2</c:v>
                </c:pt>
                <c:pt idx="1646">
                  <c:v>8.4563186589399209E-3</c:v>
                </c:pt>
                <c:pt idx="1647">
                  <c:v>0.123261840831526</c:v>
                </c:pt>
                <c:pt idx="1648">
                  <c:v>4.8214175164716301E-2</c:v>
                </c:pt>
                <c:pt idx="1649">
                  <c:v>-3.1808806964859198E-3</c:v>
                </c:pt>
                <c:pt idx="1650">
                  <c:v>-5.6113204888221802E-2</c:v>
                </c:pt>
                <c:pt idx="1651">
                  <c:v>-4.4662501969669997E-3</c:v>
                </c:pt>
                <c:pt idx="1652">
                  <c:v>0.146639090468447</c:v>
                </c:pt>
                <c:pt idx="1653">
                  <c:v>-5.8649925447832103E-2</c:v>
                </c:pt>
                <c:pt idx="1654">
                  <c:v>0.29552978499535199</c:v>
                </c:pt>
                <c:pt idx="1655">
                  <c:v>0.355419889653593</c:v>
                </c:pt>
                <c:pt idx="1656">
                  <c:v>-0.21689064601069299</c:v>
                </c:pt>
                <c:pt idx="1657">
                  <c:v>3.7515007556311097E-2</c:v>
                </c:pt>
                <c:pt idx="1658">
                  <c:v>-2.3947332174169701E-2</c:v>
                </c:pt>
                <c:pt idx="1659">
                  <c:v>6.4380149113972607E-2</c:v>
                </c:pt>
                <c:pt idx="1660">
                  <c:v>0.19524255179196101</c:v>
                </c:pt>
                <c:pt idx="1661">
                  <c:v>-0.18503939966712801</c:v>
                </c:pt>
                <c:pt idx="1662">
                  <c:v>-6.5327012763545703E-2</c:v>
                </c:pt>
                <c:pt idx="1663">
                  <c:v>-8.2361887246889004E-2</c:v>
                </c:pt>
                <c:pt idx="1664">
                  <c:v>0.158295496720575</c:v>
                </c:pt>
                <c:pt idx="1665">
                  <c:v>-3.52569380119023E-2</c:v>
                </c:pt>
                <c:pt idx="1666">
                  <c:v>0.104331816490617</c:v>
                </c:pt>
                <c:pt idx="1667">
                  <c:v>0.1525493436159</c:v>
                </c:pt>
                <c:pt idx="1668">
                  <c:v>1.8032604403724201E-2</c:v>
                </c:pt>
                <c:pt idx="1669">
                  <c:v>1.8022623430768499E-2</c:v>
                </c:pt>
                <c:pt idx="1670">
                  <c:v>6.7762510410934104E-2</c:v>
                </c:pt>
                <c:pt idx="1671">
                  <c:v>-5.7272862412681903E-2</c:v>
                </c:pt>
                <c:pt idx="1672">
                  <c:v>-3.6518421585158799E-2</c:v>
                </c:pt>
                <c:pt idx="1673">
                  <c:v>-9.9670934187102503E-2</c:v>
                </c:pt>
                <c:pt idx="1674">
                  <c:v>-5.03622920414806E-2</c:v>
                </c:pt>
                <c:pt idx="1675">
                  <c:v>0.13384810234332001</c:v>
                </c:pt>
                <c:pt idx="1676">
                  <c:v>-0.21522372473079501</c:v>
                </c:pt>
                <c:pt idx="1677">
                  <c:v>-7.8328917123813305E-2</c:v>
                </c:pt>
                <c:pt idx="1678">
                  <c:v>6.8120822060357999E-4</c:v>
                </c:pt>
                <c:pt idx="1679">
                  <c:v>-7.4209457864432296E-2</c:v>
                </c:pt>
                <c:pt idx="1680">
                  <c:v>-6.7341418615158397E-2</c:v>
                </c:pt>
                <c:pt idx="1681">
                  <c:v>0.10052145424049599</c:v>
                </c:pt>
                <c:pt idx="1682">
                  <c:v>1.7742136585339598E-2</c:v>
                </c:pt>
                <c:pt idx="1683">
                  <c:v>-0.31708875510985801</c:v>
                </c:pt>
                <c:pt idx="1684">
                  <c:v>5.23317158485943E-2</c:v>
                </c:pt>
                <c:pt idx="1685">
                  <c:v>-1.3797893223766299E-2</c:v>
                </c:pt>
                <c:pt idx="1686">
                  <c:v>-7.8108620580367799E-2</c:v>
                </c:pt>
                <c:pt idx="1687">
                  <c:v>-9.4343432039839706E-2</c:v>
                </c:pt>
                <c:pt idx="1688">
                  <c:v>9.9687850225923705E-2</c:v>
                </c:pt>
                <c:pt idx="1689">
                  <c:v>4.3546326364976899E-2</c:v>
                </c:pt>
                <c:pt idx="1690">
                  <c:v>-8.0141250661510496E-2</c:v>
                </c:pt>
                <c:pt idx="1691">
                  <c:v>-9.7616398773805492E-3</c:v>
                </c:pt>
                <c:pt idx="1692">
                  <c:v>-3.04849359997235E-2</c:v>
                </c:pt>
                <c:pt idx="1693">
                  <c:v>0.254395921201514</c:v>
                </c:pt>
                <c:pt idx="1694">
                  <c:v>-2.5375786826701899E-2</c:v>
                </c:pt>
                <c:pt idx="1695">
                  <c:v>5.6990066370175903E-2</c:v>
                </c:pt>
                <c:pt idx="1696">
                  <c:v>8.2289582968189598E-2</c:v>
                </c:pt>
                <c:pt idx="1697">
                  <c:v>-0.113941526712592</c:v>
                </c:pt>
                <c:pt idx="1698">
                  <c:v>-0.12285441253158801</c:v>
                </c:pt>
                <c:pt idx="1699">
                  <c:v>-4.6670191865336698E-2</c:v>
                </c:pt>
                <c:pt idx="1700">
                  <c:v>-1.77947650863963E-2</c:v>
                </c:pt>
                <c:pt idx="1701">
                  <c:v>-0.123655837267185</c:v>
                </c:pt>
                <c:pt idx="1702">
                  <c:v>9.1621934187724496E-4</c:v>
                </c:pt>
                <c:pt idx="1703">
                  <c:v>-9.2431047010029105E-2</c:v>
                </c:pt>
                <c:pt idx="1704">
                  <c:v>-0.185402674820975</c:v>
                </c:pt>
                <c:pt idx="1705">
                  <c:v>-5.6720375098133297E-2</c:v>
                </c:pt>
                <c:pt idx="1706">
                  <c:v>-7.14798083173349E-2</c:v>
                </c:pt>
                <c:pt idx="1707">
                  <c:v>-0.12907624277516599</c:v>
                </c:pt>
                <c:pt idx="1708">
                  <c:v>2.10659559763497E-2</c:v>
                </c:pt>
                <c:pt idx="1709">
                  <c:v>-3.8838864230735098E-2</c:v>
                </c:pt>
                <c:pt idx="1710">
                  <c:v>2.1281918487945401E-3</c:v>
                </c:pt>
                <c:pt idx="1711">
                  <c:v>-9.8707528138073805E-2</c:v>
                </c:pt>
                <c:pt idx="1712">
                  <c:v>9.6968818087804096E-2</c:v>
                </c:pt>
                <c:pt idx="1713">
                  <c:v>-7.2145405408572394E-2</c:v>
                </c:pt>
                <c:pt idx="1714">
                  <c:v>-6.5332385916946997E-2</c:v>
                </c:pt>
                <c:pt idx="1715">
                  <c:v>0.38421259727252599</c:v>
                </c:pt>
                <c:pt idx="1716">
                  <c:v>-5.6874386286915896E-3</c:v>
                </c:pt>
                <c:pt idx="1717">
                  <c:v>-0.11436934524959901</c:v>
                </c:pt>
                <c:pt idx="1718">
                  <c:v>0.105434681137064</c:v>
                </c:pt>
                <c:pt idx="1719">
                  <c:v>-0.110729259700397</c:v>
                </c:pt>
                <c:pt idx="1720">
                  <c:v>-5.7152040785833698E-2</c:v>
                </c:pt>
                <c:pt idx="1721">
                  <c:v>-9.0537619792926599E-2</c:v>
                </c:pt>
                <c:pt idx="1722">
                  <c:v>-9.4176575840261706E-2</c:v>
                </c:pt>
                <c:pt idx="1723">
                  <c:v>7.0586651052242794E-2</c:v>
                </c:pt>
                <c:pt idx="1724">
                  <c:v>7.6153362960832596E-2</c:v>
                </c:pt>
                <c:pt idx="1725">
                  <c:v>5.0309741562566401E-3</c:v>
                </c:pt>
                <c:pt idx="1726">
                  <c:v>1.4660888961241601E-2</c:v>
                </c:pt>
                <c:pt idx="1727">
                  <c:v>-5.9412692595708798E-2</c:v>
                </c:pt>
                <c:pt idx="1728">
                  <c:v>-0.145645034145263</c:v>
                </c:pt>
                <c:pt idx="1729">
                  <c:v>0.140325339195978</c:v>
                </c:pt>
                <c:pt idx="1730">
                  <c:v>1.25499765587289E-3</c:v>
                </c:pt>
                <c:pt idx="1731">
                  <c:v>0.14272206165401499</c:v>
                </c:pt>
                <c:pt idx="1732">
                  <c:v>-2.9189392750023298E-2</c:v>
                </c:pt>
                <c:pt idx="1733">
                  <c:v>-0.104957018189357</c:v>
                </c:pt>
                <c:pt idx="1734">
                  <c:v>-2.90990557226962E-2</c:v>
                </c:pt>
                <c:pt idx="1735">
                  <c:v>-0.17950404563069799</c:v>
                </c:pt>
                <c:pt idx="1736">
                  <c:v>-8.7637961522402108E-3</c:v>
                </c:pt>
                <c:pt idx="1737">
                  <c:v>-5.29761713641888E-2</c:v>
                </c:pt>
                <c:pt idx="1738">
                  <c:v>-3.2229941519672997E-2</c:v>
                </c:pt>
                <c:pt idx="1739">
                  <c:v>-5.7386215394100902E-2</c:v>
                </c:pt>
                <c:pt idx="1740">
                  <c:v>8.5177090272697598E-2</c:v>
                </c:pt>
                <c:pt idx="1741">
                  <c:v>-0.13416369279262999</c:v>
                </c:pt>
                <c:pt idx="1742">
                  <c:v>-1.9946657121874298E-2</c:v>
                </c:pt>
                <c:pt idx="1743">
                  <c:v>5.4687646756643303E-2</c:v>
                </c:pt>
                <c:pt idx="1744">
                  <c:v>-9.2625504597071598E-2</c:v>
                </c:pt>
                <c:pt idx="1745">
                  <c:v>-4.4998591242677598E-2</c:v>
                </c:pt>
                <c:pt idx="1746">
                  <c:v>8.67968979856997E-2</c:v>
                </c:pt>
                <c:pt idx="1747">
                  <c:v>0.26397431854216402</c:v>
                </c:pt>
                <c:pt idx="1748">
                  <c:v>6.6717975622729894E-2</c:v>
                </c:pt>
                <c:pt idx="1749">
                  <c:v>-4.5833107959315299E-2</c:v>
                </c:pt>
                <c:pt idx="1750">
                  <c:v>-9.5309856580350107E-3</c:v>
                </c:pt>
                <c:pt idx="1751">
                  <c:v>0.11179580786763001</c:v>
                </c:pt>
                <c:pt idx="1752">
                  <c:v>-2.3347072277319501E-2</c:v>
                </c:pt>
                <c:pt idx="1753">
                  <c:v>0.24336179491284199</c:v>
                </c:pt>
                <c:pt idx="1754">
                  <c:v>9.4412645912287391E-3</c:v>
                </c:pt>
                <c:pt idx="1755">
                  <c:v>0.53978435180537299</c:v>
                </c:pt>
                <c:pt idx="1756">
                  <c:v>-2.1137626823986899E-2</c:v>
                </c:pt>
                <c:pt idx="1757">
                  <c:v>-1.7828070402242002E-2</c:v>
                </c:pt>
                <c:pt idx="1758">
                  <c:v>0.11736093270753099</c:v>
                </c:pt>
                <c:pt idx="1759">
                  <c:v>7.7932021530090295E-2</c:v>
                </c:pt>
                <c:pt idx="1760">
                  <c:v>-8.6749005690456293E-2</c:v>
                </c:pt>
                <c:pt idx="1761">
                  <c:v>1.4571882295126E-2</c:v>
                </c:pt>
                <c:pt idx="1762">
                  <c:v>7.2476911284794304E-2</c:v>
                </c:pt>
                <c:pt idx="1763">
                  <c:v>-0.19903623643298199</c:v>
                </c:pt>
                <c:pt idx="1764">
                  <c:v>-6.1700514716503299E-2</c:v>
                </c:pt>
                <c:pt idx="1765">
                  <c:v>0.145913390885509</c:v>
                </c:pt>
                <c:pt idx="1766">
                  <c:v>9.9480987387241995E-2</c:v>
                </c:pt>
                <c:pt idx="1767">
                  <c:v>-0.115785712377781</c:v>
                </c:pt>
                <c:pt idx="1768">
                  <c:v>-9.9290983793260096E-2</c:v>
                </c:pt>
                <c:pt idx="1769">
                  <c:v>0.16091933277544701</c:v>
                </c:pt>
                <c:pt idx="1770">
                  <c:v>-2.96894267364749E-2</c:v>
                </c:pt>
                <c:pt idx="1771">
                  <c:v>-0.24760654552812</c:v>
                </c:pt>
                <c:pt idx="1772">
                  <c:v>-9.0812356902587196E-2</c:v>
                </c:pt>
                <c:pt idx="1773">
                  <c:v>-2.71550926105864E-2</c:v>
                </c:pt>
                <c:pt idx="1774">
                  <c:v>0.11172485559039</c:v>
                </c:pt>
                <c:pt idx="1775">
                  <c:v>-8.1614791972774506E-2</c:v>
                </c:pt>
                <c:pt idx="1776">
                  <c:v>0.18515194958494699</c:v>
                </c:pt>
                <c:pt idx="1777">
                  <c:v>-0.177526229975387</c:v>
                </c:pt>
                <c:pt idx="1778">
                  <c:v>3.38899548512046E-2</c:v>
                </c:pt>
                <c:pt idx="1779">
                  <c:v>-1.4284224263352701E-2</c:v>
                </c:pt>
                <c:pt idx="1780">
                  <c:v>-0.11885561490188699</c:v>
                </c:pt>
                <c:pt idx="1781">
                  <c:v>-4.18642655499806E-2</c:v>
                </c:pt>
                <c:pt idx="1782">
                  <c:v>-0.124678880399074</c:v>
                </c:pt>
                <c:pt idx="1783">
                  <c:v>-6.9719740990530396E-2</c:v>
                </c:pt>
                <c:pt idx="1784">
                  <c:v>-2.4416964241019901E-2</c:v>
                </c:pt>
                <c:pt idx="1785">
                  <c:v>-7.6353487987308497E-2</c:v>
                </c:pt>
                <c:pt idx="1786">
                  <c:v>-0.15844858365023701</c:v>
                </c:pt>
                <c:pt idx="1787">
                  <c:v>9.00694850938661E-2</c:v>
                </c:pt>
                <c:pt idx="1788">
                  <c:v>-3.73384442019127E-2</c:v>
                </c:pt>
                <c:pt idx="1789">
                  <c:v>-9.82129203313509E-2</c:v>
                </c:pt>
                <c:pt idx="1790">
                  <c:v>2.3316973634699398E-2</c:v>
                </c:pt>
                <c:pt idx="1791">
                  <c:v>6.81690885761395E-2</c:v>
                </c:pt>
                <c:pt idx="1792">
                  <c:v>-1.63746131121929E-2</c:v>
                </c:pt>
                <c:pt idx="1793">
                  <c:v>-1.8537698320222298E-2</c:v>
                </c:pt>
                <c:pt idx="1794">
                  <c:v>0.107443151496026</c:v>
                </c:pt>
                <c:pt idx="1795">
                  <c:v>-0.14685624092069899</c:v>
                </c:pt>
                <c:pt idx="1796">
                  <c:v>-0.108339580698377</c:v>
                </c:pt>
                <c:pt idx="1797">
                  <c:v>-1.50918269001465E-3</c:v>
                </c:pt>
                <c:pt idx="1798">
                  <c:v>-2.2540096846696198E-2</c:v>
                </c:pt>
                <c:pt idx="1799">
                  <c:v>6.2062587298923298E-2</c:v>
                </c:pt>
                <c:pt idx="1800">
                  <c:v>0.12217478831178601</c:v>
                </c:pt>
                <c:pt idx="1801">
                  <c:v>-2.3403713959427599E-2</c:v>
                </c:pt>
                <c:pt idx="1802">
                  <c:v>8.9164510264929206E-2</c:v>
                </c:pt>
                <c:pt idx="1803">
                  <c:v>-1.89466211299241E-2</c:v>
                </c:pt>
                <c:pt idx="1804">
                  <c:v>-0.13060052638025699</c:v>
                </c:pt>
                <c:pt idx="1805">
                  <c:v>-4.61032394014005E-2</c:v>
                </c:pt>
                <c:pt idx="1806">
                  <c:v>6.1242745879770397E-2</c:v>
                </c:pt>
                <c:pt idx="1807">
                  <c:v>-0.13384172127200999</c:v>
                </c:pt>
                <c:pt idx="1808">
                  <c:v>-0.104663917046158</c:v>
                </c:pt>
                <c:pt idx="1809">
                  <c:v>0.12154901502793</c:v>
                </c:pt>
                <c:pt idx="1810">
                  <c:v>-8.4172738444836508E-3</c:v>
                </c:pt>
                <c:pt idx="1811">
                  <c:v>4.2039549881177002E-2</c:v>
                </c:pt>
                <c:pt idx="1812">
                  <c:v>-6.1799443671405101E-2</c:v>
                </c:pt>
                <c:pt idx="1813">
                  <c:v>-5.3657854749358698E-2</c:v>
                </c:pt>
                <c:pt idx="1814">
                  <c:v>0.103004454384319</c:v>
                </c:pt>
                <c:pt idx="1815">
                  <c:v>0.11398533713110499</c:v>
                </c:pt>
                <c:pt idx="1816">
                  <c:v>-9.2149297624333201E-2</c:v>
                </c:pt>
                <c:pt idx="1817">
                  <c:v>-9.8163504532472204E-2</c:v>
                </c:pt>
                <c:pt idx="1818">
                  <c:v>-3.6540431146484302E-2</c:v>
                </c:pt>
                <c:pt idx="1819">
                  <c:v>0.124203696575155</c:v>
                </c:pt>
                <c:pt idx="1820">
                  <c:v>7.8770714258622494E-3</c:v>
                </c:pt>
                <c:pt idx="1821">
                  <c:v>-1.12747719216824E-2</c:v>
                </c:pt>
                <c:pt idx="1822">
                  <c:v>-2.7981227841361402E-2</c:v>
                </c:pt>
                <c:pt idx="1823">
                  <c:v>2.0636946364539301E-2</c:v>
                </c:pt>
                <c:pt idx="1824">
                  <c:v>4.6606986625604002E-2</c:v>
                </c:pt>
                <c:pt idx="1825">
                  <c:v>-7.3636119509354003E-2</c:v>
                </c:pt>
                <c:pt idx="1826">
                  <c:v>2.73305534426092E-2</c:v>
                </c:pt>
                <c:pt idx="1827">
                  <c:v>-1.45602928472321E-3</c:v>
                </c:pt>
                <c:pt idx="1828">
                  <c:v>8.3749841730540495E-2</c:v>
                </c:pt>
                <c:pt idx="1829">
                  <c:v>-0.107577729173488</c:v>
                </c:pt>
                <c:pt idx="1830">
                  <c:v>3.9819381784841602E-2</c:v>
                </c:pt>
                <c:pt idx="1831">
                  <c:v>-8.2024352149587407E-2</c:v>
                </c:pt>
                <c:pt idx="1832">
                  <c:v>9.6122502353398295E-2</c:v>
                </c:pt>
                <c:pt idx="1833">
                  <c:v>7.8219885497423595E-3</c:v>
                </c:pt>
                <c:pt idx="1834">
                  <c:v>0.10371467290774899</c:v>
                </c:pt>
                <c:pt idx="1835">
                  <c:v>0.13129759009018599</c:v>
                </c:pt>
                <c:pt idx="1836">
                  <c:v>-2.0836750986679101E-2</c:v>
                </c:pt>
                <c:pt idx="1837">
                  <c:v>8.7086439894827394E-2</c:v>
                </c:pt>
                <c:pt idx="1838">
                  <c:v>1.2740304324609901E-2</c:v>
                </c:pt>
                <c:pt idx="1839">
                  <c:v>-0.108122355128573</c:v>
                </c:pt>
                <c:pt idx="1840">
                  <c:v>-6.6987186289625605E-2</c:v>
                </c:pt>
                <c:pt idx="1841">
                  <c:v>5.3418101190310999E-2</c:v>
                </c:pt>
                <c:pt idx="1842">
                  <c:v>-5.3230954875154203E-2</c:v>
                </c:pt>
                <c:pt idx="1843">
                  <c:v>0.12817336283848799</c:v>
                </c:pt>
                <c:pt idx="1844">
                  <c:v>-1.25351971640066E-2</c:v>
                </c:pt>
                <c:pt idx="1845">
                  <c:v>0.30936801240889999</c:v>
                </c:pt>
                <c:pt idx="1846">
                  <c:v>-5.7319586092008396E-3</c:v>
                </c:pt>
                <c:pt idx="1847">
                  <c:v>-2.01548664371538E-2</c:v>
                </c:pt>
                <c:pt idx="1848">
                  <c:v>-9.9481070862091195E-2</c:v>
                </c:pt>
                <c:pt idx="1849">
                  <c:v>0.12761505707034901</c:v>
                </c:pt>
                <c:pt idx="1850">
                  <c:v>5.9635945245748402E-3</c:v>
                </c:pt>
                <c:pt idx="1851">
                  <c:v>-5.5359609745168299E-2</c:v>
                </c:pt>
                <c:pt idx="1852">
                  <c:v>8.7529850147143803E-2</c:v>
                </c:pt>
                <c:pt idx="1853">
                  <c:v>9.9682709025182198E-2</c:v>
                </c:pt>
                <c:pt idx="1854">
                  <c:v>7.2846234649555103E-3</c:v>
                </c:pt>
                <c:pt idx="1855">
                  <c:v>0.37304823728764602</c:v>
                </c:pt>
                <c:pt idx="1856">
                  <c:v>6.8126286969930797E-2</c:v>
                </c:pt>
                <c:pt idx="1857">
                  <c:v>-8.8138183823493997E-3</c:v>
                </c:pt>
                <c:pt idx="1858">
                  <c:v>-1.52581109858456E-2</c:v>
                </c:pt>
                <c:pt idx="1859">
                  <c:v>2.50973274111672E-2</c:v>
                </c:pt>
                <c:pt idx="1860">
                  <c:v>-8.505030692743E-2</c:v>
                </c:pt>
                <c:pt idx="1861">
                  <c:v>-0.10761547436649201</c:v>
                </c:pt>
                <c:pt idx="1862">
                  <c:v>3.7926853763473801E-2</c:v>
                </c:pt>
                <c:pt idx="1863">
                  <c:v>-0.12042837170611</c:v>
                </c:pt>
                <c:pt idx="1864">
                  <c:v>6.9375653523161801E-2</c:v>
                </c:pt>
                <c:pt idx="1865">
                  <c:v>0.24535454127532699</c:v>
                </c:pt>
                <c:pt idx="1866">
                  <c:v>5.7325499810955798E-2</c:v>
                </c:pt>
                <c:pt idx="1867">
                  <c:v>-8.8023736178482401E-2</c:v>
                </c:pt>
                <c:pt idx="1868">
                  <c:v>-5.1707967878927598E-2</c:v>
                </c:pt>
                <c:pt idx="1869">
                  <c:v>-5.1576234683342798E-2</c:v>
                </c:pt>
                <c:pt idx="1870">
                  <c:v>-3.2206848291043101E-3</c:v>
                </c:pt>
                <c:pt idx="1871">
                  <c:v>-0.205285430826638</c:v>
                </c:pt>
                <c:pt idx="1872">
                  <c:v>-0.13606635184264701</c:v>
                </c:pt>
                <c:pt idx="1873">
                  <c:v>3.0570494956701399E-2</c:v>
                </c:pt>
                <c:pt idx="1874">
                  <c:v>3.7784689868915998E-3</c:v>
                </c:pt>
                <c:pt idx="1875">
                  <c:v>-7.5745803776190002E-2</c:v>
                </c:pt>
                <c:pt idx="1876">
                  <c:v>-3.9143534745688803E-2</c:v>
                </c:pt>
                <c:pt idx="1877">
                  <c:v>-2.0053160583384699E-2</c:v>
                </c:pt>
                <c:pt idx="1878">
                  <c:v>0.16418758077680501</c:v>
                </c:pt>
                <c:pt idx="1879">
                  <c:v>-0.17178287596146</c:v>
                </c:pt>
                <c:pt idx="1880">
                  <c:v>1.2599096157376101E-2</c:v>
                </c:pt>
                <c:pt idx="1881">
                  <c:v>-6.1021801358458902E-2</c:v>
                </c:pt>
                <c:pt idx="1882">
                  <c:v>-4.7007214732230899E-2</c:v>
                </c:pt>
                <c:pt idx="1883">
                  <c:v>0.13135411174009201</c:v>
                </c:pt>
                <c:pt idx="1884">
                  <c:v>9.6465614913833E-2</c:v>
                </c:pt>
                <c:pt idx="1885">
                  <c:v>-5.7221877342967402E-2</c:v>
                </c:pt>
                <c:pt idx="1886">
                  <c:v>-3.6362216768423203E-2</c:v>
                </c:pt>
                <c:pt idx="1887">
                  <c:v>0.31098296235065198</c:v>
                </c:pt>
                <c:pt idx="1888">
                  <c:v>-0.17431821725288099</c:v>
                </c:pt>
                <c:pt idx="1889">
                  <c:v>-0.100176488117329</c:v>
                </c:pt>
                <c:pt idx="1890">
                  <c:v>0.110701945138945</c:v>
                </c:pt>
                <c:pt idx="1891">
                  <c:v>-4.8567143075541899E-2</c:v>
                </c:pt>
                <c:pt idx="1892">
                  <c:v>5.5537193910213398E-3</c:v>
                </c:pt>
                <c:pt idx="1893">
                  <c:v>2.79423872982534E-2</c:v>
                </c:pt>
                <c:pt idx="1894">
                  <c:v>-9.5918575968761702E-2</c:v>
                </c:pt>
                <c:pt idx="1895">
                  <c:v>-8.0691234628972999E-2</c:v>
                </c:pt>
                <c:pt idx="1896">
                  <c:v>-5.6027391994279099E-2</c:v>
                </c:pt>
                <c:pt idx="1897">
                  <c:v>1.9145348937911401E-2</c:v>
                </c:pt>
                <c:pt idx="1898">
                  <c:v>-0.118428285277293</c:v>
                </c:pt>
                <c:pt idx="1899">
                  <c:v>-4.2691204681111601E-2</c:v>
                </c:pt>
                <c:pt idx="1900">
                  <c:v>1.53739742209602E-2</c:v>
                </c:pt>
                <c:pt idx="1901">
                  <c:v>4.8572468196656601E-2</c:v>
                </c:pt>
                <c:pt idx="1902">
                  <c:v>-0.12615608487572799</c:v>
                </c:pt>
                <c:pt idx="1903">
                  <c:v>-9.4555002078612602E-2</c:v>
                </c:pt>
                <c:pt idx="1904">
                  <c:v>-1.7185917483836001E-2</c:v>
                </c:pt>
                <c:pt idx="1905">
                  <c:v>-0.17004400446031501</c:v>
                </c:pt>
                <c:pt idx="1906">
                  <c:v>-7.0847092676273399E-2</c:v>
                </c:pt>
                <c:pt idx="1907">
                  <c:v>0.10077919570916501</c:v>
                </c:pt>
                <c:pt idx="1908">
                  <c:v>9.7784210705337493E-2</c:v>
                </c:pt>
                <c:pt idx="1909">
                  <c:v>-7.37306927264543E-2</c:v>
                </c:pt>
                <c:pt idx="1910">
                  <c:v>0.11171270000569899</c:v>
                </c:pt>
                <c:pt idx="1911">
                  <c:v>2.0827134496475001E-2</c:v>
                </c:pt>
                <c:pt idx="1912">
                  <c:v>4.1099462856188901E-2</c:v>
                </c:pt>
                <c:pt idx="1913">
                  <c:v>3.4074585375342401E-2</c:v>
                </c:pt>
                <c:pt idx="1914">
                  <c:v>6.7346764353757693E-2</c:v>
                </c:pt>
                <c:pt idx="1915">
                  <c:v>-0.113843004414714</c:v>
                </c:pt>
                <c:pt idx="1916">
                  <c:v>-7.6648710285138796E-2</c:v>
                </c:pt>
                <c:pt idx="1917">
                  <c:v>-1.3864471763618299E-3</c:v>
                </c:pt>
                <c:pt idx="1918">
                  <c:v>-9.7593793954359007E-2</c:v>
                </c:pt>
                <c:pt idx="1919">
                  <c:v>0.128326462151714</c:v>
                </c:pt>
                <c:pt idx="1920">
                  <c:v>-0.115588940596881</c:v>
                </c:pt>
                <c:pt idx="1921">
                  <c:v>2.53088790085325E-2</c:v>
                </c:pt>
                <c:pt idx="1922">
                  <c:v>-4.7583330097460901E-2</c:v>
                </c:pt>
                <c:pt idx="1923">
                  <c:v>4.4900458706580403E-3</c:v>
                </c:pt>
                <c:pt idx="1924">
                  <c:v>-5.6168067230620601E-2</c:v>
                </c:pt>
                <c:pt idx="1925">
                  <c:v>-4.5125380110364197E-2</c:v>
                </c:pt>
                <c:pt idx="1926">
                  <c:v>8.3575805388591995E-2</c:v>
                </c:pt>
                <c:pt idx="1927">
                  <c:v>0.11156381993254499</c:v>
                </c:pt>
                <c:pt idx="1928">
                  <c:v>0.109138500893891</c:v>
                </c:pt>
                <c:pt idx="1929">
                  <c:v>-0.113941474816174</c:v>
                </c:pt>
                <c:pt idx="1930">
                  <c:v>-7.0036812431322204E-2</c:v>
                </c:pt>
                <c:pt idx="1931">
                  <c:v>0.147488312547115</c:v>
                </c:pt>
                <c:pt idx="1932">
                  <c:v>-8.1007718596430897E-2</c:v>
                </c:pt>
                <c:pt idx="1933">
                  <c:v>7.5777766356569701E-2</c:v>
                </c:pt>
                <c:pt idx="1934">
                  <c:v>-0.15279459552592101</c:v>
                </c:pt>
                <c:pt idx="1935">
                  <c:v>-1.7071887122058999E-2</c:v>
                </c:pt>
                <c:pt idx="1936">
                  <c:v>-4.7088649991667203E-2</c:v>
                </c:pt>
                <c:pt idx="1937">
                  <c:v>6.9582788754133595E-2</c:v>
                </c:pt>
                <c:pt idx="1938">
                  <c:v>6.8344797460919302E-2</c:v>
                </c:pt>
                <c:pt idx="1939">
                  <c:v>3.2462309177045498E-2</c:v>
                </c:pt>
                <c:pt idx="1940">
                  <c:v>-0.124372360775688</c:v>
                </c:pt>
                <c:pt idx="1941">
                  <c:v>-3.9776122573471198E-2</c:v>
                </c:pt>
                <c:pt idx="1942">
                  <c:v>-3.4442284486245499E-2</c:v>
                </c:pt>
                <c:pt idx="1943">
                  <c:v>-0.18907782471746001</c:v>
                </c:pt>
                <c:pt idx="1944">
                  <c:v>-5.3417970302652898E-2</c:v>
                </c:pt>
                <c:pt idx="1945">
                  <c:v>-0.119346364754797</c:v>
                </c:pt>
                <c:pt idx="1946">
                  <c:v>0.58889155765406498</c:v>
                </c:pt>
                <c:pt idx="1947">
                  <c:v>-0.178280486958632</c:v>
                </c:pt>
                <c:pt idx="1948">
                  <c:v>-0.180445884056916</c:v>
                </c:pt>
                <c:pt idx="1949">
                  <c:v>3.2110547117317097E-2</c:v>
                </c:pt>
                <c:pt idx="1950">
                  <c:v>-8.6153437295166696E-2</c:v>
                </c:pt>
                <c:pt idx="1951">
                  <c:v>8.8533694123968901E-2</c:v>
                </c:pt>
                <c:pt idx="1952">
                  <c:v>-0.12551034924348101</c:v>
                </c:pt>
                <c:pt idx="1953">
                  <c:v>-8.5989433069594098E-2</c:v>
                </c:pt>
                <c:pt idx="1954">
                  <c:v>-5.4497733843193799E-2</c:v>
                </c:pt>
                <c:pt idx="1955">
                  <c:v>-2.4170097711801099E-2</c:v>
                </c:pt>
                <c:pt idx="1956">
                  <c:v>-4.7879431343133702E-2</c:v>
                </c:pt>
                <c:pt idx="1957">
                  <c:v>4.3257861912752403E-2</c:v>
                </c:pt>
                <c:pt idx="1958">
                  <c:v>-3.1242757401543E-2</c:v>
                </c:pt>
                <c:pt idx="1959">
                  <c:v>-0.122760514877484</c:v>
                </c:pt>
                <c:pt idx="1960">
                  <c:v>-7.4622279729202198E-2</c:v>
                </c:pt>
                <c:pt idx="1961">
                  <c:v>2.2477887679971598E-2</c:v>
                </c:pt>
                <c:pt idx="1962">
                  <c:v>7.4503898614119102E-2</c:v>
                </c:pt>
                <c:pt idx="1963">
                  <c:v>1.05014681966553E-2</c:v>
                </c:pt>
                <c:pt idx="1964">
                  <c:v>-3.5190011213242799E-2</c:v>
                </c:pt>
                <c:pt idx="1965">
                  <c:v>-2.28906768623558E-2</c:v>
                </c:pt>
                <c:pt idx="1966">
                  <c:v>-0.10970439941174701</c:v>
                </c:pt>
                <c:pt idx="1967">
                  <c:v>0.208138528677805</c:v>
                </c:pt>
                <c:pt idx="1968">
                  <c:v>0.119806013749683</c:v>
                </c:pt>
                <c:pt idx="1969">
                  <c:v>-9.7787278900209901E-3</c:v>
                </c:pt>
                <c:pt idx="1970">
                  <c:v>-5.1027286531772902E-2</c:v>
                </c:pt>
                <c:pt idx="1971">
                  <c:v>-4.7962614193572499E-2</c:v>
                </c:pt>
                <c:pt idx="1972">
                  <c:v>-2.8650983499378701E-4</c:v>
                </c:pt>
                <c:pt idx="1973">
                  <c:v>6.5241797349817596E-2</c:v>
                </c:pt>
                <c:pt idx="1974">
                  <c:v>0.115353614408209</c:v>
                </c:pt>
                <c:pt idx="1975">
                  <c:v>2.4465631034202899E-2</c:v>
                </c:pt>
                <c:pt idx="1976">
                  <c:v>-6.8801735870987799E-2</c:v>
                </c:pt>
                <c:pt idx="1977">
                  <c:v>7.3804019103138593E-2</c:v>
                </c:pt>
                <c:pt idx="1978">
                  <c:v>8.5956730726179501E-2</c:v>
                </c:pt>
                <c:pt idx="1979">
                  <c:v>0.123400405188718</c:v>
                </c:pt>
                <c:pt idx="1980">
                  <c:v>-1.9860348300187299E-2</c:v>
                </c:pt>
                <c:pt idx="1981">
                  <c:v>-6.6975637684737202E-2</c:v>
                </c:pt>
                <c:pt idx="1982">
                  <c:v>-0.15379993984972101</c:v>
                </c:pt>
                <c:pt idx="1983">
                  <c:v>-2.86710999069619E-2</c:v>
                </c:pt>
                <c:pt idx="1984">
                  <c:v>-5.60591532337682E-2</c:v>
                </c:pt>
                <c:pt idx="1985">
                  <c:v>5.1599523259859804E-4</c:v>
                </c:pt>
                <c:pt idx="1986">
                  <c:v>2.15089769288648E-2</c:v>
                </c:pt>
                <c:pt idx="1987">
                  <c:v>0.135919700934617</c:v>
                </c:pt>
                <c:pt idx="1988">
                  <c:v>-0.1588454803746</c:v>
                </c:pt>
                <c:pt idx="1989">
                  <c:v>4.4885497198447602E-2</c:v>
                </c:pt>
                <c:pt idx="1990">
                  <c:v>2.5562014420711598E-2</c:v>
                </c:pt>
                <c:pt idx="1991">
                  <c:v>1.27709908926539E-2</c:v>
                </c:pt>
                <c:pt idx="1992">
                  <c:v>-5.7337280822589598E-2</c:v>
                </c:pt>
                <c:pt idx="1993">
                  <c:v>1.95932058889987E-2</c:v>
                </c:pt>
                <c:pt idx="1994">
                  <c:v>-7.1807579794628901E-2</c:v>
                </c:pt>
                <c:pt idx="1995">
                  <c:v>0.116031215992104</c:v>
                </c:pt>
                <c:pt idx="1996">
                  <c:v>-6.6841190859111804E-2</c:v>
                </c:pt>
                <c:pt idx="1997">
                  <c:v>-9.2743114631837806E-2</c:v>
                </c:pt>
                <c:pt idx="1998">
                  <c:v>-4.1604604030272399E-2</c:v>
                </c:pt>
                <c:pt idx="1999">
                  <c:v>-0.110878627127661</c:v>
                </c:pt>
                <c:pt idx="2000">
                  <c:v>-0.115865712797556</c:v>
                </c:pt>
                <c:pt idx="2001">
                  <c:v>-4.7627401241275201E-2</c:v>
                </c:pt>
                <c:pt idx="2002">
                  <c:v>-0.106115744993334</c:v>
                </c:pt>
                <c:pt idx="2003">
                  <c:v>0.15944547861932901</c:v>
                </c:pt>
                <c:pt idx="2004">
                  <c:v>-3.7118886138814297E-2</c:v>
                </c:pt>
                <c:pt idx="2005">
                  <c:v>1.1026480389269001E-2</c:v>
                </c:pt>
                <c:pt idx="2006">
                  <c:v>3.9909711749553302E-2</c:v>
                </c:pt>
                <c:pt idx="2007">
                  <c:v>0.175735729927157</c:v>
                </c:pt>
                <c:pt idx="2008">
                  <c:v>-7.1839856915706199E-2</c:v>
                </c:pt>
                <c:pt idx="2009">
                  <c:v>-4.9571363186732498E-2</c:v>
                </c:pt>
                <c:pt idx="2010">
                  <c:v>8.7503305665803693E-2</c:v>
                </c:pt>
                <c:pt idx="2011">
                  <c:v>5.4337749605093903E-2</c:v>
                </c:pt>
                <c:pt idx="2012">
                  <c:v>4.7947029430959603E-2</c:v>
                </c:pt>
                <c:pt idx="2013">
                  <c:v>-9.69077462533523E-2</c:v>
                </c:pt>
                <c:pt idx="2014">
                  <c:v>-5.3811192458803198E-2</c:v>
                </c:pt>
                <c:pt idx="2015">
                  <c:v>8.74953268083596E-2</c:v>
                </c:pt>
                <c:pt idx="2016">
                  <c:v>-7.8189491466635494E-2</c:v>
                </c:pt>
                <c:pt idx="2017">
                  <c:v>-0.205744136217171</c:v>
                </c:pt>
                <c:pt idx="2018">
                  <c:v>-7.5525272652814807E-2</c:v>
                </c:pt>
                <c:pt idx="2019">
                  <c:v>-2.9077335792218901E-2</c:v>
                </c:pt>
                <c:pt idx="2020">
                  <c:v>2.2565967629057E-2</c:v>
                </c:pt>
                <c:pt idx="2021">
                  <c:v>5.2821552178372103E-2</c:v>
                </c:pt>
                <c:pt idx="2022">
                  <c:v>5.5134108136733995E-4</c:v>
                </c:pt>
                <c:pt idx="2023">
                  <c:v>-5.3253500662476597E-2</c:v>
                </c:pt>
                <c:pt idx="2024">
                  <c:v>0.27533477808566298</c:v>
                </c:pt>
                <c:pt idx="2025">
                  <c:v>2.8236055940026501E-2</c:v>
                </c:pt>
                <c:pt idx="2026">
                  <c:v>1.1869897972217399E-2</c:v>
                </c:pt>
                <c:pt idx="2027">
                  <c:v>-5.6777504267809101E-2</c:v>
                </c:pt>
                <c:pt idx="2028">
                  <c:v>-0.10732085885704699</c:v>
                </c:pt>
                <c:pt idx="2029">
                  <c:v>-0.11467630947020301</c:v>
                </c:pt>
                <c:pt idx="2030">
                  <c:v>-1.38602665788516E-2</c:v>
                </c:pt>
                <c:pt idx="2031">
                  <c:v>-0.107639840404614</c:v>
                </c:pt>
                <c:pt idx="2032">
                  <c:v>-0.17780043389634001</c:v>
                </c:pt>
                <c:pt idx="2033">
                  <c:v>-5.1047913058568803E-2</c:v>
                </c:pt>
                <c:pt idx="2034">
                  <c:v>9.8425795503193705E-2</c:v>
                </c:pt>
                <c:pt idx="2035">
                  <c:v>-1.8100503285864999E-2</c:v>
                </c:pt>
                <c:pt idx="2036">
                  <c:v>-0.159577948316667</c:v>
                </c:pt>
                <c:pt idx="2037">
                  <c:v>2.4092398985739099E-2</c:v>
                </c:pt>
                <c:pt idx="2038">
                  <c:v>-9.3313855578854202E-2</c:v>
                </c:pt>
                <c:pt idx="2039">
                  <c:v>-5.5241387679277699E-2</c:v>
                </c:pt>
                <c:pt idx="2040">
                  <c:v>-0.120747869925849</c:v>
                </c:pt>
                <c:pt idx="2041">
                  <c:v>1.54630485451026E-2</c:v>
                </c:pt>
                <c:pt idx="2042">
                  <c:v>-0.119571245146897</c:v>
                </c:pt>
                <c:pt idx="2043">
                  <c:v>-0.120792253736134</c:v>
                </c:pt>
                <c:pt idx="2044">
                  <c:v>-5.6330795781828001E-2</c:v>
                </c:pt>
                <c:pt idx="2045">
                  <c:v>-7.3671607454952201E-2</c:v>
                </c:pt>
                <c:pt idx="2046">
                  <c:v>-0.102863970902471</c:v>
                </c:pt>
                <c:pt idx="2047">
                  <c:v>-4.962254028601E-2</c:v>
                </c:pt>
                <c:pt idx="2048">
                  <c:v>-8.90335818730668E-2</c:v>
                </c:pt>
                <c:pt idx="2049">
                  <c:v>-5.0321451350703802E-2</c:v>
                </c:pt>
                <c:pt idx="2050">
                  <c:v>3.4869520416351399E-2</c:v>
                </c:pt>
                <c:pt idx="2051">
                  <c:v>-3.9788396874125297E-2</c:v>
                </c:pt>
                <c:pt idx="2052">
                  <c:v>-3.9230269738775199E-2</c:v>
                </c:pt>
                <c:pt idx="2053">
                  <c:v>-7.8669280020774196E-2</c:v>
                </c:pt>
                <c:pt idx="2054">
                  <c:v>0.116293738704613</c:v>
                </c:pt>
                <c:pt idx="2055">
                  <c:v>3.4089987392254002E-2</c:v>
                </c:pt>
                <c:pt idx="2056">
                  <c:v>-0.12455795043879</c:v>
                </c:pt>
                <c:pt idx="2057">
                  <c:v>-8.0105517378257204E-2</c:v>
                </c:pt>
                <c:pt idx="2058">
                  <c:v>9.4254386621750896E-2</c:v>
                </c:pt>
                <c:pt idx="2059">
                  <c:v>-3.3173474540536298E-2</c:v>
                </c:pt>
                <c:pt idx="2060">
                  <c:v>-7.1584609660356499E-2</c:v>
                </c:pt>
                <c:pt idx="2061">
                  <c:v>-0.102060872729115</c:v>
                </c:pt>
                <c:pt idx="2062">
                  <c:v>0.145265456745411</c:v>
                </c:pt>
                <c:pt idx="2063">
                  <c:v>0.147156307855767</c:v>
                </c:pt>
                <c:pt idx="2064">
                  <c:v>2.7818358718728401E-2</c:v>
                </c:pt>
                <c:pt idx="2065">
                  <c:v>6.2872976015587903E-2</c:v>
                </c:pt>
                <c:pt idx="2066">
                  <c:v>-6.3788064073495604E-2</c:v>
                </c:pt>
                <c:pt idx="2067">
                  <c:v>1.2911416714923799E-2</c:v>
                </c:pt>
                <c:pt idx="2068">
                  <c:v>1.5625617456581E-2</c:v>
                </c:pt>
                <c:pt idx="2069">
                  <c:v>4.4066706979294601E-2</c:v>
                </c:pt>
                <c:pt idx="2070">
                  <c:v>1.0133608251289099E-2</c:v>
                </c:pt>
                <c:pt idx="2071">
                  <c:v>-0.17714636826750499</c:v>
                </c:pt>
                <c:pt idx="2072">
                  <c:v>6.6764873576918404E-2</c:v>
                </c:pt>
                <c:pt idx="2073">
                  <c:v>9.4452644591138196E-2</c:v>
                </c:pt>
                <c:pt idx="2074">
                  <c:v>-6.3706952216025806E-2</c:v>
                </c:pt>
                <c:pt idx="2075">
                  <c:v>-0.14074971642909101</c:v>
                </c:pt>
                <c:pt idx="2076">
                  <c:v>-5.4869476398152997E-2</c:v>
                </c:pt>
                <c:pt idx="2077">
                  <c:v>5.9930110538181799E-2</c:v>
                </c:pt>
                <c:pt idx="2078">
                  <c:v>-0.157538530104953</c:v>
                </c:pt>
                <c:pt idx="2079">
                  <c:v>-0.21748266590725801</c:v>
                </c:pt>
                <c:pt idx="2080">
                  <c:v>6.1107543691109698E-2</c:v>
                </c:pt>
                <c:pt idx="2081">
                  <c:v>-8.1413956379694105E-2</c:v>
                </c:pt>
                <c:pt idx="2082">
                  <c:v>1.2602571919783799E-2</c:v>
                </c:pt>
                <c:pt idx="2083">
                  <c:v>-9.66297404517453E-2</c:v>
                </c:pt>
                <c:pt idx="2084">
                  <c:v>-2.64643197689889E-2</c:v>
                </c:pt>
                <c:pt idx="2085">
                  <c:v>2.0849304583784999E-2</c:v>
                </c:pt>
                <c:pt idx="2086">
                  <c:v>-0.116737987250676</c:v>
                </c:pt>
                <c:pt idx="2087">
                  <c:v>-4.9814101574237497E-2</c:v>
                </c:pt>
                <c:pt idx="2088">
                  <c:v>-2.5542276078692101E-2</c:v>
                </c:pt>
                <c:pt idx="2089">
                  <c:v>8.3088383207702093E-2</c:v>
                </c:pt>
                <c:pt idx="2090">
                  <c:v>-0.102907942172551</c:v>
                </c:pt>
                <c:pt idx="2091">
                  <c:v>7.9226101336870705E-2</c:v>
                </c:pt>
                <c:pt idx="2092">
                  <c:v>-0.130795995233775</c:v>
                </c:pt>
                <c:pt idx="2093">
                  <c:v>-4.9305839220020103E-2</c:v>
                </c:pt>
                <c:pt idx="2094">
                  <c:v>-4.7823434540966901E-2</c:v>
                </c:pt>
                <c:pt idx="2095">
                  <c:v>-5.3974416211213204E-3</c:v>
                </c:pt>
                <c:pt idx="2096">
                  <c:v>-2.3990372068148198E-2</c:v>
                </c:pt>
                <c:pt idx="2097">
                  <c:v>6.1443934737911703E-2</c:v>
                </c:pt>
                <c:pt idx="2098">
                  <c:v>8.9061166483350704E-2</c:v>
                </c:pt>
                <c:pt idx="2099">
                  <c:v>4.41861746326992E-2</c:v>
                </c:pt>
                <c:pt idx="2100">
                  <c:v>-0.19350164492337499</c:v>
                </c:pt>
                <c:pt idx="2101">
                  <c:v>-0.121280284364</c:v>
                </c:pt>
                <c:pt idx="2102">
                  <c:v>0.105155633206686</c:v>
                </c:pt>
                <c:pt idx="2103">
                  <c:v>1.41796867126898E-2</c:v>
                </c:pt>
                <c:pt idx="2104">
                  <c:v>-9.8335645651781399E-3</c:v>
                </c:pt>
                <c:pt idx="2105">
                  <c:v>-8.9761372698140093E-2</c:v>
                </c:pt>
                <c:pt idx="2106">
                  <c:v>9.5988361586824694E-2</c:v>
                </c:pt>
                <c:pt idx="2107">
                  <c:v>-2.14149357984166E-2</c:v>
                </c:pt>
                <c:pt idx="2108">
                  <c:v>-6.5747836684426603E-2</c:v>
                </c:pt>
                <c:pt idx="2109">
                  <c:v>-1.43007644993318E-2</c:v>
                </c:pt>
                <c:pt idx="2110">
                  <c:v>-3.2885336111847102E-2</c:v>
                </c:pt>
                <c:pt idx="2111">
                  <c:v>6.7072046147010206E-2</c:v>
                </c:pt>
                <c:pt idx="2112">
                  <c:v>-2.7572629410602002E-2</c:v>
                </c:pt>
                <c:pt idx="2113">
                  <c:v>9.2289510276268402E-2</c:v>
                </c:pt>
                <c:pt idx="2114">
                  <c:v>-9.2620498708982701E-2</c:v>
                </c:pt>
                <c:pt idx="2115">
                  <c:v>4.4467205887164197E-3</c:v>
                </c:pt>
                <c:pt idx="2116">
                  <c:v>-0.139255458320277</c:v>
                </c:pt>
                <c:pt idx="2117">
                  <c:v>2.7120888430086899E-2</c:v>
                </c:pt>
                <c:pt idx="2118">
                  <c:v>-0.10973799831061699</c:v>
                </c:pt>
                <c:pt idx="2119">
                  <c:v>-3.80193480750197E-2</c:v>
                </c:pt>
                <c:pt idx="2120">
                  <c:v>3.7341265063234097E-2</c:v>
                </c:pt>
                <c:pt idx="2121">
                  <c:v>-2.6512923618884798E-2</c:v>
                </c:pt>
                <c:pt idx="2122">
                  <c:v>0.21505819638585599</c:v>
                </c:pt>
                <c:pt idx="2123">
                  <c:v>-0.15834789813422501</c:v>
                </c:pt>
                <c:pt idx="2124">
                  <c:v>5.1657442125843098E-2</c:v>
                </c:pt>
                <c:pt idx="2125">
                  <c:v>-0.113222168332078</c:v>
                </c:pt>
                <c:pt idx="2126">
                  <c:v>-2.5612898849166399E-2</c:v>
                </c:pt>
                <c:pt idx="2127">
                  <c:v>3.9812582931237003E-2</c:v>
                </c:pt>
                <c:pt idx="2128">
                  <c:v>6.4127483243940006E-2</c:v>
                </c:pt>
                <c:pt idx="2129">
                  <c:v>3.3873024991961202E-2</c:v>
                </c:pt>
                <c:pt idx="2130">
                  <c:v>1.45340083852012E-2</c:v>
                </c:pt>
                <c:pt idx="2131">
                  <c:v>-0.163291455019068</c:v>
                </c:pt>
                <c:pt idx="2132">
                  <c:v>-0.115182425679872</c:v>
                </c:pt>
                <c:pt idx="2133">
                  <c:v>0.106043676574751</c:v>
                </c:pt>
                <c:pt idx="2134">
                  <c:v>-4.4367819842587898E-2</c:v>
                </c:pt>
                <c:pt idx="2135">
                  <c:v>-0.114518046964607</c:v>
                </c:pt>
                <c:pt idx="2136">
                  <c:v>6.1242164314500698E-2</c:v>
                </c:pt>
                <c:pt idx="2137">
                  <c:v>0.155047986656106</c:v>
                </c:pt>
                <c:pt idx="2138">
                  <c:v>-0.16912754374445399</c:v>
                </c:pt>
                <c:pt idx="2139">
                  <c:v>-6.5124190394597797E-2</c:v>
                </c:pt>
                <c:pt idx="2140">
                  <c:v>5.8337413373468601E-2</c:v>
                </c:pt>
                <c:pt idx="2141">
                  <c:v>-0.10451307938724599</c:v>
                </c:pt>
                <c:pt idx="2142">
                  <c:v>0.106433757417791</c:v>
                </c:pt>
                <c:pt idx="2143">
                  <c:v>3.5730908628733203E-2</c:v>
                </c:pt>
                <c:pt idx="2144">
                  <c:v>0.28295013515100398</c:v>
                </c:pt>
                <c:pt idx="2145">
                  <c:v>4.5078372156655E-2</c:v>
                </c:pt>
                <c:pt idx="2146">
                  <c:v>2.8678758533947898E-2</c:v>
                </c:pt>
                <c:pt idx="2147">
                  <c:v>8.1550340688886003E-2</c:v>
                </c:pt>
                <c:pt idx="2148">
                  <c:v>-1.77557552883378E-2</c:v>
                </c:pt>
                <c:pt idx="2149">
                  <c:v>-0.202320941874198</c:v>
                </c:pt>
                <c:pt idx="2150">
                  <c:v>2.60450319700016E-2</c:v>
                </c:pt>
                <c:pt idx="2151">
                  <c:v>0.10559463077057001</c:v>
                </c:pt>
                <c:pt idx="2152">
                  <c:v>-7.1403578696712003E-2</c:v>
                </c:pt>
                <c:pt idx="2153">
                  <c:v>-0.11422567091599201</c:v>
                </c:pt>
                <c:pt idx="2154">
                  <c:v>2.8848654323001099E-2</c:v>
                </c:pt>
                <c:pt idx="2155">
                  <c:v>-7.1076536934290502E-2</c:v>
                </c:pt>
                <c:pt idx="2156">
                  <c:v>-8.6866583563562499E-2</c:v>
                </c:pt>
                <c:pt idx="2157">
                  <c:v>5.13539309809437E-2</c:v>
                </c:pt>
                <c:pt idx="2158">
                  <c:v>4.6151743341692301E-2</c:v>
                </c:pt>
                <c:pt idx="2159">
                  <c:v>5.47158304029862E-2</c:v>
                </c:pt>
                <c:pt idx="2160">
                  <c:v>-0.14600222962166801</c:v>
                </c:pt>
                <c:pt idx="2161">
                  <c:v>8.9003307539309504E-2</c:v>
                </c:pt>
                <c:pt idx="2162">
                  <c:v>3.0909902924691798E-2</c:v>
                </c:pt>
                <c:pt idx="2163">
                  <c:v>3.1936414487763201E-2</c:v>
                </c:pt>
                <c:pt idx="2164">
                  <c:v>-1.43808929289628E-2</c:v>
                </c:pt>
                <c:pt idx="2165">
                  <c:v>-1.18369357562136E-2</c:v>
                </c:pt>
                <c:pt idx="2166">
                  <c:v>2.6339816814909201E-2</c:v>
                </c:pt>
                <c:pt idx="2167">
                  <c:v>-6.1893065661126699E-2</c:v>
                </c:pt>
                <c:pt idx="2168">
                  <c:v>-0.114027314250968</c:v>
                </c:pt>
                <c:pt idx="2169">
                  <c:v>3.3403775732487899E-3</c:v>
                </c:pt>
                <c:pt idx="2170">
                  <c:v>-4.2052761578858601E-2</c:v>
                </c:pt>
                <c:pt idx="2171">
                  <c:v>0.11253894447903599</c:v>
                </c:pt>
                <c:pt idx="2172">
                  <c:v>-4.9432462441027197E-2</c:v>
                </c:pt>
                <c:pt idx="2173">
                  <c:v>9.2144640626636395E-2</c:v>
                </c:pt>
                <c:pt idx="2174">
                  <c:v>-6.7739805271906497E-2</c:v>
                </c:pt>
                <c:pt idx="2175">
                  <c:v>-8.1013299060729502E-2</c:v>
                </c:pt>
                <c:pt idx="2176">
                  <c:v>0.18809004729923001</c:v>
                </c:pt>
                <c:pt idx="2177">
                  <c:v>-0.18602399241958401</c:v>
                </c:pt>
                <c:pt idx="2178">
                  <c:v>-2.8139553246835401E-2</c:v>
                </c:pt>
                <c:pt idx="2179">
                  <c:v>-0.119749141078241</c:v>
                </c:pt>
                <c:pt idx="2180">
                  <c:v>-5.2032676418797899E-2</c:v>
                </c:pt>
                <c:pt idx="2181">
                  <c:v>0.25491883043754399</c:v>
                </c:pt>
                <c:pt idx="2182">
                  <c:v>-5.6647173380612897E-2</c:v>
                </c:pt>
                <c:pt idx="2183">
                  <c:v>1.9509677414712101E-2</c:v>
                </c:pt>
                <c:pt idx="2184">
                  <c:v>8.5558577079774906E-2</c:v>
                </c:pt>
                <c:pt idx="2185">
                  <c:v>-3.74407843517615E-2</c:v>
                </c:pt>
                <c:pt idx="2186">
                  <c:v>0.143587221139687</c:v>
                </c:pt>
                <c:pt idx="2187">
                  <c:v>-5.6422168947311703E-2</c:v>
                </c:pt>
                <c:pt idx="2188">
                  <c:v>0.10662934710153001</c:v>
                </c:pt>
                <c:pt idx="2189">
                  <c:v>0.20857336184601699</c:v>
                </c:pt>
                <c:pt idx="2190">
                  <c:v>-0.120051067903564</c:v>
                </c:pt>
                <c:pt idx="2191">
                  <c:v>-0.118372805056846</c:v>
                </c:pt>
                <c:pt idx="2192">
                  <c:v>-7.3764895100526806E-2</c:v>
                </c:pt>
                <c:pt idx="2193">
                  <c:v>5.9977951964729204E-4</c:v>
                </c:pt>
                <c:pt idx="2194">
                  <c:v>-0.109154929958086</c:v>
                </c:pt>
                <c:pt idx="2195">
                  <c:v>6.1970265875646503E-2</c:v>
                </c:pt>
                <c:pt idx="2196">
                  <c:v>-6.3331950079010798E-3</c:v>
                </c:pt>
                <c:pt idx="2197">
                  <c:v>-5.5743207063481598E-2</c:v>
                </c:pt>
                <c:pt idx="2198">
                  <c:v>7.2938866564157004E-2</c:v>
                </c:pt>
                <c:pt idx="2199">
                  <c:v>-1.58266421577089E-2</c:v>
                </c:pt>
                <c:pt idx="2200">
                  <c:v>3.0072893636516398E-2</c:v>
                </c:pt>
                <c:pt idx="2201">
                  <c:v>-0.12859881384128799</c:v>
                </c:pt>
                <c:pt idx="2202">
                  <c:v>-0.167176766540345</c:v>
                </c:pt>
                <c:pt idx="2203">
                  <c:v>-9.5134499897498295E-2</c:v>
                </c:pt>
                <c:pt idx="2204">
                  <c:v>9.6634079807564902E-2</c:v>
                </c:pt>
                <c:pt idx="2205">
                  <c:v>-8.3103026578460706E-2</c:v>
                </c:pt>
                <c:pt idx="2206">
                  <c:v>-0.10476460065669201</c:v>
                </c:pt>
                <c:pt idx="2207">
                  <c:v>-0.100902240905564</c:v>
                </c:pt>
                <c:pt idx="2208">
                  <c:v>2.2328531557581001E-2</c:v>
                </c:pt>
                <c:pt idx="2209">
                  <c:v>-3.3372503348704903E-2</c:v>
                </c:pt>
                <c:pt idx="2210">
                  <c:v>-0.119898473797456</c:v>
                </c:pt>
                <c:pt idx="2211">
                  <c:v>0.108230482498811</c:v>
                </c:pt>
                <c:pt idx="2212">
                  <c:v>-7.2452634977873104E-2</c:v>
                </c:pt>
                <c:pt idx="2213">
                  <c:v>-5.7137241415197999E-2</c:v>
                </c:pt>
                <c:pt idx="2214">
                  <c:v>-0.16701694060207301</c:v>
                </c:pt>
                <c:pt idx="2215">
                  <c:v>-4.9654716179785098E-2</c:v>
                </c:pt>
                <c:pt idx="2216">
                  <c:v>-0.14206099938283101</c:v>
                </c:pt>
                <c:pt idx="2217">
                  <c:v>3.5488869974333398E-2</c:v>
                </c:pt>
                <c:pt idx="2218">
                  <c:v>2.5451824843774101E-3</c:v>
                </c:pt>
                <c:pt idx="2219">
                  <c:v>-3.7767870325345697E-2</c:v>
                </c:pt>
                <c:pt idx="2220">
                  <c:v>-3.8025028335918698E-2</c:v>
                </c:pt>
                <c:pt idx="2221">
                  <c:v>-0.117442936014513</c:v>
                </c:pt>
                <c:pt idx="2222">
                  <c:v>-7.0632573398063905E-2</c:v>
                </c:pt>
                <c:pt idx="2223">
                  <c:v>-1.36971684427536E-2</c:v>
                </c:pt>
                <c:pt idx="2224">
                  <c:v>-8.91605836305773E-2</c:v>
                </c:pt>
                <c:pt idx="2225">
                  <c:v>-0.112349312377483</c:v>
                </c:pt>
                <c:pt idx="2226">
                  <c:v>-7.5576540336232498E-2</c:v>
                </c:pt>
                <c:pt idx="2227">
                  <c:v>-0.13062178945672401</c:v>
                </c:pt>
                <c:pt idx="2228">
                  <c:v>-7.2586724426705607E-2</c:v>
                </c:pt>
                <c:pt idx="2229">
                  <c:v>-8.3128476501444795E-2</c:v>
                </c:pt>
                <c:pt idx="2230">
                  <c:v>9.6240919219179794E-2</c:v>
                </c:pt>
                <c:pt idx="2231">
                  <c:v>7.3718887998424507E-2</c:v>
                </c:pt>
                <c:pt idx="2232">
                  <c:v>-9.9707851139527306E-2</c:v>
                </c:pt>
                <c:pt idx="2233">
                  <c:v>-0.176096693190853</c:v>
                </c:pt>
                <c:pt idx="2234">
                  <c:v>0.16036316074329801</c:v>
                </c:pt>
                <c:pt idx="2235">
                  <c:v>2.4656217060997899E-2</c:v>
                </c:pt>
                <c:pt idx="2236">
                  <c:v>5.6437039266124402E-2</c:v>
                </c:pt>
                <c:pt idx="2237">
                  <c:v>0.133287768766568</c:v>
                </c:pt>
                <c:pt idx="2238">
                  <c:v>-5.5646781372340498E-2</c:v>
                </c:pt>
                <c:pt idx="2239">
                  <c:v>9.7654419867521505E-2</c:v>
                </c:pt>
                <c:pt idx="2240">
                  <c:v>2.3589277735558399E-3</c:v>
                </c:pt>
                <c:pt idx="2241">
                  <c:v>-3.22531104403199E-2</c:v>
                </c:pt>
                <c:pt idx="2242">
                  <c:v>-0.14868925835942501</c:v>
                </c:pt>
                <c:pt idx="2243">
                  <c:v>-3.1807257174847302E-2</c:v>
                </c:pt>
                <c:pt idx="2244">
                  <c:v>-0.10868261092712</c:v>
                </c:pt>
                <c:pt idx="2245">
                  <c:v>-1.5533815852370099E-2</c:v>
                </c:pt>
                <c:pt idx="2246">
                  <c:v>-2.7256132533461E-2</c:v>
                </c:pt>
                <c:pt idx="2247">
                  <c:v>-8.4585759253595696E-2</c:v>
                </c:pt>
                <c:pt idx="2248">
                  <c:v>-5.7261163847836201E-2</c:v>
                </c:pt>
                <c:pt idx="2249">
                  <c:v>-0.10033883476204</c:v>
                </c:pt>
                <c:pt idx="2250">
                  <c:v>-0.14475415007895001</c:v>
                </c:pt>
                <c:pt idx="2251">
                  <c:v>-8.7687996703682103E-2</c:v>
                </c:pt>
                <c:pt idx="2252">
                  <c:v>-7.7428501802251595E-2</c:v>
                </c:pt>
                <c:pt idx="2253">
                  <c:v>2.40654595434311E-2</c:v>
                </c:pt>
                <c:pt idx="2254">
                  <c:v>-0.25001058678535398</c:v>
                </c:pt>
                <c:pt idx="2255">
                  <c:v>-7.7971244501495299E-2</c:v>
                </c:pt>
                <c:pt idx="2256">
                  <c:v>-4.3030636383997803E-2</c:v>
                </c:pt>
                <c:pt idx="2257">
                  <c:v>-7.2363323105347099E-2</c:v>
                </c:pt>
                <c:pt idx="2258">
                  <c:v>-0.101493468293084</c:v>
                </c:pt>
                <c:pt idx="2259">
                  <c:v>-1.34742250656572E-3</c:v>
                </c:pt>
                <c:pt idx="2260">
                  <c:v>4.8531066646808597E-2</c:v>
                </c:pt>
                <c:pt idx="2261">
                  <c:v>-6.9147215006856805E-2</c:v>
                </c:pt>
                <c:pt idx="2262">
                  <c:v>7.9017683550694606E-2</c:v>
                </c:pt>
                <c:pt idx="2263">
                  <c:v>-0.114928683982551</c:v>
                </c:pt>
                <c:pt idx="2264">
                  <c:v>-0.16214443345698101</c:v>
                </c:pt>
                <c:pt idx="2265">
                  <c:v>-5.0554705258088403E-2</c:v>
                </c:pt>
                <c:pt idx="2266">
                  <c:v>-0.140855572877327</c:v>
                </c:pt>
                <c:pt idx="2267">
                  <c:v>1.6060063288906998E-2</c:v>
                </c:pt>
                <c:pt idx="2268">
                  <c:v>-4.6565968299757003E-2</c:v>
                </c:pt>
                <c:pt idx="2269">
                  <c:v>-9.4826018943916998E-2</c:v>
                </c:pt>
                <c:pt idx="2270">
                  <c:v>1.77746074786027E-2</c:v>
                </c:pt>
                <c:pt idx="2271">
                  <c:v>-8.5617163929781803E-2</c:v>
                </c:pt>
                <c:pt idx="2272">
                  <c:v>-9.0102426434651106E-2</c:v>
                </c:pt>
                <c:pt idx="2273">
                  <c:v>-0.106340968994713</c:v>
                </c:pt>
                <c:pt idx="2274">
                  <c:v>3.2728913249311401E-3</c:v>
                </c:pt>
                <c:pt idx="2275">
                  <c:v>-5.7004973334731099E-3</c:v>
                </c:pt>
                <c:pt idx="2276">
                  <c:v>-0.10498973107821299</c:v>
                </c:pt>
                <c:pt idx="2277">
                  <c:v>-2.7720422031203302E-3</c:v>
                </c:pt>
                <c:pt idx="2278">
                  <c:v>3.4106717951207302E-2</c:v>
                </c:pt>
                <c:pt idx="2279">
                  <c:v>-2.6643740583424801E-2</c:v>
                </c:pt>
                <c:pt idx="2280">
                  <c:v>7.7701648199047596E-2</c:v>
                </c:pt>
                <c:pt idx="2281">
                  <c:v>6.1697716296585298E-2</c:v>
                </c:pt>
                <c:pt idx="2282">
                  <c:v>-8.8982853791160096E-2</c:v>
                </c:pt>
                <c:pt idx="2283">
                  <c:v>-0.108331015202679</c:v>
                </c:pt>
                <c:pt idx="2284">
                  <c:v>-7.9001348569915003E-2</c:v>
                </c:pt>
                <c:pt idx="2285">
                  <c:v>-0.111046014347442</c:v>
                </c:pt>
                <c:pt idx="2286">
                  <c:v>-0.140209204014696</c:v>
                </c:pt>
                <c:pt idx="2287">
                  <c:v>1.5909421413586401E-2</c:v>
                </c:pt>
                <c:pt idx="2288">
                  <c:v>-0.109048906541728</c:v>
                </c:pt>
                <c:pt idx="2289">
                  <c:v>2.0310402508784801E-2</c:v>
                </c:pt>
                <c:pt idx="2290">
                  <c:v>2.19213686532411E-2</c:v>
                </c:pt>
                <c:pt idx="2291">
                  <c:v>2.2407460966167699E-2</c:v>
                </c:pt>
                <c:pt idx="2292">
                  <c:v>-0.16657372656453601</c:v>
                </c:pt>
                <c:pt idx="2293">
                  <c:v>-8.4600583032870894E-2</c:v>
                </c:pt>
                <c:pt idx="2294">
                  <c:v>0.121368591791994</c:v>
                </c:pt>
                <c:pt idx="2295">
                  <c:v>-1.3499927440872E-3</c:v>
                </c:pt>
                <c:pt idx="2296">
                  <c:v>-3.9151548151351398E-2</c:v>
                </c:pt>
                <c:pt idx="2297">
                  <c:v>2.2487891286906401E-2</c:v>
                </c:pt>
                <c:pt idx="2298">
                  <c:v>-2.8951364431834201E-2</c:v>
                </c:pt>
                <c:pt idx="2299">
                  <c:v>-7.8706046823475304E-2</c:v>
                </c:pt>
                <c:pt idx="2300">
                  <c:v>6.3954604781179605E-2</c:v>
                </c:pt>
                <c:pt idx="2301">
                  <c:v>-7.3899521862735199E-2</c:v>
                </c:pt>
                <c:pt idx="2302">
                  <c:v>1.21134072824418E-2</c:v>
                </c:pt>
                <c:pt idx="2303">
                  <c:v>-8.4521019262393998E-2</c:v>
                </c:pt>
                <c:pt idx="2304">
                  <c:v>0.12028412303709</c:v>
                </c:pt>
                <c:pt idx="2305">
                  <c:v>-7.667320855135E-2</c:v>
                </c:pt>
                <c:pt idx="2306">
                  <c:v>5.48699586916657E-2</c:v>
                </c:pt>
                <c:pt idx="2307">
                  <c:v>1.8957995604237599E-2</c:v>
                </c:pt>
                <c:pt idx="2308">
                  <c:v>0.13993498202392499</c:v>
                </c:pt>
                <c:pt idx="2309">
                  <c:v>7.2345502199873998E-2</c:v>
                </c:pt>
                <c:pt idx="2310">
                  <c:v>-1.3301147144638901E-2</c:v>
                </c:pt>
                <c:pt idx="2311">
                  <c:v>7.1402268021105705E-2</c:v>
                </c:pt>
                <c:pt idx="2312">
                  <c:v>-8.2392394030882193E-2</c:v>
                </c:pt>
                <c:pt idx="2313">
                  <c:v>-0.10622201942428</c:v>
                </c:pt>
                <c:pt idx="2314">
                  <c:v>-1.3635759942460799E-2</c:v>
                </c:pt>
                <c:pt idx="2315">
                  <c:v>-0.116054725105166</c:v>
                </c:pt>
                <c:pt idx="2316">
                  <c:v>-2.2692348046076598E-2</c:v>
                </c:pt>
                <c:pt idx="2317">
                  <c:v>4.8816079713125404E-3</c:v>
                </c:pt>
                <c:pt idx="2318">
                  <c:v>9.6001039011230898E-3</c:v>
                </c:pt>
                <c:pt idx="2319">
                  <c:v>-8.6096377848980901E-2</c:v>
                </c:pt>
                <c:pt idx="2320">
                  <c:v>-7.6576095424414304E-3</c:v>
                </c:pt>
                <c:pt idx="2321">
                  <c:v>-0.138574065242167</c:v>
                </c:pt>
                <c:pt idx="2322">
                  <c:v>8.5183282519645701E-2</c:v>
                </c:pt>
                <c:pt idx="2323">
                  <c:v>-0.20390345167255</c:v>
                </c:pt>
                <c:pt idx="2324">
                  <c:v>-0.116602728238466</c:v>
                </c:pt>
                <c:pt idx="2325">
                  <c:v>8.5870360912013097E-2</c:v>
                </c:pt>
                <c:pt idx="2326">
                  <c:v>-3.5797400326527097E-2</c:v>
                </c:pt>
                <c:pt idx="2327">
                  <c:v>9.9332297277637593E-2</c:v>
                </c:pt>
                <c:pt idx="2328">
                  <c:v>0.18164006025653601</c:v>
                </c:pt>
                <c:pt idx="2329">
                  <c:v>0.13516151392419501</c:v>
                </c:pt>
                <c:pt idx="2330">
                  <c:v>-0.107994278180761</c:v>
                </c:pt>
                <c:pt idx="2331">
                  <c:v>-4.6738005229617997E-2</c:v>
                </c:pt>
                <c:pt idx="2332">
                  <c:v>-9.1906710916298998E-2</c:v>
                </c:pt>
                <c:pt idx="2333">
                  <c:v>-0.14024984107899699</c:v>
                </c:pt>
                <c:pt idx="2334">
                  <c:v>0.17293951570389199</c:v>
                </c:pt>
                <c:pt idx="2335">
                  <c:v>6.08061926965906E-2</c:v>
                </c:pt>
                <c:pt idx="2336">
                  <c:v>-0.16409344736579801</c:v>
                </c:pt>
                <c:pt idx="2337">
                  <c:v>0.10140534677972</c:v>
                </c:pt>
                <c:pt idx="2338">
                  <c:v>-8.8766066327773202E-2</c:v>
                </c:pt>
                <c:pt idx="2339">
                  <c:v>2.4778425137776901E-2</c:v>
                </c:pt>
                <c:pt idx="2340">
                  <c:v>-0.15181895416514099</c:v>
                </c:pt>
                <c:pt idx="2341">
                  <c:v>0.18821268040358199</c:v>
                </c:pt>
                <c:pt idx="2342">
                  <c:v>-9.2492976780398806E-2</c:v>
                </c:pt>
                <c:pt idx="2343">
                  <c:v>7.7572126440936806E-2</c:v>
                </c:pt>
                <c:pt idx="2344">
                  <c:v>0.263053245914387</c:v>
                </c:pt>
                <c:pt idx="2345">
                  <c:v>-1.1752054572156099E-3</c:v>
                </c:pt>
                <c:pt idx="2346">
                  <c:v>3.7005716257096899E-3</c:v>
                </c:pt>
                <c:pt idx="2347">
                  <c:v>-0.10049119970529</c:v>
                </c:pt>
                <c:pt idx="2348">
                  <c:v>-9.7555991094887801E-2</c:v>
                </c:pt>
                <c:pt idx="2349">
                  <c:v>3.0181080177921898E-2</c:v>
                </c:pt>
                <c:pt idx="2350">
                  <c:v>0.110374878993605</c:v>
                </c:pt>
                <c:pt idx="2351">
                  <c:v>-6.3970326208950797E-3</c:v>
                </c:pt>
                <c:pt idx="2352">
                  <c:v>6.4822158347268996E-2</c:v>
                </c:pt>
                <c:pt idx="2353">
                  <c:v>1.6423080112732101E-2</c:v>
                </c:pt>
                <c:pt idx="2354">
                  <c:v>-1.2722585896846699E-2</c:v>
                </c:pt>
                <c:pt idx="2355">
                  <c:v>6.6604915878229101E-2</c:v>
                </c:pt>
                <c:pt idx="2356">
                  <c:v>-3.9072015064792999E-2</c:v>
                </c:pt>
                <c:pt idx="2357">
                  <c:v>-7.60002801504394E-2</c:v>
                </c:pt>
                <c:pt idx="2358">
                  <c:v>0.10364627560574401</c:v>
                </c:pt>
                <c:pt idx="2359">
                  <c:v>-1.6478237380485299E-2</c:v>
                </c:pt>
                <c:pt idx="2360">
                  <c:v>-0.15206097661607701</c:v>
                </c:pt>
                <c:pt idx="2361">
                  <c:v>1.1692537042091699E-2</c:v>
                </c:pt>
                <c:pt idx="2362">
                  <c:v>-1.7550049687954199E-2</c:v>
                </c:pt>
                <c:pt idx="2363">
                  <c:v>4.0846961907116799E-2</c:v>
                </c:pt>
                <c:pt idx="2364">
                  <c:v>8.0734654683954701E-2</c:v>
                </c:pt>
                <c:pt idx="2365">
                  <c:v>-0.160548129664391</c:v>
                </c:pt>
                <c:pt idx="2366">
                  <c:v>-2.41618672284423E-2</c:v>
                </c:pt>
                <c:pt idx="2367">
                  <c:v>1.85261150960709E-2</c:v>
                </c:pt>
                <c:pt idx="2368">
                  <c:v>0.105585974755201</c:v>
                </c:pt>
                <c:pt idx="2369">
                  <c:v>5.7766258001065801E-2</c:v>
                </c:pt>
                <c:pt idx="2370">
                  <c:v>-0.14823669518707</c:v>
                </c:pt>
                <c:pt idx="2371">
                  <c:v>5.40528052985456E-2</c:v>
                </c:pt>
                <c:pt idx="2372">
                  <c:v>-9.6029216423382899E-2</c:v>
                </c:pt>
                <c:pt idx="2373">
                  <c:v>1.7800299939891E-2</c:v>
                </c:pt>
                <c:pt idx="2374">
                  <c:v>7.2512448207423794E-2</c:v>
                </c:pt>
                <c:pt idx="2375">
                  <c:v>4.1497703345170202E-2</c:v>
                </c:pt>
                <c:pt idx="2376">
                  <c:v>-0.1022594073491</c:v>
                </c:pt>
                <c:pt idx="2377">
                  <c:v>6.9387316503055603E-3</c:v>
                </c:pt>
                <c:pt idx="2378">
                  <c:v>-1.4270967958096599E-2</c:v>
                </c:pt>
                <c:pt idx="2379">
                  <c:v>2.0950790841147302E-2</c:v>
                </c:pt>
                <c:pt idx="2380">
                  <c:v>-8.2952241614302497E-3</c:v>
                </c:pt>
                <c:pt idx="2381">
                  <c:v>-0.16677041652247701</c:v>
                </c:pt>
                <c:pt idx="2382">
                  <c:v>-0.144516738496511</c:v>
                </c:pt>
                <c:pt idx="2383">
                  <c:v>-3.2361789228573898E-2</c:v>
                </c:pt>
                <c:pt idx="2384">
                  <c:v>-5.38686037426723E-2</c:v>
                </c:pt>
                <c:pt idx="2385">
                  <c:v>-9.1956544612115096E-2</c:v>
                </c:pt>
                <c:pt idx="2386">
                  <c:v>0.112299529332681</c:v>
                </c:pt>
                <c:pt idx="2387">
                  <c:v>-0.108033833448843</c:v>
                </c:pt>
                <c:pt idx="2388">
                  <c:v>-0.14030723185284599</c:v>
                </c:pt>
                <c:pt idx="2389">
                  <c:v>0.219435175036367</c:v>
                </c:pt>
                <c:pt idx="2390">
                  <c:v>6.2005079962756497E-2</c:v>
                </c:pt>
                <c:pt idx="2391">
                  <c:v>1.38307595044971E-2</c:v>
                </c:pt>
                <c:pt idx="2392">
                  <c:v>-6.7101432241639003E-2</c:v>
                </c:pt>
                <c:pt idx="2393">
                  <c:v>8.0687448604142495E-2</c:v>
                </c:pt>
                <c:pt idx="2394">
                  <c:v>-7.6368628338148198E-2</c:v>
                </c:pt>
                <c:pt idx="2395">
                  <c:v>-3.6456038959477702E-2</c:v>
                </c:pt>
                <c:pt idx="2396">
                  <c:v>-2.38973546065946E-2</c:v>
                </c:pt>
                <c:pt idx="2397">
                  <c:v>9.0543740828900696E-2</c:v>
                </c:pt>
                <c:pt idx="2398">
                  <c:v>1.2093574301753E-2</c:v>
                </c:pt>
                <c:pt idx="2399">
                  <c:v>3.1651070438885001E-2</c:v>
                </c:pt>
                <c:pt idx="2400">
                  <c:v>-4.5166117314651401E-2</c:v>
                </c:pt>
                <c:pt idx="2401">
                  <c:v>-2.1358000982880702E-3</c:v>
                </c:pt>
                <c:pt idx="2402">
                  <c:v>1.9040478311598701E-2</c:v>
                </c:pt>
                <c:pt idx="2403">
                  <c:v>-5.4274603957820099E-3</c:v>
                </c:pt>
                <c:pt idx="2404">
                  <c:v>-6.3901153910931499E-2</c:v>
                </c:pt>
                <c:pt idx="2405">
                  <c:v>-0.109704573088167</c:v>
                </c:pt>
                <c:pt idx="2406">
                  <c:v>-1.00265398285844E-2</c:v>
                </c:pt>
                <c:pt idx="2407">
                  <c:v>-8.2953257870680197E-2</c:v>
                </c:pt>
                <c:pt idx="2408">
                  <c:v>-9.1871060994246398E-2</c:v>
                </c:pt>
                <c:pt idx="2409">
                  <c:v>-0.104806018623623</c:v>
                </c:pt>
                <c:pt idx="2410">
                  <c:v>0.145088160599432</c:v>
                </c:pt>
                <c:pt idx="2411">
                  <c:v>0.12249275016206999</c:v>
                </c:pt>
                <c:pt idx="2412">
                  <c:v>-4.5797689415149299E-2</c:v>
                </c:pt>
                <c:pt idx="2413">
                  <c:v>2.4263861765474498E-3</c:v>
                </c:pt>
                <c:pt idx="2414">
                  <c:v>-0.102054988171131</c:v>
                </c:pt>
                <c:pt idx="2415">
                  <c:v>-0.112061023554688</c:v>
                </c:pt>
                <c:pt idx="2416">
                  <c:v>2.0646413095464701E-2</c:v>
                </c:pt>
                <c:pt idx="2417">
                  <c:v>-3.5357205386009803E-2</c:v>
                </c:pt>
                <c:pt idx="2418">
                  <c:v>-0.144473038515082</c:v>
                </c:pt>
                <c:pt idx="2419">
                  <c:v>-0.16028750580092799</c:v>
                </c:pt>
                <c:pt idx="2420">
                  <c:v>-9.4854518410594196E-2</c:v>
                </c:pt>
                <c:pt idx="2421">
                  <c:v>2.21133031736187E-2</c:v>
                </c:pt>
                <c:pt idx="2422">
                  <c:v>-7.7580531944209802E-2</c:v>
                </c:pt>
                <c:pt idx="2423">
                  <c:v>-4.7087057064862499E-2</c:v>
                </c:pt>
                <c:pt idx="2424">
                  <c:v>2.1809733837446998E-2</c:v>
                </c:pt>
                <c:pt idx="2425">
                  <c:v>-0.30661960783173198</c:v>
                </c:pt>
                <c:pt idx="2426">
                  <c:v>-4.4371591148991897E-2</c:v>
                </c:pt>
                <c:pt idx="2427">
                  <c:v>1.7431975214694102E-2</c:v>
                </c:pt>
                <c:pt idx="2428">
                  <c:v>1.6020210119723498E-2</c:v>
                </c:pt>
                <c:pt idx="2429">
                  <c:v>-1.2572784668338799E-2</c:v>
                </c:pt>
                <c:pt idx="2430">
                  <c:v>2.19193366656842E-2</c:v>
                </c:pt>
                <c:pt idx="2431">
                  <c:v>1.00670836128787E-2</c:v>
                </c:pt>
                <c:pt idx="2432">
                  <c:v>-4.8685695270195999E-2</c:v>
                </c:pt>
                <c:pt idx="2433">
                  <c:v>2.91733841906643E-2</c:v>
                </c:pt>
                <c:pt idx="2434">
                  <c:v>4.3633425295785998E-3</c:v>
                </c:pt>
                <c:pt idx="2435">
                  <c:v>0.144467389744658</c:v>
                </c:pt>
                <c:pt idx="2436">
                  <c:v>3.7599846925830099E-2</c:v>
                </c:pt>
                <c:pt idx="2437">
                  <c:v>0.101194023801638</c:v>
                </c:pt>
                <c:pt idx="2438">
                  <c:v>-0.124306726588993</c:v>
                </c:pt>
                <c:pt idx="2439">
                  <c:v>-0.24376929775724099</c:v>
                </c:pt>
                <c:pt idx="2440">
                  <c:v>-2.5687105539124601E-2</c:v>
                </c:pt>
                <c:pt idx="2441">
                  <c:v>4.3963207548064702E-2</c:v>
                </c:pt>
                <c:pt idx="2442">
                  <c:v>-5.6079380264281803E-2</c:v>
                </c:pt>
                <c:pt idx="2443">
                  <c:v>-0.13112242539022001</c:v>
                </c:pt>
                <c:pt idx="2444">
                  <c:v>-0.11872593510414001</c:v>
                </c:pt>
                <c:pt idx="2445">
                  <c:v>-1.33535520569596E-2</c:v>
                </c:pt>
                <c:pt idx="2446">
                  <c:v>-9.8834056762331798E-2</c:v>
                </c:pt>
                <c:pt idx="2447">
                  <c:v>7.2500222992010394E-2</c:v>
                </c:pt>
                <c:pt idx="2448">
                  <c:v>5.2926884292459099E-3</c:v>
                </c:pt>
                <c:pt idx="2449">
                  <c:v>2.2214415272911101E-2</c:v>
                </c:pt>
                <c:pt idx="2450">
                  <c:v>5.0421719711260402E-2</c:v>
                </c:pt>
                <c:pt idx="2451">
                  <c:v>0.111863566779605</c:v>
                </c:pt>
                <c:pt idx="2452">
                  <c:v>6.2733806130532699E-2</c:v>
                </c:pt>
                <c:pt idx="2453">
                  <c:v>-8.3315397030993693E-2</c:v>
                </c:pt>
                <c:pt idx="2454">
                  <c:v>3.5139492528032598E-2</c:v>
                </c:pt>
                <c:pt idx="2455">
                  <c:v>7.8101835252648605E-2</c:v>
                </c:pt>
                <c:pt idx="2456">
                  <c:v>-9.0199536265979305E-2</c:v>
                </c:pt>
                <c:pt idx="2457">
                  <c:v>-6.5693263694268603E-2</c:v>
                </c:pt>
                <c:pt idx="2458">
                  <c:v>-0.101854981034986</c:v>
                </c:pt>
                <c:pt idx="2459">
                  <c:v>-9.8781791053157902E-2</c:v>
                </c:pt>
                <c:pt idx="2460">
                  <c:v>9.9257436434779606E-2</c:v>
                </c:pt>
                <c:pt idx="2461">
                  <c:v>-7.4742137839209896E-2</c:v>
                </c:pt>
                <c:pt idx="2462">
                  <c:v>2.2707949421230098E-3</c:v>
                </c:pt>
                <c:pt idx="2463">
                  <c:v>-1.71206527767289E-2</c:v>
                </c:pt>
                <c:pt idx="2464">
                  <c:v>-1.1615469516608599E-2</c:v>
                </c:pt>
                <c:pt idx="2465">
                  <c:v>0.111073190902352</c:v>
                </c:pt>
                <c:pt idx="2466">
                  <c:v>-0.194753125603224</c:v>
                </c:pt>
                <c:pt idx="2467">
                  <c:v>0.23165456762758099</c:v>
                </c:pt>
                <c:pt idx="2468">
                  <c:v>-8.9721307535084397E-3</c:v>
                </c:pt>
                <c:pt idx="2469">
                  <c:v>7.7627631035251304E-2</c:v>
                </c:pt>
                <c:pt idx="2470">
                  <c:v>-0.155888566360916</c:v>
                </c:pt>
                <c:pt idx="2471">
                  <c:v>0.107596476740033</c:v>
                </c:pt>
                <c:pt idx="2472">
                  <c:v>-5.9362163494564697E-2</c:v>
                </c:pt>
                <c:pt idx="2473">
                  <c:v>-6.2455830167025703E-2</c:v>
                </c:pt>
                <c:pt idx="2474">
                  <c:v>2.6209830108428801E-2</c:v>
                </c:pt>
                <c:pt idx="2475">
                  <c:v>6.3999701314647994E-2</c:v>
                </c:pt>
                <c:pt idx="2476">
                  <c:v>2.60029789522731E-2</c:v>
                </c:pt>
                <c:pt idx="2477">
                  <c:v>-0.113808608743624</c:v>
                </c:pt>
                <c:pt idx="2478">
                  <c:v>-0.13354372768798201</c:v>
                </c:pt>
                <c:pt idx="2479">
                  <c:v>-1.9879292742253099E-4</c:v>
                </c:pt>
                <c:pt idx="2480">
                  <c:v>-8.4978532901603301E-2</c:v>
                </c:pt>
                <c:pt idx="2481">
                  <c:v>-5.4138984450146303E-2</c:v>
                </c:pt>
                <c:pt idx="2482">
                  <c:v>3.8396096711235101E-4</c:v>
                </c:pt>
                <c:pt idx="2483">
                  <c:v>-0.12932890742775799</c:v>
                </c:pt>
                <c:pt idx="2484">
                  <c:v>-2.0865731590772499E-2</c:v>
                </c:pt>
                <c:pt idx="2485">
                  <c:v>-8.2171912677875297E-2</c:v>
                </c:pt>
                <c:pt idx="2486">
                  <c:v>-3.2838338559724199E-2</c:v>
                </c:pt>
                <c:pt idx="2487">
                  <c:v>-0.108814968530152</c:v>
                </c:pt>
                <c:pt idx="2488">
                  <c:v>5.7777115072362897E-2</c:v>
                </c:pt>
                <c:pt idx="2489">
                  <c:v>-2.5887639679871701E-2</c:v>
                </c:pt>
                <c:pt idx="2490">
                  <c:v>7.83551095325494E-2</c:v>
                </c:pt>
                <c:pt idx="2491">
                  <c:v>0.102967090817076</c:v>
                </c:pt>
                <c:pt idx="2492">
                  <c:v>5.2446508026204E-2</c:v>
                </c:pt>
                <c:pt idx="2493">
                  <c:v>-6.7173110299370897E-2</c:v>
                </c:pt>
                <c:pt idx="2494">
                  <c:v>0.16666166235588301</c:v>
                </c:pt>
                <c:pt idx="2495">
                  <c:v>0.15292344582359901</c:v>
                </c:pt>
                <c:pt idx="2496">
                  <c:v>-7.1418740352451798E-2</c:v>
                </c:pt>
                <c:pt idx="2497">
                  <c:v>-9.0914275381415201E-3</c:v>
                </c:pt>
                <c:pt idx="2498">
                  <c:v>5.5680861902507303E-2</c:v>
                </c:pt>
                <c:pt idx="2499">
                  <c:v>-2.9270105587205102E-2</c:v>
                </c:pt>
                <c:pt idx="2500">
                  <c:v>-6.9942309930315402E-2</c:v>
                </c:pt>
                <c:pt idx="2501">
                  <c:v>2.2292337285514399E-2</c:v>
                </c:pt>
                <c:pt idx="2502">
                  <c:v>-0.184982987436424</c:v>
                </c:pt>
                <c:pt idx="2503">
                  <c:v>-0.16314909273917999</c:v>
                </c:pt>
                <c:pt idx="2504">
                  <c:v>-6.0350022181769901E-2</c:v>
                </c:pt>
                <c:pt idx="2505">
                  <c:v>-0.147300542434325</c:v>
                </c:pt>
                <c:pt idx="2506">
                  <c:v>-8.2550678785371395E-2</c:v>
                </c:pt>
                <c:pt idx="2507">
                  <c:v>-4.9463388821553003E-2</c:v>
                </c:pt>
                <c:pt idx="2508">
                  <c:v>-2.61240104199469E-2</c:v>
                </c:pt>
                <c:pt idx="2509">
                  <c:v>2.3536533291892401E-2</c:v>
                </c:pt>
                <c:pt idx="2510">
                  <c:v>-0.139713308668793</c:v>
                </c:pt>
                <c:pt idx="2511">
                  <c:v>5.8572257704796002E-2</c:v>
                </c:pt>
                <c:pt idx="2512">
                  <c:v>-0.122678077776329</c:v>
                </c:pt>
                <c:pt idx="2513">
                  <c:v>-0.11625211903787901</c:v>
                </c:pt>
                <c:pt idx="2514">
                  <c:v>-2.0787384271358199E-2</c:v>
                </c:pt>
                <c:pt idx="2515">
                  <c:v>7.3320296726992099E-2</c:v>
                </c:pt>
                <c:pt idx="2516">
                  <c:v>8.7085377131899105E-3</c:v>
                </c:pt>
                <c:pt idx="2517">
                  <c:v>3.6186928539038397E-2</c:v>
                </c:pt>
                <c:pt idx="2518">
                  <c:v>3.4910265382505301E-2</c:v>
                </c:pt>
                <c:pt idx="2519">
                  <c:v>-0.13128118893301999</c:v>
                </c:pt>
                <c:pt idx="2520">
                  <c:v>3.4752745323203299E-2</c:v>
                </c:pt>
                <c:pt idx="2521">
                  <c:v>-2.2578669882712201E-2</c:v>
                </c:pt>
                <c:pt idx="2522">
                  <c:v>1.51428211475846E-2</c:v>
                </c:pt>
                <c:pt idx="2523">
                  <c:v>6.4764842440865805E-2</c:v>
                </c:pt>
                <c:pt idx="2524">
                  <c:v>-0.120275775664624</c:v>
                </c:pt>
                <c:pt idx="2525">
                  <c:v>6.9420913691458502E-2</c:v>
                </c:pt>
                <c:pt idx="2526">
                  <c:v>0.146520518929601</c:v>
                </c:pt>
                <c:pt idx="2527">
                  <c:v>8.8312196047875009E-3</c:v>
                </c:pt>
                <c:pt idx="2528">
                  <c:v>-3.4587797314690902E-2</c:v>
                </c:pt>
                <c:pt idx="2529">
                  <c:v>-0.114341682804717</c:v>
                </c:pt>
                <c:pt idx="2530">
                  <c:v>-5.3183428584031099E-2</c:v>
                </c:pt>
                <c:pt idx="2531">
                  <c:v>1.7076625038612299E-2</c:v>
                </c:pt>
                <c:pt idx="2532">
                  <c:v>-6.2736054569755104E-2</c:v>
                </c:pt>
                <c:pt idx="2533">
                  <c:v>-0.17355594520443199</c:v>
                </c:pt>
                <c:pt idx="2534">
                  <c:v>0.14342907049054299</c:v>
                </c:pt>
                <c:pt idx="2535">
                  <c:v>0.100394565871348</c:v>
                </c:pt>
                <c:pt idx="2536">
                  <c:v>-0.173916971164532</c:v>
                </c:pt>
                <c:pt idx="2537">
                  <c:v>1.5032354104079999E-2</c:v>
                </c:pt>
                <c:pt idx="2538">
                  <c:v>-9.4571854955036692E-3</c:v>
                </c:pt>
                <c:pt idx="2539">
                  <c:v>-2.9536391459512101E-2</c:v>
                </c:pt>
                <c:pt idx="2540">
                  <c:v>-1.7652102107296799E-2</c:v>
                </c:pt>
                <c:pt idx="2541">
                  <c:v>2.98231049334685E-2</c:v>
                </c:pt>
                <c:pt idx="2542">
                  <c:v>7.1471303996012203E-2</c:v>
                </c:pt>
                <c:pt idx="2543">
                  <c:v>-6.4773643978474696E-2</c:v>
                </c:pt>
                <c:pt idx="2544">
                  <c:v>1.49016015369456E-2</c:v>
                </c:pt>
                <c:pt idx="2545">
                  <c:v>-0.11052160964885301</c:v>
                </c:pt>
                <c:pt idx="2546">
                  <c:v>2.2458237846422899E-2</c:v>
                </c:pt>
                <c:pt idx="2547">
                  <c:v>-0.101367002640372</c:v>
                </c:pt>
                <c:pt idx="2548">
                  <c:v>1.6950443025681501E-2</c:v>
                </c:pt>
                <c:pt idx="2549">
                  <c:v>-0.23311906287152301</c:v>
                </c:pt>
                <c:pt idx="2550">
                  <c:v>7.0655718509006399E-2</c:v>
                </c:pt>
                <c:pt idx="2551">
                  <c:v>-7.1684879526697998E-2</c:v>
                </c:pt>
                <c:pt idx="2552">
                  <c:v>-2.5409117236208098E-3</c:v>
                </c:pt>
                <c:pt idx="2553">
                  <c:v>-9.5336649143203694E-2</c:v>
                </c:pt>
                <c:pt idx="2554">
                  <c:v>2.4302479437861499E-2</c:v>
                </c:pt>
                <c:pt idx="2555">
                  <c:v>1.2837070673515199E-2</c:v>
                </c:pt>
                <c:pt idx="2556">
                  <c:v>-4.60742838421817E-2</c:v>
                </c:pt>
                <c:pt idx="2557">
                  <c:v>-0.11679108892986501</c:v>
                </c:pt>
                <c:pt idx="2558">
                  <c:v>-4.4185073481033399E-3</c:v>
                </c:pt>
                <c:pt idx="2559">
                  <c:v>-4.1454389676091302E-2</c:v>
                </c:pt>
                <c:pt idx="2560">
                  <c:v>5.5202838223561201E-2</c:v>
                </c:pt>
                <c:pt idx="2561">
                  <c:v>-7.9836341876270603E-2</c:v>
                </c:pt>
                <c:pt idx="2562">
                  <c:v>0.14626341416403801</c:v>
                </c:pt>
                <c:pt idx="2563">
                  <c:v>5.3275764017245202E-2</c:v>
                </c:pt>
                <c:pt idx="2564">
                  <c:v>-1.6261218958575799E-2</c:v>
                </c:pt>
                <c:pt idx="2565">
                  <c:v>-0.31976377471775902</c:v>
                </c:pt>
                <c:pt idx="2566">
                  <c:v>3.2814976438476903E-2</c:v>
                </c:pt>
                <c:pt idx="2567">
                  <c:v>-3.00728180339229E-2</c:v>
                </c:pt>
                <c:pt idx="2568">
                  <c:v>3.2595520677285002E-2</c:v>
                </c:pt>
                <c:pt idx="2569">
                  <c:v>0.108737161469209</c:v>
                </c:pt>
                <c:pt idx="2570">
                  <c:v>5.1072564311835003E-2</c:v>
                </c:pt>
                <c:pt idx="2571">
                  <c:v>1.15858061832776E-2</c:v>
                </c:pt>
                <c:pt idx="2572">
                  <c:v>-2.64958921873646E-2</c:v>
                </c:pt>
                <c:pt idx="2573">
                  <c:v>2.5838192321808499E-2</c:v>
                </c:pt>
                <c:pt idx="2574">
                  <c:v>-7.4667674342156999E-3</c:v>
                </c:pt>
                <c:pt idx="2575">
                  <c:v>-0.14600286420306599</c:v>
                </c:pt>
                <c:pt idx="2576">
                  <c:v>9.1460480588082801E-2</c:v>
                </c:pt>
                <c:pt idx="2577">
                  <c:v>0.10180376634082</c:v>
                </c:pt>
                <c:pt idx="2578">
                  <c:v>7.2866411084048899E-2</c:v>
                </c:pt>
                <c:pt idx="2579">
                  <c:v>7.0272660673431598E-4</c:v>
                </c:pt>
                <c:pt idx="2580">
                  <c:v>0.12855934578428499</c:v>
                </c:pt>
                <c:pt idx="2581">
                  <c:v>-0.12477597653337601</c:v>
                </c:pt>
                <c:pt idx="2582">
                  <c:v>-1.45174494700511E-2</c:v>
                </c:pt>
                <c:pt idx="2583">
                  <c:v>-8.3392204313911505E-2</c:v>
                </c:pt>
                <c:pt idx="2584">
                  <c:v>-0.11918637889112101</c:v>
                </c:pt>
                <c:pt idx="2585">
                  <c:v>0.12634449675114601</c:v>
                </c:pt>
                <c:pt idx="2586">
                  <c:v>2.4123908354548401E-2</c:v>
                </c:pt>
                <c:pt idx="2587">
                  <c:v>-0.13599223125909399</c:v>
                </c:pt>
                <c:pt idx="2588">
                  <c:v>-0.15453531159362099</c:v>
                </c:pt>
                <c:pt idx="2589">
                  <c:v>-2.6465937477929E-2</c:v>
                </c:pt>
                <c:pt idx="2590">
                  <c:v>-0.14829730063504501</c:v>
                </c:pt>
                <c:pt idx="2591">
                  <c:v>-0.113578162028378</c:v>
                </c:pt>
                <c:pt idx="2592">
                  <c:v>1.91577690704152E-2</c:v>
                </c:pt>
                <c:pt idx="2593">
                  <c:v>-0.12913187583496</c:v>
                </c:pt>
                <c:pt idx="2594">
                  <c:v>-0.106164492226916</c:v>
                </c:pt>
                <c:pt idx="2595">
                  <c:v>-5.0189767205956103E-2</c:v>
                </c:pt>
                <c:pt idx="2596">
                  <c:v>-4.1724454141156102E-2</c:v>
                </c:pt>
                <c:pt idx="2597">
                  <c:v>-1.13395002210259E-2</c:v>
                </c:pt>
                <c:pt idx="2598">
                  <c:v>4.3467403138960102E-2</c:v>
                </c:pt>
                <c:pt idx="2599">
                  <c:v>-2.77467911756153E-2</c:v>
                </c:pt>
                <c:pt idx="2600">
                  <c:v>-2.0170256833641698E-2</c:v>
                </c:pt>
                <c:pt idx="2601">
                  <c:v>0.114920325409591</c:v>
                </c:pt>
                <c:pt idx="2602">
                  <c:v>-8.4358073685068605E-2</c:v>
                </c:pt>
                <c:pt idx="2603">
                  <c:v>-9.3862782086444205E-2</c:v>
                </c:pt>
                <c:pt idx="2604">
                  <c:v>7.2281907045960395E-2</c:v>
                </c:pt>
                <c:pt idx="2605">
                  <c:v>9.8010235546219293E-2</c:v>
                </c:pt>
                <c:pt idx="2606">
                  <c:v>-3.7587533493300497E-2</c:v>
                </c:pt>
                <c:pt idx="2607">
                  <c:v>-0.10921666924830301</c:v>
                </c:pt>
                <c:pt idx="2608">
                  <c:v>5.2889247037993102E-2</c:v>
                </c:pt>
                <c:pt idx="2609">
                  <c:v>-0.17945624681837</c:v>
                </c:pt>
                <c:pt idx="2610">
                  <c:v>-8.5286855718279306E-2</c:v>
                </c:pt>
                <c:pt idx="2611">
                  <c:v>-8.1668235958904503E-2</c:v>
                </c:pt>
                <c:pt idx="2612">
                  <c:v>6.6534453456900303E-2</c:v>
                </c:pt>
                <c:pt idx="2613">
                  <c:v>1.3350091656419301E-2</c:v>
                </c:pt>
                <c:pt idx="2614">
                  <c:v>-1.9626159475127001E-2</c:v>
                </c:pt>
                <c:pt idx="2615">
                  <c:v>-2.6971038116260899E-2</c:v>
                </c:pt>
                <c:pt idx="2616">
                  <c:v>6.5099758882300102E-2</c:v>
                </c:pt>
                <c:pt idx="2617">
                  <c:v>-0.15732210987800399</c:v>
                </c:pt>
                <c:pt idx="2618">
                  <c:v>4.1301357671566799E-2</c:v>
                </c:pt>
                <c:pt idx="2619">
                  <c:v>8.7881971066959594E-2</c:v>
                </c:pt>
                <c:pt idx="2620">
                  <c:v>-2.84633464089783E-2</c:v>
                </c:pt>
                <c:pt idx="2621">
                  <c:v>7.3507660584615706E-2</c:v>
                </c:pt>
                <c:pt idx="2622">
                  <c:v>1.3181736611223001E-3</c:v>
                </c:pt>
                <c:pt idx="2623">
                  <c:v>-0.12123835790199</c:v>
                </c:pt>
                <c:pt idx="2624">
                  <c:v>9.1657681692502102E-2</c:v>
                </c:pt>
                <c:pt idx="2625">
                  <c:v>-2.0338673026199E-3</c:v>
                </c:pt>
                <c:pt idx="2626">
                  <c:v>-5.2426931818527797E-2</c:v>
                </c:pt>
                <c:pt idx="2627">
                  <c:v>5.5964494636917496E-4</c:v>
                </c:pt>
                <c:pt idx="2628">
                  <c:v>-0.24975805380795199</c:v>
                </c:pt>
                <c:pt idx="2629">
                  <c:v>-7.7977730623679506E-5</c:v>
                </c:pt>
                <c:pt idx="2630">
                  <c:v>0.186289901174749</c:v>
                </c:pt>
                <c:pt idx="2631">
                  <c:v>-0.19370800044105399</c:v>
                </c:pt>
                <c:pt idx="2632">
                  <c:v>0.116257554877813</c:v>
                </c:pt>
                <c:pt idx="2633">
                  <c:v>-0.108625847160363</c:v>
                </c:pt>
                <c:pt idx="2634">
                  <c:v>5.8056537143007098E-2</c:v>
                </c:pt>
                <c:pt idx="2635">
                  <c:v>-6.3603283163387495E-2</c:v>
                </c:pt>
                <c:pt idx="2636">
                  <c:v>0.11189703525651699</c:v>
                </c:pt>
                <c:pt idx="2637">
                  <c:v>-9.7438157433948902E-2</c:v>
                </c:pt>
                <c:pt idx="2638">
                  <c:v>-9.0227294893735696E-2</c:v>
                </c:pt>
                <c:pt idx="2639">
                  <c:v>-5.6069145212135602E-2</c:v>
                </c:pt>
                <c:pt idx="2640">
                  <c:v>0.12707915509962001</c:v>
                </c:pt>
                <c:pt idx="2641">
                  <c:v>-0.12207021156972001</c:v>
                </c:pt>
                <c:pt idx="2642">
                  <c:v>-0.47860825519651901</c:v>
                </c:pt>
                <c:pt idx="2643">
                  <c:v>8.4208103242238194E-2</c:v>
                </c:pt>
                <c:pt idx="2644">
                  <c:v>3.9046832289484398E-2</c:v>
                </c:pt>
                <c:pt idx="2645">
                  <c:v>-1.31575084059614E-2</c:v>
                </c:pt>
                <c:pt idx="2646">
                  <c:v>0.13280887985006901</c:v>
                </c:pt>
                <c:pt idx="2647">
                  <c:v>0.15215159386235599</c:v>
                </c:pt>
                <c:pt idx="2648">
                  <c:v>6.6631764008921998E-2</c:v>
                </c:pt>
                <c:pt idx="2649">
                  <c:v>-0.17396648137581899</c:v>
                </c:pt>
                <c:pt idx="2650">
                  <c:v>6.8181118235039598E-2</c:v>
                </c:pt>
                <c:pt idx="2651">
                  <c:v>0.112011796823762</c:v>
                </c:pt>
                <c:pt idx="2652">
                  <c:v>0.108812241928169</c:v>
                </c:pt>
                <c:pt idx="2653">
                  <c:v>0.104609820500828</c:v>
                </c:pt>
                <c:pt idx="2654">
                  <c:v>-3.1788436309175203E-2</c:v>
                </c:pt>
                <c:pt idx="2655">
                  <c:v>3.0974437700837E-2</c:v>
                </c:pt>
                <c:pt idx="2656">
                  <c:v>9.8155301809414994E-2</c:v>
                </c:pt>
                <c:pt idx="2657">
                  <c:v>-8.6608713680392996E-2</c:v>
                </c:pt>
                <c:pt idx="2658">
                  <c:v>-4.2675894652352199E-2</c:v>
                </c:pt>
                <c:pt idx="2659">
                  <c:v>-7.0726766064780094E-2</c:v>
                </c:pt>
                <c:pt idx="2660">
                  <c:v>0.12856111136634399</c:v>
                </c:pt>
                <c:pt idx="2661">
                  <c:v>-0.10607250871929499</c:v>
                </c:pt>
                <c:pt idx="2662">
                  <c:v>-0.103664240117325</c:v>
                </c:pt>
                <c:pt idx="2663">
                  <c:v>-0.202108065053656</c:v>
                </c:pt>
                <c:pt idx="2664">
                  <c:v>8.0179033793362997E-2</c:v>
                </c:pt>
                <c:pt idx="2665">
                  <c:v>-9.91536077416795E-2</c:v>
                </c:pt>
                <c:pt idx="2666">
                  <c:v>-0.140403527945587</c:v>
                </c:pt>
                <c:pt idx="2667">
                  <c:v>-3.9466378621832603E-2</c:v>
                </c:pt>
                <c:pt idx="2668">
                  <c:v>5.4712157321419298E-2</c:v>
                </c:pt>
                <c:pt idx="2669">
                  <c:v>-0.10707342206642401</c:v>
                </c:pt>
                <c:pt idx="2670">
                  <c:v>-6.4428014848473894E-2</c:v>
                </c:pt>
                <c:pt idx="2671">
                  <c:v>-8.3326231514986304E-3</c:v>
                </c:pt>
                <c:pt idx="2672">
                  <c:v>-6.4229970992008695E-2</c:v>
                </c:pt>
                <c:pt idx="2673">
                  <c:v>-1.20609190863501E-2</c:v>
                </c:pt>
                <c:pt idx="2674">
                  <c:v>9.4359727551725406E-2</c:v>
                </c:pt>
                <c:pt idx="2675">
                  <c:v>-4.9156565840265301E-2</c:v>
                </c:pt>
                <c:pt idx="2676">
                  <c:v>-8.3697404989165697E-2</c:v>
                </c:pt>
                <c:pt idx="2677">
                  <c:v>-6.6025118856407994E-2</c:v>
                </c:pt>
                <c:pt idx="2678">
                  <c:v>-2.46275795408284E-2</c:v>
                </c:pt>
                <c:pt idx="2679">
                  <c:v>8.9532095864222505E-2</c:v>
                </c:pt>
                <c:pt idx="2680">
                  <c:v>-0.114506230823264</c:v>
                </c:pt>
                <c:pt idx="2681">
                  <c:v>-0.114612261994917</c:v>
                </c:pt>
                <c:pt idx="2682">
                  <c:v>0.126492615203741</c:v>
                </c:pt>
                <c:pt idx="2683">
                  <c:v>-3.4648997450163997E-2</c:v>
                </c:pt>
                <c:pt idx="2684">
                  <c:v>3.3346991597920099E-3</c:v>
                </c:pt>
                <c:pt idx="2685">
                  <c:v>-0.10701558597968901</c:v>
                </c:pt>
                <c:pt idx="2686">
                  <c:v>-9.3565882021112906E-2</c:v>
                </c:pt>
                <c:pt idx="2687">
                  <c:v>7.3829295833816005E-2</c:v>
                </c:pt>
                <c:pt idx="2688">
                  <c:v>6.1039276607805198E-2</c:v>
                </c:pt>
                <c:pt idx="2689">
                  <c:v>-5.6597156207546503E-2</c:v>
                </c:pt>
                <c:pt idx="2690">
                  <c:v>-3.2877821315722101E-3</c:v>
                </c:pt>
                <c:pt idx="2691">
                  <c:v>4.7593480592484E-2</c:v>
                </c:pt>
                <c:pt idx="2692">
                  <c:v>-0.13662984658919</c:v>
                </c:pt>
                <c:pt idx="2693">
                  <c:v>-0.10563747349322999</c:v>
                </c:pt>
                <c:pt idx="2694">
                  <c:v>-6.3117843167926693E-2</c:v>
                </c:pt>
                <c:pt idx="2695">
                  <c:v>-0.120357973598387</c:v>
                </c:pt>
                <c:pt idx="2696">
                  <c:v>-1.9357063754037899E-2</c:v>
                </c:pt>
                <c:pt idx="2697">
                  <c:v>-0.22243992582167799</c:v>
                </c:pt>
                <c:pt idx="2698">
                  <c:v>6.5375994353421299E-2</c:v>
                </c:pt>
                <c:pt idx="2699">
                  <c:v>0.34388172131898598</c:v>
                </c:pt>
                <c:pt idx="2700">
                  <c:v>0.14101146845013801</c:v>
                </c:pt>
                <c:pt idx="2701">
                  <c:v>-6.6082271814928498E-2</c:v>
                </c:pt>
                <c:pt idx="2702">
                  <c:v>6.6460857074312193E-2</c:v>
                </c:pt>
                <c:pt idx="2703">
                  <c:v>0.13124017287956499</c:v>
                </c:pt>
                <c:pt idx="2704">
                  <c:v>-0.14338823039491599</c:v>
                </c:pt>
                <c:pt idx="2705">
                  <c:v>-0.104504547941571</c:v>
                </c:pt>
                <c:pt idx="2706">
                  <c:v>6.9426301089158898E-2</c:v>
                </c:pt>
                <c:pt idx="2707">
                  <c:v>-3.6892376750897099E-2</c:v>
                </c:pt>
                <c:pt idx="2708">
                  <c:v>0.12903666134757399</c:v>
                </c:pt>
                <c:pt idx="2709">
                  <c:v>-7.5060602004230995E-2</c:v>
                </c:pt>
                <c:pt idx="2710">
                  <c:v>1.380078381783E-2</c:v>
                </c:pt>
                <c:pt idx="2711">
                  <c:v>-0.15176798814161199</c:v>
                </c:pt>
                <c:pt idx="2712">
                  <c:v>1.5842531598222499E-3</c:v>
                </c:pt>
                <c:pt idx="2713">
                  <c:v>1.30761981158889E-2</c:v>
                </c:pt>
                <c:pt idx="2714">
                  <c:v>7.8987112523619493E-2</c:v>
                </c:pt>
                <c:pt idx="2715">
                  <c:v>-2.8755186526432799E-2</c:v>
                </c:pt>
                <c:pt idx="2716">
                  <c:v>0.13331040627898499</c:v>
                </c:pt>
                <c:pt idx="2717">
                  <c:v>2.6888768483470198E-2</c:v>
                </c:pt>
                <c:pt idx="2718">
                  <c:v>-1.6265687917669198E-2</c:v>
                </c:pt>
                <c:pt idx="2719">
                  <c:v>-0.124944909156328</c:v>
                </c:pt>
                <c:pt idx="2720">
                  <c:v>-2.22022248828475E-2</c:v>
                </c:pt>
                <c:pt idx="2721">
                  <c:v>0.14166556406747299</c:v>
                </c:pt>
                <c:pt idx="2722">
                  <c:v>3.8989891899335702E-2</c:v>
                </c:pt>
                <c:pt idx="2723">
                  <c:v>-4.6992276354380601E-3</c:v>
                </c:pt>
                <c:pt idx="2724">
                  <c:v>-1.42931852635284E-2</c:v>
                </c:pt>
                <c:pt idx="2725">
                  <c:v>4.5761336405081302E-2</c:v>
                </c:pt>
                <c:pt idx="2726">
                  <c:v>-0.10820630695995199</c:v>
                </c:pt>
                <c:pt idx="2727">
                  <c:v>-0.102952609171802</c:v>
                </c:pt>
                <c:pt idx="2728">
                  <c:v>0.109209821135203</c:v>
                </c:pt>
                <c:pt idx="2729">
                  <c:v>7.41016717516398E-2</c:v>
                </c:pt>
                <c:pt idx="2730">
                  <c:v>-0.210085892579297</c:v>
                </c:pt>
                <c:pt idx="2731">
                  <c:v>-1.4360302791586401E-2</c:v>
                </c:pt>
                <c:pt idx="2732">
                  <c:v>4.7555681675321503E-2</c:v>
                </c:pt>
                <c:pt idx="2733">
                  <c:v>-2.0292740676936202E-2</c:v>
                </c:pt>
                <c:pt idx="2734">
                  <c:v>-3.7900787141610201E-2</c:v>
                </c:pt>
                <c:pt idx="2735">
                  <c:v>-1.2322689961401999E-2</c:v>
                </c:pt>
                <c:pt idx="2736">
                  <c:v>-0.130391211465537</c:v>
                </c:pt>
                <c:pt idx="2737">
                  <c:v>-6.2773415000158594E-2</c:v>
                </c:pt>
                <c:pt idx="2738">
                  <c:v>-8.4904834300934002E-3</c:v>
                </c:pt>
                <c:pt idx="2739">
                  <c:v>-0.162607676259554</c:v>
                </c:pt>
                <c:pt idx="2740">
                  <c:v>-7.6537358713628698E-2</c:v>
                </c:pt>
                <c:pt idx="2741">
                  <c:v>4.2879607566494997E-2</c:v>
                </c:pt>
                <c:pt idx="2742">
                  <c:v>-1.20769514182673E-3</c:v>
                </c:pt>
                <c:pt idx="2743">
                  <c:v>1.30887454866677E-2</c:v>
                </c:pt>
                <c:pt idx="2744">
                  <c:v>0.120991312820605</c:v>
                </c:pt>
                <c:pt idx="2745">
                  <c:v>-7.7171219319881204E-2</c:v>
                </c:pt>
                <c:pt idx="2746">
                  <c:v>-7.2699052057112495E-2</c:v>
                </c:pt>
                <c:pt idx="2747">
                  <c:v>-0.18138174851639099</c:v>
                </c:pt>
                <c:pt idx="2748">
                  <c:v>3.4154354404989803E-2</c:v>
                </c:pt>
                <c:pt idx="2749">
                  <c:v>9.2439973675116194E-2</c:v>
                </c:pt>
                <c:pt idx="2750">
                  <c:v>2.53628196730382E-3</c:v>
                </c:pt>
                <c:pt idx="2751">
                  <c:v>5.3210097616274203E-2</c:v>
                </c:pt>
                <c:pt idx="2752">
                  <c:v>-3.4324910618891202E-2</c:v>
                </c:pt>
                <c:pt idx="2753">
                  <c:v>2.6717359031157399E-2</c:v>
                </c:pt>
                <c:pt idx="2754">
                  <c:v>0.30037765524048299</c:v>
                </c:pt>
                <c:pt idx="2755">
                  <c:v>7.8032854353900796E-2</c:v>
                </c:pt>
                <c:pt idx="2756">
                  <c:v>0.329564375187129</c:v>
                </c:pt>
                <c:pt idx="2757">
                  <c:v>0.188227091094087</c:v>
                </c:pt>
                <c:pt idx="2758">
                  <c:v>5.3818803632432299E-2</c:v>
                </c:pt>
                <c:pt idx="2759">
                  <c:v>-4.3812392648501196E-3</c:v>
                </c:pt>
                <c:pt idx="2760">
                  <c:v>0.18665004623749901</c:v>
                </c:pt>
                <c:pt idx="2761">
                  <c:v>0.119576299342345</c:v>
                </c:pt>
                <c:pt idx="2762">
                  <c:v>-5.4288538717475597E-2</c:v>
                </c:pt>
                <c:pt idx="2763">
                  <c:v>-0.13616682594254401</c:v>
                </c:pt>
                <c:pt idx="2764">
                  <c:v>0.11093061325225601</c:v>
                </c:pt>
                <c:pt idx="2765">
                  <c:v>8.8783095878701701E-2</c:v>
                </c:pt>
                <c:pt idx="2766">
                  <c:v>0.159829203725045</c:v>
                </c:pt>
                <c:pt idx="2767">
                  <c:v>0.10257218903392</c:v>
                </c:pt>
                <c:pt idx="2768">
                  <c:v>-2.6761684962134599E-2</c:v>
                </c:pt>
                <c:pt idx="2769">
                  <c:v>-1.75502587269891E-2</c:v>
                </c:pt>
                <c:pt idx="2770">
                  <c:v>-3.8698553782810001E-2</c:v>
                </c:pt>
                <c:pt idx="2771">
                  <c:v>-3.5530754932549903E-2</c:v>
                </c:pt>
                <c:pt idx="2772">
                  <c:v>1.0003430625372E-2</c:v>
                </c:pt>
                <c:pt idx="2773">
                  <c:v>-0.11971276417587801</c:v>
                </c:pt>
                <c:pt idx="2774">
                  <c:v>-1.3147459358543201E-2</c:v>
                </c:pt>
                <c:pt idx="2775">
                  <c:v>-6.6520437556474299E-2</c:v>
                </c:pt>
                <c:pt idx="2776">
                  <c:v>2.1434086524151599E-2</c:v>
                </c:pt>
                <c:pt idx="2777">
                  <c:v>1.6730682034062E-2</c:v>
                </c:pt>
                <c:pt idx="2778">
                  <c:v>-0.10893281865294099</c:v>
                </c:pt>
                <c:pt idx="2779">
                  <c:v>-0.15903868709959201</c:v>
                </c:pt>
                <c:pt idx="2780">
                  <c:v>-4.5970312367236602E-2</c:v>
                </c:pt>
                <c:pt idx="2781">
                  <c:v>-2.3787859396437998E-2</c:v>
                </c:pt>
                <c:pt idx="2782">
                  <c:v>-1.4337776807298801E-2</c:v>
                </c:pt>
                <c:pt idx="2783">
                  <c:v>-0.100447791647268</c:v>
                </c:pt>
                <c:pt idx="2784">
                  <c:v>-0.13169871170259301</c:v>
                </c:pt>
                <c:pt idx="2785">
                  <c:v>-9.4542902225548203E-2</c:v>
                </c:pt>
                <c:pt idx="2786">
                  <c:v>-3.46335740424095E-2</c:v>
                </c:pt>
                <c:pt idx="2787">
                  <c:v>3.55377414139291E-3</c:v>
                </c:pt>
                <c:pt idx="2788">
                  <c:v>4.93698370831561E-2</c:v>
                </c:pt>
                <c:pt idx="2789">
                  <c:v>7.3845215355605703E-2</c:v>
                </c:pt>
                <c:pt idx="2790">
                  <c:v>0.258662468680535</c:v>
                </c:pt>
                <c:pt idx="2791">
                  <c:v>-7.2401428181696495E-2</c:v>
                </c:pt>
                <c:pt idx="2792">
                  <c:v>3.0380325193190699E-2</c:v>
                </c:pt>
                <c:pt idx="2793">
                  <c:v>-7.0440195310069995E-2</c:v>
                </c:pt>
                <c:pt idx="2794">
                  <c:v>-2.6915721563769399E-2</c:v>
                </c:pt>
                <c:pt idx="2795">
                  <c:v>-0.120310107650027</c:v>
                </c:pt>
                <c:pt idx="2796">
                  <c:v>-6.5119206149054407E-2</c:v>
                </c:pt>
                <c:pt idx="2797">
                  <c:v>-0.169647003797818</c:v>
                </c:pt>
                <c:pt idx="2798">
                  <c:v>5.4511410034719703E-2</c:v>
                </c:pt>
                <c:pt idx="2799">
                  <c:v>9.4748247075598299E-2</c:v>
                </c:pt>
                <c:pt idx="2800">
                  <c:v>-0.13276039001236101</c:v>
                </c:pt>
                <c:pt idx="2801">
                  <c:v>-8.9850245492717903E-2</c:v>
                </c:pt>
                <c:pt idx="2802">
                  <c:v>6.5338946107896603E-2</c:v>
                </c:pt>
                <c:pt idx="2803">
                  <c:v>-0.12753503695334401</c:v>
                </c:pt>
                <c:pt idx="2804">
                  <c:v>-8.2573571270920396E-2</c:v>
                </c:pt>
                <c:pt idx="2805">
                  <c:v>-6.4134986671284394E-2</c:v>
                </c:pt>
                <c:pt idx="2806">
                  <c:v>4.3983555803735398E-2</c:v>
                </c:pt>
                <c:pt idx="2807">
                  <c:v>-0.13330154738550601</c:v>
                </c:pt>
                <c:pt idx="2808">
                  <c:v>-2.0721359712137399E-2</c:v>
                </c:pt>
                <c:pt idx="2809">
                  <c:v>-5.2832858859701098E-2</c:v>
                </c:pt>
                <c:pt idx="2810">
                  <c:v>-0.10924382671297</c:v>
                </c:pt>
                <c:pt idx="2811">
                  <c:v>-4.6732583205399102E-2</c:v>
                </c:pt>
                <c:pt idx="2812">
                  <c:v>-5.02484121230697E-2</c:v>
                </c:pt>
                <c:pt idx="2813">
                  <c:v>-1.4606069573467601E-2</c:v>
                </c:pt>
                <c:pt idx="2814">
                  <c:v>-6.4310000947364707E-2</c:v>
                </c:pt>
                <c:pt idx="2815">
                  <c:v>-8.7478671598082897E-2</c:v>
                </c:pt>
                <c:pt idx="2816">
                  <c:v>-2.7245957669074401E-2</c:v>
                </c:pt>
                <c:pt idx="2817">
                  <c:v>-7.1252887785843405E-2</c:v>
                </c:pt>
                <c:pt idx="2818">
                  <c:v>3.2578794583503899E-2</c:v>
                </c:pt>
                <c:pt idx="2819">
                  <c:v>0.13381419176332701</c:v>
                </c:pt>
                <c:pt idx="2820">
                  <c:v>-0.14510503286412399</c:v>
                </c:pt>
                <c:pt idx="2821">
                  <c:v>-4.7249806477242202E-2</c:v>
                </c:pt>
                <c:pt idx="2822">
                  <c:v>9.4027107342320396E-3</c:v>
                </c:pt>
                <c:pt idx="2823">
                  <c:v>-1.6596774622189302E-2</c:v>
                </c:pt>
                <c:pt idx="2824">
                  <c:v>0.11159313149352799</c:v>
                </c:pt>
                <c:pt idx="2825">
                  <c:v>0.12528577434336399</c:v>
                </c:pt>
                <c:pt idx="2826">
                  <c:v>0.121674182062335</c:v>
                </c:pt>
                <c:pt idx="2827">
                  <c:v>0.10145255387866001</c:v>
                </c:pt>
                <c:pt idx="2828">
                  <c:v>1.6200567516845499E-2</c:v>
                </c:pt>
                <c:pt idx="2829">
                  <c:v>9.3915292254582297E-2</c:v>
                </c:pt>
                <c:pt idx="2830">
                  <c:v>-6.9589244625269095E-2</c:v>
                </c:pt>
                <c:pt idx="2831">
                  <c:v>3.97815588332842E-2</c:v>
                </c:pt>
                <c:pt idx="2832">
                  <c:v>-3.9023010226340901E-2</c:v>
                </c:pt>
                <c:pt idx="2833">
                  <c:v>-7.4603729601258301E-2</c:v>
                </c:pt>
                <c:pt idx="2834">
                  <c:v>-9.2654372826287607E-2</c:v>
                </c:pt>
                <c:pt idx="2835">
                  <c:v>9.2160169906343903E-2</c:v>
                </c:pt>
                <c:pt idx="2836">
                  <c:v>0.13017163711041399</c:v>
                </c:pt>
                <c:pt idx="2837">
                  <c:v>-5.4786808307887298E-2</c:v>
                </c:pt>
                <c:pt idx="2838">
                  <c:v>-3.8851372490012401E-2</c:v>
                </c:pt>
                <c:pt idx="2839">
                  <c:v>-6.0437104877753001E-4</c:v>
                </c:pt>
                <c:pt idx="2840">
                  <c:v>-0.135228117582571</c:v>
                </c:pt>
                <c:pt idx="2841">
                  <c:v>-0.139985335052801</c:v>
                </c:pt>
                <c:pt idx="2842">
                  <c:v>-3.5159220983009801E-3</c:v>
                </c:pt>
                <c:pt idx="2843">
                  <c:v>-6.9588752931682804E-2</c:v>
                </c:pt>
                <c:pt idx="2844">
                  <c:v>-0.10908279981503501</c:v>
                </c:pt>
                <c:pt idx="2845">
                  <c:v>-0.14662489982663299</c:v>
                </c:pt>
                <c:pt idx="2846">
                  <c:v>-2.2708867143960799E-2</c:v>
                </c:pt>
                <c:pt idx="2847">
                  <c:v>-5.1843340778078499E-2</c:v>
                </c:pt>
                <c:pt idx="2848">
                  <c:v>1.8336191995522302E-2</c:v>
                </c:pt>
                <c:pt idx="2849">
                  <c:v>6.8812547709038397E-3</c:v>
                </c:pt>
                <c:pt idx="2850">
                  <c:v>-0.16167944281851501</c:v>
                </c:pt>
                <c:pt idx="2851">
                  <c:v>3.3456452746897E-2</c:v>
                </c:pt>
                <c:pt idx="2852">
                  <c:v>-2.0794504596761201E-2</c:v>
                </c:pt>
                <c:pt idx="2853">
                  <c:v>-5.9779703669435399E-2</c:v>
                </c:pt>
                <c:pt idx="2854">
                  <c:v>-1.3496729868109E-2</c:v>
                </c:pt>
                <c:pt idx="2855">
                  <c:v>2.55834312793537E-2</c:v>
                </c:pt>
                <c:pt idx="2856">
                  <c:v>0.178552323142396</c:v>
                </c:pt>
                <c:pt idx="2857">
                  <c:v>7.9211942538636407E-2</c:v>
                </c:pt>
                <c:pt idx="2858">
                  <c:v>-0.114632996311514</c:v>
                </c:pt>
                <c:pt idx="2859">
                  <c:v>-7.1334324316329606E-2</c:v>
                </c:pt>
                <c:pt idx="2860">
                  <c:v>1.82511039684892E-2</c:v>
                </c:pt>
                <c:pt idx="2861">
                  <c:v>-7.3713565274536194E-2</c:v>
                </c:pt>
                <c:pt idx="2862">
                  <c:v>0.17622121245907801</c:v>
                </c:pt>
                <c:pt idx="2863">
                  <c:v>-3.4150545850907002E-2</c:v>
                </c:pt>
                <c:pt idx="2864">
                  <c:v>0.16707679934237099</c:v>
                </c:pt>
                <c:pt idx="2865">
                  <c:v>3.0606359250516999E-2</c:v>
                </c:pt>
                <c:pt idx="2866">
                  <c:v>7.2934440731957706E-2</c:v>
                </c:pt>
                <c:pt idx="2867">
                  <c:v>-7.3956557882777205E-2</c:v>
                </c:pt>
                <c:pt idx="2868">
                  <c:v>-1.0751948071440001E-2</c:v>
                </c:pt>
                <c:pt idx="2869">
                  <c:v>-5.5661872001790499E-2</c:v>
                </c:pt>
                <c:pt idx="2870">
                  <c:v>0.13090996476922201</c:v>
                </c:pt>
                <c:pt idx="2871">
                  <c:v>-2.1367854303870899E-2</c:v>
                </c:pt>
                <c:pt idx="2872">
                  <c:v>6.0224330562169498E-2</c:v>
                </c:pt>
                <c:pt idx="2873">
                  <c:v>-0.14448135882430099</c:v>
                </c:pt>
                <c:pt idx="2874">
                  <c:v>6.2277721310532101E-2</c:v>
                </c:pt>
                <c:pt idx="2875">
                  <c:v>-2.53030295339132E-2</c:v>
                </c:pt>
                <c:pt idx="2876">
                  <c:v>-8.1253529421676496E-4</c:v>
                </c:pt>
                <c:pt idx="2877">
                  <c:v>-6.0379548974955503E-2</c:v>
                </c:pt>
                <c:pt idx="2878">
                  <c:v>2.2715813813800199E-2</c:v>
                </c:pt>
                <c:pt idx="2879">
                  <c:v>-0.101519735378075</c:v>
                </c:pt>
                <c:pt idx="2880">
                  <c:v>-2.7800444341093699E-2</c:v>
                </c:pt>
                <c:pt idx="2881">
                  <c:v>7.2014926498692206E-2</c:v>
                </c:pt>
                <c:pt idx="2882">
                  <c:v>-2.9916519279685101E-2</c:v>
                </c:pt>
                <c:pt idx="2883">
                  <c:v>-3.6931843663949401E-2</c:v>
                </c:pt>
                <c:pt idx="2884">
                  <c:v>-0.114683217154656</c:v>
                </c:pt>
                <c:pt idx="2885">
                  <c:v>8.4744636196695006E-2</c:v>
                </c:pt>
                <c:pt idx="2886">
                  <c:v>-2.8373973790979602E-2</c:v>
                </c:pt>
                <c:pt idx="2887">
                  <c:v>-3.1013064197837899E-2</c:v>
                </c:pt>
                <c:pt idx="2888">
                  <c:v>1.93635984540412E-2</c:v>
                </c:pt>
                <c:pt idx="2889">
                  <c:v>-3.37048894954197E-2</c:v>
                </c:pt>
                <c:pt idx="2890">
                  <c:v>-0.11254566315695699</c:v>
                </c:pt>
                <c:pt idx="2891">
                  <c:v>-3.7978211032076097E-2</c:v>
                </c:pt>
                <c:pt idx="2892">
                  <c:v>9.8941187226021299E-2</c:v>
                </c:pt>
                <c:pt idx="2893">
                  <c:v>5.23399648212051E-2</c:v>
                </c:pt>
                <c:pt idx="2894">
                  <c:v>-2.7288592340752901E-3</c:v>
                </c:pt>
                <c:pt idx="2895">
                  <c:v>5.9308875390474497E-2</c:v>
                </c:pt>
                <c:pt idx="2896">
                  <c:v>-3.3279910490957602E-3</c:v>
                </c:pt>
                <c:pt idx="2897">
                  <c:v>-3.1962753469143998E-2</c:v>
                </c:pt>
                <c:pt idx="2898">
                  <c:v>-0.14827502280025201</c:v>
                </c:pt>
                <c:pt idx="2899">
                  <c:v>-0.12467920638884999</c:v>
                </c:pt>
                <c:pt idx="2900">
                  <c:v>-8.8962830779931501E-2</c:v>
                </c:pt>
                <c:pt idx="2901">
                  <c:v>-0.117536928643038</c:v>
                </c:pt>
                <c:pt idx="2902">
                  <c:v>1.1417475174366301E-2</c:v>
                </c:pt>
                <c:pt idx="2903">
                  <c:v>-8.0091647114885603E-2</c:v>
                </c:pt>
                <c:pt idx="2904">
                  <c:v>6.74142898519587E-2</c:v>
                </c:pt>
                <c:pt idx="2905">
                  <c:v>1.8965925064327E-2</c:v>
                </c:pt>
                <c:pt idx="2906">
                  <c:v>-0.100508484586673</c:v>
                </c:pt>
                <c:pt idx="2907">
                  <c:v>-5.2020255974927203E-2</c:v>
                </c:pt>
                <c:pt idx="2908">
                  <c:v>1.3660751295801399E-2</c:v>
                </c:pt>
                <c:pt idx="2909">
                  <c:v>-5.5360922112813099E-2</c:v>
                </c:pt>
                <c:pt idx="2910">
                  <c:v>5.7762887630985901E-2</c:v>
                </c:pt>
                <c:pt idx="2911">
                  <c:v>-3.69600933113112E-3</c:v>
                </c:pt>
                <c:pt idx="2912">
                  <c:v>0.153318708416875</c:v>
                </c:pt>
                <c:pt idx="2913">
                  <c:v>0.17410523223174801</c:v>
                </c:pt>
                <c:pt idx="2914">
                  <c:v>-3.97645236038544E-2</c:v>
                </c:pt>
                <c:pt idx="2915">
                  <c:v>2.2912856948924101E-2</c:v>
                </c:pt>
                <c:pt idx="2916">
                  <c:v>-7.1332147741148197E-2</c:v>
                </c:pt>
                <c:pt idx="2917">
                  <c:v>2.9721905651610901E-2</c:v>
                </c:pt>
                <c:pt idx="2918">
                  <c:v>4.0142946252586902E-2</c:v>
                </c:pt>
                <c:pt idx="2919">
                  <c:v>-9.8031620737239103E-2</c:v>
                </c:pt>
                <c:pt idx="2920">
                  <c:v>2.31070569353218E-2</c:v>
                </c:pt>
                <c:pt idx="2921">
                  <c:v>3.7163000022721902E-2</c:v>
                </c:pt>
                <c:pt idx="2922">
                  <c:v>-6.8877530316730606E-2</c:v>
                </c:pt>
                <c:pt idx="2923">
                  <c:v>-2.7948902539224999E-2</c:v>
                </c:pt>
                <c:pt idx="2924">
                  <c:v>0.27230891320824502</c:v>
                </c:pt>
                <c:pt idx="2925">
                  <c:v>-2.3864570207451599E-2</c:v>
                </c:pt>
                <c:pt idx="2926">
                  <c:v>6.7338125700118203E-3</c:v>
                </c:pt>
                <c:pt idx="2927">
                  <c:v>-0.110407249264834</c:v>
                </c:pt>
                <c:pt idx="2928">
                  <c:v>-5.27009480590293E-2</c:v>
                </c:pt>
                <c:pt idx="2929">
                  <c:v>1.32020286512295E-2</c:v>
                </c:pt>
                <c:pt idx="2930">
                  <c:v>6.2789865000478801E-3</c:v>
                </c:pt>
                <c:pt idx="2931">
                  <c:v>-3.5995572409134098E-2</c:v>
                </c:pt>
                <c:pt idx="2932">
                  <c:v>-1.42884962344603E-2</c:v>
                </c:pt>
                <c:pt idx="2933">
                  <c:v>5.6172456705975399E-2</c:v>
                </c:pt>
                <c:pt idx="2934">
                  <c:v>-4.0189796173312899E-2</c:v>
                </c:pt>
                <c:pt idx="2935">
                  <c:v>1.30367373702951E-2</c:v>
                </c:pt>
                <c:pt idx="2936">
                  <c:v>-2.2026745590561201E-2</c:v>
                </c:pt>
                <c:pt idx="2937">
                  <c:v>-4.5730218652381402E-2</c:v>
                </c:pt>
                <c:pt idx="2938">
                  <c:v>-2.1493304216803299E-2</c:v>
                </c:pt>
                <c:pt idx="2939">
                  <c:v>1.8116707785595501E-2</c:v>
                </c:pt>
                <c:pt idx="2940">
                  <c:v>-3.4436189930238101E-2</c:v>
                </c:pt>
                <c:pt idx="2941">
                  <c:v>-0.17802728955283301</c:v>
                </c:pt>
                <c:pt idx="2942">
                  <c:v>-5.1220310256067797E-2</c:v>
                </c:pt>
                <c:pt idx="2943">
                  <c:v>1.0267608020908999E-2</c:v>
                </c:pt>
                <c:pt idx="2944">
                  <c:v>-3.22720178141465E-2</c:v>
                </c:pt>
                <c:pt idx="2945">
                  <c:v>-8.4192803627145096E-2</c:v>
                </c:pt>
                <c:pt idx="2946">
                  <c:v>-0.30335478665791399</c:v>
                </c:pt>
                <c:pt idx="2947">
                  <c:v>-8.8974030747982297E-2</c:v>
                </c:pt>
                <c:pt idx="2948">
                  <c:v>-3.8786657955900403E-2</c:v>
                </c:pt>
                <c:pt idx="2949">
                  <c:v>-5.5753009253378699E-2</c:v>
                </c:pt>
                <c:pt idx="2950">
                  <c:v>0.115567646582589</c:v>
                </c:pt>
                <c:pt idx="2951">
                  <c:v>3.2251141450561099E-2</c:v>
                </c:pt>
                <c:pt idx="2952">
                  <c:v>4.7165475409363097E-2</c:v>
                </c:pt>
                <c:pt idx="2953">
                  <c:v>8.7785187766136197E-2</c:v>
                </c:pt>
                <c:pt idx="2954">
                  <c:v>5.0793254748198201E-2</c:v>
                </c:pt>
                <c:pt idx="2955">
                  <c:v>2.6760838522736901E-3</c:v>
                </c:pt>
                <c:pt idx="2956">
                  <c:v>-7.2161774854538202E-2</c:v>
                </c:pt>
                <c:pt idx="2957">
                  <c:v>9.9499105205229199E-2</c:v>
                </c:pt>
                <c:pt idx="2958">
                  <c:v>3.1516536441866799E-4</c:v>
                </c:pt>
                <c:pt idx="2959">
                  <c:v>-8.4055889334030603E-2</c:v>
                </c:pt>
                <c:pt idx="2960">
                  <c:v>5.3455256198189402E-2</c:v>
                </c:pt>
                <c:pt idx="2961">
                  <c:v>-5.10234804712777E-2</c:v>
                </c:pt>
                <c:pt idx="2962">
                  <c:v>-7.6207987744612501E-2</c:v>
                </c:pt>
                <c:pt idx="2963">
                  <c:v>-3.5842707646085402E-2</c:v>
                </c:pt>
                <c:pt idx="2964">
                  <c:v>-0.12321114904231301</c:v>
                </c:pt>
                <c:pt idx="2965">
                  <c:v>0.17382007251908899</c:v>
                </c:pt>
                <c:pt idx="2966">
                  <c:v>-1.8655481884248799E-3</c:v>
                </c:pt>
                <c:pt idx="2967">
                  <c:v>-6.6986434951844295E-2</c:v>
                </c:pt>
                <c:pt idx="2968">
                  <c:v>-0.108768217345035</c:v>
                </c:pt>
                <c:pt idx="2969">
                  <c:v>-6.4884551492909295E-2</c:v>
                </c:pt>
                <c:pt idx="2970">
                  <c:v>2.6486202860431799E-2</c:v>
                </c:pt>
                <c:pt idx="2971">
                  <c:v>-9.3335833218071207E-2</c:v>
                </c:pt>
                <c:pt idx="2972">
                  <c:v>-3.644641291773E-3</c:v>
                </c:pt>
                <c:pt idx="2973">
                  <c:v>5.24887342486835E-2</c:v>
                </c:pt>
                <c:pt idx="2974">
                  <c:v>-6.8726367039780606E-2</c:v>
                </c:pt>
                <c:pt idx="2975">
                  <c:v>-0.15798477624986901</c:v>
                </c:pt>
                <c:pt idx="2976">
                  <c:v>4.5296303707204701E-2</c:v>
                </c:pt>
                <c:pt idx="2977">
                  <c:v>6.3309704729565694E-2</c:v>
                </c:pt>
                <c:pt idx="2978">
                  <c:v>4.7117454514213897E-2</c:v>
                </c:pt>
                <c:pt idx="2979">
                  <c:v>-1.0300813379193301E-2</c:v>
                </c:pt>
                <c:pt idx="2980">
                  <c:v>-1.14627281729458E-2</c:v>
                </c:pt>
                <c:pt idx="2981">
                  <c:v>3.4339047144823297E-2</c:v>
                </c:pt>
                <c:pt idx="2982">
                  <c:v>0.48619907398733497</c:v>
                </c:pt>
                <c:pt idx="2983">
                  <c:v>0.129528897897218</c:v>
                </c:pt>
                <c:pt idx="2984">
                  <c:v>-0.14596453676350199</c:v>
                </c:pt>
                <c:pt idx="2985">
                  <c:v>-5.6612204761622202E-2</c:v>
                </c:pt>
                <c:pt idx="2986">
                  <c:v>-6.4704395572642098E-2</c:v>
                </c:pt>
                <c:pt idx="2987">
                  <c:v>6.0578219050528397E-2</c:v>
                </c:pt>
                <c:pt idx="2988">
                  <c:v>-6.6414418093366998E-2</c:v>
                </c:pt>
                <c:pt idx="2989">
                  <c:v>7.4524097432970393E-2</c:v>
                </c:pt>
                <c:pt idx="2990">
                  <c:v>1.0712327306039901E-2</c:v>
                </c:pt>
                <c:pt idx="2991">
                  <c:v>-0.181405092274217</c:v>
                </c:pt>
                <c:pt idx="2992">
                  <c:v>-3.8001273500829498E-2</c:v>
                </c:pt>
                <c:pt idx="2993">
                  <c:v>-3.4193647375721198E-2</c:v>
                </c:pt>
                <c:pt idx="2994">
                  <c:v>4.9455421887969003E-2</c:v>
                </c:pt>
                <c:pt idx="2995">
                  <c:v>0.13728107032144399</c:v>
                </c:pt>
                <c:pt idx="2996">
                  <c:v>2.4958582383913401E-2</c:v>
                </c:pt>
                <c:pt idx="2997">
                  <c:v>-0.106797696215066</c:v>
                </c:pt>
                <c:pt idx="2998">
                  <c:v>0.207444287859788</c:v>
                </c:pt>
                <c:pt idx="2999">
                  <c:v>-2.93325033908465E-2</c:v>
                </c:pt>
                <c:pt idx="3000">
                  <c:v>7.0525075503812901E-2</c:v>
                </c:pt>
                <c:pt idx="3001">
                  <c:v>-0.12721667503051101</c:v>
                </c:pt>
                <c:pt idx="3002">
                  <c:v>-2.64650925758039E-2</c:v>
                </c:pt>
                <c:pt idx="3003">
                  <c:v>-2.1399106325152E-2</c:v>
                </c:pt>
                <c:pt idx="3004">
                  <c:v>1.8795817211371399E-2</c:v>
                </c:pt>
                <c:pt idx="3005">
                  <c:v>-2.4795432072631102E-2</c:v>
                </c:pt>
                <c:pt idx="3006">
                  <c:v>-4.4059361931848798E-2</c:v>
                </c:pt>
                <c:pt idx="3007">
                  <c:v>-0.21967369271414799</c:v>
                </c:pt>
                <c:pt idx="3008">
                  <c:v>-3.9440645251037403E-2</c:v>
                </c:pt>
                <c:pt idx="3009">
                  <c:v>-4.1774249794173997E-2</c:v>
                </c:pt>
                <c:pt idx="3010">
                  <c:v>-2.0593563733641001E-2</c:v>
                </c:pt>
                <c:pt idx="3011">
                  <c:v>-2.5030807545254798E-2</c:v>
                </c:pt>
                <c:pt idx="3012">
                  <c:v>-9.6077817171979205E-2</c:v>
                </c:pt>
                <c:pt idx="3013">
                  <c:v>0.107040807604264</c:v>
                </c:pt>
                <c:pt idx="3014">
                  <c:v>0.14523015365856601</c:v>
                </c:pt>
                <c:pt idx="3015">
                  <c:v>-0.157489193140847</c:v>
                </c:pt>
                <c:pt idx="3016">
                  <c:v>-9.0688595903368502E-2</c:v>
                </c:pt>
                <c:pt idx="3017">
                  <c:v>-1.633416093867E-2</c:v>
                </c:pt>
                <c:pt idx="3018">
                  <c:v>-0.107753533159721</c:v>
                </c:pt>
                <c:pt idx="3019">
                  <c:v>9.6953740313813902E-2</c:v>
                </c:pt>
                <c:pt idx="3020">
                  <c:v>6.9235999250339297E-2</c:v>
                </c:pt>
                <c:pt idx="3021">
                  <c:v>1.70077345520676E-2</c:v>
                </c:pt>
                <c:pt idx="3022">
                  <c:v>-0.120716654482225</c:v>
                </c:pt>
                <c:pt idx="3023">
                  <c:v>-6.0055554082856198E-2</c:v>
                </c:pt>
                <c:pt idx="3024">
                  <c:v>-6.4442179919232999E-3</c:v>
                </c:pt>
                <c:pt idx="3025">
                  <c:v>-0.107203996362206</c:v>
                </c:pt>
                <c:pt idx="3026">
                  <c:v>0.117877441783226</c:v>
                </c:pt>
                <c:pt idx="3027">
                  <c:v>5.5892202007139999E-2</c:v>
                </c:pt>
                <c:pt idx="3028">
                  <c:v>-3.0993112510320699E-2</c:v>
                </c:pt>
                <c:pt idx="3029">
                  <c:v>-1.2210531881120101E-2</c:v>
                </c:pt>
                <c:pt idx="3030">
                  <c:v>-0.13372177874566499</c:v>
                </c:pt>
                <c:pt idx="3031">
                  <c:v>-3.5172464238254299E-2</c:v>
                </c:pt>
                <c:pt idx="3032">
                  <c:v>-0.10967382868310201</c:v>
                </c:pt>
                <c:pt idx="3033">
                  <c:v>1.41484444548405E-2</c:v>
                </c:pt>
                <c:pt idx="3034">
                  <c:v>3.6363740067437297E-2</c:v>
                </c:pt>
                <c:pt idx="3035">
                  <c:v>3.2961528211702201E-2</c:v>
                </c:pt>
                <c:pt idx="3036">
                  <c:v>0.15068602945245901</c:v>
                </c:pt>
                <c:pt idx="3037">
                  <c:v>-2.9578731399083399E-2</c:v>
                </c:pt>
                <c:pt idx="3038">
                  <c:v>-3.8701192562043303E-2</c:v>
                </c:pt>
                <c:pt idx="3039">
                  <c:v>-0.219302269773133</c:v>
                </c:pt>
                <c:pt idx="3040">
                  <c:v>2.3739233434731902E-2</c:v>
                </c:pt>
                <c:pt idx="3041">
                  <c:v>9.7281124351444398E-2</c:v>
                </c:pt>
                <c:pt idx="3042">
                  <c:v>7.3636961668317E-2</c:v>
                </c:pt>
                <c:pt idx="3043">
                  <c:v>-0.118676568478737</c:v>
                </c:pt>
                <c:pt idx="3044">
                  <c:v>-0.113827732694749</c:v>
                </c:pt>
                <c:pt idx="3045">
                  <c:v>9.7232488877860793E-3</c:v>
                </c:pt>
                <c:pt idx="3046">
                  <c:v>-0.122067854863966</c:v>
                </c:pt>
                <c:pt idx="3047">
                  <c:v>-0.13483613140286799</c:v>
                </c:pt>
                <c:pt idx="3048">
                  <c:v>-7.0097713945456198E-3</c:v>
                </c:pt>
                <c:pt idx="3049">
                  <c:v>5.8343573133667399E-2</c:v>
                </c:pt>
                <c:pt idx="3050">
                  <c:v>-2.6711912202586098E-3</c:v>
                </c:pt>
                <c:pt idx="3051">
                  <c:v>3.3699884959161402E-2</c:v>
                </c:pt>
                <c:pt idx="3052">
                  <c:v>-1.3598145948174401E-2</c:v>
                </c:pt>
                <c:pt idx="3053">
                  <c:v>1.11502528318574E-2</c:v>
                </c:pt>
                <c:pt idx="3054">
                  <c:v>-3.2587382667477599E-2</c:v>
                </c:pt>
                <c:pt idx="3055">
                  <c:v>-9.6372965160326493E-2</c:v>
                </c:pt>
                <c:pt idx="3056">
                  <c:v>0.12585872265992101</c:v>
                </c:pt>
                <c:pt idx="3057">
                  <c:v>-9.5041759767537898E-2</c:v>
                </c:pt>
                <c:pt idx="3058">
                  <c:v>2.28602438694301E-2</c:v>
                </c:pt>
                <c:pt idx="3059">
                  <c:v>-7.16452113526094E-2</c:v>
                </c:pt>
                <c:pt idx="3060">
                  <c:v>-0.17083432609141899</c:v>
                </c:pt>
                <c:pt idx="3061">
                  <c:v>1.4176276663553399E-3</c:v>
                </c:pt>
                <c:pt idx="3062">
                  <c:v>9.4381715622720505E-2</c:v>
                </c:pt>
                <c:pt idx="3063">
                  <c:v>-4.6285298089205E-2</c:v>
                </c:pt>
                <c:pt idx="3064">
                  <c:v>-6.8393890683009495E-2</c:v>
                </c:pt>
                <c:pt idx="3065">
                  <c:v>-0.100572036247756</c:v>
                </c:pt>
                <c:pt idx="3066">
                  <c:v>6.8686668690934205E-2</c:v>
                </c:pt>
                <c:pt idx="3067">
                  <c:v>7.3918609646727695E-2</c:v>
                </c:pt>
                <c:pt idx="3068">
                  <c:v>9.7513310322328905E-2</c:v>
                </c:pt>
                <c:pt idx="3069">
                  <c:v>8.1522923058982705E-2</c:v>
                </c:pt>
                <c:pt idx="3070">
                  <c:v>-3.2021442350389499E-2</c:v>
                </c:pt>
                <c:pt idx="3071">
                  <c:v>-4.8731952674392801E-2</c:v>
                </c:pt>
                <c:pt idx="3072">
                  <c:v>-0.11779111663502</c:v>
                </c:pt>
                <c:pt idx="3073">
                  <c:v>-1.9229419905085102E-2</c:v>
                </c:pt>
                <c:pt idx="3074">
                  <c:v>-2.59835914999282E-2</c:v>
                </c:pt>
                <c:pt idx="3075">
                  <c:v>-1.6890564109671002E-2</c:v>
                </c:pt>
                <c:pt idx="3076">
                  <c:v>2.5226779005218501E-2</c:v>
                </c:pt>
                <c:pt idx="3077">
                  <c:v>6.2580421506199399E-2</c:v>
                </c:pt>
                <c:pt idx="3078">
                  <c:v>-4.9284692103323202E-2</c:v>
                </c:pt>
                <c:pt idx="3079">
                  <c:v>-5.4093491135519797E-2</c:v>
                </c:pt>
                <c:pt idx="3080">
                  <c:v>7.0799924588029306E-2</c:v>
                </c:pt>
                <c:pt idx="3081">
                  <c:v>-0.132335133151159</c:v>
                </c:pt>
                <c:pt idx="3082">
                  <c:v>0.10338729213596599</c:v>
                </c:pt>
                <c:pt idx="3083">
                  <c:v>-7.5628773926495405E-2</c:v>
                </c:pt>
                <c:pt idx="3084">
                  <c:v>-7.4320764234772504E-2</c:v>
                </c:pt>
                <c:pt idx="3085">
                  <c:v>3.6759437993669798E-2</c:v>
                </c:pt>
                <c:pt idx="3086">
                  <c:v>-9.9089347130929498E-2</c:v>
                </c:pt>
                <c:pt idx="3087">
                  <c:v>-0.15709114557053899</c:v>
                </c:pt>
                <c:pt idx="3088">
                  <c:v>-2.86909825633881E-2</c:v>
                </c:pt>
                <c:pt idx="3089">
                  <c:v>6.9487665481907407E-2</c:v>
                </c:pt>
                <c:pt idx="3090">
                  <c:v>-1.9912641688336001E-2</c:v>
                </c:pt>
                <c:pt idx="3091">
                  <c:v>-0.12832685342442901</c:v>
                </c:pt>
                <c:pt idx="3092">
                  <c:v>4.7980791602828497E-2</c:v>
                </c:pt>
                <c:pt idx="3093">
                  <c:v>-5.7347965876564502E-2</c:v>
                </c:pt>
                <c:pt idx="3094">
                  <c:v>2.3740909541984E-2</c:v>
                </c:pt>
                <c:pt idx="3095">
                  <c:v>2.4775822949666602E-2</c:v>
                </c:pt>
                <c:pt idx="3096">
                  <c:v>0.109951429264644</c:v>
                </c:pt>
                <c:pt idx="3097">
                  <c:v>2.21975639535756E-2</c:v>
                </c:pt>
                <c:pt idx="3098">
                  <c:v>3.9266036660056798E-2</c:v>
                </c:pt>
                <c:pt idx="3099">
                  <c:v>0.13526918267548299</c:v>
                </c:pt>
                <c:pt idx="3100">
                  <c:v>-1.98465593867461E-2</c:v>
                </c:pt>
                <c:pt idx="3101">
                  <c:v>-0.109818093512581</c:v>
                </c:pt>
                <c:pt idx="3102">
                  <c:v>-2.2673012871023499E-2</c:v>
                </c:pt>
                <c:pt idx="3103">
                  <c:v>-5.9490505537614702E-2</c:v>
                </c:pt>
                <c:pt idx="3104">
                  <c:v>-0.10960078340259501</c:v>
                </c:pt>
                <c:pt idx="3105">
                  <c:v>0.137710942592004</c:v>
                </c:pt>
                <c:pt idx="3106">
                  <c:v>2.37485097410737E-2</c:v>
                </c:pt>
                <c:pt idx="3107">
                  <c:v>3.6176893470862799E-4</c:v>
                </c:pt>
                <c:pt idx="3108">
                  <c:v>1.93196800082873E-2</c:v>
                </c:pt>
                <c:pt idx="3109">
                  <c:v>-3.8086389146570802E-2</c:v>
                </c:pt>
                <c:pt idx="3110">
                  <c:v>4.72846835596092E-2</c:v>
                </c:pt>
                <c:pt idx="3111">
                  <c:v>-0.123980950866047</c:v>
                </c:pt>
                <c:pt idx="3112">
                  <c:v>-8.3148177875342497E-2</c:v>
                </c:pt>
                <c:pt idx="3113">
                  <c:v>0.10103391434487601</c:v>
                </c:pt>
                <c:pt idx="3114">
                  <c:v>4.2838184627997898E-2</c:v>
                </c:pt>
                <c:pt idx="3115">
                  <c:v>8.4236840937964394E-2</c:v>
                </c:pt>
                <c:pt idx="3116">
                  <c:v>-0.13475708987762799</c:v>
                </c:pt>
                <c:pt idx="3117">
                  <c:v>2.61065077289011E-2</c:v>
                </c:pt>
                <c:pt idx="3118">
                  <c:v>-0.119366509708057</c:v>
                </c:pt>
                <c:pt idx="3119">
                  <c:v>7.3675933549229605E-2</c:v>
                </c:pt>
                <c:pt idx="3120">
                  <c:v>4.6098736699731198E-2</c:v>
                </c:pt>
                <c:pt idx="3121">
                  <c:v>-4.93093356393954E-2</c:v>
                </c:pt>
                <c:pt idx="3122">
                  <c:v>-2.61612216055278E-2</c:v>
                </c:pt>
                <c:pt idx="3123">
                  <c:v>-7.5545258352907901E-2</c:v>
                </c:pt>
                <c:pt idx="3124">
                  <c:v>-4.7039575023117799E-2</c:v>
                </c:pt>
                <c:pt idx="3125">
                  <c:v>-6.5108061434049304E-4</c:v>
                </c:pt>
                <c:pt idx="3126">
                  <c:v>8.0312042934238494E-5</c:v>
                </c:pt>
                <c:pt idx="3127">
                  <c:v>5.4977970443970597E-2</c:v>
                </c:pt>
                <c:pt idx="3128">
                  <c:v>-3.08533745386654E-2</c:v>
                </c:pt>
                <c:pt idx="3129">
                  <c:v>-2.9478023626275301E-2</c:v>
                </c:pt>
                <c:pt idx="3130">
                  <c:v>0.11528970518632201</c:v>
                </c:pt>
                <c:pt idx="3131">
                  <c:v>3.6022666704395703E-2</c:v>
                </c:pt>
                <c:pt idx="3132">
                  <c:v>-9.9779807116300703E-2</c:v>
                </c:pt>
                <c:pt idx="3133">
                  <c:v>5.1044523974690399E-2</c:v>
                </c:pt>
                <c:pt idx="3134">
                  <c:v>-0.10714799927770501</c:v>
                </c:pt>
                <c:pt idx="3135">
                  <c:v>3.8436243788456899E-2</c:v>
                </c:pt>
                <c:pt idx="3136">
                  <c:v>-0.13873671188963899</c:v>
                </c:pt>
                <c:pt idx="3137">
                  <c:v>-4.0036595406504297E-2</c:v>
                </c:pt>
                <c:pt idx="3138">
                  <c:v>2.8440259091683E-2</c:v>
                </c:pt>
                <c:pt idx="3139">
                  <c:v>-8.5745206571079501E-3</c:v>
                </c:pt>
                <c:pt idx="3140">
                  <c:v>-3.1356964458805897E-2</c:v>
                </c:pt>
                <c:pt idx="3141">
                  <c:v>-7.1816122084260997E-2</c:v>
                </c:pt>
                <c:pt idx="3142">
                  <c:v>4.6980515202858598E-2</c:v>
                </c:pt>
                <c:pt idx="3143">
                  <c:v>-0.12230591051662899</c:v>
                </c:pt>
                <c:pt idx="3144">
                  <c:v>7.5801486738329898E-2</c:v>
                </c:pt>
                <c:pt idx="3145">
                  <c:v>-1.6891281370087399E-2</c:v>
                </c:pt>
                <c:pt idx="3146">
                  <c:v>9.5122515585971207E-2</c:v>
                </c:pt>
                <c:pt idx="3147">
                  <c:v>5.1831375367832798E-2</c:v>
                </c:pt>
                <c:pt idx="3148">
                  <c:v>8.3142696840868197E-2</c:v>
                </c:pt>
                <c:pt idx="3149">
                  <c:v>0.17851560812570999</c:v>
                </c:pt>
                <c:pt idx="3150">
                  <c:v>7.2780451799084198E-2</c:v>
                </c:pt>
                <c:pt idx="3151">
                  <c:v>2.7220334559644701E-2</c:v>
                </c:pt>
                <c:pt idx="3152">
                  <c:v>0.10379367497364</c:v>
                </c:pt>
                <c:pt idx="3153">
                  <c:v>-3.0375851812038902E-3</c:v>
                </c:pt>
                <c:pt idx="3154">
                  <c:v>-9.0063755002987005E-3</c:v>
                </c:pt>
                <c:pt idx="3155">
                  <c:v>0.10756544549250301</c:v>
                </c:pt>
                <c:pt idx="3156">
                  <c:v>4.7050857939858297E-2</c:v>
                </c:pt>
                <c:pt idx="3157">
                  <c:v>2.1566216679349999E-2</c:v>
                </c:pt>
                <c:pt idx="3158">
                  <c:v>-0.14141060704744701</c:v>
                </c:pt>
                <c:pt idx="3159">
                  <c:v>-0.12749743564316601</c:v>
                </c:pt>
                <c:pt idx="3160">
                  <c:v>9.1770872950472301E-2</c:v>
                </c:pt>
                <c:pt idx="3161">
                  <c:v>-0.15779674782063999</c:v>
                </c:pt>
                <c:pt idx="3162">
                  <c:v>-2.0407636638919899E-2</c:v>
                </c:pt>
                <c:pt idx="3163">
                  <c:v>-0.12248796580610601</c:v>
                </c:pt>
                <c:pt idx="3164">
                  <c:v>-2.8822498397536499E-2</c:v>
                </c:pt>
                <c:pt idx="3165">
                  <c:v>-3.5929594035746201E-3</c:v>
                </c:pt>
                <c:pt idx="3166">
                  <c:v>-0.18940371278075899</c:v>
                </c:pt>
                <c:pt idx="3167">
                  <c:v>0.149020737370228</c:v>
                </c:pt>
                <c:pt idx="3168">
                  <c:v>-0.11739329187322101</c:v>
                </c:pt>
                <c:pt idx="3169">
                  <c:v>-4.8219787079481997E-2</c:v>
                </c:pt>
                <c:pt idx="3170">
                  <c:v>9.1162775149884495E-2</c:v>
                </c:pt>
                <c:pt idx="3171">
                  <c:v>-0.10779633394310401</c:v>
                </c:pt>
                <c:pt idx="3172">
                  <c:v>0.122980579556224</c:v>
                </c:pt>
                <c:pt idx="3173">
                  <c:v>8.4647607244363599E-3</c:v>
                </c:pt>
                <c:pt idx="3174">
                  <c:v>-0.23487579210494999</c:v>
                </c:pt>
                <c:pt idx="3175">
                  <c:v>-9.3538845963867495E-2</c:v>
                </c:pt>
                <c:pt idx="3176">
                  <c:v>6.9944510642201002E-2</c:v>
                </c:pt>
                <c:pt idx="3177">
                  <c:v>4.08984340747214E-2</c:v>
                </c:pt>
                <c:pt idx="3178">
                  <c:v>-0.15911404530380599</c:v>
                </c:pt>
                <c:pt idx="3179">
                  <c:v>-8.0121043212848502E-3</c:v>
                </c:pt>
                <c:pt idx="3180">
                  <c:v>-0.12010704130333801</c:v>
                </c:pt>
                <c:pt idx="3181">
                  <c:v>-0.12891977116332801</c:v>
                </c:pt>
                <c:pt idx="3182">
                  <c:v>4.6138543798998698E-2</c:v>
                </c:pt>
                <c:pt idx="3183">
                  <c:v>-7.4221052869698503E-2</c:v>
                </c:pt>
                <c:pt idx="3184">
                  <c:v>-1.82317807973158E-2</c:v>
                </c:pt>
                <c:pt idx="3185">
                  <c:v>0.156570840928244</c:v>
                </c:pt>
                <c:pt idx="3186">
                  <c:v>-0.111003675280279</c:v>
                </c:pt>
                <c:pt idx="3187">
                  <c:v>0.362575104676847</c:v>
                </c:pt>
                <c:pt idx="3188">
                  <c:v>-2.2096373447970702E-3</c:v>
                </c:pt>
                <c:pt idx="3189">
                  <c:v>-9.9937941179639694E-2</c:v>
                </c:pt>
                <c:pt idx="3190">
                  <c:v>-9.9125510578838699E-2</c:v>
                </c:pt>
                <c:pt idx="3191">
                  <c:v>6.5297032730927504E-2</c:v>
                </c:pt>
                <c:pt idx="3192">
                  <c:v>-3.2346916971849098E-2</c:v>
                </c:pt>
                <c:pt idx="3193">
                  <c:v>-3.3807809342658098E-2</c:v>
                </c:pt>
                <c:pt idx="3194">
                  <c:v>1.38632991454601E-2</c:v>
                </c:pt>
                <c:pt idx="3195">
                  <c:v>0.108927437094497</c:v>
                </c:pt>
                <c:pt idx="3196">
                  <c:v>3.0622272030734098E-2</c:v>
                </c:pt>
                <c:pt idx="3197">
                  <c:v>-0.148313095267428</c:v>
                </c:pt>
                <c:pt idx="3198">
                  <c:v>4.0271356553729402E-3</c:v>
                </c:pt>
                <c:pt idx="3199">
                  <c:v>-2.5997478232398001E-2</c:v>
                </c:pt>
                <c:pt idx="3200">
                  <c:v>8.0881498263304194E-2</c:v>
                </c:pt>
                <c:pt idx="3201">
                  <c:v>-0.114540963720819</c:v>
                </c:pt>
                <c:pt idx="3202">
                  <c:v>-5.1144463356802602E-2</c:v>
                </c:pt>
                <c:pt idx="3203">
                  <c:v>0.21839976617260701</c:v>
                </c:pt>
                <c:pt idx="3204">
                  <c:v>-2.1477649544360499E-2</c:v>
                </c:pt>
                <c:pt idx="3205">
                  <c:v>0.13660633778966499</c:v>
                </c:pt>
                <c:pt idx="3206">
                  <c:v>-7.4900837587318095E-2</c:v>
                </c:pt>
                <c:pt idx="3207">
                  <c:v>-0.180092065247137</c:v>
                </c:pt>
                <c:pt idx="3208">
                  <c:v>-4.9380987545925202E-2</c:v>
                </c:pt>
                <c:pt idx="3209">
                  <c:v>0.20215155514647301</c:v>
                </c:pt>
                <c:pt idx="3210">
                  <c:v>0.27558299715287699</c:v>
                </c:pt>
                <c:pt idx="3211">
                  <c:v>-4.6987508634906298E-2</c:v>
                </c:pt>
                <c:pt idx="3212">
                  <c:v>-3.6890340571637197E-2</c:v>
                </c:pt>
                <c:pt idx="3213">
                  <c:v>-0.120040510060776</c:v>
                </c:pt>
                <c:pt idx="3214">
                  <c:v>7.2838598696454995E-2</c:v>
                </c:pt>
                <c:pt idx="3215">
                  <c:v>6.5894865173543602E-3</c:v>
                </c:pt>
                <c:pt idx="3216">
                  <c:v>2.1518294902469901E-2</c:v>
                </c:pt>
                <c:pt idx="3217">
                  <c:v>-6.5620659354117997E-2</c:v>
                </c:pt>
                <c:pt idx="3218">
                  <c:v>0.120190920327339</c:v>
                </c:pt>
                <c:pt idx="3219">
                  <c:v>-0.10636666042801</c:v>
                </c:pt>
                <c:pt idx="3220">
                  <c:v>-0.18264831957187999</c:v>
                </c:pt>
                <c:pt idx="3221">
                  <c:v>-7.7422789005497705E-2</c:v>
                </c:pt>
                <c:pt idx="3222">
                  <c:v>6.4224073246029106E-2</c:v>
                </c:pt>
                <c:pt idx="3223">
                  <c:v>5.4560288437527603E-2</c:v>
                </c:pt>
                <c:pt idx="3224">
                  <c:v>-0.15683654477717701</c:v>
                </c:pt>
                <c:pt idx="3225">
                  <c:v>4.70799163323408E-2</c:v>
                </c:pt>
                <c:pt idx="3226">
                  <c:v>-6.9888530394256201E-2</c:v>
                </c:pt>
                <c:pt idx="3227">
                  <c:v>1.7339543046775301E-2</c:v>
                </c:pt>
                <c:pt idx="3228">
                  <c:v>0.166185815146418</c:v>
                </c:pt>
                <c:pt idx="3229">
                  <c:v>0.124205618538874</c:v>
                </c:pt>
                <c:pt idx="3230">
                  <c:v>3.1075629584346801E-2</c:v>
                </c:pt>
                <c:pt idx="3231">
                  <c:v>-9.9357915619846998E-2</c:v>
                </c:pt>
                <c:pt idx="3232">
                  <c:v>8.7361242063964006E-2</c:v>
                </c:pt>
                <c:pt idx="3233">
                  <c:v>4.8395637651880798E-2</c:v>
                </c:pt>
                <c:pt idx="3234">
                  <c:v>-6.8601378017039104E-3</c:v>
                </c:pt>
                <c:pt idx="3235">
                  <c:v>-6.9249374403102401E-2</c:v>
                </c:pt>
                <c:pt idx="3236">
                  <c:v>2.4603328465975199E-3</c:v>
                </c:pt>
                <c:pt idx="3237">
                  <c:v>-5.6757654232806799E-2</c:v>
                </c:pt>
                <c:pt idx="3238">
                  <c:v>-0.162686105692602</c:v>
                </c:pt>
                <c:pt idx="3239">
                  <c:v>-4.6523524326196303E-2</c:v>
                </c:pt>
                <c:pt idx="3240">
                  <c:v>-3.3031090834974498E-2</c:v>
                </c:pt>
                <c:pt idx="3241">
                  <c:v>4.9030696570868696E-3</c:v>
                </c:pt>
                <c:pt idx="3242">
                  <c:v>-7.7908006392573406E-2</c:v>
                </c:pt>
                <c:pt idx="3243">
                  <c:v>-0.156963909508745</c:v>
                </c:pt>
                <c:pt idx="3244">
                  <c:v>-6.6816077406670598E-3</c:v>
                </c:pt>
                <c:pt idx="3245">
                  <c:v>-4.92049186280017E-2</c:v>
                </c:pt>
                <c:pt idx="3246">
                  <c:v>7.2470756932636604E-2</c:v>
                </c:pt>
                <c:pt idx="3247">
                  <c:v>-2.6596719613942301E-2</c:v>
                </c:pt>
                <c:pt idx="3248">
                  <c:v>3.0075998898449401E-2</c:v>
                </c:pt>
                <c:pt idx="3249">
                  <c:v>-5.7986297574308801E-2</c:v>
                </c:pt>
                <c:pt idx="3250">
                  <c:v>9.1591326028498593E-2</c:v>
                </c:pt>
                <c:pt idx="3251">
                  <c:v>-6.5825108159350207E-2</c:v>
                </c:pt>
                <c:pt idx="3252">
                  <c:v>1.66674348124012E-2</c:v>
                </c:pt>
                <c:pt idx="3253">
                  <c:v>4.0783714367573297E-2</c:v>
                </c:pt>
                <c:pt idx="3254">
                  <c:v>8.6542386590342496E-2</c:v>
                </c:pt>
                <c:pt idx="3255">
                  <c:v>-2.7957956475681601E-2</c:v>
                </c:pt>
                <c:pt idx="3256">
                  <c:v>4.3316930837880498E-2</c:v>
                </c:pt>
                <c:pt idx="3257">
                  <c:v>4.8685138822518702E-2</c:v>
                </c:pt>
                <c:pt idx="3258">
                  <c:v>7.5798323630937902E-4</c:v>
                </c:pt>
                <c:pt idx="3259">
                  <c:v>0.164654814825271</c:v>
                </c:pt>
                <c:pt idx="3260">
                  <c:v>-0.147865915418775</c:v>
                </c:pt>
                <c:pt idx="3261">
                  <c:v>3.12050912372221E-2</c:v>
                </c:pt>
                <c:pt idx="3262">
                  <c:v>7.4033735021128396E-3</c:v>
                </c:pt>
                <c:pt idx="3263">
                  <c:v>-0.117806152851982</c:v>
                </c:pt>
                <c:pt idx="3264">
                  <c:v>-9.7168440627386096E-2</c:v>
                </c:pt>
                <c:pt idx="3265">
                  <c:v>-0.13713486894780799</c:v>
                </c:pt>
                <c:pt idx="3266">
                  <c:v>-4.0623901892411496E-3</c:v>
                </c:pt>
                <c:pt idx="3267">
                  <c:v>-3.1899367858615697E-2</c:v>
                </c:pt>
                <c:pt idx="3268">
                  <c:v>-5.6248923371677903E-2</c:v>
                </c:pt>
                <c:pt idx="3269">
                  <c:v>-1.3914944053548E-2</c:v>
                </c:pt>
                <c:pt idx="3270">
                  <c:v>-0.171500952264908</c:v>
                </c:pt>
                <c:pt idx="3271">
                  <c:v>-5.6520937851860097E-2</c:v>
                </c:pt>
                <c:pt idx="3272">
                  <c:v>9.2691718601522602E-2</c:v>
                </c:pt>
                <c:pt idx="3273">
                  <c:v>-8.70875126271482E-2</c:v>
                </c:pt>
                <c:pt idx="3274">
                  <c:v>-0.125520049096185</c:v>
                </c:pt>
                <c:pt idx="3275">
                  <c:v>1.9515740658869501E-2</c:v>
                </c:pt>
                <c:pt idx="3276">
                  <c:v>6.6243962978942E-2</c:v>
                </c:pt>
                <c:pt idx="3277">
                  <c:v>0.168529036201129</c:v>
                </c:pt>
                <c:pt idx="3278">
                  <c:v>7.6659023342541502E-2</c:v>
                </c:pt>
                <c:pt idx="3279">
                  <c:v>-1.55349894588994E-2</c:v>
                </c:pt>
                <c:pt idx="3280">
                  <c:v>-7.2333924859744797E-2</c:v>
                </c:pt>
                <c:pt idx="3281">
                  <c:v>-0.69880647694217801</c:v>
                </c:pt>
                <c:pt idx="3282">
                  <c:v>-7.6627479045287203E-2</c:v>
                </c:pt>
                <c:pt idx="3283">
                  <c:v>-8.7166950311528005E-2</c:v>
                </c:pt>
                <c:pt idx="3284">
                  <c:v>2.3021421307520398E-2</c:v>
                </c:pt>
                <c:pt idx="3285">
                  <c:v>-5.9317059008447102E-2</c:v>
                </c:pt>
                <c:pt idx="3286">
                  <c:v>9.5710934550824703E-2</c:v>
                </c:pt>
                <c:pt idx="3287">
                  <c:v>-0.19912170363276399</c:v>
                </c:pt>
                <c:pt idx="3288">
                  <c:v>0.125412534664608</c:v>
                </c:pt>
                <c:pt idx="3289">
                  <c:v>-9.9457584386915904E-2</c:v>
                </c:pt>
                <c:pt idx="3290">
                  <c:v>-0.35670449975003699</c:v>
                </c:pt>
                <c:pt idx="3291">
                  <c:v>-4.06666333787973E-2</c:v>
                </c:pt>
                <c:pt idx="3292">
                  <c:v>-7.3535438398893802E-2</c:v>
                </c:pt>
                <c:pt idx="3293">
                  <c:v>-0.11891426954081</c:v>
                </c:pt>
                <c:pt idx="3294">
                  <c:v>-0.113723766871504</c:v>
                </c:pt>
                <c:pt idx="3295">
                  <c:v>-0.22446048386004699</c:v>
                </c:pt>
                <c:pt idx="3296">
                  <c:v>8.2057158685395301E-2</c:v>
                </c:pt>
                <c:pt idx="3297">
                  <c:v>1.8426070836739E-2</c:v>
                </c:pt>
                <c:pt idx="3298">
                  <c:v>-3.2329678622052598E-2</c:v>
                </c:pt>
                <c:pt idx="3299">
                  <c:v>0.103015159548293</c:v>
                </c:pt>
                <c:pt idx="3300">
                  <c:v>4.7270618262539997E-2</c:v>
                </c:pt>
                <c:pt idx="3301">
                  <c:v>-7.1649249117732502E-2</c:v>
                </c:pt>
                <c:pt idx="3302">
                  <c:v>7.6950701114999007E-2</c:v>
                </c:pt>
                <c:pt idx="3303">
                  <c:v>0.23522195833307999</c:v>
                </c:pt>
                <c:pt idx="3304">
                  <c:v>0.13742267547163001</c:v>
                </c:pt>
                <c:pt idx="3305">
                  <c:v>-0.15475814226302101</c:v>
                </c:pt>
                <c:pt idx="3306">
                  <c:v>-0.13281021113460101</c:v>
                </c:pt>
                <c:pt idx="3307">
                  <c:v>-1.48247206177752E-2</c:v>
                </c:pt>
                <c:pt idx="3308">
                  <c:v>-8.4634224460597096E-2</c:v>
                </c:pt>
                <c:pt idx="3309">
                  <c:v>-5.9080942516991398E-2</c:v>
                </c:pt>
                <c:pt idx="3310">
                  <c:v>6.0268467823510398E-2</c:v>
                </c:pt>
                <c:pt idx="3311">
                  <c:v>-4.8502086935784797E-2</c:v>
                </c:pt>
                <c:pt idx="3312">
                  <c:v>4.5628276499322801E-2</c:v>
                </c:pt>
                <c:pt idx="3313">
                  <c:v>-7.3957116593874203E-2</c:v>
                </c:pt>
                <c:pt idx="3314">
                  <c:v>-1.4022890113285899E-2</c:v>
                </c:pt>
                <c:pt idx="3315">
                  <c:v>0.118618923959023</c:v>
                </c:pt>
                <c:pt idx="3316">
                  <c:v>6.5799261110269597E-2</c:v>
                </c:pt>
                <c:pt idx="3317">
                  <c:v>9.9909437913857396E-2</c:v>
                </c:pt>
                <c:pt idx="3318">
                  <c:v>0.218066720811569</c:v>
                </c:pt>
                <c:pt idx="3319">
                  <c:v>3.30010270695364E-2</c:v>
                </c:pt>
                <c:pt idx="3320">
                  <c:v>-4.9785581778930797E-2</c:v>
                </c:pt>
                <c:pt idx="3321">
                  <c:v>9.66454915901966E-2</c:v>
                </c:pt>
                <c:pt idx="3322">
                  <c:v>0.13368617833638899</c:v>
                </c:pt>
                <c:pt idx="3323">
                  <c:v>9.7922183651258293E-2</c:v>
                </c:pt>
                <c:pt idx="3324">
                  <c:v>2.3254642424275201E-2</c:v>
                </c:pt>
                <c:pt idx="3325">
                  <c:v>-1.3554681717492301E-2</c:v>
                </c:pt>
                <c:pt idx="3326">
                  <c:v>-0.38402246889423602</c:v>
                </c:pt>
                <c:pt idx="3327">
                  <c:v>0.23103226517889699</c:v>
                </c:pt>
                <c:pt idx="3328">
                  <c:v>-0.13141439136536801</c:v>
                </c:pt>
                <c:pt idx="3329">
                  <c:v>4.2379096855742503E-2</c:v>
                </c:pt>
                <c:pt idx="3330">
                  <c:v>-2.0578853579671399E-2</c:v>
                </c:pt>
                <c:pt idx="3331">
                  <c:v>0.178291229870882</c:v>
                </c:pt>
                <c:pt idx="3332">
                  <c:v>4.6253206502977498E-2</c:v>
                </c:pt>
                <c:pt idx="3333">
                  <c:v>-5.3435283215431E-2</c:v>
                </c:pt>
                <c:pt idx="3334">
                  <c:v>-4.9992145301791503E-2</c:v>
                </c:pt>
                <c:pt idx="3335">
                  <c:v>7.0086842613474004E-2</c:v>
                </c:pt>
                <c:pt idx="3336">
                  <c:v>-0.12324059936126699</c:v>
                </c:pt>
                <c:pt idx="3337">
                  <c:v>-8.9799016071726398E-2</c:v>
                </c:pt>
                <c:pt idx="3338">
                  <c:v>-2.9071605845955702E-2</c:v>
                </c:pt>
                <c:pt idx="3339">
                  <c:v>5.21186528657092E-2</c:v>
                </c:pt>
                <c:pt idx="3340">
                  <c:v>-7.0073425597556999E-2</c:v>
                </c:pt>
                <c:pt idx="3341">
                  <c:v>6.8308840256892503E-2</c:v>
                </c:pt>
                <c:pt idx="3342">
                  <c:v>6.5237792512513201E-2</c:v>
                </c:pt>
                <c:pt idx="3343">
                  <c:v>5.0351839771009203E-2</c:v>
                </c:pt>
                <c:pt idx="3344">
                  <c:v>9.0836689564927298E-2</c:v>
                </c:pt>
                <c:pt idx="3345">
                  <c:v>1.7399500335788999E-2</c:v>
                </c:pt>
                <c:pt idx="3346">
                  <c:v>-0.16781737648568801</c:v>
                </c:pt>
                <c:pt idx="3347">
                  <c:v>3.8264620039936602E-2</c:v>
                </c:pt>
                <c:pt idx="3348">
                  <c:v>4.78535927126389E-2</c:v>
                </c:pt>
                <c:pt idx="3349">
                  <c:v>-2.0144586275363498E-2</c:v>
                </c:pt>
                <c:pt idx="3350">
                  <c:v>2.81059288023577E-2</c:v>
                </c:pt>
                <c:pt idx="3351">
                  <c:v>0.29443498657818901</c:v>
                </c:pt>
                <c:pt idx="3352">
                  <c:v>-0.101466517018045</c:v>
                </c:pt>
                <c:pt idx="3353">
                  <c:v>-0.118287107075186</c:v>
                </c:pt>
                <c:pt idx="3354">
                  <c:v>-8.8297116260385194E-2</c:v>
                </c:pt>
                <c:pt idx="3355">
                  <c:v>5.06085812771895E-2</c:v>
                </c:pt>
                <c:pt idx="3356">
                  <c:v>-4.9429916142325503E-2</c:v>
                </c:pt>
                <c:pt idx="3357">
                  <c:v>-4.7081178428707703E-2</c:v>
                </c:pt>
                <c:pt idx="3358">
                  <c:v>0.104681112739199</c:v>
                </c:pt>
                <c:pt idx="3359">
                  <c:v>7.4061457818499904E-2</c:v>
                </c:pt>
                <c:pt idx="3360">
                  <c:v>-7.2666115912269902E-3</c:v>
                </c:pt>
                <c:pt idx="3361">
                  <c:v>7.5425864287669106E-2</c:v>
                </c:pt>
                <c:pt idx="3362">
                  <c:v>5.2964919112908702E-2</c:v>
                </c:pt>
                <c:pt idx="3363">
                  <c:v>-1.1448335611731E-2</c:v>
                </c:pt>
                <c:pt idx="3364">
                  <c:v>0.11483078925340599</c:v>
                </c:pt>
                <c:pt idx="3365">
                  <c:v>6.8603106182589399E-2</c:v>
                </c:pt>
                <c:pt idx="3366">
                  <c:v>0.27141980683599898</c:v>
                </c:pt>
                <c:pt idx="3367">
                  <c:v>-1.7822665291803701E-2</c:v>
                </c:pt>
                <c:pt idx="3368">
                  <c:v>1.10591783296119E-2</c:v>
                </c:pt>
                <c:pt idx="3369">
                  <c:v>-8.8386128720906704E-2</c:v>
                </c:pt>
                <c:pt idx="3370">
                  <c:v>8.8102003889153097E-2</c:v>
                </c:pt>
                <c:pt idx="3371">
                  <c:v>-2.49373416591618E-2</c:v>
                </c:pt>
                <c:pt idx="3372">
                  <c:v>-8.7311991161136901E-2</c:v>
                </c:pt>
                <c:pt idx="3373">
                  <c:v>6.2611226964115502E-2</c:v>
                </c:pt>
                <c:pt idx="3374">
                  <c:v>6.3904820022241196E-2</c:v>
                </c:pt>
                <c:pt idx="3375">
                  <c:v>0.195852302613127</c:v>
                </c:pt>
                <c:pt idx="3376">
                  <c:v>-4.2862822512126399E-2</c:v>
                </c:pt>
                <c:pt idx="3377">
                  <c:v>-6.4153270604910204E-2</c:v>
                </c:pt>
                <c:pt idx="3378">
                  <c:v>-2.2535981519944799E-2</c:v>
                </c:pt>
                <c:pt idx="3379">
                  <c:v>-7.4862123136858499E-2</c:v>
                </c:pt>
                <c:pt idx="3380">
                  <c:v>-0.10623579408225001</c:v>
                </c:pt>
                <c:pt idx="3381">
                  <c:v>7.3365794144229404E-2</c:v>
                </c:pt>
                <c:pt idx="3382">
                  <c:v>0.23449093760034301</c:v>
                </c:pt>
                <c:pt idx="3383">
                  <c:v>-7.9512455127401793E-3</c:v>
                </c:pt>
                <c:pt idx="3384">
                  <c:v>-0.13330285937115699</c:v>
                </c:pt>
                <c:pt idx="3385">
                  <c:v>3.7617963260139199E-2</c:v>
                </c:pt>
                <c:pt idx="3386">
                  <c:v>-0.173213758145733</c:v>
                </c:pt>
                <c:pt idx="3387">
                  <c:v>0.102804471855953</c:v>
                </c:pt>
                <c:pt idx="3388">
                  <c:v>5.1391474802742601E-2</c:v>
                </c:pt>
                <c:pt idx="3389">
                  <c:v>-5.5317150657670802E-2</c:v>
                </c:pt>
                <c:pt idx="3390">
                  <c:v>0.13766546179075601</c:v>
                </c:pt>
                <c:pt idx="3391">
                  <c:v>0.130758635075646</c:v>
                </c:pt>
                <c:pt idx="3392">
                  <c:v>-1.6126615986164199E-2</c:v>
                </c:pt>
                <c:pt idx="3393">
                  <c:v>-0.12027871444954399</c:v>
                </c:pt>
                <c:pt idx="3394">
                  <c:v>4.63046277212147E-2</c:v>
                </c:pt>
                <c:pt idx="3395">
                  <c:v>-0.14346871453411</c:v>
                </c:pt>
                <c:pt idx="3396">
                  <c:v>1.70735773299358E-2</c:v>
                </c:pt>
                <c:pt idx="3397">
                  <c:v>0.124535333269106</c:v>
                </c:pt>
                <c:pt idx="3398">
                  <c:v>0.118955317139982</c:v>
                </c:pt>
                <c:pt idx="3399">
                  <c:v>7.4616062422591306E-2</c:v>
                </c:pt>
                <c:pt idx="3400">
                  <c:v>9.4911082123960693E-3</c:v>
                </c:pt>
                <c:pt idx="3401">
                  <c:v>-0.119265344477923</c:v>
                </c:pt>
                <c:pt idx="3402">
                  <c:v>-8.8910971703521496E-2</c:v>
                </c:pt>
                <c:pt idx="3403">
                  <c:v>8.1382597116545205E-2</c:v>
                </c:pt>
                <c:pt idx="3404">
                  <c:v>8.5370563891471497E-3</c:v>
                </c:pt>
                <c:pt idx="3405">
                  <c:v>9.9684945792945207E-2</c:v>
                </c:pt>
                <c:pt idx="3406">
                  <c:v>-9.7093975666205701E-2</c:v>
                </c:pt>
                <c:pt idx="3407">
                  <c:v>3.3091917989001001E-3</c:v>
                </c:pt>
                <c:pt idx="3408">
                  <c:v>6.3731239607511397E-2</c:v>
                </c:pt>
                <c:pt idx="3409">
                  <c:v>7.7274996031054102E-2</c:v>
                </c:pt>
                <c:pt idx="3410">
                  <c:v>1.6137021802887098E-2</c:v>
                </c:pt>
                <c:pt idx="3411">
                  <c:v>-7.1779915195335801E-3</c:v>
                </c:pt>
                <c:pt idx="3412">
                  <c:v>0.179608402624615</c:v>
                </c:pt>
                <c:pt idx="3413">
                  <c:v>-0.169605786824503</c:v>
                </c:pt>
                <c:pt idx="3414">
                  <c:v>-4.8020425220215698E-2</c:v>
                </c:pt>
                <c:pt idx="3415">
                  <c:v>6.3094809980865904E-2</c:v>
                </c:pt>
                <c:pt idx="3416">
                  <c:v>1.6621443231841199E-2</c:v>
                </c:pt>
                <c:pt idx="3417">
                  <c:v>-0.155899643423553</c:v>
                </c:pt>
                <c:pt idx="3418">
                  <c:v>-4.4783209665610897E-2</c:v>
                </c:pt>
                <c:pt idx="3419">
                  <c:v>0.167572543864274</c:v>
                </c:pt>
                <c:pt idx="3420">
                  <c:v>-7.3266613539023404E-2</c:v>
                </c:pt>
                <c:pt idx="3421">
                  <c:v>-5.7194279897656998E-2</c:v>
                </c:pt>
                <c:pt idx="3422">
                  <c:v>0.12969485898049499</c:v>
                </c:pt>
                <c:pt idx="3423">
                  <c:v>-3.20160866352657E-2</c:v>
                </c:pt>
                <c:pt idx="3424">
                  <c:v>3.6448755817799498E-3</c:v>
                </c:pt>
                <c:pt idx="3425">
                  <c:v>-3.0110106059882302E-2</c:v>
                </c:pt>
                <c:pt idx="3426">
                  <c:v>1.7226735752286601E-2</c:v>
                </c:pt>
                <c:pt idx="3427">
                  <c:v>-3.4791192092916902E-2</c:v>
                </c:pt>
                <c:pt idx="3428">
                  <c:v>7.2516571487894602E-2</c:v>
                </c:pt>
                <c:pt idx="3429">
                  <c:v>5.8591476851400003E-2</c:v>
                </c:pt>
                <c:pt idx="3430">
                  <c:v>0.120110676134741</c:v>
                </c:pt>
                <c:pt idx="3431">
                  <c:v>0.10199923546131601</c:v>
                </c:pt>
                <c:pt idx="3432">
                  <c:v>-4.8230638987018203E-2</c:v>
                </c:pt>
                <c:pt idx="3433">
                  <c:v>7.3488183496554199E-2</c:v>
                </c:pt>
                <c:pt idx="3434">
                  <c:v>-9.6932091585993696E-2</c:v>
                </c:pt>
                <c:pt idx="3435">
                  <c:v>6.4042595076472295E-2</c:v>
                </c:pt>
                <c:pt idx="3436">
                  <c:v>2.19716583418634E-2</c:v>
                </c:pt>
                <c:pt idx="3437">
                  <c:v>-6.7412370856831494E-2</c:v>
                </c:pt>
                <c:pt idx="3438">
                  <c:v>-3.3938047125263701E-2</c:v>
                </c:pt>
                <c:pt idx="3439">
                  <c:v>0.124367860732054</c:v>
                </c:pt>
                <c:pt idx="3440">
                  <c:v>0.17855571504932399</c:v>
                </c:pt>
                <c:pt idx="3441">
                  <c:v>-0.250308200501829</c:v>
                </c:pt>
                <c:pt idx="3442">
                  <c:v>8.8465793372236604E-2</c:v>
                </c:pt>
                <c:pt idx="3443">
                  <c:v>-1.7915944381794401E-3</c:v>
                </c:pt>
                <c:pt idx="3444">
                  <c:v>0.28497712301890399</c:v>
                </c:pt>
                <c:pt idx="3445">
                  <c:v>-9.9337078737005605E-2</c:v>
                </c:pt>
                <c:pt idx="3446">
                  <c:v>6.0903879482077102E-2</c:v>
                </c:pt>
                <c:pt idx="3447">
                  <c:v>-0.109585583552313</c:v>
                </c:pt>
                <c:pt idx="3448">
                  <c:v>7.5681280583727306E-2</c:v>
                </c:pt>
                <c:pt idx="3449">
                  <c:v>5.9865128056125101E-2</c:v>
                </c:pt>
                <c:pt idx="3450">
                  <c:v>-0.156308259375391</c:v>
                </c:pt>
                <c:pt idx="3451">
                  <c:v>7.2514264003872994E-2</c:v>
                </c:pt>
                <c:pt idx="3452">
                  <c:v>-4.4862197235229201E-4</c:v>
                </c:pt>
                <c:pt idx="3453">
                  <c:v>-0.145271871841295</c:v>
                </c:pt>
                <c:pt idx="3454">
                  <c:v>3.7393629792402003E-2</c:v>
                </c:pt>
                <c:pt idx="3455">
                  <c:v>8.3310415186765005E-2</c:v>
                </c:pt>
                <c:pt idx="3456">
                  <c:v>-5.2249902597448099E-2</c:v>
                </c:pt>
                <c:pt idx="3457">
                  <c:v>3.2048489995112603E-2</c:v>
                </c:pt>
                <c:pt idx="3458">
                  <c:v>-6.4219179395273301E-2</c:v>
                </c:pt>
                <c:pt idx="3459">
                  <c:v>-5.2219954496679898E-2</c:v>
                </c:pt>
                <c:pt idx="3460">
                  <c:v>-2.4774989373614002E-2</c:v>
                </c:pt>
                <c:pt idx="3461">
                  <c:v>-5.5824062295739604E-3</c:v>
                </c:pt>
                <c:pt idx="3462">
                  <c:v>-0.162457496129053</c:v>
                </c:pt>
                <c:pt idx="3463">
                  <c:v>-5.19334489028438E-2</c:v>
                </c:pt>
                <c:pt idx="3464">
                  <c:v>-0.21739876269017</c:v>
                </c:pt>
                <c:pt idx="3465">
                  <c:v>-8.0667069831776003E-2</c:v>
                </c:pt>
                <c:pt idx="3466">
                  <c:v>-0.20430573255986501</c:v>
                </c:pt>
                <c:pt idx="3467">
                  <c:v>0.119548380359413</c:v>
                </c:pt>
                <c:pt idx="3468">
                  <c:v>6.9072447913205402E-3</c:v>
                </c:pt>
                <c:pt idx="3469">
                  <c:v>-0.14880092108225701</c:v>
                </c:pt>
                <c:pt idx="3470">
                  <c:v>6.9303136413387798E-2</c:v>
                </c:pt>
                <c:pt idx="3471">
                  <c:v>-5.2637828236011201E-2</c:v>
                </c:pt>
                <c:pt idx="3472">
                  <c:v>0.10666842602030401</c:v>
                </c:pt>
                <c:pt idx="3473">
                  <c:v>5.4860266637808399E-3</c:v>
                </c:pt>
                <c:pt idx="3474">
                  <c:v>-6.1405521916260098E-3</c:v>
                </c:pt>
                <c:pt idx="3475">
                  <c:v>-0.12070700336153101</c:v>
                </c:pt>
                <c:pt idx="3476">
                  <c:v>3.8975602621758497E-2</c:v>
                </c:pt>
                <c:pt idx="3477">
                  <c:v>0.100408316870767</c:v>
                </c:pt>
                <c:pt idx="3478">
                  <c:v>3.1036378155019601E-2</c:v>
                </c:pt>
                <c:pt idx="3479">
                  <c:v>-1.89131790928476E-2</c:v>
                </c:pt>
                <c:pt idx="3480">
                  <c:v>-0.130774520928997</c:v>
                </c:pt>
                <c:pt idx="3481">
                  <c:v>-5.3226633523074399E-2</c:v>
                </c:pt>
                <c:pt idx="3482">
                  <c:v>-0.13192256738302099</c:v>
                </c:pt>
                <c:pt idx="3483">
                  <c:v>-2.4261301565075201E-2</c:v>
                </c:pt>
                <c:pt idx="3484">
                  <c:v>2.97756160110394E-2</c:v>
                </c:pt>
                <c:pt idx="3485">
                  <c:v>0.109970549086383</c:v>
                </c:pt>
                <c:pt idx="3486">
                  <c:v>0.12187149861770399</c:v>
                </c:pt>
                <c:pt idx="3487">
                  <c:v>-8.5755214276008296E-2</c:v>
                </c:pt>
                <c:pt idx="3488">
                  <c:v>-0.111676229391032</c:v>
                </c:pt>
                <c:pt idx="3489">
                  <c:v>3.03475188284974E-2</c:v>
                </c:pt>
                <c:pt idx="3490">
                  <c:v>0.10430102423555999</c:v>
                </c:pt>
                <c:pt idx="3491">
                  <c:v>5.2609226750768699E-2</c:v>
                </c:pt>
                <c:pt idx="3492">
                  <c:v>-0.13194005916778601</c:v>
                </c:pt>
                <c:pt idx="3493">
                  <c:v>-5.3938313435226704E-3</c:v>
                </c:pt>
                <c:pt idx="3494">
                  <c:v>6.32653003022252E-2</c:v>
                </c:pt>
                <c:pt idx="3495">
                  <c:v>-2.3649079942373401E-2</c:v>
                </c:pt>
                <c:pt idx="3496">
                  <c:v>5.6264094624648202E-2</c:v>
                </c:pt>
                <c:pt idx="3497">
                  <c:v>2.6906615182014102E-3</c:v>
                </c:pt>
                <c:pt idx="3498">
                  <c:v>-0.10088307043273601</c:v>
                </c:pt>
                <c:pt idx="3499">
                  <c:v>3.12546426453464E-2</c:v>
                </c:pt>
                <c:pt idx="3500">
                  <c:v>5.7843366268493797E-2</c:v>
                </c:pt>
                <c:pt idx="3501">
                  <c:v>-2.79933321599923E-3</c:v>
                </c:pt>
                <c:pt idx="3502">
                  <c:v>1.6802293855724799E-2</c:v>
                </c:pt>
                <c:pt idx="3503">
                  <c:v>0.11019050299474301</c:v>
                </c:pt>
                <c:pt idx="3504">
                  <c:v>-5.0620226568485201E-2</c:v>
                </c:pt>
                <c:pt idx="3505">
                  <c:v>-8.61134128333578E-2</c:v>
                </c:pt>
                <c:pt idx="3506">
                  <c:v>-0.11505836297555699</c:v>
                </c:pt>
                <c:pt idx="3507">
                  <c:v>-2.3587264204332201E-3</c:v>
                </c:pt>
                <c:pt idx="3508">
                  <c:v>8.7332050245175097E-2</c:v>
                </c:pt>
                <c:pt idx="3509">
                  <c:v>-6.7529502176346207E-2</c:v>
                </c:pt>
                <c:pt idx="3510">
                  <c:v>2.3930336346595901E-2</c:v>
                </c:pt>
                <c:pt idx="3511">
                  <c:v>0.426156509996854</c:v>
                </c:pt>
                <c:pt idx="3512">
                  <c:v>0.12673101505970799</c:v>
                </c:pt>
                <c:pt idx="3513">
                  <c:v>6.9435221090470706E-2</c:v>
                </c:pt>
                <c:pt idx="3514">
                  <c:v>-4.3897899353941804E-3</c:v>
                </c:pt>
                <c:pt idx="3515">
                  <c:v>-4.2400872044379603E-2</c:v>
                </c:pt>
                <c:pt idx="3516">
                  <c:v>0.106479917554316</c:v>
                </c:pt>
                <c:pt idx="3517">
                  <c:v>1.9274336511934101E-3</c:v>
                </c:pt>
                <c:pt idx="3518">
                  <c:v>-6.6849266653674605E-2</c:v>
                </c:pt>
                <c:pt idx="3519">
                  <c:v>-0.15669875516579099</c:v>
                </c:pt>
                <c:pt idx="3520">
                  <c:v>3.5362537057864997E-2</c:v>
                </c:pt>
                <c:pt idx="3521">
                  <c:v>-0.101003619921291</c:v>
                </c:pt>
                <c:pt idx="3522">
                  <c:v>0.35622287861197499</c:v>
                </c:pt>
                <c:pt idx="3523">
                  <c:v>-0.14122999495614699</c:v>
                </c:pt>
                <c:pt idx="3524">
                  <c:v>-3.8031006556007399E-2</c:v>
                </c:pt>
                <c:pt idx="3525">
                  <c:v>-1.7736832994255099E-2</c:v>
                </c:pt>
                <c:pt idx="3526">
                  <c:v>-8.4926479516726994E-2</c:v>
                </c:pt>
                <c:pt idx="3527">
                  <c:v>1.1899622268865401E-2</c:v>
                </c:pt>
                <c:pt idx="3528">
                  <c:v>-1.10061340361627E-2</c:v>
                </c:pt>
                <c:pt idx="3529">
                  <c:v>-6.6959018132618703E-2</c:v>
                </c:pt>
                <c:pt idx="3530">
                  <c:v>0.11396633665959301</c:v>
                </c:pt>
                <c:pt idx="3531">
                  <c:v>4.3708560180224501E-3</c:v>
                </c:pt>
                <c:pt idx="3532">
                  <c:v>0.13661631618314701</c:v>
                </c:pt>
                <c:pt idx="3533">
                  <c:v>-9.36598265290014E-2</c:v>
                </c:pt>
                <c:pt idx="3534">
                  <c:v>-8.1218255117033997E-2</c:v>
                </c:pt>
                <c:pt idx="3535">
                  <c:v>6.8587863228588106E-2</c:v>
                </c:pt>
                <c:pt idx="3536">
                  <c:v>3.5284334700923702E-2</c:v>
                </c:pt>
                <c:pt idx="3537">
                  <c:v>2.1739227920176199E-2</c:v>
                </c:pt>
                <c:pt idx="3538">
                  <c:v>2.59381147187021E-2</c:v>
                </c:pt>
                <c:pt idx="3539">
                  <c:v>7.6046667420830397E-2</c:v>
                </c:pt>
                <c:pt idx="3540">
                  <c:v>0.15906608477085199</c:v>
                </c:pt>
                <c:pt idx="3541">
                  <c:v>3.14990899410343E-2</c:v>
                </c:pt>
                <c:pt idx="3542">
                  <c:v>0.35660401196006503</c:v>
                </c:pt>
                <c:pt idx="3543">
                  <c:v>6.1521174021204501E-2</c:v>
                </c:pt>
                <c:pt idx="3544">
                  <c:v>-0.14880692460752801</c:v>
                </c:pt>
                <c:pt idx="3545">
                  <c:v>-0.11570308271306801</c:v>
                </c:pt>
                <c:pt idx="3546">
                  <c:v>0.18344719195725501</c:v>
                </c:pt>
                <c:pt idx="3547">
                  <c:v>9.4210003303798508E-3</c:v>
                </c:pt>
                <c:pt idx="3548">
                  <c:v>7.3225137302073598E-2</c:v>
                </c:pt>
                <c:pt idx="3549">
                  <c:v>-0.14488621701710799</c:v>
                </c:pt>
                <c:pt idx="3550">
                  <c:v>6.1845047324732498E-2</c:v>
                </c:pt>
                <c:pt idx="3551">
                  <c:v>2.1075682439409601E-2</c:v>
                </c:pt>
                <c:pt idx="3552">
                  <c:v>7.0102616344199994E-2</c:v>
                </c:pt>
                <c:pt idx="3553">
                  <c:v>4.35045265263811E-2</c:v>
                </c:pt>
                <c:pt idx="3554">
                  <c:v>6.5144514107653401E-2</c:v>
                </c:pt>
                <c:pt idx="3555">
                  <c:v>6.6524187824245296E-2</c:v>
                </c:pt>
                <c:pt idx="3556">
                  <c:v>0.46530209832036701</c:v>
                </c:pt>
                <c:pt idx="3557">
                  <c:v>0.15389712862588001</c:v>
                </c:pt>
                <c:pt idx="3558">
                  <c:v>-5.9633532777638699E-2</c:v>
                </c:pt>
                <c:pt idx="3559">
                  <c:v>1.6488414041440101E-2</c:v>
                </c:pt>
                <c:pt idx="3560">
                  <c:v>1.8153628760622102E-2</c:v>
                </c:pt>
                <c:pt idx="3561">
                  <c:v>0.101578089797578</c:v>
                </c:pt>
                <c:pt idx="3562">
                  <c:v>-0.106292526398475</c:v>
                </c:pt>
                <c:pt idx="3563">
                  <c:v>-7.4423927982747898E-2</c:v>
                </c:pt>
                <c:pt idx="3564">
                  <c:v>-0.12523695267332199</c:v>
                </c:pt>
                <c:pt idx="3565">
                  <c:v>-0.14268864788861399</c:v>
                </c:pt>
                <c:pt idx="3566">
                  <c:v>-0.19305403452474401</c:v>
                </c:pt>
                <c:pt idx="3567">
                  <c:v>-7.9077681396827706E-2</c:v>
                </c:pt>
                <c:pt idx="3568">
                  <c:v>6.1623819309233802E-2</c:v>
                </c:pt>
                <c:pt idx="3569">
                  <c:v>-9.8398433259920801E-2</c:v>
                </c:pt>
                <c:pt idx="3570">
                  <c:v>0.13555216885058299</c:v>
                </c:pt>
                <c:pt idx="3571">
                  <c:v>3.6133004083626297E-2</c:v>
                </c:pt>
                <c:pt idx="3572">
                  <c:v>0.12777711785245799</c:v>
                </c:pt>
                <c:pt idx="3573">
                  <c:v>-0.24114699728038999</c:v>
                </c:pt>
                <c:pt idx="3574">
                  <c:v>-7.2658978097221494E-2</c:v>
                </c:pt>
                <c:pt idx="3575">
                  <c:v>7.3712783814919206E-2</c:v>
                </c:pt>
                <c:pt idx="3576">
                  <c:v>-9.3667723318385604E-2</c:v>
                </c:pt>
                <c:pt idx="3577">
                  <c:v>-5.6351184391722597E-2</c:v>
                </c:pt>
                <c:pt idx="3578">
                  <c:v>-3.0187367067124899E-2</c:v>
                </c:pt>
                <c:pt idx="3579">
                  <c:v>6.0118788479632798E-2</c:v>
                </c:pt>
                <c:pt idx="3580">
                  <c:v>7.71006179386724E-3</c:v>
                </c:pt>
                <c:pt idx="3581">
                  <c:v>-4.1227239853276899E-2</c:v>
                </c:pt>
                <c:pt idx="3582">
                  <c:v>0.11425954264971</c:v>
                </c:pt>
                <c:pt idx="3583">
                  <c:v>6.7138593626454596E-3</c:v>
                </c:pt>
                <c:pt idx="3584">
                  <c:v>-1.5677334397266499E-2</c:v>
                </c:pt>
                <c:pt idx="3585">
                  <c:v>6.2547353410614001E-2</c:v>
                </c:pt>
                <c:pt idx="3586">
                  <c:v>-0.23555518858531699</c:v>
                </c:pt>
                <c:pt idx="3587">
                  <c:v>9.59009020251749E-2</c:v>
                </c:pt>
                <c:pt idx="3588">
                  <c:v>-2.6575737672457599E-2</c:v>
                </c:pt>
                <c:pt idx="3589">
                  <c:v>-0.110783211846463</c:v>
                </c:pt>
                <c:pt idx="3590">
                  <c:v>6.3290362204851305E-2</c:v>
                </c:pt>
                <c:pt idx="3591">
                  <c:v>-2.3789333222429002E-2</c:v>
                </c:pt>
                <c:pt idx="3592">
                  <c:v>0.153490674703399</c:v>
                </c:pt>
                <c:pt idx="3593">
                  <c:v>4.5308433051535403E-2</c:v>
                </c:pt>
                <c:pt idx="3594">
                  <c:v>-3.8023278848983801E-2</c:v>
                </c:pt>
                <c:pt idx="3595">
                  <c:v>0.114532463567093</c:v>
                </c:pt>
                <c:pt idx="3596">
                  <c:v>-9.0549942945326506E-2</c:v>
                </c:pt>
                <c:pt idx="3597">
                  <c:v>1.23182305038592E-2</c:v>
                </c:pt>
                <c:pt idx="3598">
                  <c:v>2.0057936055619199E-2</c:v>
                </c:pt>
                <c:pt idx="3599">
                  <c:v>-4.3528104250292202E-2</c:v>
                </c:pt>
                <c:pt idx="3600">
                  <c:v>-6.4011308352218202E-2</c:v>
                </c:pt>
                <c:pt idx="3601">
                  <c:v>-7.1264857025933104E-2</c:v>
                </c:pt>
                <c:pt idx="3602">
                  <c:v>7.28199148746356E-2</c:v>
                </c:pt>
                <c:pt idx="3603">
                  <c:v>-7.9928014832187699E-2</c:v>
                </c:pt>
                <c:pt idx="3604">
                  <c:v>-4.6106389107812597E-2</c:v>
                </c:pt>
                <c:pt idx="3605">
                  <c:v>-0.11359822250519799</c:v>
                </c:pt>
                <c:pt idx="3606">
                  <c:v>-5.8725223482576402E-2</c:v>
                </c:pt>
                <c:pt idx="3607">
                  <c:v>4.7518898557264301E-2</c:v>
                </c:pt>
                <c:pt idx="3608">
                  <c:v>0.115997704866207</c:v>
                </c:pt>
                <c:pt idx="3609">
                  <c:v>0.14143125700443401</c:v>
                </c:pt>
                <c:pt idx="3610">
                  <c:v>-8.9851665306000902E-2</c:v>
                </c:pt>
                <c:pt idx="3611">
                  <c:v>-6.2584516061710005E-2</c:v>
                </c:pt>
                <c:pt idx="3612">
                  <c:v>0.594178303247475</c:v>
                </c:pt>
                <c:pt idx="3613">
                  <c:v>3.2294003440814997E-2</c:v>
                </c:pt>
                <c:pt idx="3614">
                  <c:v>-2.9015916504716799E-2</c:v>
                </c:pt>
                <c:pt idx="3615">
                  <c:v>-8.3428308463446399E-2</c:v>
                </c:pt>
                <c:pt idx="3616">
                  <c:v>-0.17427546650588199</c:v>
                </c:pt>
                <c:pt idx="3617">
                  <c:v>0.136547621723181</c:v>
                </c:pt>
                <c:pt idx="3618">
                  <c:v>7.3790134091621204E-2</c:v>
                </c:pt>
                <c:pt idx="3619">
                  <c:v>9.1839403041489298E-2</c:v>
                </c:pt>
                <c:pt idx="3620">
                  <c:v>-0.12644598524036901</c:v>
                </c:pt>
                <c:pt idx="3621">
                  <c:v>-8.7468648576869895E-2</c:v>
                </c:pt>
                <c:pt idx="3622">
                  <c:v>-0.20723234346822</c:v>
                </c:pt>
                <c:pt idx="3623">
                  <c:v>6.0159892231258297E-2</c:v>
                </c:pt>
                <c:pt idx="3624">
                  <c:v>7.2546901524326302E-3</c:v>
                </c:pt>
                <c:pt idx="3625">
                  <c:v>2.77528130156313E-2</c:v>
                </c:pt>
                <c:pt idx="3626">
                  <c:v>-0.13828984480338199</c:v>
                </c:pt>
                <c:pt idx="3627">
                  <c:v>-8.7308737503253298E-2</c:v>
                </c:pt>
                <c:pt idx="3628">
                  <c:v>4.4769178678718503E-3</c:v>
                </c:pt>
                <c:pt idx="3629">
                  <c:v>-4.1895128616696198E-2</c:v>
                </c:pt>
                <c:pt idx="3630">
                  <c:v>-0.13884631139418999</c:v>
                </c:pt>
                <c:pt idx="3631">
                  <c:v>-5.9449961437821698E-2</c:v>
                </c:pt>
                <c:pt idx="3632">
                  <c:v>3.5081522561481999E-3</c:v>
                </c:pt>
                <c:pt idx="3633">
                  <c:v>-5.5051585015856802E-2</c:v>
                </c:pt>
                <c:pt idx="3634">
                  <c:v>-8.7011262291710495E-2</c:v>
                </c:pt>
                <c:pt idx="3635">
                  <c:v>9.7262933005604103E-3</c:v>
                </c:pt>
                <c:pt idx="3636">
                  <c:v>5.3488185373495899E-4</c:v>
                </c:pt>
                <c:pt idx="3637">
                  <c:v>4.2337953580310603E-2</c:v>
                </c:pt>
                <c:pt idx="3638">
                  <c:v>-0.204682271540165</c:v>
                </c:pt>
                <c:pt idx="3639">
                  <c:v>7.5295235397949703E-2</c:v>
                </c:pt>
                <c:pt idx="3640">
                  <c:v>8.7339629579619604E-2</c:v>
                </c:pt>
                <c:pt idx="3641">
                  <c:v>-9.0174284030154303E-2</c:v>
                </c:pt>
                <c:pt idx="3642">
                  <c:v>-1.3647652839207301E-2</c:v>
                </c:pt>
                <c:pt idx="3643">
                  <c:v>1.4654455529814901E-2</c:v>
                </c:pt>
                <c:pt idx="3644">
                  <c:v>-9.5146012806827301E-2</c:v>
                </c:pt>
                <c:pt idx="3645">
                  <c:v>-1.8241228481174999E-3</c:v>
                </c:pt>
                <c:pt idx="3646">
                  <c:v>1.8172537455644299E-2</c:v>
                </c:pt>
                <c:pt idx="3647">
                  <c:v>6.5548131183154695E-2</c:v>
                </c:pt>
                <c:pt idx="3648">
                  <c:v>-8.9152751064847102E-2</c:v>
                </c:pt>
                <c:pt idx="3649">
                  <c:v>-7.9712136482659596E-2</c:v>
                </c:pt>
                <c:pt idx="3650">
                  <c:v>4.8872029022024102E-2</c:v>
                </c:pt>
                <c:pt idx="3651">
                  <c:v>-0.10142233083879799</c:v>
                </c:pt>
                <c:pt idx="3652">
                  <c:v>-9.4331312008491403E-2</c:v>
                </c:pt>
                <c:pt idx="3653">
                  <c:v>-4.5766378631543397E-2</c:v>
                </c:pt>
                <c:pt idx="3654">
                  <c:v>6.6948767312089402E-2</c:v>
                </c:pt>
                <c:pt idx="3655">
                  <c:v>6.4659280538084105E-2</c:v>
                </c:pt>
                <c:pt idx="3656">
                  <c:v>-1.61800853381724E-2</c:v>
                </c:pt>
                <c:pt idx="3657">
                  <c:v>5.0367715042876097E-3</c:v>
                </c:pt>
                <c:pt idx="3658">
                  <c:v>-7.6826836206460095E-2</c:v>
                </c:pt>
                <c:pt idx="3659">
                  <c:v>0.102442101327712</c:v>
                </c:pt>
                <c:pt idx="3660">
                  <c:v>-1.97424433024143E-2</c:v>
                </c:pt>
                <c:pt idx="3661">
                  <c:v>0.17305491298249601</c:v>
                </c:pt>
                <c:pt idx="3662">
                  <c:v>3.6347901118286799E-2</c:v>
                </c:pt>
                <c:pt idx="3663">
                  <c:v>9.7438674511566098E-2</c:v>
                </c:pt>
                <c:pt idx="3664">
                  <c:v>9.60332556602745E-2</c:v>
                </c:pt>
                <c:pt idx="3665">
                  <c:v>-1.1020932290699999E-2</c:v>
                </c:pt>
                <c:pt idx="3666">
                  <c:v>-7.5892140776336894E-2</c:v>
                </c:pt>
                <c:pt idx="3667">
                  <c:v>4.8496783995184402E-2</c:v>
                </c:pt>
                <c:pt idx="3668">
                  <c:v>-0.113590015363525</c:v>
                </c:pt>
                <c:pt idx="3669">
                  <c:v>-7.6283559332829903E-2</c:v>
                </c:pt>
                <c:pt idx="3670">
                  <c:v>-0.11982172762599599</c:v>
                </c:pt>
                <c:pt idx="3671">
                  <c:v>3.72645091306332E-2</c:v>
                </c:pt>
                <c:pt idx="3672">
                  <c:v>9.9022091994755507E-2</c:v>
                </c:pt>
                <c:pt idx="3673">
                  <c:v>5.5368005641700101E-2</c:v>
                </c:pt>
                <c:pt idx="3674">
                  <c:v>-0.28347992024775798</c:v>
                </c:pt>
                <c:pt idx="3675">
                  <c:v>-0.34988839206142203</c:v>
                </c:pt>
                <c:pt idx="3676">
                  <c:v>3.8876597377124802E-2</c:v>
                </c:pt>
                <c:pt idx="3677">
                  <c:v>3.6381293329363899E-2</c:v>
                </c:pt>
                <c:pt idx="3678">
                  <c:v>0.165644901749121</c:v>
                </c:pt>
                <c:pt idx="3679">
                  <c:v>-8.9055526257864101E-2</c:v>
                </c:pt>
                <c:pt idx="3680">
                  <c:v>-1.0834371952408399E-2</c:v>
                </c:pt>
                <c:pt idx="3681">
                  <c:v>-5.1823211063110698E-2</c:v>
                </c:pt>
                <c:pt idx="3682">
                  <c:v>-0.10839120965406</c:v>
                </c:pt>
                <c:pt idx="3683">
                  <c:v>-8.0238710302191797E-3</c:v>
                </c:pt>
                <c:pt idx="3684">
                  <c:v>4.0937215006696399E-2</c:v>
                </c:pt>
                <c:pt idx="3685">
                  <c:v>-8.3362876793711599E-2</c:v>
                </c:pt>
                <c:pt idx="3686">
                  <c:v>-0.122832900869789</c:v>
                </c:pt>
                <c:pt idx="3687">
                  <c:v>3.7554897101193398E-2</c:v>
                </c:pt>
                <c:pt idx="3688">
                  <c:v>0.150783329749657</c:v>
                </c:pt>
                <c:pt idx="3689">
                  <c:v>-0.117162874517207</c:v>
                </c:pt>
                <c:pt idx="3690">
                  <c:v>1.1857260742986301E-2</c:v>
                </c:pt>
                <c:pt idx="3691">
                  <c:v>2.2374062518729001E-2</c:v>
                </c:pt>
                <c:pt idx="3692">
                  <c:v>-0.121803094041364</c:v>
                </c:pt>
                <c:pt idx="3693">
                  <c:v>0.23919006596661499</c:v>
                </c:pt>
                <c:pt idx="3694">
                  <c:v>-7.5215696069197896E-2</c:v>
                </c:pt>
                <c:pt idx="3695">
                  <c:v>4.6859864612621899E-2</c:v>
                </c:pt>
                <c:pt idx="3696">
                  <c:v>-9.5196461148271197E-2</c:v>
                </c:pt>
                <c:pt idx="3697">
                  <c:v>-8.4104053018767097E-2</c:v>
                </c:pt>
                <c:pt idx="3698">
                  <c:v>-0.16787905825017299</c:v>
                </c:pt>
                <c:pt idx="3699">
                  <c:v>1.2489133530926301E-2</c:v>
                </c:pt>
                <c:pt idx="3700">
                  <c:v>-3.1812578268572103E-2</c:v>
                </c:pt>
                <c:pt idx="3701">
                  <c:v>6.5101754128281897E-2</c:v>
                </c:pt>
                <c:pt idx="3702">
                  <c:v>-0.142313129138321</c:v>
                </c:pt>
                <c:pt idx="3703">
                  <c:v>-0.22708843244967999</c:v>
                </c:pt>
                <c:pt idx="3704">
                  <c:v>1.26966520970928E-2</c:v>
                </c:pt>
                <c:pt idx="3705">
                  <c:v>8.1741762743829903E-3</c:v>
                </c:pt>
                <c:pt idx="3706">
                  <c:v>-0.10049801036488</c:v>
                </c:pt>
                <c:pt idx="3707">
                  <c:v>9.4124362416051696E-2</c:v>
                </c:pt>
                <c:pt idx="3708">
                  <c:v>-7.7148271211909106E-2</c:v>
                </c:pt>
                <c:pt idx="3709">
                  <c:v>-4.6507804778026497E-2</c:v>
                </c:pt>
                <c:pt idx="3710">
                  <c:v>-7.4842464368753497E-2</c:v>
                </c:pt>
                <c:pt idx="3711">
                  <c:v>0.30317988936386597</c:v>
                </c:pt>
                <c:pt idx="3712">
                  <c:v>-0.172191323518295</c:v>
                </c:pt>
                <c:pt idx="3713">
                  <c:v>-5.3330892193146802E-2</c:v>
                </c:pt>
                <c:pt idx="3714">
                  <c:v>2.54668760790135E-2</c:v>
                </c:pt>
                <c:pt idx="3715">
                  <c:v>5.6085466710452898E-2</c:v>
                </c:pt>
                <c:pt idx="3716">
                  <c:v>1.7842672136022301E-2</c:v>
                </c:pt>
                <c:pt idx="3717">
                  <c:v>-0.252675938521424</c:v>
                </c:pt>
                <c:pt idx="3718">
                  <c:v>-6.3095082106946698E-2</c:v>
                </c:pt>
                <c:pt idx="3719">
                  <c:v>-0.100552132806686</c:v>
                </c:pt>
                <c:pt idx="3720">
                  <c:v>-4.0576424650990497E-2</c:v>
                </c:pt>
                <c:pt idx="3721">
                  <c:v>-0.10303499479667701</c:v>
                </c:pt>
                <c:pt idx="3722">
                  <c:v>-0.192113068674167</c:v>
                </c:pt>
                <c:pt idx="3723">
                  <c:v>-0.20500325550451901</c:v>
                </c:pt>
                <c:pt idx="3724">
                  <c:v>0.155291600888495</c:v>
                </c:pt>
                <c:pt idx="3725">
                  <c:v>-6.2470391560744999E-2</c:v>
                </c:pt>
                <c:pt idx="3726">
                  <c:v>-5.8426349144082401E-2</c:v>
                </c:pt>
                <c:pt idx="3727">
                  <c:v>-0.103011256630351</c:v>
                </c:pt>
                <c:pt idx="3728">
                  <c:v>-0.156435814950487</c:v>
                </c:pt>
                <c:pt idx="3729">
                  <c:v>-4.9709587289582302E-2</c:v>
                </c:pt>
                <c:pt idx="3730">
                  <c:v>0.12118927765909</c:v>
                </c:pt>
                <c:pt idx="3731">
                  <c:v>9.2067635284883501E-2</c:v>
                </c:pt>
                <c:pt idx="3732">
                  <c:v>1.9294858819827201E-2</c:v>
                </c:pt>
                <c:pt idx="3733">
                  <c:v>-4.8216231366910597E-2</c:v>
                </c:pt>
                <c:pt idx="3734">
                  <c:v>3.1529523636913297E-2</c:v>
                </c:pt>
                <c:pt idx="3735">
                  <c:v>0.14753104627979699</c:v>
                </c:pt>
                <c:pt idx="3736">
                  <c:v>3.8318750901052703E-2</c:v>
                </c:pt>
                <c:pt idx="3737">
                  <c:v>-0.128398750348929</c:v>
                </c:pt>
                <c:pt idx="3738">
                  <c:v>-6.4417639242058997E-2</c:v>
                </c:pt>
                <c:pt idx="3739">
                  <c:v>-2.00362305434236E-2</c:v>
                </c:pt>
                <c:pt idx="3740">
                  <c:v>0.101931662808152</c:v>
                </c:pt>
                <c:pt idx="3741">
                  <c:v>2.2809416648918598E-2</c:v>
                </c:pt>
                <c:pt idx="3742">
                  <c:v>5.6585824058962501E-2</c:v>
                </c:pt>
                <c:pt idx="3743">
                  <c:v>4.5053609799250403E-2</c:v>
                </c:pt>
                <c:pt idx="3744">
                  <c:v>4.5781390212005703E-2</c:v>
                </c:pt>
                <c:pt idx="3745">
                  <c:v>0.113952449763727</c:v>
                </c:pt>
                <c:pt idx="3746">
                  <c:v>-0.194816239093377</c:v>
                </c:pt>
                <c:pt idx="3747">
                  <c:v>2.82540938975719E-2</c:v>
                </c:pt>
                <c:pt idx="3748">
                  <c:v>-0.123384246615287</c:v>
                </c:pt>
                <c:pt idx="3749">
                  <c:v>-0.10517161015089301</c:v>
                </c:pt>
                <c:pt idx="3750">
                  <c:v>-2.2805514517143501E-2</c:v>
                </c:pt>
                <c:pt idx="3751">
                  <c:v>0.128068026692539</c:v>
                </c:pt>
                <c:pt idx="3752">
                  <c:v>-0.28487073654509798</c:v>
                </c:pt>
                <c:pt idx="3753">
                  <c:v>9.6371083773243896E-2</c:v>
                </c:pt>
                <c:pt idx="3754">
                  <c:v>-0.11472608965707699</c:v>
                </c:pt>
                <c:pt idx="3755">
                  <c:v>4.9019590868543801E-2</c:v>
                </c:pt>
                <c:pt idx="3756">
                  <c:v>4.6572355518978099E-2</c:v>
                </c:pt>
                <c:pt idx="3757">
                  <c:v>-0.107292226454196</c:v>
                </c:pt>
                <c:pt idx="3758">
                  <c:v>-0.18086533367136601</c:v>
                </c:pt>
                <c:pt idx="3759">
                  <c:v>0.1942478887353</c:v>
                </c:pt>
                <c:pt idx="3760">
                  <c:v>4.44298346955945E-2</c:v>
                </c:pt>
                <c:pt idx="3761">
                  <c:v>-9.3157330310094502E-2</c:v>
                </c:pt>
                <c:pt idx="3762">
                  <c:v>7.04578051862184E-2</c:v>
                </c:pt>
                <c:pt idx="3763">
                  <c:v>-0.119126025592225</c:v>
                </c:pt>
                <c:pt idx="3764">
                  <c:v>3.3750900118466397E-2</c:v>
                </c:pt>
                <c:pt idx="3765">
                  <c:v>-2.6982454686291599E-2</c:v>
                </c:pt>
                <c:pt idx="3766">
                  <c:v>-7.5535915052919095E-2</c:v>
                </c:pt>
                <c:pt idx="3767">
                  <c:v>-0.12927361240634899</c:v>
                </c:pt>
                <c:pt idx="3768">
                  <c:v>7.8456218554105603E-2</c:v>
                </c:pt>
                <c:pt idx="3769">
                  <c:v>0.168347502770685</c:v>
                </c:pt>
                <c:pt idx="3770">
                  <c:v>-6.7611212240597907E-2</c:v>
                </c:pt>
                <c:pt idx="3771">
                  <c:v>1.3590566935413101E-3</c:v>
                </c:pt>
                <c:pt idx="3772">
                  <c:v>-7.2982574522855601E-2</c:v>
                </c:pt>
                <c:pt idx="3773">
                  <c:v>1.62282287183757E-2</c:v>
                </c:pt>
                <c:pt idx="3774">
                  <c:v>-2.87206393796655E-2</c:v>
                </c:pt>
                <c:pt idx="3775">
                  <c:v>0.121629909949341</c:v>
                </c:pt>
                <c:pt idx="3776">
                  <c:v>7.0368199854257796E-2</c:v>
                </c:pt>
                <c:pt idx="3777">
                  <c:v>-4.5832541231384E-2</c:v>
                </c:pt>
                <c:pt idx="3778">
                  <c:v>5.9531821176818801E-2</c:v>
                </c:pt>
                <c:pt idx="3779">
                  <c:v>2.5667097790261599E-2</c:v>
                </c:pt>
                <c:pt idx="3780">
                  <c:v>-3.9401042609240398E-2</c:v>
                </c:pt>
                <c:pt idx="3781">
                  <c:v>0.15212429756104301</c:v>
                </c:pt>
                <c:pt idx="3782">
                  <c:v>-0.14937757265649601</c:v>
                </c:pt>
                <c:pt idx="3783">
                  <c:v>-4.3231495316660998E-2</c:v>
                </c:pt>
                <c:pt idx="3784">
                  <c:v>0.13552040490009501</c:v>
                </c:pt>
                <c:pt idx="3785">
                  <c:v>-0.18239383472848</c:v>
                </c:pt>
                <c:pt idx="3786">
                  <c:v>-0.107979874785333</c:v>
                </c:pt>
                <c:pt idx="3787">
                  <c:v>-7.8685641625324501E-2</c:v>
                </c:pt>
                <c:pt idx="3788">
                  <c:v>-0.23087409117522201</c:v>
                </c:pt>
                <c:pt idx="3789">
                  <c:v>-4.9879317664194298E-3</c:v>
                </c:pt>
                <c:pt idx="3790">
                  <c:v>1.8531433008080401E-2</c:v>
                </c:pt>
                <c:pt idx="3791">
                  <c:v>-3.8684360730893097E-2</c:v>
                </c:pt>
                <c:pt idx="3792">
                  <c:v>4.4844027210435997E-2</c:v>
                </c:pt>
                <c:pt idx="3793">
                  <c:v>-0.10351791168053801</c:v>
                </c:pt>
                <c:pt idx="3794">
                  <c:v>-0.108892845351566</c:v>
                </c:pt>
                <c:pt idx="3795">
                  <c:v>-0.14959810742959401</c:v>
                </c:pt>
                <c:pt idx="3796">
                  <c:v>0.14314128842568699</c:v>
                </c:pt>
                <c:pt idx="3797">
                  <c:v>-0.23784904308919</c:v>
                </c:pt>
                <c:pt idx="3798">
                  <c:v>2.3250587504731999E-2</c:v>
                </c:pt>
                <c:pt idx="3799">
                  <c:v>1.7348535930406E-4</c:v>
                </c:pt>
                <c:pt idx="3800">
                  <c:v>-1.3840367022854801E-2</c:v>
                </c:pt>
                <c:pt idx="3801">
                  <c:v>-0.118692965149782</c:v>
                </c:pt>
                <c:pt idx="3802">
                  <c:v>-0.25976721299910899</c:v>
                </c:pt>
                <c:pt idx="3803">
                  <c:v>1.1677730151911101E-2</c:v>
                </c:pt>
                <c:pt idx="3804">
                  <c:v>-7.2316804949367403E-2</c:v>
                </c:pt>
                <c:pt idx="3805">
                  <c:v>-8.2700291842732199E-3</c:v>
                </c:pt>
                <c:pt idx="3806">
                  <c:v>-4.4365465909995003E-2</c:v>
                </c:pt>
                <c:pt idx="3807">
                  <c:v>-6.9358778765168994E-2</c:v>
                </c:pt>
                <c:pt idx="3808">
                  <c:v>-4.6170278880029302E-2</c:v>
                </c:pt>
                <c:pt idx="3809">
                  <c:v>2.4879466842633299E-2</c:v>
                </c:pt>
                <c:pt idx="3810">
                  <c:v>7.5551630231230696E-2</c:v>
                </c:pt>
                <c:pt idx="3811">
                  <c:v>4.8724368912153301E-2</c:v>
                </c:pt>
                <c:pt idx="3812">
                  <c:v>0.143014578960551</c:v>
                </c:pt>
                <c:pt idx="3813">
                  <c:v>2.08791988266404E-2</c:v>
                </c:pt>
                <c:pt idx="3814">
                  <c:v>0.12107551218771399</c:v>
                </c:pt>
                <c:pt idx="3815">
                  <c:v>7.6619940227875993E-2</c:v>
                </c:pt>
                <c:pt idx="3816">
                  <c:v>-7.3765698777518401E-2</c:v>
                </c:pt>
                <c:pt idx="3817">
                  <c:v>6.4179051080719404E-2</c:v>
                </c:pt>
                <c:pt idx="3818">
                  <c:v>8.3589272219329699E-2</c:v>
                </c:pt>
                <c:pt idx="3819">
                  <c:v>-1.29806773690779E-2</c:v>
                </c:pt>
                <c:pt idx="3820">
                  <c:v>0.200503719809597</c:v>
                </c:pt>
                <c:pt idx="3821">
                  <c:v>0.18404687745898601</c:v>
                </c:pt>
                <c:pt idx="3822">
                  <c:v>0.124898706752874</c:v>
                </c:pt>
                <c:pt idx="3823">
                  <c:v>9.0529262690294501E-2</c:v>
                </c:pt>
                <c:pt idx="3824">
                  <c:v>-9.4026048072079094E-2</c:v>
                </c:pt>
                <c:pt idx="3825">
                  <c:v>6.4742061983340995E-2</c:v>
                </c:pt>
                <c:pt idx="3826">
                  <c:v>-0.38619470601609002</c:v>
                </c:pt>
                <c:pt idx="3827">
                  <c:v>-0.10150189269592499</c:v>
                </c:pt>
                <c:pt idx="3828">
                  <c:v>-5.0563415372467398E-2</c:v>
                </c:pt>
                <c:pt idx="3829">
                  <c:v>-5.1026459134452501E-2</c:v>
                </c:pt>
                <c:pt idx="3830">
                  <c:v>0.182559039562388</c:v>
                </c:pt>
                <c:pt idx="3831">
                  <c:v>-5.6419262146014199E-2</c:v>
                </c:pt>
                <c:pt idx="3832">
                  <c:v>1.3074558530752799E-2</c:v>
                </c:pt>
                <c:pt idx="3833">
                  <c:v>-0.21249912088558601</c:v>
                </c:pt>
                <c:pt idx="3834">
                  <c:v>-1.5300055162414899E-2</c:v>
                </c:pt>
                <c:pt idx="3835">
                  <c:v>4.9070376651854097E-2</c:v>
                </c:pt>
                <c:pt idx="3836">
                  <c:v>-5.9104601766330603E-2</c:v>
                </c:pt>
                <c:pt idx="3837">
                  <c:v>-5.6057268484741997E-2</c:v>
                </c:pt>
                <c:pt idx="3838">
                  <c:v>-3.6661470279358198E-2</c:v>
                </c:pt>
                <c:pt idx="3839">
                  <c:v>8.1436363134398199E-2</c:v>
                </c:pt>
                <c:pt idx="3840">
                  <c:v>4.7824372281045399E-2</c:v>
                </c:pt>
                <c:pt idx="3841">
                  <c:v>0.17200258059774701</c:v>
                </c:pt>
                <c:pt idx="3842">
                  <c:v>0.20684076058832901</c:v>
                </c:pt>
                <c:pt idx="3843">
                  <c:v>-6.2444759633519802E-2</c:v>
                </c:pt>
                <c:pt idx="3844">
                  <c:v>-0.153166302522903</c:v>
                </c:pt>
                <c:pt idx="3845">
                  <c:v>0.14786243534427601</c:v>
                </c:pt>
                <c:pt idx="3846">
                  <c:v>0.16278571593043001</c:v>
                </c:pt>
                <c:pt idx="3847">
                  <c:v>-7.3112476362470397E-2</c:v>
                </c:pt>
                <c:pt idx="3848">
                  <c:v>-0.16673670925593201</c:v>
                </c:pt>
                <c:pt idx="3849">
                  <c:v>-0.13480099361693701</c:v>
                </c:pt>
                <c:pt idx="3850">
                  <c:v>-0.14265677682028199</c:v>
                </c:pt>
                <c:pt idx="3851">
                  <c:v>-8.8079945214135896E-2</c:v>
                </c:pt>
                <c:pt idx="3852">
                  <c:v>-4.9933841316491402E-2</c:v>
                </c:pt>
                <c:pt idx="3853">
                  <c:v>2.1737678140839399E-2</c:v>
                </c:pt>
                <c:pt idx="3854">
                  <c:v>-4.9132480019061099E-2</c:v>
                </c:pt>
                <c:pt idx="3855">
                  <c:v>0.18720324670143099</c:v>
                </c:pt>
                <c:pt idx="3856">
                  <c:v>7.2978901137944696E-2</c:v>
                </c:pt>
                <c:pt idx="3857">
                  <c:v>5.0629116741331102E-2</c:v>
                </c:pt>
                <c:pt idx="3858">
                  <c:v>0.102791872317261</c:v>
                </c:pt>
                <c:pt idx="3859">
                  <c:v>-3.7899405832805898E-2</c:v>
                </c:pt>
                <c:pt idx="3860">
                  <c:v>0.100814285362044</c:v>
                </c:pt>
                <c:pt idx="3861">
                  <c:v>3.71658726876705E-2</c:v>
                </c:pt>
                <c:pt idx="3862">
                  <c:v>7.86827046291734E-2</c:v>
                </c:pt>
                <c:pt idx="3863">
                  <c:v>9.6303277962881906E-2</c:v>
                </c:pt>
                <c:pt idx="3864">
                  <c:v>0.15096281177899401</c:v>
                </c:pt>
                <c:pt idx="3865">
                  <c:v>5.2208366065847202E-2</c:v>
                </c:pt>
                <c:pt idx="3866">
                  <c:v>2.3294617488629901E-2</c:v>
                </c:pt>
                <c:pt idx="3867">
                  <c:v>-9.3154658143585103E-2</c:v>
                </c:pt>
                <c:pt idx="3868">
                  <c:v>-5.61118485324439E-2</c:v>
                </c:pt>
                <c:pt idx="3869">
                  <c:v>6.7070924507517796E-2</c:v>
                </c:pt>
                <c:pt idx="3870">
                  <c:v>6.58150887168025E-2</c:v>
                </c:pt>
                <c:pt idx="3871">
                  <c:v>-3.4897950555199002E-2</c:v>
                </c:pt>
                <c:pt idx="3872">
                  <c:v>-0.102417730980536</c:v>
                </c:pt>
                <c:pt idx="3873">
                  <c:v>-0.19922940238244199</c:v>
                </c:pt>
                <c:pt idx="3874">
                  <c:v>-6.4820866151965403E-2</c:v>
                </c:pt>
                <c:pt idx="3875">
                  <c:v>-0.14950041633043601</c:v>
                </c:pt>
                <c:pt idx="3876">
                  <c:v>9.5401057764280303E-2</c:v>
                </c:pt>
                <c:pt idx="3877">
                  <c:v>-6.8411041978180299E-3</c:v>
                </c:pt>
                <c:pt idx="3878">
                  <c:v>0.148477029364084</c:v>
                </c:pt>
                <c:pt idx="3879">
                  <c:v>3.4456923062009502E-2</c:v>
                </c:pt>
                <c:pt idx="3880">
                  <c:v>7.9607348774439791E-3</c:v>
                </c:pt>
                <c:pt idx="3881">
                  <c:v>0.10279968353183699</c:v>
                </c:pt>
                <c:pt idx="3882">
                  <c:v>-1.2224894207010501E-2</c:v>
                </c:pt>
                <c:pt idx="3883">
                  <c:v>-0.114394427997276</c:v>
                </c:pt>
                <c:pt idx="3884">
                  <c:v>4.4945215581968503E-3</c:v>
                </c:pt>
                <c:pt idx="3885">
                  <c:v>0.17471166995371201</c:v>
                </c:pt>
                <c:pt idx="3886">
                  <c:v>-1.3570360934038701E-2</c:v>
                </c:pt>
                <c:pt idx="3887">
                  <c:v>0.192371748431754</c:v>
                </c:pt>
                <c:pt idx="3888">
                  <c:v>-1.1696099302467299E-2</c:v>
                </c:pt>
                <c:pt idx="3889">
                  <c:v>-8.1916424949933606E-2</c:v>
                </c:pt>
                <c:pt idx="3890">
                  <c:v>-3.57087320622025E-2</c:v>
                </c:pt>
                <c:pt idx="3891">
                  <c:v>3.39461488950921E-2</c:v>
                </c:pt>
                <c:pt idx="3892">
                  <c:v>6.4905671873808607E-2</c:v>
                </c:pt>
                <c:pt idx="3893">
                  <c:v>-0.14340498830026199</c:v>
                </c:pt>
                <c:pt idx="3894">
                  <c:v>-3.7713785948925597E-2</c:v>
                </c:pt>
                <c:pt idx="3895">
                  <c:v>0.15366735738238099</c:v>
                </c:pt>
                <c:pt idx="3896">
                  <c:v>-5.1422355386279203E-3</c:v>
                </c:pt>
                <c:pt idx="3897">
                  <c:v>8.6558476549318406E-2</c:v>
                </c:pt>
                <c:pt idx="3898">
                  <c:v>4.7698553319681203E-2</c:v>
                </c:pt>
                <c:pt idx="3899">
                  <c:v>0.120146662293436</c:v>
                </c:pt>
                <c:pt idx="3900">
                  <c:v>3.4890687125506602E-2</c:v>
                </c:pt>
                <c:pt idx="3901">
                  <c:v>-3.5391111496235098E-2</c:v>
                </c:pt>
                <c:pt idx="3902">
                  <c:v>-5.5855907380122402E-2</c:v>
                </c:pt>
                <c:pt idx="3903">
                  <c:v>-0.15454100050918901</c:v>
                </c:pt>
                <c:pt idx="3904">
                  <c:v>0.229296497057597</c:v>
                </c:pt>
                <c:pt idx="3905">
                  <c:v>-0.20656885896672</c:v>
                </c:pt>
                <c:pt idx="3906">
                  <c:v>8.9101166988493602E-2</c:v>
                </c:pt>
                <c:pt idx="3907">
                  <c:v>-0.138679031783041</c:v>
                </c:pt>
                <c:pt idx="3908">
                  <c:v>-9.8144236767085502E-2</c:v>
                </c:pt>
                <c:pt idx="3909">
                  <c:v>3.2577194354100697E-2</c:v>
                </c:pt>
                <c:pt idx="3910">
                  <c:v>7.2876602499402296E-2</c:v>
                </c:pt>
                <c:pt idx="3911">
                  <c:v>-9.1586381352981597E-2</c:v>
                </c:pt>
                <c:pt idx="3912">
                  <c:v>0.160267175499303</c:v>
                </c:pt>
                <c:pt idx="3913">
                  <c:v>-2.8481653170151899E-2</c:v>
                </c:pt>
                <c:pt idx="3914">
                  <c:v>-9.2268736889540293E-3</c:v>
                </c:pt>
                <c:pt idx="3915">
                  <c:v>-1.33747742612984E-2</c:v>
                </c:pt>
                <c:pt idx="3916">
                  <c:v>-0.19708685177635801</c:v>
                </c:pt>
                <c:pt idx="3917">
                  <c:v>-0.13166021926177901</c:v>
                </c:pt>
                <c:pt idx="3918">
                  <c:v>0.16445393809053699</c:v>
                </c:pt>
                <c:pt idx="3919">
                  <c:v>2.2410068514347799E-2</c:v>
                </c:pt>
                <c:pt idx="3920">
                  <c:v>-5.0657390940375399E-2</c:v>
                </c:pt>
                <c:pt idx="3921">
                  <c:v>-0.14099526355391001</c:v>
                </c:pt>
                <c:pt idx="3922">
                  <c:v>-0.107339469059442</c:v>
                </c:pt>
                <c:pt idx="3923">
                  <c:v>-7.1644642794761501E-2</c:v>
                </c:pt>
                <c:pt idx="3924">
                  <c:v>-5.7142665246408004E-3</c:v>
                </c:pt>
                <c:pt idx="3925">
                  <c:v>0.21466543408305599</c:v>
                </c:pt>
                <c:pt idx="3926">
                  <c:v>-7.1101864170345599E-2</c:v>
                </c:pt>
                <c:pt idx="3927">
                  <c:v>-4.4120510784457804E-3</c:v>
                </c:pt>
                <c:pt idx="3928">
                  <c:v>-9.1784751494282404E-2</c:v>
                </c:pt>
                <c:pt idx="3929">
                  <c:v>0.153789721660027</c:v>
                </c:pt>
                <c:pt idx="3930">
                  <c:v>-0.15869754935998501</c:v>
                </c:pt>
                <c:pt idx="3931">
                  <c:v>4.8047315373446003E-2</c:v>
                </c:pt>
                <c:pt idx="3932">
                  <c:v>0.150740021417169</c:v>
                </c:pt>
                <c:pt idx="3933">
                  <c:v>-9.1354161585399205E-2</c:v>
                </c:pt>
                <c:pt idx="3934">
                  <c:v>-0.10263112202689099</c:v>
                </c:pt>
                <c:pt idx="3935">
                  <c:v>-5.04070654704218E-2</c:v>
                </c:pt>
                <c:pt idx="3936">
                  <c:v>-9.4919908577012699E-2</c:v>
                </c:pt>
                <c:pt idx="3937">
                  <c:v>3.70244923838179E-2</c:v>
                </c:pt>
                <c:pt idx="3938">
                  <c:v>9.41011568632968E-2</c:v>
                </c:pt>
                <c:pt idx="3939">
                  <c:v>-9.7890966839302401E-2</c:v>
                </c:pt>
                <c:pt idx="3940">
                  <c:v>-2.3818628062929101E-2</c:v>
                </c:pt>
                <c:pt idx="3941">
                  <c:v>-0.17012735016641301</c:v>
                </c:pt>
                <c:pt idx="3942">
                  <c:v>9.9001670374749801E-2</c:v>
                </c:pt>
                <c:pt idx="3943">
                  <c:v>-0.118905166997139</c:v>
                </c:pt>
                <c:pt idx="3944">
                  <c:v>7.5778544848763105E-2</c:v>
                </c:pt>
                <c:pt idx="3945">
                  <c:v>-7.3177239835156394E-2</c:v>
                </c:pt>
                <c:pt idx="3946">
                  <c:v>8.1607424023717498E-2</c:v>
                </c:pt>
                <c:pt idx="3947">
                  <c:v>5.4930604947703202E-2</c:v>
                </c:pt>
                <c:pt idx="3948">
                  <c:v>6.5696083164497501E-2</c:v>
                </c:pt>
                <c:pt idx="3949">
                  <c:v>5.2351450253277101E-2</c:v>
                </c:pt>
                <c:pt idx="3950">
                  <c:v>-3.5334410324573198E-2</c:v>
                </c:pt>
                <c:pt idx="3951">
                  <c:v>-9.9618326587398408E-3</c:v>
                </c:pt>
                <c:pt idx="3952">
                  <c:v>-0.19091931132356901</c:v>
                </c:pt>
                <c:pt idx="3953">
                  <c:v>-0.100851869589652</c:v>
                </c:pt>
                <c:pt idx="3954">
                  <c:v>0.14477429042234</c:v>
                </c:pt>
                <c:pt idx="3955">
                  <c:v>-2.6777941434224E-2</c:v>
                </c:pt>
                <c:pt idx="3956">
                  <c:v>-8.3429402241179708E-3</c:v>
                </c:pt>
                <c:pt idx="3957">
                  <c:v>-8.8713502318217494E-2</c:v>
                </c:pt>
                <c:pt idx="3958">
                  <c:v>-7.9661316036194293E-2</c:v>
                </c:pt>
                <c:pt idx="3959">
                  <c:v>7.164048505956E-2</c:v>
                </c:pt>
                <c:pt idx="3960">
                  <c:v>0.12559913997022901</c:v>
                </c:pt>
                <c:pt idx="3961">
                  <c:v>-5.7824255939582497E-3</c:v>
                </c:pt>
                <c:pt idx="3962">
                  <c:v>7.6398220312642096E-2</c:v>
                </c:pt>
                <c:pt idx="3963">
                  <c:v>-2.2371901837775699E-2</c:v>
                </c:pt>
                <c:pt idx="3964">
                  <c:v>-8.4436224804446305E-2</c:v>
                </c:pt>
                <c:pt idx="3965">
                  <c:v>0.130498665489344</c:v>
                </c:pt>
                <c:pt idx="3966">
                  <c:v>-9.6752328712403496E-2</c:v>
                </c:pt>
                <c:pt idx="3967">
                  <c:v>-7.4433870086659595E-2</c:v>
                </c:pt>
                <c:pt idx="3968">
                  <c:v>-5.1543006752208199E-3</c:v>
                </c:pt>
                <c:pt idx="3969">
                  <c:v>0.103453869808868</c:v>
                </c:pt>
                <c:pt idx="3970">
                  <c:v>-1.89204134671099E-2</c:v>
                </c:pt>
                <c:pt idx="3971">
                  <c:v>1.2769319503410899E-2</c:v>
                </c:pt>
                <c:pt idx="3972">
                  <c:v>-7.1467657769742801E-2</c:v>
                </c:pt>
                <c:pt idx="3973">
                  <c:v>-0.12796320001198599</c:v>
                </c:pt>
                <c:pt idx="3974">
                  <c:v>-0.16122523798892999</c:v>
                </c:pt>
                <c:pt idx="3975">
                  <c:v>7.80731249118638E-2</c:v>
                </c:pt>
                <c:pt idx="3976">
                  <c:v>1.66904517486E-3</c:v>
                </c:pt>
                <c:pt idx="3977">
                  <c:v>0.11934646338076201</c:v>
                </c:pt>
                <c:pt idx="3978">
                  <c:v>-0.147352170408766</c:v>
                </c:pt>
                <c:pt idx="3979">
                  <c:v>-2.0916252813573299E-2</c:v>
                </c:pt>
                <c:pt idx="3980">
                  <c:v>0.28735172390321001</c:v>
                </c:pt>
                <c:pt idx="3981">
                  <c:v>-0.18937398679596401</c:v>
                </c:pt>
                <c:pt idx="3982">
                  <c:v>-0.26577594435670698</c:v>
                </c:pt>
                <c:pt idx="3983">
                  <c:v>-0.10534647392813</c:v>
                </c:pt>
                <c:pt idx="3984">
                  <c:v>7.97069698701902E-2</c:v>
                </c:pt>
                <c:pt idx="3985">
                  <c:v>0.109441521071965</c:v>
                </c:pt>
                <c:pt idx="3986">
                  <c:v>1.1806344853508399E-2</c:v>
                </c:pt>
                <c:pt idx="3987">
                  <c:v>-7.0202517667126194E-2</c:v>
                </c:pt>
                <c:pt idx="3988">
                  <c:v>1.55824838013272E-2</c:v>
                </c:pt>
                <c:pt idx="3989">
                  <c:v>-5.0273928661511001E-2</c:v>
                </c:pt>
                <c:pt idx="3990">
                  <c:v>-7.8854172159032607E-2</c:v>
                </c:pt>
                <c:pt idx="3991">
                  <c:v>4.1644988995874301E-2</c:v>
                </c:pt>
                <c:pt idx="3992">
                  <c:v>-9.6633794303118997E-2</c:v>
                </c:pt>
                <c:pt idx="3993">
                  <c:v>0.10256894108714799</c:v>
                </c:pt>
                <c:pt idx="3994">
                  <c:v>-8.0187274521196394E-2</c:v>
                </c:pt>
                <c:pt idx="3995">
                  <c:v>-7.8098203634937996E-2</c:v>
                </c:pt>
                <c:pt idx="3996">
                  <c:v>-5.3493696378224001E-2</c:v>
                </c:pt>
                <c:pt idx="3997">
                  <c:v>-7.2157937931388402E-2</c:v>
                </c:pt>
                <c:pt idx="3998">
                  <c:v>-9.5842159172658398E-2</c:v>
                </c:pt>
                <c:pt idx="3999">
                  <c:v>5.4688274746943898E-2</c:v>
                </c:pt>
                <c:pt idx="4000">
                  <c:v>8.9478317288313597E-2</c:v>
                </c:pt>
                <c:pt idx="4001">
                  <c:v>-1.7446175898167701E-2</c:v>
                </c:pt>
                <c:pt idx="4002">
                  <c:v>6.4368304672696802E-2</c:v>
                </c:pt>
                <c:pt idx="4003">
                  <c:v>-8.2062256284665999E-2</c:v>
                </c:pt>
                <c:pt idx="4004">
                  <c:v>6.6945423951536603E-2</c:v>
                </c:pt>
                <c:pt idx="4005">
                  <c:v>0.15620710260564399</c:v>
                </c:pt>
                <c:pt idx="4006">
                  <c:v>4.2407033253549102E-2</c:v>
                </c:pt>
                <c:pt idx="4007">
                  <c:v>4.6237237092039002E-2</c:v>
                </c:pt>
                <c:pt idx="4008">
                  <c:v>2.4595621378722399E-3</c:v>
                </c:pt>
                <c:pt idx="4009">
                  <c:v>-2.11713562159268E-2</c:v>
                </c:pt>
                <c:pt idx="4010">
                  <c:v>6.6324565740131E-2</c:v>
                </c:pt>
                <c:pt idx="4011">
                  <c:v>0.12615605891103401</c:v>
                </c:pt>
                <c:pt idx="4012">
                  <c:v>-1.52680400933134E-2</c:v>
                </c:pt>
                <c:pt idx="4013">
                  <c:v>-6.3542088398087102E-2</c:v>
                </c:pt>
                <c:pt idx="4014">
                  <c:v>-9.4748272921058294E-2</c:v>
                </c:pt>
                <c:pt idx="4015">
                  <c:v>4.3286356565442198E-2</c:v>
                </c:pt>
                <c:pt idx="4016">
                  <c:v>-0.52549188929861201</c:v>
                </c:pt>
                <c:pt idx="4017">
                  <c:v>-7.3904634330792099E-2</c:v>
                </c:pt>
                <c:pt idx="4018">
                  <c:v>-0.10615794271102</c:v>
                </c:pt>
                <c:pt idx="4019">
                  <c:v>-5.9924196792965602E-2</c:v>
                </c:pt>
                <c:pt idx="4020">
                  <c:v>-7.78326033839392E-2</c:v>
                </c:pt>
                <c:pt idx="4021">
                  <c:v>-5.8410652445589399E-2</c:v>
                </c:pt>
                <c:pt idx="4022">
                  <c:v>0.18012290643434101</c:v>
                </c:pt>
                <c:pt idx="4023">
                  <c:v>-7.8280827744247702E-2</c:v>
                </c:pt>
                <c:pt idx="4024">
                  <c:v>-1.43126061314902E-3</c:v>
                </c:pt>
                <c:pt idx="4025">
                  <c:v>-3.4436038589887197E-2</c:v>
                </c:pt>
                <c:pt idx="4026">
                  <c:v>8.5468007440524296E-2</c:v>
                </c:pt>
                <c:pt idx="4027">
                  <c:v>-3.3071434897123303E-2</c:v>
                </c:pt>
                <c:pt idx="4028">
                  <c:v>0.147480017087391</c:v>
                </c:pt>
                <c:pt idx="4029">
                  <c:v>-1.6380767746957401E-3</c:v>
                </c:pt>
                <c:pt idx="4030">
                  <c:v>2.2436273823419801E-2</c:v>
                </c:pt>
                <c:pt idx="4031">
                  <c:v>0.286680663696953</c:v>
                </c:pt>
                <c:pt idx="4032">
                  <c:v>0.10251161728989699</c:v>
                </c:pt>
                <c:pt idx="4033">
                  <c:v>-7.5668581905235399E-2</c:v>
                </c:pt>
                <c:pt idx="4034">
                  <c:v>4.83726224461778E-2</c:v>
                </c:pt>
                <c:pt idx="4035">
                  <c:v>-0.26391417620013502</c:v>
                </c:pt>
                <c:pt idx="4036">
                  <c:v>0.24781334730334401</c:v>
                </c:pt>
                <c:pt idx="4037">
                  <c:v>8.8952827431786105E-2</c:v>
                </c:pt>
                <c:pt idx="4038">
                  <c:v>-5.3088371590752602E-2</c:v>
                </c:pt>
                <c:pt idx="4039">
                  <c:v>-5.2830458928889703E-3</c:v>
                </c:pt>
                <c:pt idx="4040">
                  <c:v>-0.29660850943519401</c:v>
                </c:pt>
                <c:pt idx="4041">
                  <c:v>1.8857568733257501E-2</c:v>
                </c:pt>
                <c:pt idx="4042">
                  <c:v>-6.8988713190236703E-3</c:v>
                </c:pt>
                <c:pt idx="4043">
                  <c:v>-3.6112208143680199E-2</c:v>
                </c:pt>
                <c:pt idx="4044">
                  <c:v>7.5249688756138702E-2</c:v>
                </c:pt>
                <c:pt idx="4045">
                  <c:v>-3.9414594994160397E-2</c:v>
                </c:pt>
                <c:pt idx="4046">
                  <c:v>-8.5364279298541804E-2</c:v>
                </c:pt>
                <c:pt idx="4047">
                  <c:v>-0.15592674565031001</c:v>
                </c:pt>
                <c:pt idx="4048">
                  <c:v>-4.7246947253776199E-2</c:v>
                </c:pt>
                <c:pt idx="4049">
                  <c:v>-0.115960088426014</c:v>
                </c:pt>
                <c:pt idx="4050">
                  <c:v>-0.12534815959601001</c:v>
                </c:pt>
                <c:pt idx="4051">
                  <c:v>0.18277423875076401</c:v>
                </c:pt>
                <c:pt idx="4052">
                  <c:v>-1.8626142651357602E-2</c:v>
                </c:pt>
                <c:pt idx="4053">
                  <c:v>-8.2965907597274402E-2</c:v>
                </c:pt>
                <c:pt idx="4054">
                  <c:v>-3.8827089014325203E-2</c:v>
                </c:pt>
                <c:pt idx="4055">
                  <c:v>9.3594201754463299E-2</c:v>
                </c:pt>
                <c:pt idx="4056">
                  <c:v>-1.8377884750571599E-2</c:v>
                </c:pt>
                <c:pt idx="4057">
                  <c:v>-9.3833190574037495E-2</c:v>
                </c:pt>
                <c:pt idx="4058">
                  <c:v>6.9470393962220101E-2</c:v>
                </c:pt>
                <c:pt idx="4059">
                  <c:v>-0.16932364484853901</c:v>
                </c:pt>
                <c:pt idx="4060">
                  <c:v>5.6868622042937703E-2</c:v>
                </c:pt>
                <c:pt idx="4061">
                  <c:v>-6.2361943756492601E-2</c:v>
                </c:pt>
                <c:pt idx="4062">
                  <c:v>8.6237726326261893E-2</c:v>
                </c:pt>
                <c:pt idx="4063">
                  <c:v>-7.4943775345689204E-2</c:v>
                </c:pt>
                <c:pt idx="4064">
                  <c:v>0.22991605346743199</c:v>
                </c:pt>
                <c:pt idx="4065">
                  <c:v>-7.5385345247776002E-3</c:v>
                </c:pt>
                <c:pt idx="4066">
                  <c:v>-0.100132071478507</c:v>
                </c:pt>
                <c:pt idx="4067">
                  <c:v>-9.8596608348667097E-2</c:v>
                </c:pt>
                <c:pt idx="4068">
                  <c:v>7.4658910686245E-2</c:v>
                </c:pt>
                <c:pt idx="4069">
                  <c:v>-1.84752326001458E-4</c:v>
                </c:pt>
                <c:pt idx="4070">
                  <c:v>-2.6841832479608901E-2</c:v>
                </c:pt>
                <c:pt idx="4071">
                  <c:v>-6.2777892001190799E-2</c:v>
                </c:pt>
                <c:pt idx="4072">
                  <c:v>0.150088192286779</c:v>
                </c:pt>
                <c:pt idx="4073">
                  <c:v>0.112550970900645</c:v>
                </c:pt>
                <c:pt idx="4074">
                  <c:v>-5.3636037944100297E-3</c:v>
                </c:pt>
                <c:pt idx="4075">
                  <c:v>-0.19579678743965001</c:v>
                </c:pt>
                <c:pt idx="4076">
                  <c:v>5.242456910229E-2</c:v>
                </c:pt>
                <c:pt idx="4077">
                  <c:v>-1.9652599089715402E-2</c:v>
                </c:pt>
                <c:pt idx="4078">
                  <c:v>-0.13217507788191099</c:v>
                </c:pt>
                <c:pt idx="4079">
                  <c:v>7.5112757911570696E-2</c:v>
                </c:pt>
                <c:pt idx="4080">
                  <c:v>6.572666080167E-2</c:v>
                </c:pt>
                <c:pt idx="4081">
                  <c:v>-2.1224540932071701E-2</c:v>
                </c:pt>
                <c:pt idx="4082">
                  <c:v>-6.7151196560665496E-2</c:v>
                </c:pt>
                <c:pt idx="4083">
                  <c:v>-6.0509337006108103E-2</c:v>
                </c:pt>
                <c:pt idx="4084">
                  <c:v>0.20778073483566301</c:v>
                </c:pt>
                <c:pt idx="4085">
                  <c:v>-0.66958628714650703</c:v>
                </c:pt>
                <c:pt idx="4086">
                  <c:v>-1.12869163656697E-2</c:v>
                </c:pt>
                <c:pt idx="4087">
                  <c:v>7.6079645587193503E-2</c:v>
                </c:pt>
                <c:pt idx="4088">
                  <c:v>-7.5670489142999606E-2</c:v>
                </c:pt>
                <c:pt idx="4089">
                  <c:v>8.2473508493532896E-2</c:v>
                </c:pt>
                <c:pt idx="4090">
                  <c:v>-7.5455866375570196E-2</c:v>
                </c:pt>
                <c:pt idx="4091">
                  <c:v>8.1237015820470895E-2</c:v>
                </c:pt>
                <c:pt idx="4092">
                  <c:v>-7.6490478761257003E-2</c:v>
                </c:pt>
                <c:pt idx="4093">
                  <c:v>-3.3891257298629199E-2</c:v>
                </c:pt>
                <c:pt idx="4094">
                  <c:v>-0.249053893405939</c:v>
                </c:pt>
                <c:pt idx="4095">
                  <c:v>1.9739016428473199E-2</c:v>
                </c:pt>
                <c:pt idx="4096">
                  <c:v>-4.0940343363136096E-3</c:v>
                </c:pt>
                <c:pt idx="4097">
                  <c:v>-8.6312648730417302E-2</c:v>
                </c:pt>
                <c:pt idx="4098">
                  <c:v>-6.8184179808248799E-2</c:v>
                </c:pt>
                <c:pt idx="4099">
                  <c:v>-0.11905858130378399</c:v>
                </c:pt>
                <c:pt idx="4100">
                  <c:v>0.10742513851324501</c:v>
                </c:pt>
                <c:pt idx="4101">
                  <c:v>1.6420193908035501E-2</c:v>
                </c:pt>
                <c:pt idx="4102">
                  <c:v>-5.08064798751287E-2</c:v>
                </c:pt>
                <c:pt idx="4103">
                  <c:v>-0.115376787605421</c:v>
                </c:pt>
                <c:pt idx="4104">
                  <c:v>-2.0036751018182001E-4</c:v>
                </c:pt>
                <c:pt idx="4105">
                  <c:v>5.9260342846919799E-2</c:v>
                </c:pt>
                <c:pt idx="4106">
                  <c:v>5.14930055946419E-2</c:v>
                </c:pt>
                <c:pt idx="4107">
                  <c:v>-9.4041648438834002E-2</c:v>
                </c:pt>
                <c:pt idx="4108">
                  <c:v>-3.2648999877915598E-3</c:v>
                </c:pt>
                <c:pt idx="4109">
                  <c:v>-8.3831555281145498E-2</c:v>
                </c:pt>
                <c:pt idx="4110">
                  <c:v>-7.4795962605792396E-2</c:v>
                </c:pt>
                <c:pt idx="4111">
                  <c:v>-0.136171501209152</c:v>
                </c:pt>
                <c:pt idx="4112">
                  <c:v>-6.6481263359461806E-2</c:v>
                </c:pt>
                <c:pt idx="4113">
                  <c:v>2.4660795453301399E-2</c:v>
                </c:pt>
                <c:pt idx="4114">
                  <c:v>4.1412116881806703E-2</c:v>
                </c:pt>
                <c:pt idx="4115">
                  <c:v>6.8583352892535004E-2</c:v>
                </c:pt>
                <c:pt idx="4116">
                  <c:v>-0.20614007175405399</c:v>
                </c:pt>
                <c:pt idx="4117">
                  <c:v>-6.9208166236181007E-2</c:v>
                </c:pt>
                <c:pt idx="4118">
                  <c:v>8.7054872244367601E-2</c:v>
                </c:pt>
                <c:pt idx="4119">
                  <c:v>0.16709699823670399</c:v>
                </c:pt>
                <c:pt idx="4120">
                  <c:v>9.0392631642077795E-2</c:v>
                </c:pt>
                <c:pt idx="4121">
                  <c:v>6.07478821934695E-2</c:v>
                </c:pt>
                <c:pt idx="4122">
                  <c:v>0.174248355128548</c:v>
                </c:pt>
                <c:pt idx="4123">
                  <c:v>-0.20866126236712601</c:v>
                </c:pt>
                <c:pt idx="4124">
                  <c:v>8.2084806221082801E-2</c:v>
                </c:pt>
                <c:pt idx="4125">
                  <c:v>-0.100882538061751</c:v>
                </c:pt>
                <c:pt idx="4126">
                  <c:v>-0.117316464164942</c:v>
                </c:pt>
                <c:pt idx="4127">
                  <c:v>-0.100007185986399</c:v>
                </c:pt>
                <c:pt idx="4128">
                  <c:v>6.6248819136355899E-2</c:v>
                </c:pt>
                <c:pt idx="4129">
                  <c:v>2.2898083994013201E-2</c:v>
                </c:pt>
                <c:pt idx="4130">
                  <c:v>0.20713907629607201</c:v>
                </c:pt>
                <c:pt idx="4131">
                  <c:v>2.7989941999757101E-2</c:v>
                </c:pt>
                <c:pt idx="4132">
                  <c:v>-2.7733423414776599E-2</c:v>
                </c:pt>
                <c:pt idx="4133">
                  <c:v>4.41352018318995E-2</c:v>
                </c:pt>
                <c:pt idx="4134">
                  <c:v>2.02169283774341E-2</c:v>
                </c:pt>
                <c:pt idx="4135">
                  <c:v>8.0490256145130196E-2</c:v>
                </c:pt>
                <c:pt idx="4136">
                  <c:v>1.5459071697360801E-2</c:v>
                </c:pt>
                <c:pt idx="4137">
                  <c:v>-0.2244445624384</c:v>
                </c:pt>
                <c:pt idx="4138">
                  <c:v>6.7278516001991306E-2</c:v>
                </c:pt>
                <c:pt idx="4139">
                  <c:v>-0.17073139005687299</c:v>
                </c:pt>
                <c:pt idx="4140">
                  <c:v>1.5793281950890602E-2</c:v>
                </c:pt>
                <c:pt idx="4141">
                  <c:v>-9.8658808545080107E-2</c:v>
                </c:pt>
                <c:pt idx="4142">
                  <c:v>-7.5333379539231707E-2</c:v>
                </c:pt>
                <c:pt idx="4143">
                  <c:v>0.16476980249243101</c:v>
                </c:pt>
                <c:pt idx="4144">
                  <c:v>0.10046114248032199</c:v>
                </c:pt>
                <c:pt idx="4145">
                  <c:v>0.11929708728996199</c:v>
                </c:pt>
                <c:pt idx="4146">
                  <c:v>8.1976808150343097E-2</c:v>
                </c:pt>
                <c:pt idx="4147">
                  <c:v>-2.1237919267365499E-2</c:v>
                </c:pt>
                <c:pt idx="4148">
                  <c:v>-1.6976645859550402E-2</c:v>
                </c:pt>
                <c:pt idx="4149">
                  <c:v>-8.8215959327169594E-2</c:v>
                </c:pt>
                <c:pt idx="4150">
                  <c:v>-6.75505206441738E-2</c:v>
                </c:pt>
                <c:pt idx="4151">
                  <c:v>0.110888161378791</c:v>
                </c:pt>
                <c:pt idx="4152">
                  <c:v>0.11696248130765299</c:v>
                </c:pt>
                <c:pt idx="4153">
                  <c:v>-2.9792527860661399E-2</c:v>
                </c:pt>
                <c:pt idx="4154">
                  <c:v>-5.7568349974655299E-2</c:v>
                </c:pt>
                <c:pt idx="4155">
                  <c:v>1.1011981503346001E-3</c:v>
                </c:pt>
                <c:pt idx="4156">
                  <c:v>1.69685459507205E-2</c:v>
                </c:pt>
                <c:pt idx="4157">
                  <c:v>4.1146525451279302E-2</c:v>
                </c:pt>
                <c:pt idx="4158">
                  <c:v>-1.7116540073835999E-2</c:v>
                </c:pt>
                <c:pt idx="4159">
                  <c:v>-5.4697822072831997E-2</c:v>
                </c:pt>
                <c:pt idx="4160">
                  <c:v>-7.5607301633669799E-2</c:v>
                </c:pt>
                <c:pt idx="4161">
                  <c:v>8.3867178236091397E-2</c:v>
                </c:pt>
                <c:pt idx="4162">
                  <c:v>3.08462476874167E-2</c:v>
                </c:pt>
                <c:pt idx="4163">
                  <c:v>-0.177427311879963</c:v>
                </c:pt>
                <c:pt idx="4164">
                  <c:v>-7.2109863860280399E-2</c:v>
                </c:pt>
                <c:pt idx="4165">
                  <c:v>0.125382827546002</c:v>
                </c:pt>
                <c:pt idx="4166">
                  <c:v>-1.8449582705391002E-2</c:v>
                </c:pt>
                <c:pt idx="4167">
                  <c:v>-1.54376958690969E-2</c:v>
                </c:pt>
                <c:pt idx="4168">
                  <c:v>4.8811738949302401E-2</c:v>
                </c:pt>
                <c:pt idx="4169">
                  <c:v>4.1710792461383803E-2</c:v>
                </c:pt>
                <c:pt idx="4170">
                  <c:v>-6.7805761717496096E-2</c:v>
                </c:pt>
                <c:pt idx="4171">
                  <c:v>-6.4781229529568704E-2</c:v>
                </c:pt>
                <c:pt idx="4172">
                  <c:v>-0.158464055587269</c:v>
                </c:pt>
                <c:pt idx="4173">
                  <c:v>-3.1126478865408199E-2</c:v>
                </c:pt>
                <c:pt idx="4174">
                  <c:v>-4.2003335390470298E-3</c:v>
                </c:pt>
                <c:pt idx="4175">
                  <c:v>0.245635517849281</c:v>
                </c:pt>
                <c:pt idx="4176">
                  <c:v>3.6930831241439102E-2</c:v>
                </c:pt>
                <c:pt idx="4177">
                  <c:v>0.17411910808230099</c:v>
                </c:pt>
                <c:pt idx="4178">
                  <c:v>-3.00203243387944E-2</c:v>
                </c:pt>
                <c:pt idx="4179">
                  <c:v>-0.17728703931019099</c:v>
                </c:pt>
                <c:pt idx="4180">
                  <c:v>-0.168736488497569</c:v>
                </c:pt>
                <c:pt idx="4181">
                  <c:v>3.2763838087658897E-2</c:v>
                </c:pt>
                <c:pt idx="4182">
                  <c:v>-0.169245280100907</c:v>
                </c:pt>
                <c:pt idx="4183">
                  <c:v>-5.2948262974368302E-3</c:v>
                </c:pt>
                <c:pt idx="4184">
                  <c:v>-0.11047604454679499</c:v>
                </c:pt>
                <c:pt idx="4185">
                  <c:v>5.33382421174418E-2</c:v>
                </c:pt>
                <c:pt idx="4186">
                  <c:v>2.5433390605777501E-2</c:v>
                </c:pt>
                <c:pt idx="4187">
                  <c:v>-8.6198746834701204E-2</c:v>
                </c:pt>
                <c:pt idx="4188">
                  <c:v>-8.7446621544390105E-2</c:v>
                </c:pt>
                <c:pt idx="4189">
                  <c:v>-2.01591742293665E-2</c:v>
                </c:pt>
                <c:pt idx="4190">
                  <c:v>-3.6650810279131599E-2</c:v>
                </c:pt>
                <c:pt idx="4191">
                  <c:v>-0.198004278041849</c:v>
                </c:pt>
                <c:pt idx="4192">
                  <c:v>-0.13694831028204499</c:v>
                </c:pt>
                <c:pt idx="4193">
                  <c:v>0.107285860995823</c:v>
                </c:pt>
                <c:pt idx="4194">
                  <c:v>-0.11533666027492501</c:v>
                </c:pt>
                <c:pt idx="4195">
                  <c:v>8.4914978696017093E-2</c:v>
                </c:pt>
                <c:pt idx="4196">
                  <c:v>-0.15299201114470401</c:v>
                </c:pt>
                <c:pt idx="4197">
                  <c:v>-6.48675445859421E-2</c:v>
                </c:pt>
                <c:pt idx="4198">
                  <c:v>-0.14421512780502199</c:v>
                </c:pt>
                <c:pt idx="4199">
                  <c:v>0.100075135833539</c:v>
                </c:pt>
                <c:pt idx="4200">
                  <c:v>-4.7261377873561501E-2</c:v>
                </c:pt>
                <c:pt idx="4201">
                  <c:v>-0.103267621046358</c:v>
                </c:pt>
                <c:pt idx="4202">
                  <c:v>-0.126147939325568</c:v>
                </c:pt>
                <c:pt idx="4203">
                  <c:v>1.3715906226285501E-2</c:v>
                </c:pt>
                <c:pt idx="4204">
                  <c:v>-0.120166755055375</c:v>
                </c:pt>
                <c:pt idx="4205">
                  <c:v>5.1850769355820801E-2</c:v>
                </c:pt>
                <c:pt idx="4206">
                  <c:v>4.0270173993380197E-2</c:v>
                </c:pt>
                <c:pt idx="4207">
                  <c:v>-0.16274021570977601</c:v>
                </c:pt>
                <c:pt idx="4208">
                  <c:v>-1.5933907138419901E-2</c:v>
                </c:pt>
                <c:pt idx="4209">
                  <c:v>4.3157633104936401E-2</c:v>
                </c:pt>
                <c:pt idx="4210">
                  <c:v>-9.0844511788281707E-2</c:v>
                </c:pt>
                <c:pt idx="4211">
                  <c:v>-3.5449092970938297E-2</c:v>
                </c:pt>
                <c:pt idx="4212">
                  <c:v>-0.112397634062813</c:v>
                </c:pt>
                <c:pt idx="4213">
                  <c:v>-0.184604062234838</c:v>
                </c:pt>
                <c:pt idx="4214">
                  <c:v>7.7822337176217005E-2</c:v>
                </c:pt>
                <c:pt idx="4215">
                  <c:v>9.6271178784468794E-2</c:v>
                </c:pt>
                <c:pt idx="4216">
                  <c:v>8.2965649895832896E-2</c:v>
                </c:pt>
                <c:pt idx="4217">
                  <c:v>-9.2416997674362705E-2</c:v>
                </c:pt>
                <c:pt idx="4218">
                  <c:v>7.1083439155747094E-2</c:v>
                </c:pt>
                <c:pt idx="4219">
                  <c:v>-3.5239201850521901E-2</c:v>
                </c:pt>
                <c:pt idx="4220">
                  <c:v>9.8749039630179794E-2</c:v>
                </c:pt>
                <c:pt idx="4221">
                  <c:v>-5.3214975373532702E-2</c:v>
                </c:pt>
                <c:pt idx="4222">
                  <c:v>-5.7592155655409101E-2</c:v>
                </c:pt>
                <c:pt idx="4223">
                  <c:v>-5.8191183697573496E-3</c:v>
                </c:pt>
                <c:pt idx="4224">
                  <c:v>0.13560715807670601</c:v>
                </c:pt>
                <c:pt idx="4225">
                  <c:v>-9.6565749187543098E-2</c:v>
                </c:pt>
                <c:pt idx="4226">
                  <c:v>2.3380541847952698E-3</c:v>
                </c:pt>
                <c:pt idx="4227">
                  <c:v>6.3993561719465603E-2</c:v>
                </c:pt>
                <c:pt idx="4228">
                  <c:v>-0.10589258487304599</c:v>
                </c:pt>
                <c:pt idx="4229">
                  <c:v>-0.163999810965582</c:v>
                </c:pt>
                <c:pt idx="4230">
                  <c:v>3.9769112032317399E-4</c:v>
                </c:pt>
                <c:pt idx="4231">
                  <c:v>8.1601761819047006E-2</c:v>
                </c:pt>
                <c:pt idx="4232">
                  <c:v>0.13096711243333201</c:v>
                </c:pt>
                <c:pt idx="4233">
                  <c:v>-8.3435319755556805E-2</c:v>
                </c:pt>
                <c:pt idx="4234">
                  <c:v>-7.7594975914871106E-2</c:v>
                </c:pt>
                <c:pt idx="4235">
                  <c:v>0.11680734175865801</c:v>
                </c:pt>
                <c:pt idx="4236">
                  <c:v>0.176626647847067</c:v>
                </c:pt>
                <c:pt idx="4237">
                  <c:v>4.2273775820926403E-2</c:v>
                </c:pt>
                <c:pt idx="4238">
                  <c:v>-0.119626219508063</c:v>
                </c:pt>
                <c:pt idx="4239">
                  <c:v>-5.8081435551965703E-2</c:v>
                </c:pt>
                <c:pt idx="4240">
                  <c:v>-7.0532202736748303E-2</c:v>
                </c:pt>
                <c:pt idx="4241">
                  <c:v>-0.277381637298793</c:v>
                </c:pt>
                <c:pt idx="4242">
                  <c:v>7.2118556818287993E-2</c:v>
                </c:pt>
                <c:pt idx="4243">
                  <c:v>-0.18822075155123499</c:v>
                </c:pt>
                <c:pt idx="4244">
                  <c:v>0.15655368603785799</c:v>
                </c:pt>
                <c:pt idx="4245">
                  <c:v>-4.5573810500138201E-2</c:v>
                </c:pt>
                <c:pt idx="4246">
                  <c:v>-2.3719512122919902E-2</c:v>
                </c:pt>
                <c:pt idx="4247">
                  <c:v>0.143200216173375</c:v>
                </c:pt>
                <c:pt idx="4248">
                  <c:v>0.26578809110771101</c:v>
                </c:pt>
                <c:pt idx="4249">
                  <c:v>0.19736197093149199</c:v>
                </c:pt>
                <c:pt idx="4250">
                  <c:v>-0.197231979622043</c:v>
                </c:pt>
                <c:pt idx="4251">
                  <c:v>-0.119346055808077</c:v>
                </c:pt>
                <c:pt idx="4252">
                  <c:v>2.2336942219604701E-2</c:v>
                </c:pt>
                <c:pt idx="4253">
                  <c:v>9.3439881806907502E-2</c:v>
                </c:pt>
                <c:pt idx="4254">
                  <c:v>5.8315620241558E-3</c:v>
                </c:pt>
                <c:pt idx="4255">
                  <c:v>0.124155235833405</c:v>
                </c:pt>
                <c:pt idx="4256">
                  <c:v>1.74433604275936E-3</c:v>
                </c:pt>
                <c:pt idx="4257">
                  <c:v>-9.5543084708504394E-2</c:v>
                </c:pt>
                <c:pt idx="4258">
                  <c:v>2.6840581964673801E-2</c:v>
                </c:pt>
                <c:pt idx="4259">
                  <c:v>-9.9273454705191E-2</c:v>
                </c:pt>
                <c:pt idx="4260">
                  <c:v>-3.29033253081885E-2</c:v>
                </c:pt>
                <c:pt idx="4261">
                  <c:v>-8.94241673238962E-2</c:v>
                </c:pt>
                <c:pt idx="4262">
                  <c:v>4.86630118171405E-3</c:v>
                </c:pt>
                <c:pt idx="4263">
                  <c:v>-0.21888473493885699</c:v>
                </c:pt>
                <c:pt idx="4264">
                  <c:v>-2.44983999300326E-2</c:v>
                </c:pt>
                <c:pt idx="4265">
                  <c:v>-0.17309851186195099</c:v>
                </c:pt>
                <c:pt idx="4266">
                  <c:v>-3.6728248912708303E-2</c:v>
                </c:pt>
                <c:pt idx="4267">
                  <c:v>6.0385632765385102E-3</c:v>
                </c:pt>
                <c:pt idx="4268">
                  <c:v>8.8284235484284296E-2</c:v>
                </c:pt>
                <c:pt idx="4269">
                  <c:v>-0.221632527867273</c:v>
                </c:pt>
                <c:pt idx="4270">
                  <c:v>2.78084439385777E-2</c:v>
                </c:pt>
                <c:pt idx="4271">
                  <c:v>5.1221822169957902E-2</c:v>
                </c:pt>
                <c:pt idx="4272">
                  <c:v>-0.177969571527413</c:v>
                </c:pt>
                <c:pt idx="4273">
                  <c:v>-6.1941703847605098E-2</c:v>
                </c:pt>
                <c:pt idx="4274">
                  <c:v>-3.7540744591558997E-2</c:v>
                </c:pt>
                <c:pt idx="4275">
                  <c:v>3.3861964700196999E-2</c:v>
                </c:pt>
                <c:pt idx="4276">
                  <c:v>9.6436677714406102E-2</c:v>
                </c:pt>
                <c:pt idx="4277">
                  <c:v>2.36457217134243E-2</c:v>
                </c:pt>
                <c:pt idx="4278">
                  <c:v>0.49791307304402599</c:v>
                </c:pt>
                <c:pt idx="4279">
                  <c:v>9.1895721247769995E-3</c:v>
                </c:pt>
                <c:pt idx="4280">
                  <c:v>5.07856390920862E-2</c:v>
                </c:pt>
                <c:pt idx="4281">
                  <c:v>-0.24534637331769499</c:v>
                </c:pt>
                <c:pt idx="4282">
                  <c:v>-0.19394822619257099</c:v>
                </c:pt>
                <c:pt idx="4283">
                  <c:v>-2.7638845299453201E-2</c:v>
                </c:pt>
                <c:pt idx="4284">
                  <c:v>0.17141361059666199</c:v>
                </c:pt>
                <c:pt idx="4285">
                  <c:v>7.6940996181797894E-2</c:v>
                </c:pt>
                <c:pt idx="4286">
                  <c:v>0.13243972365302201</c:v>
                </c:pt>
                <c:pt idx="4287">
                  <c:v>0.14360543446719701</c:v>
                </c:pt>
                <c:pt idx="4288">
                  <c:v>-2.4907453181741701E-3</c:v>
                </c:pt>
                <c:pt idx="4289">
                  <c:v>3.09113360493019E-2</c:v>
                </c:pt>
                <c:pt idx="4290">
                  <c:v>-8.0876225082636893E-2</c:v>
                </c:pt>
                <c:pt idx="4291">
                  <c:v>-0.12749373080339099</c:v>
                </c:pt>
                <c:pt idx="4292">
                  <c:v>-2.2973964681091801E-2</c:v>
                </c:pt>
                <c:pt idx="4293">
                  <c:v>-0.103974869812516</c:v>
                </c:pt>
                <c:pt idx="4294">
                  <c:v>0.28259970147325397</c:v>
                </c:pt>
                <c:pt idx="4295">
                  <c:v>8.3634677168469701E-2</c:v>
                </c:pt>
                <c:pt idx="4296">
                  <c:v>-5.1995756659322503E-2</c:v>
                </c:pt>
                <c:pt idx="4297">
                  <c:v>0.15171987305266699</c:v>
                </c:pt>
                <c:pt idx="4298">
                  <c:v>5.8504256269452902E-2</c:v>
                </c:pt>
                <c:pt idx="4299">
                  <c:v>8.9671698708573694E-2</c:v>
                </c:pt>
                <c:pt idx="4300">
                  <c:v>3.73249039580772E-2</c:v>
                </c:pt>
                <c:pt idx="4301">
                  <c:v>-8.0386160033413895E-2</c:v>
                </c:pt>
                <c:pt idx="4302">
                  <c:v>6.6662834335275506E-2</c:v>
                </c:pt>
                <c:pt idx="4303">
                  <c:v>-7.4366087328784594E-2</c:v>
                </c:pt>
                <c:pt idx="4304">
                  <c:v>0.13223709528799599</c:v>
                </c:pt>
                <c:pt idx="4305">
                  <c:v>8.2178669251753399E-3</c:v>
                </c:pt>
                <c:pt idx="4306">
                  <c:v>1.35172858036041E-2</c:v>
                </c:pt>
                <c:pt idx="4307">
                  <c:v>-0.312274411325067</c:v>
                </c:pt>
                <c:pt idx="4308">
                  <c:v>-3.7178230134798297E-2</c:v>
                </c:pt>
                <c:pt idx="4309">
                  <c:v>-4.5216405314585401E-2</c:v>
                </c:pt>
                <c:pt idx="4310">
                  <c:v>5.5374544357674998E-2</c:v>
                </c:pt>
                <c:pt idx="4311">
                  <c:v>-0.15532635242270801</c:v>
                </c:pt>
                <c:pt idx="4312">
                  <c:v>-8.5059088916282596E-2</c:v>
                </c:pt>
                <c:pt idx="4313">
                  <c:v>-0.12720003863614199</c:v>
                </c:pt>
                <c:pt idx="4314">
                  <c:v>6.71632274736655E-3</c:v>
                </c:pt>
                <c:pt idx="4315">
                  <c:v>-1.6473272271711401E-2</c:v>
                </c:pt>
                <c:pt idx="4316">
                  <c:v>-4.9037648465013496E-3</c:v>
                </c:pt>
                <c:pt idx="4317">
                  <c:v>2.9028543872056101E-2</c:v>
                </c:pt>
                <c:pt idx="4318">
                  <c:v>5.3393147448884001E-2</c:v>
                </c:pt>
                <c:pt idx="4319">
                  <c:v>0.32062006503753998</c:v>
                </c:pt>
                <c:pt idx="4320">
                  <c:v>0.18719089105738099</c:v>
                </c:pt>
                <c:pt idx="4321">
                  <c:v>6.9958432402750695E-2</c:v>
                </c:pt>
                <c:pt idx="4322">
                  <c:v>-9.5181942341843004E-2</c:v>
                </c:pt>
                <c:pt idx="4323">
                  <c:v>-3.92225298124282E-2</c:v>
                </c:pt>
                <c:pt idx="4324">
                  <c:v>-0.11520945586136901</c:v>
                </c:pt>
                <c:pt idx="4325">
                  <c:v>-6.1622526174613897E-2</c:v>
                </c:pt>
                <c:pt idx="4326">
                  <c:v>-4.5530909955703101E-2</c:v>
                </c:pt>
                <c:pt idx="4327">
                  <c:v>7.6174256830250406E-2</c:v>
                </c:pt>
                <c:pt idx="4328">
                  <c:v>1.5688237780933499E-2</c:v>
                </c:pt>
                <c:pt idx="4329">
                  <c:v>2.2701053548488798E-2</c:v>
                </c:pt>
                <c:pt idx="4330">
                  <c:v>-7.8089931592735695E-2</c:v>
                </c:pt>
                <c:pt idx="4331">
                  <c:v>4.1782036867147099E-2</c:v>
                </c:pt>
                <c:pt idx="4332">
                  <c:v>-1.8537319957526499E-2</c:v>
                </c:pt>
                <c:pt idx="4333">
                  <c:v>-7.5443366259658098E-2</c:v>
                </c:pt>
                <c:pt idx="4334">
                  <c:v>0.155981618255915</c:v>
                </c:pt>
                <c:pt idx="4335">
                  <c:v>2.9143858178182201E-3</c:v>
                </c:pt>
                <c:pt idx="4336">
                  <c:v>-0.12707034710808601</c:v>
                </c:pt>
                <c:pt idx="4337">
                  <c:v>-0.21952245188365899</c:v>
                </c:pt>
                <c:pt idx="4338">
                  <c:v>-5.7352301379389702E-2</c:v>
                </c:pt>
                <c:pt idx="4339">
                  <c:v>7.5970373644920194E-2</c:v>
                </c:pt>
                <c:pt idx="4340">
                  <c:v>0.103145056010398</c:v>
                </c:pt>
                <c:pt idx="4341">
                  <c:v>0.124479068150955</c:v>
                </c:pt>
                <c:pt idx="4342">
                  <c:v>-2.4153994165649499E-2</c:v>
                </c:pt>
                <c:pt idx="4343">
                  <c:v>-0.20029129873798299</c:v>
                </c:pt>
                <c:pt idx="4344">
                  <c:v>0.150015006962052</c:v>
                </c:pt>
                <c:pt idx="4345">
                  <c:v>1.9315209259041001E-4</c:v>
                </c:pt>
                <c:pt idx="4346">
                  <c:v>-2.3780985677305501E-2</c:v>
                </c:pt>
                <c:pt idx="4347">
                  <c:v>2.6373618135800699E-2</c:v>
                </c:pt>
                <c:pt idx="4348">
                  <c:v>-5.82463844286574E-2</c:v>
                </c:pt>
                <c:pt idx="4349">
                  <c:v>8.8689302465651196E-2</c:v>
                </c:pt>
                <c:pt idx="4350">
                  <c:v>0.134783965069809</c:v>
                </c:pt>
                <c:pt idx="4351">
                  <c:v>0.16943314615433699</c:v>
                </c:pt>
                <c:pt idx="4352">
                  <c:v>1.5692904472754999E-2</c:v>
                </c:pt>
                <c:pt idx="4353">
                  <c:v>-0.194921402918246</c:v>
                </c:pt>
                <c:pt idx="4354">
                  <c:v>0.167777635137875</c:v>
                </c:pt>
                <c:pt idx="4355">
                  <c:v>6.8397766837937204E-2</c:v>
                </c:pt>
                <c:pt idx="4356">
                  <c:v>-0.160218684644471</c:v>
                </c:pt>
                <c:pt idx="4357">
                  <c:v>-5.0606953415931202E-2</c:v>
                </c:pt>
                <c:pt idx="4358">
                  <c:v>-0.239937264648833</c:v>
                </c:pt>
                <c:pt idx="4359">
                  <c:v>0.55481372661636597</c:v>
                </c:pt>
                <c:pt idx="4360">
                  <c:v>-6.0678701816474501E-2</c:v>
                </c:pt>
                <c:pt idx="4361">
                  <c:v>-0.232580915637562</c:v>
                </c:pt>
                <c:pt idx="4362">
                  <c:v>0.167454598507562</c:v>
                </c:pt>
                <c:pt idx="4363">
                  <c:v>-0.116650424110271</c:v>
                </c:pt>
                <c:pt idx="4364">
                  <c:v>9.1755557718297395E-2</c:v>
                </c:pt>
                <c:pt idx="4365">
                  <c:v>5.2282779483070897E-2</c:v>
                </c:pt>
                <c:pt idx="4366">
                  <c:v>-0.87013767490597305</c:v>
                </c:pt>
                <c:pt idx="4367">
                  <c:v>-0.15345499198613299</c:v>
                </c:pt>
                <c:pt idx="4368">
                  <c:v>0.100774854112539</c:v>
                </c:pt>
                <c:pt idx="4369">
                  <c:v>8.5141937854331204E-2</c:v>
                </c:pt>
                <c:pt idx="4370">
                  <c:v>-8.6314090419160799E-2</c:v>
                </c:pt>
                <c:pt idx="4371">
                  <c:v>-0.343248725004559</c:v>
                </c:pt>
                <c:pt idx="4372">
                  <c:v>1.8606801277712699E-2</c:v>
                </c:pt>
                <c:pt idx="4373">
                  <c:v>7.9110949532980299E-2</c:v>
                </c:pt>
                <c:pt idx="4374">
                  <c:v>-0.104371509737989</c:v>
                </c:pt>
                <c:pt idx="4375">
                  <c:v>4.6535721492144702E-2</c:v>
                </c:pt>
                <c:pt idx="4376">
                  <c:v>-0.111433301584639</c:v>
                </c:pt>
                <c:pt idx="4377">
                  <c:v>0.22672678218023501</c:v>
                </c:pt>
                <c:pt idx="4378">
                  <c:v>0.105482830088086</c:v>
                </c:pt>
                <c:pt idx="4379">
                  <c:v>6.8963605524301905E-2</c:v>
                </c:pt>
                <c:pt idx="4380">
                  <c:v>0.24285401480624599</c:v>
                </c:pt>
                <c:pt idx="4381">
                  <c:v>-0.244839673696814</c:v>
                </c:pt>
                <c:pt idx="4382">
                  <c:v>-2.3468778903034799E-2</c:v>
                </c:pt>
                <c:pt idx="4383">
                  <c:v>0.12937198139742001</c:v>
                </c:pt>
                <c:pt idx="4384">
                  <c:v>-5.3283995297410201E-2</c:v>
                </c:pt>
                <c:pt idx="4385">
                  <c:v>-1.44486965668111E-2</c:v>
                </c:pt>
                <c:pt idx="4386">
                  <c:v>8.1810030483755902E-2</c:v>
                </c:pt>
                <c:pt idx="4387">
                  <c:v>-3.9443517903261102E-2</c:v>
                </c:pt>
                <c:pt idx="4388">
                  <c:v>-6.6161757302904994E-2</c:v>
                </c:pt>
                <c:pt idx="4389">
                  <c:v>7.5274950752783495E-2</c:v>
                </c:pt>
                <c:pt idx="4390">
                  <c:v>-6.6542299111977093E-2</c:v>
                </c:pt>
                <c:pt idx="4391">
                  <c:v>0.128572045792789</c:v>
                </c:pt>
                <c:pt idx="4392">
                  <c:v>2.2481780421409199E-2</c:v>
                </c:pt>
                <c:pt idx="4393">
                  <c:v>0.189161972191806</c:v>
                </c:pt>
                <c:pt idx="4394">
                  <c:v>-5.9410249707474903E-2</c:v>
                </c:pt>
                <c:pt idx="4395">
                  <c:v>-0.14258988138901499</c:v>
                </c:pt>
                <c:pt idx="4396">
                  <c:v>-5.8481265538690201E-2</c:v>
                </c:pt>
                <c:pt idx="4397">
                  <c:v>-9.8995871969161306E-2</c:v>
                </c:pt>
                <c:pt idx="4398">
                  <c:v>-7.6446571238299996E-2</c:v>
                </c:pt>
                <c:pt idx="4399">
                  <c:v>0.34924151123922298</c:v>
                </c:pt>
                <c:pt idx="4400">
                  <c:v>3.57673775797362E-2</c:v>
                </c:pt>
                <c:pt idx="4401">
                  <c:v>0.329875745950789</c:v>
                </c:pt>
                <c:pt idx="4402">
                  <c:v>-0.171679557720162</c:v>
                </c:pt>
                <c:pt idx="4403">
                  <c:v>-7.2814408232527106E-2</c:v>
                </c:pt>
                <c:pt idx="4404">
                  <c:v>4.98117141234466E-2</c:v>
                </c:pt>
                <c:pt idx="4405">
                  <c:v>-6.8295446115485001E-3</c:v>
                </c:pt>
                <c:pt idx="4406">
                  <c:v>-6.3663688995065498E-2</c:v>
                </c:pt>
                <c:pt idx="4407">
                  <c:v>2.4615466593171001E-2</c:v>
                </c:pt>
                <c:pt idx="4408">
                  <c:v>-1.5323271369283001E-4</c:v>
                </c:pt>
                <c:pt idx="4409">
                  <c:v>-0.15348629815787901</c:v>
                </c:pt>
                <c:pt idx="4410">
                  <c:v>0.20887176577792199</c:v>
                </c:pt>
                <c:pt idx="4411">
                  <c:v>-0.12250696709274</c:v>
                </c:pt>
                <c:pt idx="4412">
                  <c:v>-5.9334527389784996E-3</c:v>
                </c:pt>
                <c:pt idx="4413">
                  <c:v>-0.13525177236886299</c:v>
                </c:pt>
                <c:pt idx="4414">
                  <c:v>-0.30551637801783299</c:v>
                </c:pt>
                <c:pt idx="4415">
                  <c:v>0.13078267308943101</c:v>
                </c:pt>
                <c:pt idx="4416">
                  <c:v>4.5389073536042303E-2</c:v>
                </c:pt>
                <c:pt idx="4417">
                  <c:v>9.1011379098779002E-2</c:v>
                </c:pt>
                <c:pt idx="4418">
                  <c:v>0.21222589089485999</c:v>
                </c:pt>
                <c:pt idx="4419">
                  <c:v>-0.181328603270349</c:v>
                </c:pt>
                <c:pt idx="4420">
                  <c:v>-1.8248159006357199E-2</c:v>
                </c:pt>
                <c:pt idx="4421">
                  <c:v>0.23065048814636099</c:v>
                </c:pt>
                <c:pt idx="4422">
                  <c:v>-0.164899979604818</c:v>
                </c:pt>
                <c:pt idx="4423">
                  <c:v>1.0967264194594199E-2</c:v>
                </c:pt>
                <c:pt idx="4424">
                  <c:v>4.3542201918962901E-2</c:v>
                </c:pt>
                <c:pt idx="4425">
                  <c:v>-8.3158838989970896E-2</c:v>
                </c:pt>
                <c:pt idx="4426">
                  <c:v>-7.8766658035497997E-2</c:v>
                </c:pt>
                <c:pt idx="4427">
                  <c:v>-1.6585686950635101E-2</c:v>
                </c:pt>
                <c:pt idx="4428">
                  <c:v>5.7654450688519703E-2</c:v>
                </c:pt>
                <c:pt idx="4429">
                  <c:v>-0.27249045926511101</c:v>
                </c:pt>
                <c:pt idx="4430">
                  <c:v>7.5757880208342093E-2</c:v>
                </c:pt>
                <c:pt idx="4431">
                  <c:v>-1.2059918182987199E-2</c:v>
                </c:pt>
                <c:pt idx="4432">
                  <c:v>-2.1290446893417001E-2</c:v>
                </c:pt>
                <c:pt idx="4433">
                  <c:v>0.109662996898082</c:v>
                </c:pt>
                <c:pt idx="4434">
                  <c:v>7.2694378590864694E-2</c:v>
                </c:pt>
                <c:pt idx="4435">
                  <c:v>-9.3643291571720702E-2</c:v>
                </c:pt>
                <c:pt idx="4436">
                  <c:v>9.3606488041970692E-3</c:v>
                </c:pt>
                <c:pt idx="4437">
                  <c:v>-0.150996551478779</c:v>
                </c:pt>
                <c:pt idx="4438">
                  <c:v>-9.4956862884311405E-2</c:v>
                </c:pt>
                <c:pt idx="4439">
                  <c:v>1.34858797665549E-2</c:v>
                </c:pt>
                <c:pt idx="4440">
                  <c:v>6.66313084744488E-2</c:v>
                </c:pt>
                <c:pt idx="4441">
                  <c:v>-8.0731456028602502E-2</c:v>
                </c:pt>
                <c:pt idx="4442">
                  <c:v>6.5848977460145602E-3</c:v>
                </c:pt>
                <c:pt idx="4443">
                  <c:v>7.2581856148263804E-2</c:v>
                </c:pt>
                <c:pt idx="4444">
                  <c:v>-3.2497000133799902E-3</c:v>
                </c:pt>
                <c:pt idx="4445">
                  <c:v>2.7852056459156701E-3</c:v>
                </c:pt>
                <c:pt idx="4446">
                  <c:v>-0.193439941272183</c:v>
                </c:pt>
                <c:pt idx="4447">
                  <c:v>-8.6433044157120206E-2</c:v>
                </c:pt>
                <c:pt idx="4448">
                  <c:v>6.4844251404211101E-2</c:v>
                </c:pt>
                <c:pt idx="4449">
                  <c:v>-0.167417391311456</c:v>
                </c:pt>
                <c:pt idx="4450">
                  <c:v>-8.2857025144360996E-2</c:v>
                </c:pt>
                <c:pt idx="4451">
                  <c:v>-2.9992314780882298E-3</c:v>
                </c:pt>
                <c:pt idx="4452">
                  <c:v>-8.5957895637288395E-2</c:v>
                </c:pt>
                <c:pt idx="4453">
                  <c:v>5.48095957941825E-2</c:v>
                </c:pt>
                <c:pt idx="4454">
                  <c:v>8.3455644649101907E-2</c:v>
                </c:pt>
                <c:pt idx="4455">
                  <c:v>0.193005870880992</c:v>
                </c:pt>
                <c:pt idx="4456">
                  <c:v>1.0866976957055699E-3</c:v>
                </c:pt>
                <c:pt idx="4457">
                  <c:v>0.24603459167390501</c:v>
                </c:pt>
                <c:pt idx="4458">
                  <c:v>-0.27741480588123602</c:v>
                </c:pt>
                <c:pt idx="4459">
                  <c:v>1.9358929271114701E-2</c:v>
                </c:pt>
                <c:pt idx="4460">
                  <c:v>0.19121974355673399</c:v>
                </c:pt>
                <c:pt idx="4461">
                  <c:v>0.189631512901446</c:v>
                </c:pt>
                <c:pt idx="4462">
                  <c:v>0.23561807381949901</c:v>
                </c:pt>
                <c:pt idx="4463">
                  <c:v>-0.18948911642501001</c:v>
                </c:pt>
                <c:pt idx="4464">
                  <c:v>4.9310508840116E-2</c:v>
                </c:pt>
                <c:pt idx="4465">
                  <c:v>7.86748363819392E-2</c:v>
                </c:pt>
                <c:pt idx="4466">
                  <c:v>-2.0750980453388301E-2</c:v>
                </c:pt>
                <c:pt idx="4467">
                  <c:v>-0.106266692452817</c:v>
                </c:pt>
                <c:pt idx="4468">
                  <c:v>-1.6913619558729401E-2</c:v>
                </c:pt>
                <c:pt idx="4469">
                  <c:v>-0.106505412111565</c:v>
                </c:pt>
                <c:pt idx="4470">
                  <c:v>-0.12654569834484</c:v>
                </c:pt>
                <c:pt idx="4471">
                  <c:v>-0.23774727035562601</c:v>
                </c:pt>
                <c:pt idx="4472">
                  <c:v>0.10580248267242399</c:v>
                </c:pt>
                <c:pt idx="4473">
                  <c:v>3.5814501573492301E-2</c:v>
                </c:pt>
                <c:pt idx="4474">
                  <c:v>5.9603832731959003E-2</c:v>
                </c:pt>
                <c:pt idx="4475">
                  <c:v>-0.156207478968071</c:v>
                </c:pt>
                <c:pt idx="4476">
                  <c:v>-0.14284387692012801</c:v>
                </c:pt>
                <c:pt idx="4477">
                  <c:v>4.7845648455888696E-3</c:v>
                </c:pt>
                <c:pt idx="4478">
                  <c:v>-9.8855816275939604E-2</c:v>
                </c:pt>
                <c:pt idx="4479">
                  <c:v>0.126891364229719</c:v>
                </c:pt>
                <c:pt idx="4480">
                  <c:v>-3.3373301173239299E-2</c:v>
                </c:pt>
                <c:pt idx="4481">
                  <c:v>0.13543092867554299</c:v>
                </c:pt>
                <c:pt idx="4482">
                  <c:v>0.108316283443061</c:v>
                </c:pt>
                <c:pt idx="4483">
                  <c:v>0.18925971858276</c:v>
                </c:pt>
                <c:pt idx="4484">
                  <c:v>0.107875109611296</c:v>
                </c:pt>
                <c:pt idx="4485">
                  <c:v>-0.152764419968376</c:v>
                </c:pt>
                <c:pt idx="4486">
                  <c:v>-0.13041210404766401</c:v>
                </c:pt>
                <c:pt idx="4487">
                  <c:v>-2.21727640822733E-2</c:v>
                </c:pt>
                <c:pt idx="4488">
                  <c:v>-2.8614628596028702E-2</c:v>
                </c:pt>
                <c:pt idx="4489">
                  <c:v>-6.9816583665409701E-2</c:v>
                </c:pt>
                <c:pt idx="4490">
                  <c:v>-3.8456116027217199E-2</c:v>
                </c:pt>
                <c:pt idx="4491">
                  <c:v>-9.5191677170852501E-2</c:v>
                </c:pt>
                <c:pt idx="4492">
                  <c:v>-0.23164531312831399</c:v>
                </c:pt>
                <c:pt idx="4493">
                  <c:v>0.13827109683886901</c:v>
                </c:pt>
                <c:pt idx="4494">
                  <c:v>0.30774126966734799</c:v>
                </c:pt>
                <c:pt idx="4495">
                  <c:v>-8.0803507611223693E-2</c:v>
                </c:pt>
                <c:pt idx="4496">
                  <c:v>-3.5862693219191201E-2</c:v>
                </c:pt>
                <c:pt idx="4497">
                  <c:v>0.159144575535797</c:v>
                </c:pt>
                <c:pt idx="4498">
                  <c:v>-1.7330122208106102E-2</c:v>
                </c:pt>
                <c:pt idx="4499">
                  <c:v>-0.20638517928457401</c:v>
                </c:pt>
                <c:pt idx="4500">
                  <c:v>2.9694348867654902E-2</c:v>
                </c:pt>
                <c:pt idx="4501">
                  <c:v>5.05329695746441E-2</c:v>
                </c:pt>
                <c:pt idx="4502">
                  <c:v>1.5009375294137201E-2</c:v>
                </c:pt>
                <c:pt idx="4503">
                  <c:v>3.8749331904742099E-2</c:v>
                </c:pt>
                <c:pt idx="4504">
                  <c:v>-0.142061497252159</c:v>
                </c:pt>
                <c:pt idx="4505">
                  <c:v>0.184905741671131</c:v>
                </c:pt>
                <c:pt idx="4506">
                  <c:v>-0.23022327640766299</c:v>
                </c:pt>
                <c:pt idx="4507">
                  <c:v>4.9145971964046397E-3</c:v>
                </c:pt>
                <c:pt idx="4508">
                  <c:v>2.6080084395672099E-2</c:v>
                </c:pt>
                <c:pt idx="4509">
                  <c:v>0.244838160716943</c:v>
                </c:pt>
                <c:pt idx="4510">
                  <c:v>7.9167099989971804E-2</c:v>
                </c:pt>
                <c:pt idx="4511">
                  <c:v>5.5833276475284202E-2</c:v>
                </c:pt>
                <c:pt idx="4512">
                  <c:v>6.0065519846450102E-2</c:v>
                </c:pt>
                <c:pt idx="4513">
                  <c:v>0.110672046678886</c:v>
                </c:pt>
                <c:pt idx="4514">
                  <c:v>8.2823693752162697E-2</c:v>
                </c:pt>
                <c:pt idx="4515">
                  <c:v>-0.16420022637238699</c:v>
                </c:pt>
                <c:pt idx="4516">
                  <c:v>-0.109974300709394</c:v>
                </c:pt>
                <c:pt idx="4517">
                  <c:v>5.2020915027380703E-2</c:v>
                </c:pt>
                <c:pt idx="4518">
                  <c:v>0.15075336517874999</c:v>
                </c:pt>
                <c:pt idx="4519">
                  <c:v>-0.13181628562671699</c:v>
                </c:pt>
                <c:pt idx="4520">
                  <c:v>-0.15490153454035699</c:v>
                </c:pt>
                <c:pt idx="4521">
                  <c:v>0.25911136186948902</c:v>
                </c:pt>
                <c:pt idx="4522">
                  <c:v>-1.8991670156705001E-3</c:v>
                </c:pt>
                <c:pt idx="4523">
                  <c:v>-2.2051011235369299E-2</c:v>
                </c:pt>
                <c:pt idx="4524">
                  <c:v>-5.89254661345553E-2</c:v>
                </c:pt>
                <c:pt idx="4525">
                  <c:v>-8.3966354380134306E-2</c:v>
                </c:pt>
                <c:pt idx="4526">
                  <c:v>8.6458585189020304E-2</c:v>
                </c:pt>
                <c:pt idx="4527">
                  <c:v>6.5827493931395906E-2</c:v>
                </c:pt>
                <c:pt idx="4528">
                  <c:v>0.37190031007776198</c:v>
                </c:pt>
                <c:pt idx="4529">
                  <c:v>-1.9353825363307198E-2</c:v>
                </c:pt>
                <c:pt idx="4530">
                  <c:v>0.33436116588747899</c:v>
                </c:pt>
                <c:pt idx="4531">
                  <c:v>2.2199455771216799E-2</c:v>
                </c:pt>
                <c:pt idx="4532">
                  <c:v>-0.12457298195792001</c:v>
                </c:pt>
                <c:pt idx="4533">
                  <c:v>-0.150610482843024</c:v>
                </c:pt>
                <c:pt idx="4534">
                  <c:v>2.90145313432459E-2</c:v>
                </c:pt>
                <c:pt idx="4535">
                  <c:v>5.3710412742742797E-2</c:v>
                </c:pt>
                <c:pt idx="4536">
                  <c:v>9.9509147080864196E-2</c:v>
                </c:pt>
                <c:pt idx="4537">
                  <c:v>0.127638017474134</c:v>
                </c:pt>
                <c:pt idx="4538">
                  <c:v>-0.15254858600013299</c:v>
                </c:pt>
                <c:pt idx="4539">
                  <c:v>-6.0943333566843401E-2</c:v>
                </c:pt>
                <c:pt idx="4540">
                  <c:v>-0.14902909473340001</c:v>
                </c:pt>
                <c:pt idx="4541">
                  <c:v>-0.159154146811784</c:v>
                </c:pt>
                <c:pt idx="4542">
                  <c:v>7.4521627778393607E-2</c:v>
                </c:pt>
                <c:pt idx="4543">
                  <c:v>-0.25966100878620302</c:v>
                </c:pt>
                <c:pt idx="4544">
                  <c:v>-3.6548174708322299E-2</c:v>
                </c:pt>
                <c:pt idx="4545">
                  <c:v>0.13090434593595399</c:v>
                </c:pt>
                <c:pt idx="4546">
                  <c:v>-0.19278198735310301</c:v>
                </c:pt>
                <c:pt idx="4547">
                  <c:v>-3.5428710991096701E-3</c:v>
                </c:pt>
                <c:pt idx="4548">
                  <c:v>0.21693452604175301</c:v>
                </c:pt>
                <c:pt idx="4549">
                  <c:v>-6.3666823681089099E-2</c:v>
                </c:pt>
                <c:pt idx="4550">
                  <c:v>-4.66360156361132E-2</c:v>
                </c:pt>
                <c:pt idx="4551">
                  <c:v>-3.6836747961371201E-2</c:v>
                </c:pt>
                <c:pt idx="4552">
                  <c:v>0.116149420405084</c:v>
                </c:pt>
                <c:pt idx="4553">
                  <c:v>0.115159056883696</c:v>
                </c:pt>
                <c:pt idx="4554">
                  <c:v>-8.8074417257849397E-2</c:v>
                </c:pt>
                <c:pt idx="4555">
                  <c:v>9.2869751828645902E-2</c:v>
                </c:pt>
                <c:pt idx="4556">
                  <c:v>-8.4515071140955897E-2</c:v>
                </c:pt>
                <c:pt idx="4557">
                  <c:v>1.9621681636966301E-2</c:v>
                </c:pt>
                <c:pt idx="4558">
                  <c:v>-3.7956511615091101E-2</c:v>
                </c:pt>
                <c:pt idx="4559">
                  <c:v>-0.111705376713648</c:v>
                </c:pt>
                <c:pt idx="4560">
                  <c:v>2.10885468600122E-2</c:v>
                </c:pt>
                <c:pt idx="4561">
                  <c:v>-7.4871531069398103E-2</c:v>
                </c:pt>
                <c:pt idx="4562">
                  <c:v>0.156693013400344</c:v>
                </c:pt>
                <c:pt idx="4563">
                  <c:v>4.8617951326368002E-2</c:v>
                </c:pt>
                <c:pt idx="4564">
                  <c:v>-7.8212739412925295E-2</c:v>
                </c:pt>
                <c:pt idx="4565">
                  <c:v>-5.2808330348241797E-2</c:v>
                </c:pt>
                <c:pt idx="4566">
                  <c:v>-0.105917470951787</c:v>
                </c:pt>
                <c:pt idx="4567">
                  <c:v>-6.8712294004071403E-2</c:v>
                </c:pt>
                <c:pt idx="4568">
                  <c:v>0.38034747591621698</c:v>
                </c:pt>
                <c:pt idx="4569">
                  <c:v>2.3038811079191E-2</c:v>
                </c:pt>
                <c:pt idx="4570">
                  <c:v>-3.2236651049955399E-2</c:v>
                </c:pt>
                <c:pt idx="4571">
                  <c:v>-0.160087825805804</c:v>
                </c:pt>
                <c:pt idx="4572">
                  <c:v>-8.9453290660849796E-2</c:v>
                </c:pt>
                <c:pt idx="4573">
                  <c:v>-5.4796000036478904E-3</c:v>
                </c:pt>
                <c:pt idx="4574">
                  <c:v>-5.7743053866898798E-2</c:v>
                </c:pt>
                <c:pt idx="4575">
                  <c:v>-1.08989581897241E-2</c:v>
                </c:pt>
                <c:pt idx="4576">
                  <c:v>-0.167541942540191</c:v>
                </c:pt>
                <c:pt idx="4577">
                  <c:v>-3.9887515054333599E-2</c:v>
                </c:pt>
                <c:pt idx="4578">
                  <c:v>1.72399707030912E-2</c:v>
                </c:pt>
                <c:pt idx="4579">
                  <c:v>0.13846276826771101</c:v>
                </c:pt>
                <c:pt idx="4580">
                  <c:v>7.0115799015372501E-2</c:v>
                </c:pt>
                <c:pt idx="4581">
                  <c:v>-0.37146861230575301</c:v>
                </c:pt>
                <c:pt idx="4582">
                  <c:v>0.19780111323687999</c:v>
                </c:pt>
                <c:pt idx="4583">
                  <c:v>0.14536670402653701</c:v>
                </c:pt>
                <c:pt idx="4584">
                  <c:v>-0.30564216149671303</c:v>
                </c:pt>
                <c:pt idx="4585">
                  <c:v>-0.13994441800005999</c:v>
                </c:pt>
                <c:pt idx="4586">
                  <c:v>-1.70226605599915E-2</c:v>
                </c:pt>
                <c:pt idx="4587">
                  <c:v>3.7259943189448898E-2</c:v>
                </c:pt>
                <c:pt idx="4588">
                  <c:v>-3.9462408836259399E-3</c:v>
                </c:pt>
                <c:pt idx="4589">
                  <c:v>8.2658022526392594E-2</c:v>
                </c:pt>
                <c:pt idx="4590">
                  <c:v>4.3146536665255503E-2</c:v>
                </c:pt>
                <c:pt idx="4591">
                  <c:v>-0.192680946701839</c:v>
                </c:pt>
                <c:pt idx="4592">
                  <c:v>-6.6851263045837302E-3</c:v>
                </c:pt>
                <c:pt idx="4593">
                  <c:v>6.9564584141253299E-2</c:v>
                </c:pt>
                <c:pt idx="4594">
                  <c:v>-6.7147234625834606E-2</c:v>
                </c:pt>
                <c:pt idx="4595">
                  <c:v>2.9101961633042399E-2</c:v>
                </c:pt>
                <c:pt idx="4596">
                  <c:v>8.15990844499659E-2</c:v>
                </c:pt>
                <c:pt idx="4597">
                  <c:v>0.122765754993115</c:v>
                </c:pt>
                <c:pt idx="4598">
                  <c:v>-7.8989826745230508E-3</c:v>
                </c:pt>
                <c:pt idx="4599">
                  <c:v>0.20773161589311001</c:v>
                </c:pt>
                <c:pt idx="4600">
                  <c:v>-3.2602998047464901E-2</c:v>
                </c:pt>
                <c:pt idx="4601">
                  <c:v>-1.11027868059752E-2</c:v>
                </c:pt>
                <c:pt idx="4602">
                  <c:v>-0.62282691092869402</c:v>
                </c:pt>
                <c:pt idx="4603">
                  <c:v>0.19129245990285201</c:v>
                </c:pt>
                <c:pt idx="4604">
                  <c:v>-3.1837183521308703E-2</c:v>
                </c:pt>
                <c:pt idx="4605">
                  <c:v>1.4446555201922199E-2</c:v>
                </c:pt>
                <c:pt idx="4606">
                  <c:v>0.11340382285159201</c:v>
                </c:pt>
                <c:pt idx="4607">
                  <c:v>-2.0574376603814701E-2</c:v>
                </c:pt>
                <c:pt idx="4608">
                  <c:v>-4.6620930821168499E-2</c:v>
                </c:pt>
                <c:pt idx="4609">
                  <c:v>2.1978161537187901E-2</c:v>
                </c:pt>
                <c:pt idx="4610">
                  <c:v>0.18318409808543301</c:v>
                </c:pt>
                <c:pt idx="4611">
                  <c:v>-6.3456386838614903E-2</c:v>
                </c:pt>
                <c:pt idx="4612">
                  <c:v>0.47573385153248698</c:v>
                </c:pt>
                <c:pt idx="4613">
                  <c:v>-0.110566631940704</c:v>
                </c:pt>
                <c:pt idx="4614">
                  <c:v>-0.17770142357858501</c:v>
                </c:pt>
                <c:pt idx="4615">
                  <c:v>-3.1292144624201997E-2</c:v>
                </c:pt>
                <c:pt idx="4616">
                  <c:v>0.25627663395135902</c:v>
                </c:pt>
                <c:pt idx="4617">
                  <c:v>7.6031415435099198E-2</c:v>
                </c:pt>
                <c:pt idx="4618">
                  <c:v>0.14371227848870499</c:v>
                </c:pt>
                <c:pt idx="4619">
                  <c:v>-0.202791708444029</c:v>
                </c:pt>
                <c:pt idx="4620">
                  <c:v>-1.9901241560367198E-3</c:v>
                </c:pt>
                <c:pt idx="4621">
                  <c:v>3.4319194978675902E-2</c:v>
                </c:pt>
                <c:pt idx="4622">
                  <c:v>-5.4797484232539197E-2</c:v>
                </c:pt>
                <c:pt idx="4623">
                  <c:v>-0.13472390241638099</c:v>
                </c:pt>
                <c:pt idx="4624">
                  <c:v>0.32256629979900697</c:v>
                </c:pt>
                <c:pt idx="4625">
                  <c:v>-8.8647482289454498E-3</c:v>
                </c:pt>
                <c:pt idx="4626">
                  <c:v>0.14410249424930699</c:v>
                </c:pt>
                <c:pt idx="4627">
                  <c:v>3.3036282166955602E-2</c:v>
                </c:pt>
                <c:pt idx="4628">
                  <c:v>-0.10235167576325099</c:v>
                </c:pt>
                <c:pt idx="4629">
                  <c:v>0.138192312772212</c:v>
                </c:pt>
                <c:pt idx="4630">
                  <c:v>-6.7772663529151303E-2</c:v>
                </c:pt>
                <c:pt idx="4631">
                  <c:v>0.28417556224164198</c:v>
                </c:pt>
                <c:pt idx="4632">
                  <c:v>-0.36350995575445</c:v>
                </c:pt>
                <c:pt idx="4633">
                  <c:v>-0.12050214439602901</c:v>
                </c:pt>
                <c:pt idx="4634">
                  <c:v>-2.1789699042413301E-2</c:v>
                </c:pt>
                <c:pt idx="4635">
                  <c:v>-1.48086075937695E-2</c:v>
                </c:pt>
                <c:pt idx="4636">
                  <c:v>-0.196959253926516</c:v>
                </c:pt>
                <c:pt idx="4637">
                  <c:v>-0.11183984045181999</c:v>
                </c:pt>
                <c:pt idx="4638">
                  <c:v>-0.25548802128574899</c:v>
                </c:pt>
                <c:pt idx="4639">
                  <c:v>-0.17483991418967601</c:v>
                </c:pt>
                <c:pt idx="4640">
                  <c:v>-5.3920321215881202E-2</c:v>
                </c:pt>
                <c:pt idx="4641">
                  <c:v>-4.8983417615277199E-2</c:v>
                </c:pt>
                <c:pt idx="4642">
                  <c:v>0.10340803993462599</c:v>
                </c:pt>
                <c:pt idx="4643">
                  <c:v>-0.14751272687199499</c:v>
                </c:pt>
                <c:pt idx="4644">
                  <c:v>-8.9583749326799897E-2</c:v>
                </c:pt>
                <c:pt idx="4645">
                  <c:v>8.6521315590980294E-2</c:v>
                </c:pt>
                <c:pt idx="4646">
                  <c:v>4.8679422827439603E-2</c:v>
                </c:pt>
                <c:pt idx="4647">
                  <c:v>-0.19096339928398801</c:v>
                </c:pt>
                <c:pt idx="4648">
                  <c:v>-3.8199632958958701E-2</c:v>
                </c:pt>
                <c:pt idx="4649">
                  <c:v>-3.6777296182793698E-2</c:v>
                </c:pt>
                <c:pt idx="4650">
                  <c:v>0.53263356182767896</c:v>
                </c:pt>
                <c:pt idx="4651">
                  <c:v>6.4668138955132001E-2</c:v>
                </c:pt>
                <c:pt idx="4652">
                  <c:v>-5.3902570327801803E-3</c:v>
                </c:pt>
                <c:pt idx="4653">
                  <c:v>-3.4345869078426197E-2</c:v>
                </c:pt>
                <c:pt idx="4654">
                  <c:v>4.9948847555807401E-3</c:v>
                </c:pt>
                <c:pt idx="4655">
                  <c:v>-0.14480262180770201</c:v>
                </c:pt>
                <c:pt idx="4656">
                  <c:v>-0.233685064197065</c:v>
                </c:pt>
                <c:pt idx="4657">
                  <c:v>0.13843035428602901</c:v>
                </c:pt>
                <c:pt idx="4658">
                  <c:v>7.7803409584662501E-3</c:v>
                </c:pt>
                <c:pt idx="4659">
                  <c:v>-5.8042194466414898E-2</c:v>
                </c:pt>
                <c:pt idx="4660">
                  <c:v>0.26729330347659802</c:v>
                </c:pt>
                <c:pt idx="4661">
                  <c:v>-9.1040100613122704E-2</c:v>
                </c:pt>
                <c:pt idx="4662">
                  <c:v>0.203450850924312</c:v>
                </c:pt>
                <c:pt idx="4663">
                  <c:v>0.16018507965657899</c:v>
                </c:pt>
                <c:pt idx="4664">
                  <c:v>-0.108519261062589</c:v>
                </c:pt>
                <c:pt idx="4665">
                  <c:v>-0.20444153073752999</c:v>
                </c:pt>
                <c:pt idx="4666">
                  <c:v>2.2396317954127599E-2</c:v>
                </c:pt>
                <c:pt idx="4667">
                  <c:v>-0.166803644387331</c:v>
                </c:pt>
                <c:pt idx="4668">
                  <c:v>0.115967856682766</c:v>
                </c:pt>
                <c:pt idx="4669">
                  <c:v>2.4975889095262702E-2</c:v>
                </c:pt>
                <c:pt idx="4670">
                  <c:v>9.2911222185026801E-2</c:v>
                </c:pt>
                <c:pt idx="4671">
                  <c:v>7.2887220599459304E-2</c:v>
                </c:pt>
                <c:pt idx="4672">
                  <c:v>-0.15873877755954299</c:v>
                </c:pt>
                <c:pt idx="4673">
                  <c:v>-0.162945201261643</c:v>
                </c:pt>
                <c:pt idx="4674">
                  <c:v>0.104771530945233</c:v>
                </c:pt>
                <c:pt idx="4675">
                  <c:v>-8.8158970172519197E-2</c:v>
                </c:pt>
                <c:pt idx="4676">
                  <c:v>-0.112207829320092</c:v>
                </c:pt>
                <c:pt idx="4677">
                  <c:v>-1.20576760615307E-2</c:v>
                </c:pt>
                <c:pt idx="4678">
                  <c:v>-0.44006085111822102</c:v>
                </c:pt>
                <c:pt idx="4679">
                  <c:v>0.185295304098577</c:v>
                </c:pt>
                <c:pt idx="4680">
                  <c:v>-7.20185052778195E-2</c:v>
                </c:pt>
                <c:pt idx="4681">
                  <c:v>-0.14265376825645801</c:v>
                </c:pt>
                <c:pt idx="4682">
                  <c:v>0.42022025280504</c:v>
                </c:pt>
                <c:pt idx="4683">
                  <c:v>-0.230422768967946</c:v>
                </c:pt>
                <c:pt idx="4684">
                  <c:v>-0.125257751306313</c:v>
                </c:pt>
                <c:pt idx="4685">
                  <c:v>-8.1201087795345295E-2</c:v>
                </c:pt>
                <c:pt idx="4686">
                  <c:v>0.14432146793061501</c:v>
                </c:pt>
                <c:pt idx="4687">
                  <c:v>0.101193311105052</c:v>
                </c:pt>
                <c:pt idx="4688">
                  <c:v>8.1998688591136598E-2</c:v>
                </c:pt>
                <c:pt idx="4689">
                  <c:v>0.17422630528503499</c:v>
                </c:pt>
                <c:pt idx="4690">
                  <c:v>0.211965104076769</c:v>
                </c:pt>
                <c:pt idx="4691">
                  <c:v>-3.2568076242407401E-2</c:v>
                </c:pt>
                <c:pt idx="4692">
                  <c:v>0.15626206565290801</c:v>
                </c:pt>
                <c:pt idx="4693">
                  <c:v>8.7228279107622E-2</c:v>
                </c:pt>
                <c:pt idx="4694">
                  <c:v>-0.26702762364481297</c:v>
                </c:pt>
                <c:pt idx="4695">
                  <c:v>-7.5800851724139298E-3</c:v>
                </c:pt>
                <c:pt idx="4696">
                  <c:v>-0.119691475548311</c:v>
                </c:pt>
                <c:pt idx="4697">
                  <c:v>-7.1796094981320599E-2</c:v>
                </c:pt>
                <c:pt idx="4698">
                  <c:v>-8.1533927571199705E-2</c:v>
                </c:pt>
                <c:pt idx="4699">
                  <c:v>-7.1545856435299995E-2</c:v>
                </c:pt>
                <c:pt idx="4700">
                  <c:v>3.8633652281780499E-2</c:v>
                </c:pt>
                <c:pt idx="4701">
                  <c:v>-0.100927587162494</c:v>
                </c:pt>
                <c:pt idx="4702">
                  <c:v>-0.10177992433044</c:v>
                </c:pt>
                <c:pt idx="4703">
                  <c:v>-7.5780447115733701E-2</c:v>
                </c:pt>
                <c:pt idx="4704">
                  <c:v>2.7248481060206898E-3</c:v>
                </c:pt>
                <c:pt idx="4705">
                  <c:v>5.7214280635067297E-2</c:v>
                </c:pt>
                <c:pt idx="4706">
                  <c:v>6.7057195016173105E-2</c:v>
                </c:pt>
                <c:pt idx="4707">
                  <c:v>-0.13607383394765499</c:v>
                </c:pt>
                <c:pt idx="4708">
                  <c:v>-0.14373228478869199</c:v>
                </c:pt>
                <c:pt idx="4709">
                  <c:v>-8.1948015556374508E-3</c:v>
                </c:pt>
                <c:pt idx="4710">
                  <c:v>-0.12835982555554301</c:v>
                </c:pt>
                <c:pt idx="4711">
                  <c:v>-8.2466344044759901E-2</c:v>
                </c:pt>
                <c:pt idx="4712">
                  <c:v>-9.1713655105475994E-2</c:v>
                </c:pt>
                <c:pt idx="4713">
                  <c:v>-0.194818507194991</c:v>
                </c:pt>
                <c:pt idx="4714">
                  <c:v>2.4649008233396299E-2</c:v>
                </c:pt>
                <c:pt idx="4715">
                  <c:v>7.5789499203690297E-2</c:v>
                </c:pt>
                <c:pt idx="4716">
                  <c:v>0.19670469535785001</c:v>
                </c:pt>
                <c:pt idx="4717">
                  <c:v>0.14869467050909599</c:v>
                </c:pt>
                <c:pt idx="4718">
                  <c:v>0.27183379494433701</c:v>
                </c:pt>
                <c:pt idx="4719">
                  <c:v>-3.75779126359621E-2</c:v>
                </c:pt>
                <c:pt idx="4720">
                  <c:v>1.7876025227341299E-2</c:v>
                </c:pt>
                <c:pt idx="4721">
                  <c:v>6.5621297332044498E-2</c:v>
                </c:pt>
                <c:pt idx="4722">
                  <c:v>1.52242845511878E-2</c:v>
                </c:pt>
                <c:pt idx="4723">
                  <c:v>-7.23212487430578E-2</c:v>
                </c:pt>
                <c:pt idx="4724">
                  <c:v>0.15343704908689801</c:v>
                </c:pt>
                <c:pt idx="4725">
                  <c:v>0.45833815040183901</c:v>
                </c:pt>
                <c:pt idx="4726">
                  <c:v>-2.45382474713782E-2</c:v>
                </c:pt>
                <c:pt idx="4727">
                  <c:v>7.0099763626645398E-2</c:v>
                </c:pt>
                <c:pt idx="4728">
                  <c:v>6.4784287826703299E-2</c:v>
                </c:pt>
                <c:pt idx="4729">
                  <c:v>-7.6187132889059803E-2</c:v>
                </c:pt>
                <c:pt idx="4730">
                  <c:v>4.70172088451042E-2</c:v>
                </c:pt>
                <c:pt idx="4731">
                  <c:v>0.117911753103645</c:v>
                </c:pt>
                <c:pt idx="4732">
                  <c:v>0.37129062514119199</c:v>
                </c:pt>
                <c:pt idx="4733">
                  <c:v>-0.34696579074964701</c:v>
                </c:pt>
                <c:pt idx="4734">
                  <c:v>-0.126913499148369</c:v>
                </c:pt>
                <c:pt idx="4735">
                  <c:v>0.15360702723126601</c:v>
                </c:pt>
                <c:pt idx="4736">
                  <c:v>-0.34296617233690402</c:v>
                </c:pt>
                <c:pt idx="4737">
                  <c:v>0.417573598151464</c:v>
                </c:pt>
                <c:pt idx="4738">
                  <c:v>6.7107522216260498E-2</c:v>
                </c:pt>
                <c:pt idx="4739">
                  <c:v>-0.10139184992110301</c:v>
                </c:pt>
                <c:pt idx="4740">
                  <c:v>4.9499190079455198E-2</c:v>
                </c:pt>
                <c:pt idx="4741">
                  <c:v>5.4096666894007897E-2</c:v>
                </c:pt>
                <c:pt idx="4742">
                  <c:v>-3.3588626208148398E-2</c:v>
                </c:pt>
                <c:pt idx="4743">
                  <c:v>-6.45246747668278E-2</c:v>
                </c:pt>
                <c:pt idx="4744">
                  <c:v>5.4937717361163999E-2</c:v>
                </c:pt>
                <c:pt idx="4745">
                  <c:v>-0.17262620916239099</c:v>
                </c:pt>
                <c:pt idx="4746">
                  <c:v>-0.24490461484783899</c:v>
                </c:pt>
                <c:pt idx="4747">
                  <c:v>2.1694391915068501E-2</c:v>
                </c:pt>
                <c:pt idx="4748">
                  <c:v>-9.1925722934327297E-2</c:v>
                </c:pt>
                <c:pt idx="4749">
                  <c:v>-1.84564317820861E-2</c:v>
                </c:pt>
                <c:pt idx="4750">
                  <c:v>0.136307772225601</c:v>
                </c:pt>
                <c:pt idx="4751">
                  <c:v>0.24611761817153999</c:v>
                </c:pt>
                <c:pt idx="4752">
                  <c:v>1.62139019372942E-2</c:v>
                </c:pt>
                <c:pt idx="4753">
                  <c:v>-0.37908290042294901</c:v>
                </c:pt>
                <c:pt idx="4754">
                  <c:v>-0.29082171502011001</c:v>
                </c:pt>
                <c:pt idx="4755">
                  <c:v>8.1371621253822496E-2</c:v>
                </c:pt>
                <c:pt idx="4756">
                  <c:v>-0.15904277898593699</c:v>
                </c:pt>
                <c:pt idx="4757">
                  <c:v>-0.213651619973388</c:v>
                </c:pt>
                <c:pt idx="4758">
                  <c:v>9.0293686843812906E-2</c:v>
                </c:pt>
                <c:pt idx="4759">
                  <c:v>1.8239540413291299E-2</c:v>
                </c:pt>
                <c:pt idx="4760">
                  <c:v>0.11740819044883</c:v>
                </c:pt>
                <c:pt idx="4761">
                  <c:v>6.3533225941323004E-2</c:v>
                </c:pt>
                <c:pt idx="4762">
                  <c:v>-0.16745680937928001</c:v>
                </c:pt>
                <c:pt idx="4763">
                  <c:v>-6.8178411093207103E-2</c:v>
                </c:pt>
                <c:pt idx="4764">
                  <c:v>-3.3271997807924301E-3</c:v>
                </c:pt>
                <c:pt idx="4765">
                  <c:v>0.100187526695469</c:v>
                </c:pt>
                <c:pt idx="4766">
                  <c:v>-5.2678347141589497E-2</c:v>
                </c:pt>
                <c:pt idx="4767">
                  <c:v>-8.7433095837872593E-2</c:v>
                </c:pt>
                <c:pt idx="4768">
                  <c:v>1.43508028123307E-2</c:v>
                </c:pt>
                <c:pt idx="4769">
                  <c:v>0.145186141670958</c:v>
                </c:pt>
                <c:pt idx="4770">
                  <c:v>-0.18316211968952201</c:v>
                </c:pt>
                <c:pt idx="4771">
                  <c:v>0.166477260000472</c:v>
                </c:pt>
                <c:pt idx="4772">
                  <c:v>-0.39356446777168902</c:v>
                </c:pt>
                <c:pt idx="4773">
                  <c:v>-1.25956470038444E-2</c:v>
                </c:pt>
                <c:pt idx="4774">
                  <c:v>-0.18993633223645201</c:v>
                </c:pt>
                <c:pt idx="4775">
                  <c:v>0.28557770886760198</c:v>
                </c:pt>
                <c:pt idx="4776">
                  <c:v>-0.12746030370693501</c:v>
                </c:pt>
                <c:pt idx="4777">
                  <c:v>-5.3555884404309098E-2</c:v>
                </c:pt>
                <c:pt idx="4778">
                  <c:v>7.0761942464328001E-2</c:v>
                </c:pt>
                <c:pt idx="4779">
                  <c:v>-1.4825940592389E-2</c:v>
                </c:pt>
                <c:pt idx="4780">
                  <c:v>-0.42250362717920897</c:v>
                </c:pt>
                <c:pt idx="4781">
                  <c:v>-0.245828691239629</c:v>
                </c:pt>
                <c:pt idx="4782">
                  <c:v>2.9738343056331801E-2</c:v>
                </c:pt>
                <c:pt idx="4783">
                  <c:v>0.32430331148129199</c:v>
                </c:pt>
                <c:pt idx="4784">
                  <c:v>8.3487957720182096E-2</c:v>
                </c:pt>
                <c:pt idx="4785">
                  <c:v>0.19085607302378199</c:v>
                </c:pt>
                <c:pt idx="4786">
                  <c:v>0.17660410836700499</c:v>
                </c:pt>
                <c:pt idx="4787">
                  <c:v>0.1102047588906</c:v>
                </c:pt>
                <c:pt idx="4788">
                  <c:v>3.9601578252468399E-2</c:v>
                </c:pt>
                <c:pt idx="4789">
                  <c:v>0.351911377067395</c:v>
                </c:pt>
                <c:pt idx="4790">
                  <c:v>-0.248333704673731</c:v>
                </c:pt>
                <c:pt idx="4791">
                  <c:v>0.15604226337867999</c:v>
                </c:pt>
                <c:pt idx="4792">
                  <c:v>-6.8554840439282394E-2</c:v>
                </c:pt>
                <c:pt idx="4793">
                  <c:v>9.1504593888560998E-2</c:v>
                </c:pt>
                <c:pt idx="4794">
                  <c:v>1.55108104327635E-2</c:v>
                </c:pt>
                <c:pt idx="4795">
                  <c:v>2.6016252571904101E-2</c:v>
                </c:pt>
                <c:pt idx="4796">
                  <c:v>-0.18703828218454599</c:v>
                </c:pt>
                <c:pt idx="4797">
                  <c:v>0.24081122102853</c:v>
                </c:pt>
                <c:pt idx="4798">
                  <c:v>0.29802181811510697</c:v>
                </c:pt>
                <c:pt idx="4799">
                  <c:v>2.8577681390166799E-2</c:v>
                </c:pt>
                <c:pt idx="4800">
                  <c:v>-0.103564056708942</c:v>
                </c:pt>
                <c:pt idx="4801">
                  <c:v>6.8184678710523805E-2</c:v>
                </c:pt>
                <c:pt idx="4802">
                  <c:v>0.58926937300818405</c:v>
                </c:pt>
                <c:pt idx="4803">
                  <c:v>-5.6941707815934004E-3</c:v>
                </c:pt>
                <c:pt idx="4804">
                  <c:v>-0.166021466279024</c:v>
                </c:pt>
                <c:pt idx="4805">
                  <c:v>2.7387450962450498E-2</c:v>
                </c:pt>
                <c:pt idx="4806">
                  <c:v>0.10245865040251199</c:v>
                </c:pt>
                <c:pt idx="4807">
                  <c:v>-5.9534698291257897E-2</c:v>
                </c:pt>
                <c:pt idx="4808">
                  <c:v>-0.15463913251821601</c:v>
                </c:pt>
                <c:pt idx="4809">
                  <c:v>-7.3064955594005304E-2</c:v>
                </c:pt>
                <c:pt idx="4810">
                  <c:v>5.6855859627929398E-2</c:v>
                </c:pt>
                <c:pt idx="4811">
                  <c:v>3.9421300989385302E-2</c:v>
                </c:pt>
                <c:pt idx="4812">
                  <c:v>0.128968236681753</c:v>
                </c:pt>
                <c:pt idx="4813">
                  <c:v>0.176940921022916</c:v>
                </c:pt>
                <c:pt idx="4814">
                  <c:v>8.7389054773822694E-2</c:v>
                </c:pt>
                <c:pt idx="4815">
                  <c:v>5.60764716591651E-2</c:v>
                </c:pt>
                <c:pt idx="4816">
                  <c:v>-6.5011386188442294E-2</c:v>
                </c:pt>
                <c:pt idx="4817">
                  <c:v>-0.12457819759261</c:v>
                </c:pt>
                <c:pt idx="4818">
                  <c:v>-2.9053978510689599E-2</c:v>
                </c:pt>
                <c:pt idx="4819">
                  <c:v>9.60361722946734E-2</c:v>
                </c:pt>
                <c:pt idx="4820">
                  <c:v>-7.1098360537549296E-2</c:v>
                </c:pt>
                <c:pt idx="4821">
                  <c:v>4.6858472056293003E-2</c:v>
                </c:pt>
                <c:pt idx="4822">
                  <c:v>-6.1033754828862599E-2</c:v>
                </c:pt>
                <c:pt idx="4823">
                  <c:v>-0.37894606391243502</c:v>
                </c:pt>
                <c:pt idx="4824">
                  <c:v>0.19896312511408101</c:v>
                </c:pt>
                <c:pt idx="4825">
                  <c:v>-0.20456071262700601</c:v>
                </c:pt>
                <c:pt idx="4826">
                  <c:v>-0.19361345586318501</c:v>
                </c:pt>
                <c:pt idx="4827">
                  <c:v>0.19417947077584399</c:v>
                </c:pt>
                <c:pt idx="4828">
                  <c:v>-7.5698358254707707E-2</c:v>
                </c:pt>
                <c:pt idx="4829">
                  <c:v>-4.4987068772417899E-2</c:v>
                </c:pt>
                <c:pt idx="4830">
                  <c:v>-0.26196311421775398</c:v>
                </c:pt>
                <c:pt idx="4831">
                  <c:v>7.6271510820681995E-2</c:v>
                </c:pt>
                <c:pt idx="4832">
                  <c:v>0.39655816287014101</c:v>
                </c:pt>
                <c:pt idx="4833">
                  <c:v>-3.9353181186744003E-2</c:v>
                </c:pt>
                <c:pt idx="4834">
                  <c:v>-0.39863510591196999</c:v>
                </c:pt>
                <c:pt idx="4835">
                  <c:v>0.27154465929851601</c:v>
                </c:pt>
                <c:pt idx="4836">
                  <c:v>0.26684754603738498</c:v>
                </c:pt>
                <c:pt idx="4837">
                  <c:v>-0.174220726927164</c:v>
                </c:pt>
                <c:pt idx="4838">
                  <c:v>-2.4731126553493101E-2</c:v>
                </c:pt>
                <c:pt idx="4839">
                  <c:v>-9.9122511510602307E-2</c:v>
                </c:pt>
                <c:pt idx="4840">
                  <c:v>4.2107649275226103E-2</c:v>
                </c:pt>
                <c:pt idx="4841">
                  <c:v>0.102917313329262</c:v>
                </c:pt>
                <c:pt idx="4842">
                  <c:v>0.106333723418801</c:v>
                </c:pt>
                <c:pt idx="4843">
                  <c:v>0.38594613173682901</c:v>
                </c:pt>
                <c:pt idx="4844">
                  <c:v>-0.141585071678897</c:v>
                </c:pt>
                <c:pt idx="4845">
                  <c:v>-0.418007177574649</c:v>
                </c:pt>
                <c:pt idx="4846">
                  <c:v>-4.9966918116638198E-2</c:v>
                </c:pt>
                <c:pt idx="4847">
                  <c:v>5.1817491403359603E-2</c:v>
                </c:pt>
                <c:pt idx="4848">
                  <c:v>-0.19001923767357201</c:v>
                </c:pt>
                <c:pt idx="4849">
                  <c:v>-0.133269471803272</c:v>
                </c:pt>
                <c:pt idx="4850">
                  <c:v>-4.3575578525877602E-2</c:v>
                </c:pt>
                <c:pt idx="4851">
                  <c:v>0.129296712057094</c:v>
                </c:pt>
                <c:pt idx="4852">
                  <c:v>0.27922324051077302</c:v>
                </c:pt>
                <c:pt idx="4853">
                  <c:v>-5.3294734373740701E-2</c:v>
                </c:pt>
                <c:pt idx="4854">
                  <c:v>0.225518521207619</c:v>
                </c:pt>
                <c:pt idx="4855">
                  <c:v>3.8081452866671299E-2</c:v>
                </c:pt>
                <c:pt idx="4856">
                  <c:v>0.15560346535369399</c:v>
                </c:pt>
                <c:pt idx="4857">
                  <c:v>0.18256908805535499</c:v>
                </c:pt>
                <c:pt idx="4858">
                  <c:v>-0.16637558128428001</c:v>
                </c:pt>
                <c:pt idx="4859">
                  <c:v>0.21258197607180801</c:v>
                </c:pt>
                <c:pt idx="4860">
                  <c:v>-0.12201434508891899</c:v>
                </c:pt>
                <c:pt idx="4861">
                  <c:v>-7.1255958903199398E-2</c:v>
                </c:pt>
                <c:pt idx="4862">
                  <c:v>-0.349502581499188</c:v>
                </c:pt>
                <c:pt idx="4863">
                  <c:v>0.113438179338015</c:v>
                </c:pt>
                <c:pt idx="4864">
                  <c:v>4.9762663427197901E-2</c:v>
                </c:pt>
                <c:pt idx="4865">
                  <c:v>-0.256933168587062</c:v>
                </c:pt>
                <c:pt idx="4866">
                  <c:v>-0.171537024568509</c:v>
                </c:pt>
                <c:pt idx="4867">
                  <c:v>-0.18338075450337499</c:v>
                </c:pt>
                <c:pt idx="4868">
                  <c:v>8.1194039557157496E-2</c:v>
                </c:pt>
                <c:pt idx="4869">
                  <c:v>-0.219556661728745</c:v>
                </c:pt>
                <c:pt idx="4870">
                  <c:v>-1.9918254425712999E-2</c:v>
                </c:pt>
                <c:pt idx="4871">
                  <c:v>0.14255997448856</c:v>
                </c:pt>
                <c:pt idx="4872">
                  <c:v>-0.40504219405449898</c:v>
                </c:pt>
                <c:pt idx="4873">
                  <c:v>-0.26643616727514802</c:v>
                </c:pt>
                <c:pt idx="4874">
                  <c:v>-0.24035289614632399</c:v>
                </c:pt>
                <c:pt idx="4875">
                  <c:v>0.297187081959009</c:v>
                </c:pt>
                <c:pt idx="4876">
                  <c:v>-7.3065414177229098E-3</c:v>
                </c:pt>
                <c:pt idx="4877">
                  <c:v>-0.34849965051023402</c:v>
                </c:pt>
                <c:pt idx="4878">
                  <c:v>0.284915164831051</c:v>
                </c:pt>
                <c:pt idx="4879">
                  <c:v>-0.24133450667140899</c:v>
                </c:pt>
                <c:pt idx="4880">
                  <c:v>0.126454038726215</c:v>
                </c:pt>
                <c:pt idx="4881">
                  <c:v>0.20145636156875901</c:v>
                </c:pt>
                <c:pt idx="4882">
                  <c:v>-4.6582403883431503E-2</c:v>
                </c:pt>
                <c:pt idx="4883">
                  <c:v>-9.9918801662290894E-3</c:v>
                </c:pt>
                <c:pt idx="4884">
                  <c:v>-0.47978884014533002</c:v>
                </c:pt>
                <c:pt idx="4885">
                  <c:v>-3.7645296762667301E-3</c:v>
                </c:pt>
                <c:pt idx="4886">
                  <c:v>-0.33250717473743002</c:v>
                </c:pt>
                <c:pt idx="4887">
                  <c:v>0.178741256734227</c:v>
                </c:pt>
                <c:pt idx="4888">
                  <c:v>-0.112400305254716</c:v>
                </c:pt>
                <c:pt idx="4889">
                  <c:v>-0.25496015491326901</c:v>
                </c:pt>
                <c:pt idx="4890">
                  <c:v>2.2285951677831799E-2</c:v>
                </c:pt>
                <c:pt idx="4891">
                  <c:v>-5.8613699072210999E-2</c:v>
                </c:pt>
                <c:pt idx="4892">
                  <c:v>0.119202303194118</c:v>
                </c:pt>
                <c:pt idx="4893">
                  <c:v>-0.170282791427532</c:v>
                </c:pt>
                <c:pt idx="4894">
                  <c:v>-0.13604014000693601</c:v>
                </c:pt>
                <c:pt idx="4895">
                  <c:v>0.113891068319181</c:v>
                </c:pt>
                <c:pt idx="4896">
                  <c:v>0.184863924709609</c:v>
                </c:pt>
                <c:pt idx="4897">
                  <c:v>0.298775204062461</c:v>
                </c:pt>
                <c:pt idx="4898">
                  <c:v>0.13740578998305</c:v>
                </c:pt>
                <c:pt idx="4899">
                  <c:v>5.5850924359344099E-3</c:v>
                </c:pt>
                <c:pt idx="4900">
                  <c:v>-8.7584107065978897E-2</c:v>
                </c:pt>
                <c:pt idx="4901">
                  <c:v>0.14256928222033499</c:v>
                </c:pt>
                <c:pt idx="4902">
                  <c:v>6.6470892454484299E-3</c:v>
                </c:pt>
                <c:pt idx="4903">
                  <c:v>-0.29406180212760402</c:v>
                </c:pt>
                <c:pt idx="4904">
                  <c:v>0.40474962545617099</c:v>
                </c:pt>
                <c:pt idx="4905">
                  <c:v>-0.63357304282245097</c:v>
                </c:pt>
                <c:pt idx="4906">
                  <c:v>4.6658696968901098E-2</c:v>
                </c:pt>
                <c:pt idx="4907">
                  <c:v>8.0052016053565794E-2</c:v>
                </c:pt>
                <c:pt idx="4908">
                  <c:v>-0.29897292530671399</c:v>
                </c:pt>
                <c:pt idx="4909">
                  <c:v>-9.3175337352533E-2</c:v>
                </c:pt>
                <c:pt idx="4910">
                  <c:v>-0.42411556105473702</c:v>
                </c:pt>
                <c:pt idx="4911">
                  <c:v>-0.241443438482905</c:v>
                </c:pt>
                <c:pt idx="4912">
                  <c:v>-0.32847824882759602</c:v>
                </c:pt>
                <c:pt idx="4913">
                  <c:v>3.73554899251234E-2</c:v>
                </c:pt>
                <c:pt idx="4914">
                  <c:v>0.23206959668895299</c:v>
                </c:pt>
                <c:pt idx="4915">
                  <c:v>-8.1595957735901295E-2</c:v>
                </c:pt>
                <c:pt idx="4916">
                  <c:v>4.5911366736994802E-4</c:v>
                </c:pt>
                <c:pt idx="4917">
                  <c:v>0.16561748160793699</c:v>
                </c:pt>
                <c:pt idx="4918">
                  <c:v>-0.23687333609191699</c:v>
                </c:pt>
                <c:pt idx="4919">
                  <c:v>-1.07450373506985E-2</c:v>
                </c:pt>
                <c:pt idx="4920">
                  <c:v>0.15929214650984799</c:v>
                </c:pt>
                <c:pt idx="4921">
                  <c:v>-0.408252738318296</c:v>
                </c:pt>
                <c:pt idx="4922">
                  <c:v>0.15202201398395801</c:v>
                </c:pt>
                <c:pt idx="4923">
                  <c:v>0.122109377674556</c:v>
                </c:pt>
                <c:pt idx="4924">
                  <c:v>0.30211744687065001</c:v>
                </c:pt>
                <c:pt idx="4925">
                  <c:v>-0.407817859662504</c:v>
                </c:pt>
                <c:pt idx="4926">
                  <c:v>-0.13628395655388201</c:v>
                </c:pt>
                <c:pt idx="4927">
                  <c:v>7.9586702472165705E-2</c:v>
                </c:pt>
                <c:pt idx="4928">
                  <c:v>-0.261482598112662</c:v>
                </c:pt>
                <c:pt idx="4929">
                  <c:v>-5.0729148819005601E-2</c:v>
                </c:pt>
                <c:pt idx="4930">
                  <c:v>-0.39677019717630102</c:v>
                </c:pt>
                <c:pt idx="4931">
                  <c:v>0.131209018845582</c:v>
                </c:pt>
                <c:pt idx="4932">
                  <c:v>0.114737560030331</c:v>
                </c:pt>
                <c:pt idx="4933">
                  <c:v>7.6725441705619304E-2</c:v>
                </c:pt>
                <c:pt idx="4934">
                  <c:v>0.40760352601025901</c:v>
                </c:pt>
                <c:pt idx="4935">
                  <c:v>0.22562978785101201</c:v>
                </c:pt>
                <c:pt idx="4936">
                  <c:v>0.26820307761488399</c:v>
                </c:pt>
                <c:pt idx="4937">
                  <c:v>-0.116506566475977</c:v>
                </c:pt>
                <c:pt idx="4938">
                  <c:v>0.13948283083058599</c:v>
                </c:pt>
                <c:pt idx="4939">
                  <c:v>-0.29689151065702601</c:v>
                </c:pt>
                <c:pt idx="4940">
                  <c:v>-1.7609948666461199E-2</c:v>
                </c:pt>
                <c:pt idx="4941">
                  <c:v>-0.13319047483841001</c:v>
                </c:pt>
                <c:pt idx="4942">
                  <c:v>0.11534022983664501</c:v>
                </c:pt>
                <c:pt idx="4943">
                  <c:v>-0.48145365908445098</c:v>
                </c:pt>
                <c:pt idx="4944">
                  <c:v>0.224848734566375</c:v>
                </c:pt>
                <c:pt idx="4945">
                  <c:v>-8.9474918736247105E-2</c:v>
                </c:pt>
                <c:pt idx="4946">
                  <c:v>1.8135965097811499E-2</c:v>
                </c:pt>
                <c:pt idx="4947">
                  <c:v>6.2104424789707999E-2</c:v>
                </c:pt>
                <c:pt idx="4948">
                  <c:v>-2.2101369248887601E-2</c:v>
                </c:pt>
                <c:pt idx="4949">
                  <c:v>0.142833907569791</c:v>
                </c:pt>
                <c:pt idx="4950">
                  <c:v>0.170678715819056</c:v>
                </c:pt>
                <c:pt idx="4951">
                  <c:v>-0.24290906916203001</c:v>
                </c:pt>
                <c:pt idx="4952">
                  <c:v>-5.81929019998206E-2</c:v>
                </c:pt>
                <c:pt idx="4953">
                  <c:v>-0.13869958698152601</c:v>
                </c:pt>
                <c:pt idx="4954">
                  <c:v>0.15526849535217199</c:v>
                </c:pt>
                <c:pt idx="4955">
                  <c:v>-0.324410295786908</c:v>
                </c:pt>
                <c:pt idx="4956">
                  <c:v>2.2540341642783599E-2</c:v>
                </c:pt>
                <c:pt idx="4957">
                  <c:v>-0.17861936122319999</c:v>
                </c:pt>
                <c:pt idx="4958">
                  <c:v>-0.31808896025886502</c:v>
                </c:pt>
                <c:pt idx="4959">
                  <c:v>6.7057927212310598E-4</c:v>
                </c:pt>
                <c:pt idx="4960">
                  <c:v>-0.64894420927416097</c:v>
                </c:pt>
                <c:pt idx="4961">
                  <c:v>-0.43635821319648099</c:v>
                </c:pt>
                <c:pt idx="4962">
                  <c:v>0.163249532178981</c:v>
                </c:pt>
                <c:pt idx="4963">
                  <c:v>0.26439026868983001</c:v>
                </c:pt>
                <c:pt idx="4964">
                  <c:v>0.249712045722986</c:v>
                </c:pt>
                <c:pt idx="4965">
                  <c:v>-0.18580725268144299</c:v>
                </c:pt>
                <c:pt idx="4966">
                  <c:v>0.19698230060376701</c:v>
                </c:pt>
                <c:pt idx="4967">
                  <c:v>0.41707011144368999</c:v>
                </c:pt>
                <c:pt idx="4968">
                  <c:v>0.21692028856883699</c:v>
                </c:pt>
                <c:pt idx="4969">
                  <c:v>-0.103966809243613</c:v>
                </c:pt>
                <c:pt idx="4970">
                  <c:v>9.0417365187114698E-2</c:v>
                </c:pt>
                <c:pt idx="4971">
                  <c:v>-0.12426538284173699</c:v>
                </c:pt>
                <c:pt idx="4972">
                  <c:v>0.31817328575023401</c:v>
                </c:pt>
                <c:pt idx="4973">
                  <c:v>9.7930002038007793E-2</c:v>
                </c:pt>
                <c:pt idx="4974">
                  <c:v>0.113756976522197</c:v>
                </c:pt>
                <c:pt idx="4975">
                  <c:v>8.0585741903078708E-3</c:v>
                </c:pt>
                <c:pt idx="4976">
                  <c:v>-0.63449442106248</c:v>
                </c:pt>
                <c:pt idx="4977">
                  <c:v>-0.25764367504611602</c:v>
                </c:pt>
                <c:pt idx="4978">
                  <c:v>-0.231740178722909</c:v>
                </c:pt>
                <c:pt idx="4979">
                  <c:v>-0.38794660867729303</c:v>
                </c:pt>
                <c:pt idx="4980">
                  <c:v>-0.122148460348924</c:v>
                </c:pt>
                <c:pt idx="4981">
                  <c:v>0.63905440918480505</c:v>
                </c:pt>
                <c:pt idx="4982">
                  <c:v>0.42319169793038303</c:v>
                </c:pt>
                <c:pt idx="4983">
                  <c:v>0.37429226516124903</c:v>
                </c:pt>
                <c:pt idx="4984">
                  <c:v>0.315797170344774</c:v>
                </c:pt>
                <c:pt idx="4985">
                  <c:v>-0.52171741621300305</c:v>
                </c:pt>
                <c:pt idx="4986">
                  <c:v>-6.2030337905056897E-3</c:v>
                </c:pt>
                <c:pt idx="4987">
                  <c:v>-0.36928303905968501</c:v>
                </c:pt>
                <c:pt idx="4988">
                  <c:v>0.47858995832275403</c:v>
                </c:pt>
                <c:pt idx="4989">
                  <c:v>-1.1119885470891201E-2</c:v>
                </c:pt>
                <c:pt idx="4990">
                  <c:v>0.21708966861385601</c:v>
                </c:pt>
                <c:pt idx="4991">
                  <c:v>2.1653713247049601E-2</c:v>
                </c:pt>
                <c:pt idx="4992">
                  <c:v>4.2432287653447497E-2</c:v>
                </c:pt>
                <c:pt idx="4993">
                  <c:v>0.55310728530583297</c:v>
                </c:pt>
                <c:pt idx="4994">
                  <c:v>0.268298680682928</c:v>
                </c:pt>
                <c:pt idx="4995">
                  <c:v>0.18085240843911701</c:v>
                </c:pt>
                <c:pt idx="4996">
                  <c:v>0.51337545918776695</c:v>
                </c:pt>
                <c:pt idx="4997">
                  <c:v>-0.117233970404646</c:v>
                </c:pt>
                <c:pt idx="4998">
                  <c:v>0.52267819855298403</c:v>
                </c:pt>
                <c:pt idx="4999">
                  <c:v>2.79190460257706E-2</c:v>
                </c:pt>
                <c:pt idx="5000">
                  <c:v>0.38827112061362601</c:v>
                </c:pt>
                <c:pt idx="5001">
                  <c:v>0.17577036455748199</c:v>
                </c:pt>
                <c:pt idx="5002">
                  <c:v>0.72196821976550596</c:v>
                </c:pt>
                <c:pt idx="5003">
                  <c:v>0.37092349975564198</c:v>
                </c:pt>
                <c:pt idx="5004">
                  <c:v>0.226877535244666</c:v>
                </c:pt>
                <c:pt idx="5005">
                  <c:v>-0.102384722428289</c:v>
                </c:pt>
                <c:pt idx="5006">
                  <c:v>0.34981498118132598</c:v>
                </c:pt>
                <c:pt idx="5007">
                  <c:v>0.61957238022832195</c:v>
                </c:pt>
                <c:pt idx="5008">
                  <c:v>-0.116803356931929</c:v>
                </c:pt>
                <c:pt idx="5009">
                  <c:v>0.437693281441356</c:v>
                </c:pt>
                <c:pt idx="5010">
                  <c:v>-0.58653599802462297</c:v>
                </c:pt>
                <c:pt idx="5011">
                  <c:v>-1.47517902714016E-2</c:v>
                </c:pt>
                <c:pt idx="5012">
                  <c:v>0.37652052876393999</c:v>
                </c:pt>
                <c:pt idx="5013">
                  <c:v>-0.16819898940033701</c:v>
                </c:pt>
                <c:pt idx="5014">
                  <c:v>1.0744303417426799</c:v>
                </c:pt>
                <c:pt idx="5015">
                  <c:v>0.71030412640959295</c:v>
                </c:pt>
                <c:pt idx="5016">
                  <c:v>-0.92339011080537903</c:v>
                </c:pt>
                <c:pt idx="5017">
                  <c:v>-0.62503961071277803</c:v>
                </c:pt>
                <c:pt idx="5018">
                  <c:v>0.47830995749347099</c:v>
                </c:pt>
              </c:numCache>
            </c:numRef>
          </c:xVal>
          <c:yVal>
            <c:numRef>
              <c:f>'CTL-FTD4'!$B$1696:$B$6714</c:f>
              <c:numCache>
                <c:formatCode>General</c:formatCode>
                <c:ptCount val="5019"/>
                <c:pt idx="0">
                  <c:v>0.26405002858290527</c:v>
                </c:pt>
                <c:pt idx="1">
                  <c:v>1.1458252823155346E-2</c:v>
                </c:pt>
                <c:pt idx="2">
                  <c:v>1.7655618660493741E-3</c:v>
                </c:pt>
                <c:pt idx="3">
                  <c:v>8.7469621817769109E-4</c:v>
                </c:pt>
                <c:pt idx="4">
                  <c:v>0.38107041247515561</c:v>
                </c:pt>
                <c:pt idx="5">
                  <c:v>0.13784500353555465</c:v>
                </c:pt>
                <c:pt idx="6">
                  <c:v>9.3963197063621579E-2</c:v>
                </c:pt>
                <c:pt idx="7">
                  <c:v>7.3060859281777385E-2</c:v>
                </c:pt>
                <c:pt idx="8">
                  <c:v>2.475784028807761E-2</c:v>
                </c:pt>
                <c:pt idx="9">
                  <c:v>7.5958561076270137E-2</c:v>
                </c:pt>
                <c:pt idx="10">
                  <c:v>0.39752805033257482</c:v>
                </c:pt>
                <c:pt idx="11">
                  <c:v>5.1488735220547505E-2</c:v>
                </c:pt>
                <c:pt idx="12">
                  <c:v>0.75373320772258801</c:v>
                </c:pt>
                <c:pt idx="13">
                  <c:v>0.4985701053203645</c:v>
                </c:pt>
                <c:pt idx="14">
                  <c:v>0.57457113285197459</c:v>
                </c:pt>
                <c:pt idx="15">
                  <c:v>0.39111610471036795</c:v>
                </c:pt>
                <c:pt idx="16">
                  <c:v>0.22102592473827529</c:v>
                </c:pt>
                <c:pt idx="17">
                  <c:v>0.41373701949551461</c:v>
                </c:pt>
                <c:pt idx="18">
                  <c:v>2.911305413664694E-2</c:v>
                </c:pt>
                <c:pt idx="19">
                  <c:v>4.0799412948774568E-3</c:v>
                </c:pt>
                <c:pt idx="20">
                  <c:v>2.7155506644472895E-2</c:v>
                </c:pt>
                <c:pt idx="21">
                  <c:v>3.3331470898790343E-2</c:v>
                </c:pt>
                <c:pt idx="22">
                  <c:v>0.40695837051153866</c:v>
                </c:pt>
                <c:pt idx="23">
                  <c:v>0.13194639841287942</c:v>
                </c:pt>
                <c:pt idx="24">
                  <c:v>0.80432532935563728</c:v>
                </c:pt>
                <c:pt idx="25">
                  <c:v>8.6058112666147495E-4</c:v>
                </c:pt>
                <c:pt idx="26">
                  <c:v>5.0376089069378689E-2</c:v>
                </c:pt>
                <c:pt idx="27">
                  <c:v>0.32771557625879333</c:v>
                </c:pt>
                <c:pt idx="28">
                  <c:v>0.22704306481614578</c:v>
                </c:pt>
                <c:pt idx="29">
                  <c:v>0.97715534283144179</c:v>
                </c:pt>
                <c:pt idx="30">
                  <c:v>0.74375182730866363</c:v>
                </c:pt>
                <c:pt idx="31">
                  <c:v>3.7547441909018438E-2</c:v>
                </c:pt>
                <c:pt idx="32">
                  <c:v>0.19832863901362346</c:v>
                </c:pt>
                <c:pt idx="33">
                  <c:v>5.7565743349770717E-3</c:v>
                </c:pt>
                <c:pt idx="34">
                  <c:v>0.59895676441315848</c:v>
                </c:pt>
                <c:pt idx="35">
                  <c:v>9.3685848166202496E-5</c:v>
                </c:pt>
                <c:pt idx="36">
                  <c:v>8.5152001293519207E-5</c:v>
                </c:pt>
                <c:pt idx="37">
                  <c:v>8.3655788643397788E-3</c:v>
                </c:pt>
                <c:pt idx="38">
                  <c:v>1.4827959768665334E-4</c:v>
                </c:pt>
                <c:pt idx="39">
                  <c:v>2.982135070722945E-4</c:v>
                </c:pt>
                <c:pt idx="40">
                  <c:v>1.6807468291998803E-2</c:v>
                </c:pt>
                <c:pt idx="41">
                  <c:v>4.9356914869952806E-2</c:v>
                </c:pt>
                <c:pt idx="42">
                  <c:v>0.23142497418597394</c:v>
                </c:pt>
                <c:pt idx="43">
                  <c:v>5.634522600221481E-2</c:v>
                </c:pt>
                <c:pt idx="44">
                  <c:v>0.54347944624175049</c:v>
                </c:pt>
                <c:pt idx="45">
                  <c:v>7.9346018654150134E-3</c:v>
                </c:pt>
                <c:pt idx="46">
                  <c:v>0.48634573846966811</c:v>
                </c:pt>
                <c:pt idx="47">
                  <c:v>8.4946394915454086E-3</c:v>
                </c:pt>
                <c:pt idx="48">
                  <c:v>0.28134422457200631</c:v>
                </c:pt>
                <c:pt idx="49">
                  <c:v>0.25208209733912729</c:v>
                </c:pt>
                <c:pt idx="50">
                  <c:v>7.9567841108006807E-6</c:v>
                </c:pt>
                <c:pt idx="51">
                  <c:v>5.2808389870599773E-5</c:v>
                </c:pt>
                <c:pt idx="52">
                  <c:v>4.9918578066138284E-5</c:v>
                </c:pt>
                <c:pt idx="53">
                  <c:v>1.5720209165292487E-2</c:v>
                </c:pt>
                <c:pt idx="54">
                  <c:v>3.429970850071992E-7</c:v>
                </c:pt>
                <c:pt idx="55">
                  <c:v>3.9490445688284796E-3</c:v>
                </c:pt>
                <c:pt idx="56">
                  <c:v>0.8887390334481472</c:v>
                </c:pt>
                <c:pt idx="57">
                  <c:v>2.6362959613569536E-3</c:v>
                </c:pt>
                <c:pt idx="58">
                  <c:v>1.794765631700295E-3</c:v>
                </c:pt>
                <c:pt idx="59">
                  <c:v>9.031169306580776E-2</c:v>
                </c:pt>
                <c:pt idx="60">
                  <c:v>0.17652153717847072</c:v>
                </c:pt>
                <c:pt idx="61">
                  <c:v>1.6721542017325512E-2</c:v>
                </c:pt>
                <c:pt idx="62">
                  <c:v>0.3989998833305331</c:v>
                </c:pt>
                <c:pt idx="63">
                  <c:v>0.13828628865617457</c:v>
                </c:pt>
                <c:pt idx="64">
                  <c:v>9.0662561496476987E-3</c:v>
                </c:pt>
                <c:pt idx="65">
                  <c:v>0.83102979251568609</c:v>
                </c:pt>
                <c:pt idx="66">
                  <c:v>0.13385571614606159</c:v>
                </c:pt>
                <c:pt idx="67">
                  <c:v>9.617376405379064E-3</c:v>
                </c:pt>
                <c:pt idx="68">
                  <c:v>1.4149819730352004E-2</c:v>
                </c:pt>
                <c:pt idx="69">
                  <c:v>6.1118575544287422E-2</c:v>
                </c:pt>
                <c:pt idx="70">
                  <c:v>2.2926104520556805E-2</c:v>
                </c:pt>
                <c:pt idx="71">
                  <c:v>1.5286047416436101E-2</c:v>
                </c:pt>
                <c:pt idx="72">
                  <c:v>6.1742283045503499E-2</c:v>
                </c:pt>
                <c:pt idx="73">
                  <c:v>0.41631867531670369</c:v>
                </c:pt>
                <c:pt idx="74">
                  <c:v>0.13656552434056118</c:v>
                </c:pt>
                <c:pt idx="75">
                  <c:v>0.27227092538419362</c:v>
                </c:pt>
                <c:pt idx="76">
                  <c:v>0.86969889524165112</c:v>
                </c:pt>
                <c:pt idx="77">
                  <c:v>5.3813787223830284E-3</c:v>
                </c:pt>
                <c:pt idx="78">
                  <c:v>4.9071106417707576E-7</c:v>
                </c:pt>
                <c:pt idx="79">
                  <c:v>0.17639740089594008</c:v>
                </c:pt>
                <c:pt idx="80">
                  <c:v>0.88091858939155032</c:v>
                </c:pt>
                <c:pt idx="81">
                  <c:v>0.103857260348899</c:v>
                </c:pt>
                <c:pt idx="82">
                  <c:v>4.9117925887861666E-2</c:v>
                </c:pt>
                <c:pt idx="83">
                  <c:v>2.2912102434510151E-3</c:v>
                </c:pt>
                <c:pt idx="84">
                  <c:v>5.5134075080079419E-5</c:v>
                </c:pt>
                <c:pt idx="85">
                  <c:v>2.8636840302447342E-2</c:v>
                </c:pt>
                <c:pt idx="86">
                  <c:v>5.2541661062737441E-4</c:v>
                </c:pt>
                <c:pt idx="87">
                  <c:v>0.5159522204158743</c:v>
                </c:pt>
                <c:pt idx="88">
                  <c:v>2.4770071462489292E-5</c:v>
                </c:pt>
                <c:pt idx="89">
                  <c:v>3.4942683815797578E-3</c:v>
                </c:pt>
                <c:pt idx="90">
                  <c:v>3.3380702793028797E-3</c:v>
                </c:pt>
                <c:pt idx="91">
                  <c:v>0.69610082025701814</c:v>
                </c:pt>
                <c:pt idx="92">
                  <c:v>4.3745495262035818E-5</c:v>
                </c:pt>
                <c:pt idx="93">
                  <c:v>1.1183905086029277E-2</c:v>
                </c:pt>
                <c:pt idx="94">
                  <c:v>9.1175480881934473E-2</c:v>
                </c:pt>
                <c:pt idx="95">
                  <c:v>8.4538758967863392E-3</c:v>
                </c:pt>
                <c:pt idx="96">
                  <c:v>5.82779978924292E-3</c:v>
                </c:pt>
                <c:pt idx="97">
                  <c:v>3.4441734326371798E-4</c:v>
                </c:pt>
                <c:pt idx="98">
                  <c:v>0.53198563311390168</c:v>
                </c:pt>
                <c:pt idx="99">
                  <c:v>0.71323599657283043</c:v>
                </c:pt>
                <c:pt idx="100">
                  <c:v>0.15657133763735234</c:v>
                </c:pt>
                <c:pt idx="101">
                  <c:v>0.67414037476754796</c:v>
                </c:pt>
                <c:pt idx="102">
                  <c:v>6.3869247492186285E-3</c:v>
                </c:pt>
                <c:pt idx="103">
                  <c:v>0.22937067548436765</c:v>
                </c:pt>
                <c:pt idx="104">
                  <c:v>9.5556687451327075E-7</c:v>
                </c:pt>
                <c:pt idx="105">
                  <c:v>0.13039504635326604</c:v>
                </c:pt>
                <c:pt idx="106">
                  <c:v>4.2152010286293831E-9</c:v>
                </c:pt>
                <c:pt idx="107">
                  <c:v>1.0487418735443137</c:v>
                </c:pt>
                <c:pt idx="108">
                  <c:v>2.2455471016489068E-2</c:v>
                </c:pt>
                <c:pt idx="109">
                  <c:v>0.23432838951920618</c:v>
                </c:pt>
                <c:pt idx="110">
                  <c:v>0.30441060967957934</c:v>
                </c:pt>
                <c:pt idx="111">
                  <c:v>1.3788883944903624E-2</c:v>
                </c:pt>
                <c:pt idx="112">
                  <c:v>0.65709895254559914</c:v>
                </c:pt>
                <c:pt idx="113">
                  <c:v>0.42629265252720289</c:v>
                </c:pt>
                <c:pt idx="114">
                  <c:v>0.4041085810370379</c:v>
                </c:pt>
                <c:pt idx="115">
                  <c:v>8.0032928232879827E-4</c:v>
                </c:pt>
                <c:pt idx="116">
                  <c:v>7.4843094032112076E-2</c:v>
                </c:pt>
                <c:pt idx="117">
                  <c:v>1.258540755800462E-3</c:v>
                </c:pt>
                <c:pt idx="118">
                  <c:v>0.71313187422407909</c:v>
                </c:pt>
                <c:pt idx="119">
                  <c:v>1.8113652166809713E-2</c:v>
                </c:pt>
                <c:pt idx="120">
                  <c:v>0.20443432939689907</c:v>
                </c:pt>
                <c:pt idx="121">
                  <c:v>0.2124044310046074</c:v>
                </c:pt>
                <c:pt idx="122">
                  <c:v>6.1149967158010438E-2</c:v>
                </c:pt>
                <c:pt idx="123">
                  <c:v>3.0350529060145199E-2</c:v>
                </c:pt>
                <c:pt idx="124">
                  <c:v>6.3098307794698391E-3</c:v>
                </c:pt>
                <c:pt idx="125">
                  <c:v>0.37511947126719702</c:v>
                </c:pt>
                <c:pt idx="126">
                  <c:v>0.51763491640758852</c:v>
                </c:pt>
                <c:pt idx="127">
                  <c:v>9.7027881362150811E-11</c:v>
                </c:pt>
                <c:pt idx="128">
                  <c:v>8.6787977773941572E-7</c:v>
                </c:pt>
                <c:pt idx="129">
                  <c:v>1.9070249323150245E-5</c:v>
                </c:pt>
                <c:pt idx="130">
                  <c:v>2.9311788136887969E-3</c:v>
                </c:pt>
                <c:pt idx="131">
                  <c:v>8.4514612858245779E-3</c:v>
                </c:pt>
                <c:pt idx="132">
                  <c:v>1.1609499855475383E-8</c:v>
                </c:pt>
                <c:pt idx="133">
                  <c:v>2.2343406852453858E-4</c:v>
                </c:pt>
                <c:pt idx="134">
                  <c:v>0.38513572356588849</c:v>
                </c:pt>
                <c:pt idx="135">
                  <c:v>1.6006922936659194E-2</c:v>
                </c:pt>
                <c:pt idx="136">
                  <c:v>2.54841206762157E-2</c:v>
                </c:pt>
                <c:pt idx="137">
                  <c:v>0.21840553673374394</c:v>
                </c:pt>
                <c:pt idx="138">
                  <c:v>0.62035396922308517</c:v>
                </c:pt>
                <c:pt idx="139">
                  <c:v>0.194162054820222</c:v>
                </c:pt>
                <c:pt idx="140">
                  <c:v>3.7291511277320485E-2</c:v>
                </c:pt>
                <c:pt idx="141">
                  <c:v>0.71604676408733481</c:v>
                </c:pt>
                <c:pt idx="142">
                  <c:v>1.4481335071674789E-2</c:v>
                </c:pt>
                <c:pt idx="143">
                  <c:v>6.9996305804663158E-4</c:v>
                </c:pt>
                <c:pt idx="144">
                  <c:v>3.1035883456773598E-2</c:v>
                </c:pt>
                <c:pt idx="145">
                  <c:v>4.7014167507215279E-2</c:v>
                </c:pt>
                <c:pt idx="146">
                  <c:v>4.2731640887837624E-2</c:v>
                </c:pt>
                <c:pt idx="147">
                  <c:v>0.60149991540229863</c:v>
                </c:pt>
                <c:pt idx="148">
                  <c:v>0.15390885855329456</c:v>
                </c:pt>
                <c:pt idx="149">
                  <c:v>1.1673237145214644E-2</c:v>
                </c:pt>
                <c:pt idx="150">
                  <c:v>0.45699994145228107</c:v>
                </c:pt>
                <c:pt idx="151">
                  <c:v>0.62267108370265256</c:v>
                </c:pt>
                <c:pt idx="152">
                  <c:v>0.27184927379276896</c:v>
                </c:pt>
                <c:pt idx="153">
                  <c:v>1.440772235965037E-2</c:v>
                </c:pt>
                <c:pt idx="154">
                  <c:v>0</c:v>
                </c:pt>
                <c:pt idx="155">
                  <c:v>1.0679213474063563E-2</c:v>
                </c:pt>
                <c:pt idx="156">
                  <c:v>0.612556778848797</c:v>
                </c:pt>
                <c:pt idx="157">
                  <c:v>1.2299779447616932</c:v>
                </c:pt>
                <c:pt idx="158">
                  <c:v>5.9497308529659031E-3</c:v>
                </c:pt>
                <c:pt idx="159">
                  <c:v>9.8500175800964093E-3</c:v>
                </c:pt>
                <c:pt idx="160">
                  <c:v>3.1959752130078355E-3</c:v>
                </c:pt>
                <c:pt idx="161">
                  <c:v>9.66554826116915E-3</c:v>
                </c:pt>
                <c:pt idx="162">
                  <c:v>1.2947532964079222</c:v>
                </c:pt>
                <c:pt idx="163">
                  <c:v>4.2554387094954078E-2</c:v>
                </c:pt>
                <c:pt idx="164">
                  <c:v>0.56672682728588875</c:v>
                </c:pt>
                <c:pt idx="165">
                  <c:v>3.2059211764553906E-6</c:v>
                </c:pt>
                <c:pt idx="166">
                  <c:v>6.8358100357713579E-5</c:v>
                </c:pt>
                <c:pt idx="167">
                  <c:v>0.68392853827654443</c:v>
                </c:pt>
                <c:pt idx="168">
                  <c:v>0.19145634325486857</c:v>
                </c:pt>
                <c:pt idx="169">
                  <c:v>0.26077313724796441</c:v>
                </c:pt>
                <c:pt idx="170">
                  <c:v>3.9281074916547944E-4</c:v>
                </c:pt>
                <c:pt idx="171">
                  <c:v>4.4336031815601562E-5</c:v>
                </c:pt>
                <c:pt idx="172">
                  <c:v>0.30932964863131202</c:v>
                </c:pt>
                <c:pt idx="173">
                  <c:v>9.7987366031507175E-3</c:v>
                </c:pt>
                <c:pt idx="174">
                  <c:v>0.64562802631704053</c:v>
                </c:pt>
                <c:pt idx="175">
                  <c:v>0.33546925501976965</c:v>
                </c:pt>
                <c:pt idx="176">
                  <c:v>9.4063918905881012E-4</c:v>
                </c:pt>
                <c:pt idx="177">
                  <c:v>0.44667819679428417</c:v>
                </c:pt>
                <c:pt idx="178">
                  <c:v>2.7861788986354775E-9</c:v>
                </c:pt>
                <c:pt idx="179">
                  <c:v>0.79075371210252743</c:v>
                </c:pt>
                <c:pt idx="180">
                  <c:v>1.3538102272139078E-4</c:v>
                </c:pt>
                <c:pt idx="181">
                  <c:v>0.65777202312670169</c:v>
                </c:pt>
                <c:pt idx="182">
                  <c:v>0.62295776665451497</c:v>
                </c:pt>
                <c:pt idx="183">
                  <c:v>8.7462101812980336E-2</c:v>
                </c:pt>
                <c:pt idx="184">
                  <c:v>5.146027762516248E-6</c:v>
                </c:pt>
                <c:pt idx="185">
                  <c:v>1.7881731908219407E-2</c:v>
                </c:pt>
                <c:pt idx="186">
                  <c:v>1.1681755841261756</c:v>
                </c:pt>
                <c:pt idx="187">
                  <c:v>7.972714527065064E-2</c:v>
                </c:pt>
                <c:pt idx="188">
                  <c:v>0.71298089493648575</c:v>
                </c:pt>
                <c:pt idx="189">
                  <c:v>0.4318572798188266</c:v>
                </c:pt>
                <c:pt idx="190">
                  <c:v>1.3959029391695548E-4</c:v>
                </c:pt>
                <c:pt idx="191">
                  <c:v>1.9719977885359515E-4</c:v>
                </c:pt>
                <c:pt idx="192">
                  <c:v>8.4066971324191838E-4</c:v>
                </c:pt>
                <c:pt idx="193">
                  <c:v>3.8477131138016853E-2</c:v>
                </c:pt>
                <c:pt idx="194">
                  <c:v>0.96378138776679434</c:v>
                </c:pt>
                <c:pt idx="195">
                  <c:v>0.55348620380774982</c:v>
                </c:pt>
                <c:pt idx="196">
                  <c:v>6.3518861300097514E-4</c:v>
                </c:pt>
                <c:pt idx="197">
                  <c:v>4.0621479687207506E-4</c:v>
                </c:pt>
                <c:pt idx="198">
                  <c:v>1.2713899772305066</c:v>
                </c:pt>
                <c:pt idx="199">
                  <c:v>0.14134284767550903</c:v>
                </c:pt>
                <c:pt idx="200">
                  <c:v>9.9220989414649602E-2</c:v>
                </c:pt>
                <c:pt idx="201">
                  <c:v>6.797917902004838E-2</c:v>
                </c:pt>
                <c:pt idx="202">
                  <c:v>8.7429940408605036E-2</c:v>
                </c:pt>
                <c:pt idx="203">
                  <c:v>0.19325963093885787</c:v>
                </c:pt>
                <c:pt idx="204">
                  <c:v>4.7500697219924053E-4</c:v>
                </c:pt>
                <c:pt idx="205">
                  <c:v>2.4201712681593778E-2</c:v>
                </c:pt>
                <c:pt idx="206">
                  <c:v>1.2860944125846199</c:v>
                </c:pt>
                <c:pt idx="207">
                  <c:v>0.42905440372927811</c:v>
                </c:pt>
                <c:pt idx="208">
                  <c:v>5.2116019803587144E-6</c:v>
                </c:pt>
                <c:pt idx="209">
                  <c:v>0.86155822445922903</c:v>
                </c:pt>
                <c:pt idx="210">
                  <c:v>0.31453416097024628</c:v>
                </c:pt>
                <c:pt idx="211">
                  <c:v>6.6016248123640625E-2</c:v>
                </c:pt>
                <c:pt idx="212">
                  <c:v>1.3152173018279467E-11</c:v>
                </c:pt>
                <c:pt idx="213">
                  <c:v>7.5657668490763889E-3</c:v>
                </c:pt>
                <c:pt idx="214">
                  <c:v>1.0182177672565225</c:v>
                </c:pt>
                <c:pt idx="215">
                  <c:v>1.2012896847267636</c:v>
                </c:pt>
                <c:pt idx="216">
                  <c:v>0.27498490960499217</c:v>
                </c:pt>
                <c:pt idx="217">
                  <c:v>0.79386524794994406</c:v>
                </c:pt>
                <c:pt idx="218">
                  <c:v>0.16350932663781167</c:v>
                </c:pt>
                <c:pt idx="219">
                  <c:v>1.1503430596759079</c:v>
                </c:pt>
                <c:pt idx="220">
                  <c:v>1.4858519479362566E-2</c:v>
                </c:pt>
                <c:pt idx="221">
                  <c:v>0.55024620472932795</c:v>
                </c:pt>
                <c:pt idx="222">
                  <c:v>8.2691080257023092E-13</c:v>
                </c:pt>
                <c:pt idx="223">
                  <c:v>0.27192428646981665</c:v>
                </c:pt>
                <c:pt idx="224">
                  <c:v>0.46394429426004324</c:v>
                </c:pt>
                <c:pt idx="225">
                  <c:v>1.1086857436573836E-3</c:v>
                </c:pt>
                <c:pt idx="226">
                  <c:v>1.9204404963607122E-6</c:v>
                </c:pt>
                <c:pt idx="227">
                  <c:v>7.6959218897029683E-2</c:v>
                </c:pt>
                <c:pt idx="228">
                  <c:v>0.11653668490724911</c:v>
                </c:pt>
                <c:pt idx="229">
                  <c:v>8.1517966460179073E-2</c:v>
                </c:pt>
                <c:pt idx="230">
                  <c:v>4.4349702317619442E-2</c:v>
                </c:pt>
                <c:pt idx="231">
                  <c:v>1.2580601236605422</c:v>
                </c:pt>
                <c:pt idx="232">
                  <c:v>0.78981703778509771</c:v>
                </c:pt>
                <c:pt idx="233">
                  <c:v>2.3614382619181723E-2</c:v>
                </c:pt>
                <c:pt idx="234">
                  <c:v>5.5814645381255308E-9</c:v>
                </c:pt>
                <c:pt idx="235">
                  <c:v>0.54702938593897765</c:v>
                </c:pt>
                <c:pt idx="236">
                  <c:v>0.46107161782268113</c:v>
                </c:pt>
                <c:pt idx="237">
                  <c:v>0.15708499633503942</c:v>
                </c:pt>
                <c:pt idx="238">
                  <c:v>3.5997540708677963E-9</c:v>
                </c:pt>
                <c:pt idx="239">
                  <c:v>1.2266779046575405</c:v>
                </c:pt>
                <c:pt idx="240">
                  <c:v>1.1908809593394278</c:v>
                </c:pt>
                <c:pt idx="241">
                  <c:v>2.79790040232132E-2</c:v>
                </c:pt>
                <c:pt idx="242">
                  <c:v>5.8151666337225995E-2</c:v>
                </c:pt>
                <c:pt idx="243">
                  <c:v>0.88529108888890939</c:v>
                </c:pt>
                <c:pt idx="244">
                  <c:v>6.9192849844575165E-4</c:v>
                </c:pt>
                <c:pt idx="245">
                  <c:v>3.4723401024929683E-6</c:v>
                </c:pt>
                <c:pt idx="246">
                  <c:v>1.4545038215298223E-2</c:v>
                </c:pt>
                <c:pt idx="247">
                  <c:v>5.9988656974314946E-4</c:v>
                </c:pt>
                <c:pt idx="248">
                  <c:v>6.165571744181781E-2</c:v>
                </c:pt>
                <c:pt idx="249">
                  <c:v>0.17524300333974663</c:v>
                </c:pt>
                <c:pt idx="250">
                  <c:v>1.1932845978123161</c:v>
                </c:pt>
                <c:pt idx="251">
                  <c:v>3.4245419522273897E-4</c:v>
                </c:pt>
                <c:pt idx="252">
                  <c:v>0.53243050843450679</c:v>
                </c:pt>
                <c:pt idx="253">
                  <c:v>0.1358057576963734</c:v>
                </c:pt>
                <c:pt idx="254">
                  <c:v>0.25362453398054718</c:v>
                </c:pt>
                <c:pt idx="255">
                  <c:v>2.214231124212207E-2</c:v>
                </c:pt>
                <c:pt idx="256">
                  <c:v>3.8617674780523194E-3</c:v>
                </c:pt>
                <c:pt idx="257">
                  <c:v>0.40071504277571451</c:v>
                </c:pt>
                <c:pt idx="258">
                  <c:v>7.3096551995666102E-9</c:v>
                </c:pt>
                <c:pt idx="259">
                  <c:v>3.247253554831131E-4</c:v>
                </c:pt>
                <c:pt idx="260">
                  <c:v>0.26661964094685853</c:v>
                </c:pt>
                <c:pt idx="261">
                  <c:v>6.5798104326395906E-2</c:v>
                </c:pt>
                <c:pt idx="262">
                  <c:v>3.5832465202933309E-9</c:v>
                </c:pt>
                <c:pt idx="263">
                  <c:v>0.1208303521100038</c:v>
                </c:pt>
                <c:pt idx="264">
                  <c:v>0.11215004861069845</c:v>
                </c:pt>
                <c:pt idx="265">
                  <c:v>1.5354497220094732E-2</c:v>
                </c:pt>
                <c:pt idx="266">
                  <c:v>0.14530960281669847</c:v>
                </c:pt>
                <c:pt idx="267">
                  <c:v>7.20499173540963E-6</c:v>
                </c:pt>
                <c:pt idx="268">
                  <c:v>3.4090025259517663E-5</c:v>
                </c:pt>
                <c:pt idx="269">
                  <c:v>1.2310675824691346</c:v>
                </c:pt>
                <c:pt idx="270">
                  <c:v>1.7558773842654492E-6</c:v>
                </c:pt>
                <c:pt idx="271">
                  <c:v>1.0409443303667525</c:v>
                </c:pt>
                <c:pt idx="272">
                  <c:v>5.9123322718308965E-3</c:v>
                </c:pt>
                <c:pt idx="273">
                  <c:v>1.8603654206197212E-3</c:v>
                </c:pt>
                <c:pt idx="274">
                  <c:v>0.86203329141508755</c:v>
                </c:pt>
                <c:pt idx="275">
                  <c:v>0.44676374175180433</c:v>
                </c:pt>
                <c:pt idx="276">
                  <c:v>1.3663813711364914E-3</c:v>
                </c:pt>
                <c:pt idx="277">
                  <c:v>0.39330098372431926</c:v>
                </c:pt>
                <c:pt idx="278">
                  <c:v>6.3582931507237533E-13</c:v>
                </c:pt>
                <c:pt idx="279">
                  <c:v>0.47743507032039001</c:v>
                </c:pt>
                <c:pt idx="280">
                  <c:v>0.58462718444528172</c:v>
                </c:pt>
                <c:pt idx="281">
                  <c:v>3.6617118582885397E-4</c:v>
                </c:pt>
                <c:pt idx="282">
                  <c:v>0.73492671666955556</c:v>
                </c:pt>
                <c:pt idx="283">
                  <c:v>1.4773341322777051E-3</c:v>
                </c:pt>
                <c:pt idx="284">
                  <c:v>1.2955884162456646E-11</c:v>
                </c:pt>
                <c:pt idx="285">
                  <c:v>0.90973510020934989</c:v>
                </c:pt>
                <c:pt idx="286">
                  <c:v>6.8708763799227981E-2</c:v>
                </c:pt>
                <c:pt idx="287">
                  <c:v>9.7228011713337156E-2</c:v>
                </c:pt>
                <c:pt idx="288">
                  <c:v>3.5026775331692682E-4</c:v>
                </c:pt>
                <c:pt idx="289">
                  <c:v>4.2261725249270188E-2</c:v>
                </c:pt>
                <c:pt idx="290">
                  <c:v>8.7374116022620935E-2</c:v>
                </c:pt>
                <c:pt idx="291">
                  <c:v>0.34667776009662821</c:v>
                </c:pt>
                <c:pt idx="292">
                  <c:v>8.3407792837778699E-4</c:v>
                </c:pt>
                <c:pt idx="293">
                  <c:v>0.27348752243151836</c:v>
                </c:pt>
                <c:pt idx="294">
                  <c:v>7.7793306654222696E-2</c:v>
                </c:pt>
                <c:pt idx="295">
                  <c:v>0.73409771629524145</c:v>
                </c:pt>
                <c:pt idx="296">
                  <c:v>1.0740653001389953E-2</c:v>
                </c:pt>
                <c:pt idx="297">
                  <c:v>4.5866376814717924E-3</c:v>
                </c:pt>
                <c:pt idx="298">
                  <c:v>7.4730901292480362E-2</c:v>
                </c:pt>
                <c:pt idx="299">
                  <c:v>2.9462622360601118E-5</c:v>
                </c:pt>
                <c:pt idx="300">
                  <c:v>0.1594452865627336</c:v>
                </c:pt>
                <c:pt idx="301">
                  <c:v>0.21025921817048024</c:v>
                </c:pt>
                <c:pt idx="302">
                  <c:v>8.5725836926191772E-3</c:v>
                </c:pt>
                <c:pt idx="303">
                  <c:v>0.71480675529135285</c:v>
                </c:pt>
                <c:pt idx="304">
                  <c:v>5.0337590223741948E-7</c:v>
                </c:pt>
                <c:pt idx="305">
                  <c:v>1.0120165163202559</c:v>
                </c:pt>
                <c:pt idx="306">
                  <c:v>5.396645330730437E-5</c:v>
                </c:pt>
                <c:pt idx="307">
                  <c:v>1.2589547387482454</c:v>
                </c:pt>
                <c:pt idx="308">
                  <c:v>0.13678288790455012</c:v>
                </c:pt>
                <c:pt idx="309">
                  <c:v>8.2945494154373E-4</c:v>
                </c:pt>
                <c:pt idx="310">
                  <c:v>9.9387588032351967E-2</c:v>
                </c:pt>
                <c:pt idx="311">
                  <c:v>0.89720514716850897</c:v>
                </c:pt>
                <c:pt idx="312">
                  <c:v>0.68691113207871779</c:v>
                </c:pt>
                <c:pt idx="313">
                  <c:v>0.94920475475679678</c:v>
                </c:pt>
                <c:pt idx="314">
                  <c:v>3.3573302389060261E-4</c:v>
                </c:pt>
                <c:pt idx="315">
                  <c:v>0.12081729515694511</c:v>
                </c:pt>
                <c:pt idx="316">
                  <c:v>0.39282637978151674</c:v>
                </c:pt>
                <c:pt idx="317">
                  <c:v>4.8083316205185138E-8</c:v>
                </c:pt>
                <c:pt idx="318">
                  <c:v>1.3394074563271753E-11</c:v>
                </c:pt>
                <c:pt idx="319">
                  <c:v>0.58211116056775059</c:v>
                </c:pt>
                <c:pt idx="320">
                  <c:v>1.1013326377156492</c:v>
                </c:pt>
                <c:pt idx="321">
                  <c:v>4.5516716248456462E-5</c:v>
                </c:pt>
                <c:pt idx="322">
                  <c:v>3.1937578101778788E-2</c:v>
                </c:pt>
                <c:pt idx="323">
                  <c:v>6.758782913162594E-4</c:v>
                </c:pt>
                <c:pt idx="324">
                  <c:v>0.8494636589982375</c:v>
                </c:pt>
                <c:pt idx="325">
                  <c:v>0</c:v>
                </c:pt>
                <c:pt idx="326">
                  <c:v>0.57571656893311718</c:v>
                </c:pt>
                <c:pt idx="327">
                  <c:v>0.54276592508620036</c:v>
                </c:pt>
                <c:pt idx="328">
                  <c:v>5.7264185928599E-5</c:v>
                </c:pt>
                <c:pt idx="329">
                  <c:v>3.4615114287232775E-2</c:v>
                </c:pt>
                <c:pt idx="330">
                  <c:v>0.44735683702694434</c:v>
                </c:pt>
                <c:pt idx="331">
                  <c:v>0.71684503013692902</c:v>
                </c:pt>
                <c:pt idx="332">
                  <c:v>0.72617307917085538</c:v>
                </c:pt>
                <c:pt idx="333">
                  <c:v>3.2650941255463533E-3</c:v>
                </c:pt>
                <c:pt idx="334">
                  <c:v>0.33416896387494022</c:v>
                </c:pt>
                <c:pt idx="335">
                  <c:v>0.69329531341502615</c:v>
                </c:pt>
                <c:pt idx="336">
                  <c:v>4.0098513943475106E-2</c:v>
                </c:pt>
                <c:pt idx="337">
                  <c:v>0.2182302750267045</c:v>
                </c:pt>
                <c:pt idx="338">
                  <c:v>0.63063687091100618</c:v>
                </c:pt>
                <c:pt idx="339">
                  <c:v>0.18696745510025167</c:v>
                </c:pt>
                <c:pt idx="340">
                  <c:v>6.0263907634769819E-2</c:v>
                </c:pt>
                <c:pt idx="341">
                  <c:v>3.3980472671929062E-4</c:v>
                </c:pt>
                <c:pt idx="342">
                  <c:v>4.3299192395112618E-8</c:v>
                </c:pt>
                <c:pt idx="343">
                  <c:v>1.3474056349537802E-3</c:v>
                </c:pt>
                <c:pt idx="344">
                  <c:v>0.11445434084917638</c:v>
                </c:pt>
                <c:pt idx="345">
                  <c:v>0.2360450845839519</c:v>
                </c:pt>
                <c:pt idx="346">
                  <c:v>2.0131463585012291E-5</c:v>
                </c:pt>
                <c:pt idx="347">
                  <c:v>1.0377033388902936</c:v>
                </c:pt>
                <c:pt idx="348">
                  <c:v>0.10796682635604532</c:v>
                </c:pt>
                <c:pt idx="349">
                  <c:v>1.0167359094593558E-2</c:v>
                </c:pt>
                <c:pt idx="350">
                  <c:v>6.1298827515847968E-5</c:v>
                </c:pt>
                <c:pt idx="351">
                  <c:v>1.8732242063683422E-4</c:v>
                </c:pt>
                <c:pt idx="352">
                  <c:v>7.1918070737098994E-4</c:v>
                </c:pt>
                <c:pt idx="353">
                  <c:v>1.222708566736921E-5</c:v>
                </c:pt>
                <c:pt idx="354">
                  <c:v>0.91938265090673177</c:v>
                </c:pt>
                <c:pt idx="355">
                  <c:v>0.49423836882358224</c:v>
                </c:pt>
                <c:pt idx="356">
                  <c:v>1.6597196076429335E-4</c:v>
                </c:pt>
                <c:pt idx="357">
                  <c:v>0.23265414611173638</c:v>
                </c:pt>
                <c:pt idx="358">
                  <c:v>0.30205544048666716</c:v>
                </c:pt>
                <c:pt idx="359">
                  <c:v>6.6407006645078357E-5</c:v>
                </c:pt>
                <c:pt idx="360">
                  <c:v>0.27737396193449831</c:v>
                </c:pt>
                <c:pt idx="361">
                  <c:v>0.2988968836409423</c:v>
                </c:pt>
                <c:pt idx="362">
                  <c:v>5.2521859808546831E-2</c:v>
                </c:pt>
                <c:pt idx="363">
                  <c:v>0.89110607775529505</c:v>
                </c:pt>
                <c:pt idx="364">
                  <c:v>0.12304543037519872</c:v>
                </c:pt>
                <c:pt idx="365">
                  <c:v>6.7771972753441472E-3</c:v>
                </c:pt>
                <c:pt idx="366">
                  <c:v>0.14413632745631727</c:v>
                </c:pt>
                <c:pt idx="367">
                  <c:v>1.3545145340749895E-2</c:v>
                </c:pt>
                <c:pt idx="368">
                  <c:v>0.32615072339080731</c:v>
                </c:pt>
                <c:pt idx="369">
                  <c:v>1.8878438052654531E-2</c:v>
                </c:pt>
                <c:pt idx="370">
                  <c:v>0.67031470677194538</c:v>
                </c:pt>
                <c:pt idx="371">
                  <c:v>0.15411564213177581</c:v>
                </c:pt>
                <c:pt idx="372">
                  <c:v>0.19023526161833632</c:v>
                </c:pt>
                <c:pt idx="373">
                  <c:v>0.18967772180004891</c:v>
                </c:pt>
                <c:pt idx="374">
                  <c:v>1.91789252235854E-2</c:v>
                </c:pt>
                <c:pt idx="375">
                  <c:v>6.8432226756959702E-4</c:v>
                </c:pt>
                <c:pt idx="376">
                  <c:v>2.7024528308993047E-4</c:v>
                </c:pt>
                <c:pt idx="377">
                  <c:v>0.98234929660664172</c:v>
                </c:pt>
                <c:pt idx="378">
                  <c:v>4.4547957532184509E-5</c:v>
                </c:pt>
                <c:pt idx="379">
                  <c:v>4.4737109717914064E-5</c:v>
                </c:pt>
                <c:pt idx="380">
                  <c:v>1.7520509608551604E-5</c:v>
                </c:pt>
                <c:pt idx="381">
                  <c:v>6.7391728658598959E-6</c:v>
                </c:pt>
                <c:pt idx="382">
                  <c:v>0.15917474970228609</c:v>
                </c:pt>
                <c:pt idx="383">
                  <c:v>0.97970503195579439</c:v>
                </c:pt>
                <c:pt idx="384">
                  <c:v>0.56297159191813817</c:v>
                </c:pt>
                <c:pt idx="385">
                  <c:v>0.21034593222466846</c:v>
                </c:pt>
                <c:pt idx="386">
                  <c:v>0.43096066008607126</c:v>
                </c:pt>
                <c:pt idx="387">
                  <c:v>0.45095457944984929</c:v>
                </c:pt>
                <c:pt idx="388">
                  <c:v>2.0352903891954561E-8</c:v>
                </c:pt>
                <c:pt idx="389">
                  <c:v>0.75835287273407836</c:v>
                </c:pt>
                <c:pt idx="390">
                  <c:v>0.12283326386665197</c:v>
                </c:pt>
                <c:pt idx="391">
                  <c:v>4.1182281471221561E-4</c:v>
                </c:pt>
                <c:pt idx="392">
                  <c:v>4.242915554274265E-6</c:v>
                </c:pt>
                <c:pt idx="393">
                  <c:v>0.61544171538039583</c:v>
                </c:pt>
                <c:pt idx="394">
                  <c:v>5.216272142566595E-5</c:v>
                </c:pt>
                <c:pt idx="395">
                  <c:v>4.7630777459038232E-4</c:v>
                </c:pt>
                <c:pt idx="396">
                  <c:v>0.15103546432889867</c:v>
                </c:pt>
                <c:pt idx="397">
                  <c:v>6.5137530031184211E-3</c:v>
                </c:pt>
                <c:pt idx="398">
                  <c:v>0.92397630084039273</c:v>
                </c:pt>
                <c:pt idx="399">
                  <c:v>1.174990402526181</c:v>
                </c:pt>
                <c:pt idx="400">
                  <c:v>6.3222628680826337E-5</c:v>
                </c:pt>
                <c:pt idx="401">
                  <c:v>5.7424506637135499E-3</c:v>
                </c:pt>
                <c:pt idx="402">
                  <c:v>5.5704511601213104E-4</c:v>
                </c:pt>
                <c:pt idx="403">
                  <c:v>0.86736223739207974</c:v>
                </c:pt>
                <c:pt idx="404">
                  <c:v>1.0337012624506572</c:v>
                </c:pt>
                <c:pt idx="405">
                  <c:v>7.4972955711480536E-5</c:v>
                </c:pt>
                <c:pt idx="406">
                  <c:v>1.2893659690096113</c:v>
                </c:pt>
                <c:pt idx="407">
                  <c:v>4.1858603936527142E-2</c:v>
                </c:pt>
                <c:pt idx="408">
                  <c:v>2.1690512912355594E-5</c:v>
                </c:pt>
                <c:pt idx="409">
                  <c:v>5.8186223121029806E-2</c:v>
                </c:pt>
                <c:pt idx="410">
                  <c:v>3.7472248335710734E-4</c:v>
                </c:pt>
                <c:pt idx="411">
                  <c:v>6.745558670455612E-2</c:v>
                </c:pt>
                <c:pt idx="412">
                  <c:v>1.9387436905816841E-4</c:v>
                </c:pt>
                <c:pt idx="413">
                  <c:v>0.79931133611134386</c:v>
                </c:pt>
                <c:pt idx="414">
                  <c:v>6.5721868958595244E-3</c:v>
                </c:pt>
                <c:pt idx="415">
                  <c:v>1.9952124679290979E-3</c:v>
                </c:pt>
                <c:pt idx="416">
                  <c:v>3.9251189646162549E-10</c:v>
                </c:pt>
                <c:pt idx="417">
                  <c:v>0.1076385705003622</c:v>
                </c:pt>
                <c:pt idx="418">
                  <c:v>0.7982735674023349</c:v>
                </c:pt>
                <c:pt idx="419">
                  <c:v>3.2955485794796647E-9</c:v>
                </c:pt>
                <c:pt idx="420">
                  <c:v>8.7911813688564542E-4</c:v>
                </c:pt>
                <c:pt idx="421">
                  <c:v>0.64690049028250285</c:v>
                </c:pt>
                <c:pt idx="422">
                  <c:v>1.4994568346694977E-8</c:v>
                </c:pt>
                <c:pt idx="423">
                  <c:v>1.6777310599803041E-5</c:v>
                </c:pt>
                <c:pt idx="424">
                  <c:v>7.1877178275050737E-3</c:v>
                </c:pt>
                <c:pt idx="425">
                  <c:v>1.2872775700804746</c:v>
                </c:pt>
                <c:pt idx="426">
                  <c:v>0.5794164772962237</c:v>
                </c:pt>
                <c:pt idx="427">
                  <c:v>0.27257161658167472</c:v>
                </c:pt>
                <c:pt idx="428">
                  <c:v>3.0287676929800972E-2</c:v>
                </c:pt>
                <c:pt idx="429">
                  <c:v>0.5170805131171653</c:v>
                </c:pt>
                <c:pt idx="430">
                  <c:v>0.37003352142251217</c:v>
                </c:pt>
                <c:pt idx="431">
                  <c:v>2.3751236933097664E-2</c:v>
                </c:pt>
                <c:pt idx="432">
                  <c:v>0.72364321929676645</c:v>
                </c:pt>
                <c:pt idx="433">
                  <c:v>1.2905831335982917E-5</c:v>
                </c:pt>
                <c:pt idx="434">
                  <c:v>3.6001096013978767E-5</c:v>
                </c:pt>
                <c:pt idx="435">
                  <c:v>9.4353582743836953E-6</c:v>
                </c:pt>
                <c:pt idx="436">
                  <c:v>1.318719295221123E-6</c:v>
                </c:pt>
                <c:pt idx="437">
                  <c:v>0.26348885542383599</c:v>
                </c:pt>
                <c:pt idx="438">
                  <c:v>7.8410471790874972E-2</c:v>
                </c:pt>
                <c:pt idx="439">
                  <c:v>0.41843767525973846</c:v>
                </c:pt>
                <c:pt idx="440">
                  <c:v>0.38111879293624851</c:v>
                </c:pt>
                <c:pt idx="441">
                  <c:v>7.0649570364030587E-4</c:v>
                </c:pt>
                <c:pt idx="442">
                  <c:v>0.14200979678113845</c:v>
                </c:pt>
                <c:pt idx="443">
                  <c:v>3.1993268796997693E-4</c:v>
                </c:pt>
                <c:pt idx="444">
                  <c:v>1.3413814201308791E-3</c:v>
                </c:pt>
                <c:pt idx="445">
                  <c:v>1.0726308099379898</c:v>
                </c:pt>
                <c:pt idx="446">
                  <c:v>2.3559632878940216E-2</c:v>
                </c:pt>
                <c:pt idx="447">
                  <c:v>5.1777793589782289E-7</c:v>
                </c:pt>
                <c:pt idx="448">
                  <c:v>2.9045382824021745E-3</c:v>
                </c:pt>
                <c:pt idx="449">
                  <c:v>1.4790454711875123E-2</c:v>
                </c:pt>
                <c:pt idx="450">
                  <c:v>1.0567234973738286E-5</c:v>
                </c:pt>
                <c:pt idx="451">
                  <c:v>0.20874499580044109</c:v>
                </c:pt>
                <c:pt idx="452">
                  <c:v>5.7477806519600838E-9</c:v>
                </c:pt>
                <c:pt idx="453">
                  <c:v>0.77568186397722028</c:v>
                </c:pt>
                <c:pt idx="454">
                  <c:v>8.3581802376586603E-9</c:v>
                </c:pt>
                <c:pt idx="455">
                  <c:v>2.8574855713429725E-2</c:v>
                </c:pt>
                <c:pt idx="456">
                  <c:v>8.7227901639150954E-7</c:v>
                </c:pt>
                <c:pt idx="457">
                  <c:v>0.12617616349080885</c:v>
                </c:pt>
                <c:pt idx="458">
                  <c:v>0.22127155975834575</c:v>
                </c:pt>
                <c:pt idx="459">
                  <c:v>6.3999218732709966E-3</c:v>
                </c:pt>
                <c:pt idx="460">
                  <c:v>5.1069313879201314E-2</c:v>
                </c:pt>
                <c:pt idx="461">
                  <c:v>2.2925780734489353E-3</c:v>
                </c:pt>
                <c:pt idx="462">
                  <c:v>3.7530947243041781E-3</c:v>
                </c:pt>
                <c:pt idx="463">
                  <c:v>0.48064173397665655</c:v>
                </c:pt>
                <c:pt idx="464">
                  <c:v>2.2328273816889444E-2</c:v>
                </c:pt>
                <c:pt idx="465">
                  <c:v>1.0024488838282473</c:v>
                </c:pt>
                <c:pt idx="466">
                  <c:v>0.51201493720669822</c:v>
                </c:pt>
                <c:pt idx="467">
                  <c:v>0.89148196879917185</c:v>
                </c:pt>
                <c:pt idx="468">
                  <c:v>2.8357519762644006E-10</c:v>
                </c:pt>
                <c:pt idx="469">
                  <c:v>0.62523182163864155</c:v>
                </c:pt>
                <c:pt idx="470">
                  <c:v>2.7211406667461042E-2</c:v>
                </c:pt>
                <c:pt idx="471">
                  <c:v>0.42400548439729607</c:v>
                </c:pt>
                <c:pt idx="472">
                  <c:v>5.6799659245676155E-11</c:v>
                </c:pt>
                <c:pt idx="473">
                  <c:v>0.41020444809295792</c:v>
                </c:pt>
                <c:pt idx="474">
                  <c:v>1.3771521978932312E-10</c:v>
                </c:pt>
                <c:pt idx="475">
                  <c:v>2.6813194694045969E-2</c:v>
                </c:pt>
                <c:pt idx="476">
                  <c:v>0.3963006878539444</c:v>
                </c:pt>
                <c:pt idx="477">
                  <c:v>7.4665839740175655E-2</c:v>
                </c:pt>
                <c:pt idx="478">
                  <c:v>3.2762426504791458E-3</c:v>
                </c:pt>
                <c:pt idx="479">
                  <c:v>0.8124462628149457</c:v>
                </c:pt>
                <c:pt idx="480">
                  <c:v>5.5021815225464182E-5</c:v>
                </c:pt>
                <c:pt idx="481">
                  <c:v>0.10620912954408537</c:v>
                </c:pt>
                <c:pt idx="482">
                  <c:v>8.2087238400749274E-2</c:v>
                </c:pt>
                <c:pt idx="483">
                  <c:v>0</c:v>
                </c:pt>
                <c:pt idx="484">
                  <c:v>0.62432614516223728</c:v>
                </c:pt>
                <c:pt idx="485">
                  <c:v>1.6475356753672687E-2</c:v>
                </c:pt>
                <c:pt idx="486">
                  <c:v>7.3142165489969627E-5</c:v>
                </c:pt>
                <c:pt idx="487">
                  <c:v>0.8562724141447039</c:v>
                </c:pt>
                <c:pt idx="488">
                  <c:v>1.4500633481460839E-2</c:v>
                </c:pt>
                <c:pt idx="489">
                  <c:v>1.1631098969781054E-6</c:v>
                </c:pt>
                <c:pt idx="490">
                  <c:v>0.43025827077840284</c:v>
                </c:pt>
                <c:pt idx="491">
                  <c:v>1.7093457714443233E-3</c:v>
                </c:pt>
                <c:pt idx="492">
                  <c:v>2.1832972681302778E-5</c:v>
                </c:pt>
                <c:pt idx="493">
                  <c:v>9.3854980029390023E-2</c:v>
                </c:pt>
                <c:pt idx="494">
                  <c:v>3.8907382231429874E-7</c:v>
                </c:pt>
                <c:pt idx="495">
                  <c:v>3.5755070679436805E-2</c:v>
                </c:pt>
                <c:pt idx="496">
                  <c:v>0.37407692934745068</c:v>
                </c:pt>
                <c:pt idx="497">
                  <c:v>0.43203228877370481</c:v>
                </c:pt>
                <c:pt idx="498">
                  <c:v>2.8676792250915402E-3</c:v>
                </c:pt>
                <c:pt idx="499">
                  <c:v>9.7042083083799399E-2</c:v>
                </c:pt>
                <c:pt idx="500">
                  <c:v>7.627984108055458E-4</c:v>
                </c:pt>
                <c:pt idx="501">
                  <c:v>0.21626826875428959</c:v>
                </c:pt>
                <c:pt idx="502">
                  <c:v>0.1912377234960235</c:v>
                </c:pt>
                <c:pt idx="503">
                  <c:v>3.7225300345374232E-3</c:v>
                </c:pt>
                <c:pt idx="504">
                  <c:v>8.265240680924503E-2</c:v>
                </c:pt>
                <c:pt idx="505">
                  <c:v>3.2662338306743014E-3</c:v>
                </c:pt>
                <c:pt idx="506">
                  <c:v>2.5798887984370719E-5</c:v>
                </c:pt>
                <c:pt idx="507">
                  <c:v>2.937278545251267E-6</c:v>
                </c:pt>
                <c:pt idx="508">
                  <c:v>1.5400044910982185E-3</c:v>
                </c:pt>
                <c:pt idx="509">
                  <c:v>1.0632248295286513</c:v>
                </c:pt>
                <c:pt idx="510">
                  <c:v>1.2396919791325878</c:v>
                </c:pt>
                <c:pt idx="511">
                  <c:v>1.1446350055815955E-10</c:v>
                </c:pt>
                <c:pt idx="512">
                  <c:v>0.24486349815958483</c:v>
                </c:pt>
                <c:pt idx="513">
                  <c:v>0.5648712992462257</c:v>
                </c:pt>
                <c:pt idx="514">
                  <c:v>3.1698864472587919E-3</c:v>
                </c:pt>
                <c:pt idx="515">
                  <c:v>0.4537619289942928</c:v>
                </c:pt>
                <c:pt idx="516">
                  <c:v>5.523084972232383E-9</c:v>
                </c:pt>
                <c:pt idx="517">
                  <c:v>6.1804229495573212E-12</c:v>
                </c:pt>
                <c:pt idx="518">
                  <c:v>0.22319755784718306</c:v>
                </c:pt>
                <c:pt idx="519">
                  <c:v>0.31255282110721033</c:v>
                </c:pt>
                <c:pt idx="520">
                  <c:v>1.4281155614393026E-2</c:v>
                </c:pt>
                <c:pt idx="521">
                  <c:v>0.30241241587455725</c:v>
                </c:pt>
                <c:pt idx="522">
                  <c:v>3.5967838216964288E-4</c:v>
                </c:pt>
                <c:pt idx="523">
                  <c:v>4.899755462142252E-3</c:v>
                </c:pt>
                <c:pt idx="524">
                  <c:v>3.3748414067683448E-10</c:v>
                </c:pt>
                <c:pt idx="525">
                  <c:v>5.416872209039166E-6</c:v>
                </c:pt>
                <c:pt idx="526">
                  <c:v>1.0332704951171875E-3</c:v>
                </c:pt>
                <c:pt idx="527">
                  <c:v>7.6558297025048572E-2</c:v>
                </c:pt>
                <c:pt idx="528">
                  <c:v>7.8731072290895982E-5</c:v>
                </c:pt>
                <c:pt idx="529">
                  <c:v>9.4524918139659769E-2</c:v>
                </c:pt>
                <c:pt idx="530">
                  <c:v>0.12569728473756356</c:v>
                </c:pt>
                <c:pt idx="531">
                  <c:v>0.1645125598299208</c:v>
                </c:pt>
                <c:pt idx="532">
                  <c:v>0.52722322389273268</c:v>
                </c:pt>
                <c:pt idx="533">
                  <c:v>0.48296629838564875</c:v>
                </c:pt>
                <c:pt idx="534">
                  <c:v>3.6737591553352794E-2</c:v>
                </c:pt>
                <c:pt idx="535">
                  <c:v>0.94070405482564967</c:v>
                </c:pt>
                <c:pt idx="536">
                  <c:v>0.89310761208444334</c:v>
                </c:pt>
                <c:pt idx="537">
                  <c:v>7.8063775390978531E-5</c:v>
                </c:pt>
                <c:pt idx="538">
                  <c:v>0.39202496410727306</c:v>
                </c:pt>
                <c:pt idx="539">
                  <c:v>0.9505536387039748</c:v>
                </c:pt>
                <c:pt idx="540">
                  <c:v>4.8807963701365286E-5</c:v>
                </c:pt>
                <c:pt idx="541">
                  <c:v>9.7307184164076715E-3</c:v>
                </c:pt>
                <c:pt idx="542">
                  <c:v>6.6197142605606996E-2</c:v>
                </c:pt>
                <c:pt idx="543">
                  <c:v>0.56725977113332149</c:v>
                </c:pt>
                <c:pt idx="544">
                  <c:v>0.15379350991658464</c:v>
                </c:pt>
                <c:pt idx="545">
                  <c:v>0.48763301497142064</c:v>
                </c:pt>
                <c:pt idx="546">
                  <c:v>1.5171444766372977E-8</c:v>
                </c:pt>
                <c:pt idx="547">
                  <c:v>1.9131885824588571E-7</c:v>
                </c:pt>
                <c:pt idx="548">
                  <c:v>9.3407959031784559E-4</c:v>
                </c:pt>
                <c:pt idx="549">
                  <c:v>0.39454549980901077</c:v>
                </c:pt>
                <c:pt idx="550">
                  <c:v>0.11293599622855764</c:v>
                </c:pt>
                <c:pt idx="551">
                  <c:v>0.54068334662510875</c:v>
                </c:pt>
                <c:pt idx="552">
                  <c:v>1.0063036462317418</c:v>
                </c:pt>
                <c:pt idx="553">
                  <c:v>0.72137897390857431</c:v>
                </c:pt>
                <c:pt idx="554">
                  <c:v>3.1340449798619345E-11</c:v>
                </c:pt>
                <c:pt idx="555">
                  <c:v>0.21416226889938161</c:v>
                </c:pt>
                <c:pt idx="556">
                  <c:v>1.1019164030592323</c:v>
                </c:pt>
                <c:pt idx="557">
                  <c:v>1.071507501567486</c:v>
                </c:pt>
                <c:pt idx="558">
                  <c:v>0.30560244524446312</c:v>
                </c:pt>
                <c:pt idx="559">
                  <c:v>4.2213434848390661E-13</c:v>
                </c:pt>
                <c:pt idx="560">
                  <c:v>4.5252052100182982E-4</c:v>
                </c:pt>
                <c:pt idx="561">
                  <c:v>0.668101265903837</c:v>
                </c:pt>
                <c:pt idx="562">
                  <c:v>0.27629770718335805</c:v>
                </c:pt>
                <c:pt idx="563">
                  <c:v>0.39077832760166759</c:v>
                </c:pt>
                <c:pt idx="564">
                  <c:v>5.7778644486391093E-12</c:v>
                </c:pt>
                <c:pt idx="565">
                  <c:v>9.4413865552716178E-2</c:v>
                </c:pt>
                <c:pt idx="566">
                  <c:v>8.7420920676987854E-2</c:v>
                </c:pt>
                <c:pt idx="567">
                  <c:v>1.7320629809574546E-4</c:v>
                </c:pt>
                <c:pt idx="568">
                  <c:v>1.1523662324143509</c:v>
                </c:pt>
                <c:pt idx="569">
                  <c:v>8.541029267328587E-2</c:v>
                </c:pt>
                <c:pt idx="570">
                  <c:v>1.0366800429618308E-4</c:v>
                </c:pt>
                <c:pt idx="571">
                  <c:v>1.03171799237327</c:v>
                </c:pt>
                <c:pt idx="572">
                  <c:v>1.8541758032398221E-3</c:v>
                </c:pt>
                <c:pt idx="573">
                  <c:v>9.4967245885830193E-2</c:v>
                </c:pt>
                <c:pt idx="574">
                  <c:v>5.2071429518435791E-7</c:v>
                </c:pt>
                <c:pt idx="575">
                  <c:v>0.53153165142158865</c:v>
                </c:pt>
                <c:pt idx="576">
                  <c:v>6.0423801899655728E-3</c:v>
                </c:pt>
                <c:pt idx="577">
                  <c:v>7.021409829033199E-4</c:v>
                </c:pt>
                <c:pt idx="578">
                  <c:v>1.2455120169638947</c:v>
                </c:pt>
                <c:pt idx="579">
                  <c:v>5.7500782612944782E-5</c:v>
                </c:pt>
                <c:pt idx="580">
                  <c:v>9.345333346321172E-7</c:v>
                </c:pt>
                <c:pt idx="581">
                  <c:v>9.0808247138682838E-2</c:v>
                </c:pt>
                <c:pt idx="582">
                  <c:v>4.0327296341886388E-4</c:v>
                </c:pt>
                <c:pt idx="583">
                  <c:v>0.43757870232158819</c:v>
                </c:pt>
                <c:pt idx="584">
                  <c:v>9.43759096906676E-3</c:v>
                </c:pt>
                <c:pt idx="585">
                  <c:v>9.4058490594074501E-4</c:v>
                </c:pt>
                <c:pt idx="586">
                  <c:v>4.1551197011637474E-3</c:v>
                </c:pt>
                <c:pt idx="587">
                  <c:v>2.9732849362692864E-2</c:v>
                </c:pt>
                <c:pt idx="588">
                  <c:v>4.1109654846719318E-8</c:v>
                </c:pt>
                <c:pt idx="589">
                  <c:v>5.8606591167099696E-3</c:v>
                </c:pt>
                <c:pt idx="590">
                  <c:v>5.2358554289090004E-2</c:v>
                </c:pt>
                <c:pt idx="591">
                  <c:v>1.3870968813433815E-3</c:v>
                </c:pt>
                <c:pt idx="592">
                  <c:v>1.0598009794118941</c:v>
                </c:pt>
                <c:pt idx="593">
                  <c:v>0.92294504415176459</c:v>
                </c:pt>
                <c:pt idx="594">
                  <c:v>0</c:v>
                </c:pt>
                <c:pt idx="595">
                  <c:v>2.1198298538022777E-7</c:v>
                </c:pt>
                <c:pt idx="596">
                  <c:v>5.101346671270212E-2</c:v>
                </c:pt>
                <c:pt idx="597">
                  <c:v>1.939562076754499E-3</c:v>
                </c:pt>
                <c:pt idx="598">
                  <c:v>0.96388118288344982</c:v>
                </c:pt>
                <c:pt idx="599">
                  <c:v>1.8517730618887487E-9</c:v>
                </c:pt>
                <c:pt idx="600">
                  <c:v>9.3353793713777477E-11</c:v>
                </c:pt>
                <c:pt idx="601">
                  <c:v>0.18061611090583948</c:v>
                </c:pt>
                <c:pt idx="602">
                  <c:v>6.8339900670655429E-2</c:v>
                </c:pt>
                <c:pt idx="603">
                  <c:v>7.0754420602708087E-3</c:v>
                </c:pt>
                <c:pt idx="604">
                  <c:v>1.1083366006475084E-8</c:v>
                </c:pt>
                <c:pt idx="605">
                  <c:v>7.1060110016369903E-5</c:v>
                </c:pt>
                <c:pt idx="606">
                  <c:v>3.6498736880911031E-4</c:v>
                </c:pt>
                <c:pt idx="607">
                  <c:v>0.89332224056881837</c:v>
                </c:pt>
                <c:pt idx="608">
                  <c:v>1.1524919923405201</c:v>
                </c:pt>
                <c:pt idx="609">
                  <c:v>1.2376505997384454E-2</c:v>
                </c:pt>
                <c:pt idx="610">
                  <c:v>0.62513281280973887</c:v>
                </c:pt>
                <c:pt idx="611">
                  <c:v>0.21197928809121555</c:v>
                </c:pt>
                <c:pt idx="612">
                  <c:v>9.6379557891508403E-3</c:v>
                </c:pt>
                <c:pt idx="613">
                  <c:v>0.31181232971140049</c:v>
                </c:pt>
                <c:pt idx="614">
                  <c:v>0.76117896000722607</c:v>
                </c:pt>
                <c:pt idx="615">
                  <c:v>0.38677985207535914</c:v>
                </c:pt>
                <c:pt idx="616">
                  <c:v>2.7881809871180108E-9</c:v>
                </c:pt>
                <c:pt idx="617">
                  <c:v>3.38650563396898E-6</c:v>
                </c:pt>
                <c:pt idx="618">
                  <c:v>3.0082346638006806E-2</c:v>
                </c:pt>
                <c:pt idx="619">
                  <c:v>0.94241353018645024</c:v>
                </c:pt>
                <c:pt idx="620">
                  <c:v>3.3175989423167483E-2</c:v>
                </c:pt>
                <c:pt idx="621">
                  <c:v>1.0651495757614449</c:v>
                </c:pt>
                <c:pt idx="622">
                  <c:v>2.3145632316989378E-3</c:v>
                </c:pt>
                <c:pt idx="623">
                  <c:v>2.1067512248672742E-2</c:v>
                </c:pt>
                <c:pt idx="624">
                  <c:v>5.8692376981801309E-4</c:v>
                </c:pt>
                <c:pt idx="625">
                  <c:v>0.46604955800498343</c:v>
                </c:pt>
                <c:pt idx="626">
                  <c:v>1.5862608228611331E-11</c:v>
                </c:pt>
                <c:pt idx="627">
                  <c:v>0.15649161248438481</c:v>
                </c:pt>
                <c:pt idx="628">
                  <c:v>0.61195584897228039</c:v>
                </c:pt>
                <c:pt idx="629">
                  <c:v>1.1813472422615388</c:v>
                </c:pt>
                <c:pt idx="630">
                  <c:v>0.46257964132535062</c:v>
                </c:pt>
                <c:pt idx="631">
                  <c:v>1.2607797452072234</c:v>
                </c:pt>
                <c:pt idx="632">
                  <c:v>0.26914520102854672</c:v>
                </c:pt>
                <c:pt idx="633">
                  <c:v>1.2533781873637932E-2</c:v>
                </c:pt>
                <c:pt idx="634">
                  <c:v>0.48816520237650302</c:v>
                </c:pt>
                <c:pt idx="635">
                  <c:v>1.8520163627841935E-4</c:v>
                </c:pt>
                <c:pt idx="636">
                  <c:v>0.14388807530593595</c:v>
                </c:pt>
                <c:pt idx="637">
                  <c:v>2.3059289110318227E-8</c:v>
                </c:pt>
                <c:pt idx="638">
                  <c:v>2.8466916637212129E-5</c:v>
                </c:pt>
                <c:pt idx="639">
                  <c:v>1.2952849944529691E-2</c:v>
                </c:pt>
                <c:pt idx="640">
                  <c:v>6.2111318885747335E-4</c:v>
                </c:pt>
                <c:pt idx="641">
                  <c:v>1.0636221541260123E-2</c:v>
                </c:pt>
                <c:pt idx="642">
                  <c:v>6.3296628623862906E-3</c:v>
                </c:pt>
                <c:pt idx="643">
                  <c:v>1.1631400462617223</c:v>
                </c:pt>
                <c:pt idx="644">
                  <c:v>6.1434594370633156E-3</c:v>
                </c:pt>
                <c:pt idx="645">
                  <c:v>1.1173198512520187E-8</c:v>
                </c:pt>
                <c:pt idx="646">
                  <c:v>9.707756444204622E-4</c:v>
                </c:pt>
                <c:pt idx="647">
                  <c:v>6.2833552688573741E-2</c:v>
                </c:pt>
                <c:pt idx="648">
                  <c:v>0.13328737684710443</c:v>
                </c:pt>
                <c:pt idx="649">
                  <c:v>0.22699915800597806</c:v>
                </c:pt>
                <c:pt idx="650">
                  <c:v>1.9474625467255876E-3</c:v>
                </c:pt>
                <c:pt idx="651">
                  <c:v>0.61758448275412048</c:v>
                </c:pt>
                <c:pt idx="652">
                  <c:v>7.3630030285488381E-4</c:v>
                </c:pt>
                <c:pt idx="653">
                  <c:v>5.4494775783400411E-3</c:v>
                </c:pt>
                <c:pt idx="654">
                  <c:v>6.4308338467723609E-3</c:v>
                </c:pt>
                <c:pt idx="655">
                  <c:v>0.49707637385244324</c:v>
                </c:pt>
                <c:pt idx="656">
                  <c:v>7.746229219238961E-7</c:v>
                </c:pt>
                <c:pt idx="657">
                  <c:v>1.1901383173444875</c:v>
                </c:pt>
                <c:pt idx="658">
                  <c:v>4.4439723746094443E-4</c:v>
                </c:pt>
                <c:pt idx="659">
                  <c:v>0.24910497619389133</c:v>
                </c:pt>
                <c:pt idx="660">
                  <c:v>0</c:v>
                </c:pt>
                <c:pt idx="661">
                  <c:v>1.1436542393721383E-4</c:v>
                </c:pt>
                <c:pt idx="662">
                  <c:v>0.48673439244068439</c:v>
                </c:pt>
                <c:pt idx="663">
                  <c:v>0.50401717533220147</c:v>
                </c:pt>
                <c:pt idx="664">
                  <c:v>0.20526590139301137</c:v>
                </c:pt>
                <c:pt idx="665">
                  <c:v>1.3837505773713174E-8</c:v>
                </c:pt>
                <c:pt idx="666">
                  <c:v>1.97392026604013E-2</c:v>
                </c:pt>
                <c:pt idx="667">
                  <c:v>1.0563060653097998E-2</c:v>
                </c:pt>
                <c:pt idx="668">
                  <c:v>2.3908088714588177E-12</c:v>
                </c:pt>
                <c:pt idx="669">
                  <c:v>0.34420973266978083</c:v>
                </c:pt>
                <c:pt idx="670">
                  <c:v>4.189287958212041E-9</c:v>
                </c:pt>
                <c:pt idx="671">
                  <c:v>1.8203834824392673E-4</c:v>
                </c:pt>
                <c:pt idx="672">
                  <c:v>1.9869281049376179E-2</c:v>
                </c:pt>
                <c:pt idx="673">
                  <c:v>6.6749546148403189E-5</c:v>
                </c:pt>
                <c:pt idx="674">
                  <c:v>0.2716993787363523</c:v>
                </c:pt>
                <c:pt idx="675">
                  <c:v>1.2263171438076883</c:v>
                </c:pt>
                <c:pt idx="676">
                  <c:v>0.22586273965619638</c:v>
                </c:pt>
                <c:pt idx="677">
                  <c:v>1.2753958168677206</c:v>
                </c:pt>
                <c:pt idx="678">
                  <c:v>9.2969179749991618E-6</c:v>
                </c:pt>
                <c:pt idx="679">
                  <c:v>1.6210311059025744E-2</c:v>
                </c:pt>
                <c:pt idx="680">
                  <c:v>0.37282341381842637</c:v>
                </c:pt>
                <c:pt idx="681">
                  <c:v>2.5216437570925725E-4</c:v>
                </c:pt>
                <c:pt idx="682">
                  <c:v>7.0584931210153487E-3</c:v>
                </c:pt>
                <c:pt idx="683">
                  <c:v>0.12267463210296455</c:v>
                </c:pt>
                <c:pt idx="684">
                  <c:v>6.3400053957960945E-2</c:v>
                </c:pt>
                <c:pt idx="685">
                  <c:v>6.6880956758261657E-5</c:v>
                </c:pt>
                <c:pt idx="686">
                  <c:v>7.1129083846359922E-2</c:v>
                </c:pt>
                <c:pt idx="687">
                  <c:v>1.0449133429257925E-5</c:v>
                </c:pt>
                <c:pt idx="688">
                  <c:v>3.8949996982555551E-2</c:v>
                </c:pt>
                <c:pt idx="689">
                  <c:v>3.41227507032386E-2</c:v>
                </c:pt>
                <c:pt idx="690">
                  <c:v>8.5854044763246167E-4</c:v>
                </c:pt>
                <c:pt idx="691">
                  <c:v>9.4861377627561527E-2</c:v>
                </c:pt>
                <c:pt idx="692">
                  <c:v>0.1067488456450858</c:v>
                </c:pt>
                <c:pt idx="693">
                  <c:v>5.2107687607681552E-3</c:v>
                </c:pt>
                <c:pt idx="694">
                  <c:v>0</c:v>
                </c:pt>
                <c:pt idx="695">
                  <c:v>0.6076069458359602</c:v>
                </c:pt>
                <c:pt idx="696">
                  <c:v>0.35449774989274579</c:v>
                </c:pt>
                <c:pt idx="697">
                  <c:v>0.14709010619970128</c:v>
                </c:pt>
                <c:pt idx="698">
                  <c:v>0.34497745331967616</c:v>
                </c:pt>
                <c:pt idx="699">
                  <c:v>3.007424718835229E-5</c:v>
                </c:pt>
                <c:pt idx="700">
                  <c:v>3.3238616493489018E-4</c:v>
                </c:pt>
                <c:pt idx="701">
                  <c:v>5.1023667832793902E-4</c:v>
                </c:pt>
                <c:pt idx="702">
                  <c:v>4.8505134370001556E-2</c:v>
                </c:pt>
                <c:pt idx="703">
                  <c:v>0.43744619555364556</c:v>
                </c:pt>
                <c:pt idx="704">
                  <c:v>3.7598752116935864E-4</c:v>
                </c:pt>
                <c:pt idx="705">
                  <c:v>0.867687527493191</c:v>
                </c:pt>
                <c:pt idx="706">
                  <c:v>0.44691709448147204</c:v>
                </c:pt>
                <c:pt idx="707">
                  <c:v>9.6729564325218689E-2</c:v>
                </c:pt>
                <c:pt idx="708">
                  <c:v>1.1744486909480112</c:v>
                </c:pt>
                <c:pt idx="709">
                  <c:v>3.9968475896802869E-5</c:v>
                </c:pt>
                <c:pt idx="710">
                  <c:v>2.4514452863258515E-3</c:v>
                </c:pt>
                <c:pt idx="711">
                  <c:v>0.3371917804545248</c:v>
                </c:pt>
                <c:pt idx="712">
                  <c:v>0.81445303481388787</c:v>
                </c:pt>
                <c:pt idx="713">
                  <c:v>2.0276074572754061E-6</c:v>
                </c:pt>
                <c:pt idx="714">
                  <c:v>1.9673733082686665E-2</c:v>
                </c:pt>
                <c:pt idx="715">
                  <c:v>1.40519716814031E-3</c:v>
                </c:pt>
                <c:pt idx="716">
                  <c:v>6.5695239255110019E-2</c:v>
                </c:pt>
                <c:pt idx="717">
                  <c:v>1.1451620803781173E-3</c:v>
                </c:pt>
                <c:pt idx="718">
                  <c:v>3.5544842850401904E-3</c:v>
                </c:pt>
                <c:pt idx="719">
                  <c:v>5.1069156253299503E-6</c:v>
                </c:pt>
                <c:pt idx="720">
                  <c:v>2.1362793993325601E-3</c:v>
                </c:pt>
                <c:pt idx="721">
                  <c:v>2.1975815816874654E-2</c:v>
                </c:pt>
                <c:pt idx="722">
                  <c:v>1.7425432410915168E-2</c:v>
                </c:pt>
                <c:pt idx="723">
                  <c:v>1.858389694817514E-10</c:v>
                </c:pt>
                <c:pt idx="724">
                  <c:v>0.16014669405990392</c:v>
                </c:pt>
                <c:pt idx="725">
                  <c:v>4.356759378215372E-8</c:v>
                </c:pt>
                <c:pt idx="726">
                  <c:v>1.3406934177888848E-2</c:v>
                </c:pt>
                <c:pt idx="727">
                  <c:v>6.3988248777970685E-2</c:v>
                </c:pt>
                <c:pt idx="728">
                  <c:v>1.5555536591068864E-4</c:v>
                </c:pt>
                <c:pt idx="729">
                  <c:v>5.6090167921770587E-2</c:v>
                </c:pt>
                <c:pt idx="730">
                  <c:v>0.11274608405555435</c:v>
                </c:pt>
                <c:pt idx="731">
                  <c:v>0.4558198521906569</c:v>
                </c:pt>
                <c:pt idx="732">
                  <c:v>9.3699963068164617E-5</c:v>
                </c:pt>
                <c:pt idx="733">
                  <c:v>9.9898420866921425E-2</c:v>
                </c:pt>
                <c:pt idx="734">
                  <c:v>1.3209261917466776E-2</c:v>
                </c:pt>
                <c:pt idx="735">
                  <c:v>0.10302390616812161</c:v>
                </c:pt>
                <c:pt idx="736">
                  <c:v>0.22607012547039529</c:v>
                </c:pt>
                <c:pt idx="737">
                  <c:v>0.76551078294684705</c:v>
                </c:pt>
                <c:pt idx="738">
                  <c:v>0.36530000786237132</c:v>
                </c:pt>
                <c:pt idx="739">
                  <c:v>2.153627299154947E-2</c:v>
                </c:pt>
                <c:pt idx="740">
                  <c:v>2.9660859080263675E-2</c:v>
                </c:pt>
                <c:pt idx="741">
                  <c:v>2.9381204994695293E-5</c:v>
                </c:pt>
                <c:pt idx="742">
                  <c:v>0.93495550893377732</c:v>
                </c:pt>
                <c:pt idx="743">
                  <c:v>1.6673342065348803E-2</c:v>
                </c:pt>
                <c:pt idx="744">
                  <c:v>1.086593729587513E-6</c:v>
                </c:pt>
                <c:pt idx="745">
                  <c:v>4.6935765763993505E-10</c:v>
                </c:pt>
                <c:pt idx="746">
                  <c:v>6.9839021937236572E-9</c:v>
                </c:pt>
                <c:pt idx="747">
                  <c:v>0</c:v>
                </c:pt>
                <c:pt idx="748">
                  <c:v>4.3092875573882964E-8</c:v>
                </c:pt>
                <c:pt idx="749">
                  <c:v>4.0093018941900309E-2</c:v>
                </c:pt>
                <c:pt idx="750">
                  <c:v>4.4748093259601795E-5</c:v>
                </c:pt>
                <c:pt idx="751">
                  <c:v>2.7414041126849024E-2</c:v>
                </c:pt>
                <c:pt idx="752">
                  <c:v>2.0752577411193053E-2</c:v>
                </c:pt>
                <c:pt idx="753">
                  <c:v>0.92683923231251841</c:v>
                </c:pt>
                <c:pt idx="754">
                  <c:v>5.3980706530076208E-2</c:v>
                </c:pt>
                <c:pt idx="755">
                  <c:v>5.9065749004005271E-3</c:v>
                </c:pt>
                <c:pt idx="756">
                  <c:v>0.45165505527241206</c:v>
                </c:pt>
                <c:pt idx="757">
                  <c:v>0.21945149255786614</c:v>
                </c:pt>
                <c:pt idx="758">
                  <c:v>0.21964920378704086</c:v>
                </c:pt>
                <c:pt idx="759">
                  <c:v>1.1205312681883921</c:v>
                </c:pt>
                <c:pt idx="760">
                  <c:v>0.94096253221996928</c:v>
                </c:pt>
                <c:pt idx="761">
                  <c:v>1.6107675287736543E-6</c:v>
                </c:pt>
                <c:pt idx="762">
                  <c:v>3.7656141895771084E-4</c:v>
                </c:pt>
                <c:pt idx="763">
                  <c:v>7.6336596471281368E-3</c:v>
                </c:pt>
                <c:pt idx="764">
                  <c:v>2.0783349903997936E-4</c:v>
                </c:pt>
                <c:pt idx="765">
                  <c:v>6.8625852908267872E-3</c:v>
                </c:pt>
                <c:pt idx="766">
                  <c:v>0.90228484843465906</c:v>
                </c:pt>
                <c:pt idx="767">
                  <c:v>2.9872465514717478E-2</c:v>
                </c:pt>
                <c:pt idx="768">
                  <c:v>0.41394602584485951</c:v>
                </c:pt>
                <c:pt idx="769">
                  <c:v>3.3131387399445482E-5</c:v>
                </c:pt>
                <c:pt idx="770">
                  <c:v>0.18464640273528854</c:v>
                </c:pt>
                <c:pt idx="771">
                  <c:v>8.9848681353301208E-7</c:v>
                </c:pt>
                <c:pt idx="772">
                  <c:v>8.251491559218204E-7</c:v>
                </c:pt>
                <c:pt idx="773">
                  <c:v>6.4779590013543911E-4</c:v>
                </c:pt>
                <c:pt idx="774">
                  <c:v>2.205449320371179E-8</c:v>
                </c:pt>
                <c:pt idx="775">
                  <c:v>0.929372802163411</c:v>
                </c:pt>
                <c:pt idx="776">
                  <c:v>4.4987204813857514E-6</c:v>
                </c:pt>
                <c:pt idx="777">
                  <c:v>3.8157989145553157E-6</c:v>
                </c:pt>
                <c:pt idx="778">
                  <c:v>0.73817148346135686</c:v>
                </c:pt>
                <c:pt idx="779">
                  <c:v>1.2584985273245748</c:v>
                </c:pt>
                <c:pt idx="780">
                  <c:v>0.35674624317821013</c:v>
                </c:pt>
                <c:pt idx="781">
                  <c:v>5.493174128115083E-4</c:v>
                </c:pt>
                <c:pt idx="782">
                  <c:v>0</c:v>
                </c:pt>
                <c:pt idx="783">
                  <c:v>3.613538929706438E-3</c:v>
                </c:pt>
                <c:pt idx="784">
                  <c:v>1.5952386165723923E-2</c:v>
                </c:pt>
                <c:pt idx="785">
                  <c:v>3.7328847993621093E-2</c:v>
                </c:pt>
                <c:pt idx="786">
                  <c:v>5.9740341106426049E-3</c:v>
                </c:pt>
                <c:pt idx="787">
                  <c:v>3.7039204083825642E-3</c:v>
                </c:pt>
                <c:pt idx="788">
                  <c:v>0.27887587103590045</c:v>
                </c:pt>
                <c:pt idx="789">
                  <c:v>2.6749951004450216E-6</c:v>
                </c:pt>
                <c:pt idx="790">
                  <c:v>2.6049504300041081E-4</c:v>
                </c:pt>
                <c:pt idx="791">
                  <c:v>0.549731180040953</c:v>
                </c:pt>
                <c:pt idx="792">
                  <c:v>2.6531529271081274E-2</c:v>
                </c:pt>
                <c:pt idx="793">
                  <c:v>9.6608631586595148E-3</c:v>
                </c:pt>
                <c:pt idx="794">
                  <c:v>3.451310239891229E-4</c:v>
                </c:pt>
                <c:pt idx="795">
                  <c:v>9.0681462860569359E-6</c:v>
                </c:pt>
                <c:pt idx="796">
                  <c:v>3.9273393751310705E-3</c:v>
                </c:pt>
                <c:pt idx="797">
                  <c:v>0.29690466218376571</c:v>
                </c:pt>
                <c:pt idx="798">
                  <c:v>1.3525775698531785E-3</c:v>
                </c:pt>
                <c:pt idx="799">
                  <c:v>2.1461525726698487E-6</c:v>
                </c:pt>
                <c:pt idx="800">
                  <c:v>0.15131819937279176</c:v>
                </c:pt>
                <c:pt idx="801">
                  <c:v>1.633601615369695E-7</c:v>
                </c:pt>
                <c:pt idx="802">
                  <c:v>0.31765453871885807</c:v>
                </c:pt>
                <c:pt idx="803">
                  <c:v>0.82777014177101338</c:v>
                </c:pt>
                <c:pt idx="804">
                  <c:v>0.41147071738574503</c:v>
                </c:pt>
                <c:pt idx="805">
                  <c:v>0.18075264086509879</c:v>
                </c:pt>
                <c:pt idx="806">
                  <c:v>1.7161322446853261E-4</c:v>
                </c:pt>
                <c:pt idx="807">
                  <c:v>0.11304846868184407</c:v>
                </c:pt>
                <c:pt idx="808">
                  <c:v>0.130080621531171</c:v>
                </c:pt>
                <c:pt idx="809">
                  <c:v>6.6673918451054665E-2</c:v>
                </c:pt>
                <c:pt idx="810">
                  <c:v>9.0527237644640168E-3</c:v>
                </c:pt>
                <c:pt idx="811">
                  <c:v>5.2679914148210901E-4</c:v>
                </c:pt>
                <c:pt idx="812">
                  <c:v>1.2044628763201911E-2</c:v>
                </c:pt>
                <c:pt idx="813">
                  <c:v>0.84533713663068832</c:v>
                </c:pt>
                <c:pt idx="814">
                  <c:v>2.6610173198145775E-3</c:v>
                </c:pt>
                <c:pt idx="815">
                  <c:v>1.2121987418933649</c:v>
                </c:pt>
                <c:pt idx="816">
                  <c:v>1.0324499583081967</c:v>
                </c:pt>
                <c:pt idx="817">
                  <c:v>5.541866865627272E-7</c:v>
                </c:pt>
                <c:pt idx="818">
                  <c:v>0.56352757993625724</c:v>
                </c:pt>
                <c:pt idx="819">
                  <c:v>1.0607931268601676</c:v>
                </c:pt>
                <c:pt idx="820">
                  <c:v>0.18381365875578062</c:v>
                </c:pt>
                <c:pt idx="821">
                  <c:v>3.6727109753219634E-3</c:v>
                </c:pt>
                <c:pt idx="822">
                  <c:v>2.1148309961987274E-7</c:v>
                </c:pt>
                <c:pt idx="823">
                  <c:v>0.44794948643788379</c:v>
                </c:pt>
                <c:pt idx="824">
                  <c:v>5.609261522893468E-3</c:v>
                </c:pt>
                <c:pt idx="825">
                  <c:v>7.7895916677023986E-5</c:v>
                </c:pt>
                <c:pt idx="826">
                  <c:v>4.3739307330235067E-2</c:v>
                </c:pt>
                <c:pt idx="827">
                  <c:v>6.0144393385487313E-2</c:v>
                </c:pt>
                <c:pt idx="828">
                  <c:v>1.5871291917291932E-4</c:v>
                </c:pt>
                <c:pt idx="829">
                  <c:v>0.87212371273638378</c:v>
                </c:pt>
                <c:pt idx="830">
                  <c:v>0.61543092163393154</c:v>
                </c:pt>
                <c:pt idx="831">
                  <c:v>0.44442549559697292</c:v>
                </c:pt>
                <c:pt idx="832">
                  <c:v>0.6994529272514618</c:v>
                </c:pt>
                <c:pt idx="833">
                  <c:v>0.20813645709148129</c:v>
                </c:pt>
                <c:pt idx="834">
                  <c:v>9.8776662560077706E-6</c:v>
                </c:pt>
                <c:pt idx="835">
                  <c:v>7.0255343082796809E-2</c:v>
                </c:pt>
                <c:pt idx="836">
                  <c:v>3.8801001361489867E-2</c:v>
                </c:pt>
                <c:pt idx="837">
                  <c:v>0.24157001346850543</c:v>
                </c:pt>
                <c:pt idx="838">
                  <c:v>7.8665645657685513E-3</c:v>
                </c:pt>
                <c:pt idx="839">
                  <c:v>1.1815343471412332</c:v>
                </c:pt>
                <c:pt idx="840">
                  <c:v>3.5753953256226635E-7</c:v>
                </c:pt>
                <c:pt idx="841">
                  <c:v>1.0007089470149582</c:v>
                </c:pt>
                <c:pt idx="842">
                  <c:v>1.610978882451649E-2</c:v>
                </c:pt>
                <c:pt idx="843">
                  <c:v>4.9404051665274208E-5</c:v>
                </c:pt>
                <c:pt idx="844">
                  <c:v>3.7116124212149921E-3</c:v>
                </c:pt>
                <c:pt idx="845">
                  <c:v>3.8217780819878783E-4</c:v>
                </c:pt>
                <c:pt idx="846">
                  <c:v>0.14185713904379094</c:v>
                </c:pt>
                <c:pt idx="847">
                  <c:v>1.9639215467010189E-2</c:v>
                </c:pt>
                <c:pt idx="848">
                  <c:v>0.80429091014473597</c:v>
                </c:pt>
                <c:pt idx="849">
                  <c:v>9.5465479470299819E-2</c:v>
                </c:pt>
                <c:pt idx="850">
                  <c:v>0.42762629710249245</c:v>
                </c:pt>
                <c:pt idx="851">
                  <c:v>2.5857117431333409E-2</c:v>
                </c:pt>
                <c:pt idx="852">
                  <c:v>6.0351319907513704E-2</c:v>
                </c:pt>
                <c:pt idx="853">
                  <c:v>2.672403097272531E-3</c:v>
                </c:pt>
                <c:pt idx="854">
                  <c:v>0.47250846732454782</c:v>
                </c:pt>
                <c:pt idx="855">
                  <c:v>2.3005985224296612E-2</c:v>
                </c:pt>
                <c:pt idx="856">
                  <c:v>0.22746273071916079</c:v>
                </c:pt>
                <c:pt idx="857">
                  <c:v>5.4161119786411208E-3</c:v>
                </c:pt>
                <c:pt idx="858">
                  <c:v>0.20900998479793778</c:v>
                </c:pt>
                <c:pt idx="859">
                  <c:v>0.16719183062729334</c:v>
                </c:pt>
                <c:pt idx="860">
                  <c:v>3.0622409676869449E-2</c:v>
                </c:pt>
                <c:pt idx="861">
                  <c:v>0.49427132261669215</c:v>
                </c:pt>
                <c:pt idx="862">
                  <c:v>3.8344044159941262E-2</c:v>
                </c:pt>
                <c:pt idx="863">
                  <c:v>0.22788671778871741</c:v>
                </c:pt>
                <c:pt idx="864">
                  <c:v>6.4216043076650614E-5</c:v>
                </c:pt>
                <c:pt idx="865">
                  <c:v>1.6927187053668506E-3</c:v>
                </c:pt>
                <c:pt idx="866">
                  <c:v>0.57121193208564791</c:v>
                </c:pt>
                <c:pt idx="867">
                  <c:v>2.4818461051965574E-2</c:v>
                </c:pt>
                <c:pt idx="868">
                  <c:v>0.87020250149453038</c:v>
                </c:pt>
                <c:pt idx="869">
                  <c:v>0.89122382611764883</c:v>
                </c:pt>
                <c:pt idx="870">
                  <c:v>1.159029886441562</c:v>
                </c:pt>
                <c:pt idx="871">
                  <c:v>4.1849031502983101E-2</c:v>
                </c:pt>
                <c:pt idx="872">
                  <c:v>1.1543945490302407</c:v>
                </c:pt>
                <c:pt idx="873">
                  <c:v>6.8434895976640281E-5</c:v>
                </c:pt>
                <c:pt idx="874">
                  <c:v>0.17669832316129014</c:v>
                </c:pt>
                <c:pt idx="875">
                  <c:v>5.0461267085614707E-2</c:v>
                </c:pt>
                <c:pt idx="876">
                  <c:v>1.3544798946298706E-11</c:v>
                </c:pt>
                <c:pt idx="877">
                  <c:v>2.8174458523381993E-2</c:v>
                </c:pt>
                <c:pt idx="878">
                  <c:v>3.0225804929983953E-2</c:v>
                </c:pt>
                <c:pt idx="879">
                  <c:v>0.27406589843783202</c:v>
                </c:pt>
                <c:pt idx="880">
                  <c:v>0.93593658014977343</c:v>
                </c:pt>
                <c:pt idx="881">
                  <c:v>4.9519983258746424E-3</c:v>
                </c:pt>
                <c:pt idx="882">
                  <c:v>0.29551527720430254</c:v>
                </c:pt>
                <c:pt idx="883">
                  <c:v>0</c:v>
                </c:pt>
                <c:pt idx="884">
                  <c:v>0.15178445126400295</c:v>
                </c:pt>
                <c:pt idx="885">
                  <c:v>3.8127290096758962E-5</c:v>
                </c:pt>
                <c:pt idx="886">
                  <c:v>7.3516192587193228E-5</c:v>
                </c:pt>
                <c:pt idx="887">
                  <c:v>1.9486504105968958E-2</c:v>
                </c:pt>
                <c:pt idx="888">
                  <c:v>7.9582655295623556E-2</c:v>
                </c:pt>
                <c:pt idx="889">
                  <c:v>9.0245650919315468E-2</c:v>
                </c:pt>
                <c:pt idx="890">
                  <c:v>0.15229214947018899</c:v>
                </c:pt>
                <c:pt idx="891">
                  <c:v>3.4879014701630438E-3</c:v>
                </c:pt>
                <c:pt idx="892">
                  <c:v>0.86838734903412373</c:v>
                </c:pt>
                <c:pt idx="893">
                  <c:v>0.3594349940352789</c:v>
                </c:pt>
                <c:pt idx="894">
                  <c:v>1.7276165840347218E-2</c:v>
                </c:pt>
                <c:pt idx="895">
                  <c:v>2.5036163813750149E-10</c:v>
                </c:pt>
                <c:pt idx="896">
                  <c:v>0.86605381209377674</c:v>
                </c:pt>
                <c:pt idx="897">
                  <c:v>0.15540474244837552</c:v>
                </c:pt>
                <c:pt idx="898">
                  <c:v>5.2323224851062661E-3</c:v>
                </c:pt>
                <c:pt idx="899">
                  <c:v>8.3935603682240723E-3</c:v>
                </c:pt>
                <c:pt idx="900">
                  <c:v>0.5347216981843016</c:v>
                </c:pt>
                <c:pt idx="901">
                  <c:v>0.11521925795389323</c:v>
                </c:pt>
                <c:pt idx="902">
                  <c:v>7.7580868323669084E-5</c:v>
                </c:pt>
                <c:pt idx="903">
                  <c:v>2.5428770805250443E-3</c:v>
                </c:pt>
                <c:pt idx="904">
                  <c:v>9.2911929599724052E-2</c:v>
                </c:pt>
                <c:pt idx="905">
                  <c:v>5.3600969923901787E-2</c:v>
                </c:pt>
                <c:pt idx="906">
                  <c:v>1.4855925795270728E-2</c:v>
                </c:pt>
                <c:pt idx="907">
                  <c:v>1.9536694986432481E-2</c:v>
                </c:pt>
                <c:pt idx="908">
                  <c:v>1.0874696110033539E-4</c:v>
                </c:pt>
                <c:pt idx="909">
                  <c:v>2.2963093666645368E-2</c:v>
                </c:pt>
                <c:pt idx="910">
                  <c:v>1.2748722508515083E-8</c:v>
                </c:pt>
                <c:pt idx="911">
                  <c:v>0.36016879016605735</c:v>
                </c:pt>
                <c:pt idx="912">
                  <c:v>0.38179655045610672</c:v>
                </c:pt>
                <c:pt idx="913">
                  <c:v>4.7603775562180331E-3</c:v>
                </c:pt>
                <c:pt idx="914">
                  <c:v>7.5556921706698359E-9</c:v>
                </c:pt>
                <c:pt idx="915">
                  <c:v>0</c:v>
                </c:pt>
                <c:pt idx="916">
                  <c:v>1.0103445535020641</c:v>
                </c:pt>
                <c:pt idx="917">
                  <c:v>4.6149992567003292E-2</c:v>
                </c:pt>
                <c:pt idx="918">
                  <c:v>6.3110144032557224E-4</c:v>
                </c:pt>
                <c:pt idx="919">
                  <c:v>0.31223593382764231</c:v>
                </c:pt>
                <c:pt idx="920">
                  <c:v>4.0406277704137754E-4</c:v>
                </c:pt>
                <c:pt idx="921">
                  <c:v>1.0933616787032752E-5</c:v>
                </c:pt>
                <c:pt idx="922">
                  <c:v>0.18721087589903854</c:v>
                </c:pt>
                <c:pt idx="923">
                  <c:v>1.1654848191025977</c:v>
                </c:pt>
                <c:pt idx="924">
                  <c:v>6.7766869357858955E-3</c:v>
                </c:pt>
                <c:pt idx="925">
                  <c:v>0.89328784388236215</c:v>
                </c:pt>
                <c:pt idx="926">
                  <c:v>4.9187667193788114E-5</c:v>
                </c:pt>
                <c:pt idx="927">
                  <c:v>3.1388404977061462E-3</c:v>
                </c:pt>
                <c:pt idx="928">
                  <c:v>1.3682998852109491E-5</c:v>
                </c:pt>
                <c:pt idx="929">
                  <c:v>9.5532750216283047E-2</c:v>
                </c:pt>
                <c:pt idx="930">
                  <c:v>1.2595261419687005</c:v>
                </c:pt>
                <c:pt idx="931">
                  <c:v>5.8174382604096748E-2</c:v>
                </c:pt>
                <c:pt idx="932">
                  <c:v>0.46153425524654945</c:v>
                </c:pt>
                <c:pt idx="933">
                  <c:v>8.885245313443281E-2</c:v>
                </c:pt>
                <c:pt idx="934">
                  <c:v>4.4956915451889106E-8</c:v>
                </c:pt>
                <c:pt idx="935">
                  <c:v>4.9912569530179498E-8</c:v>
                </c:pt>
                <c:pt idx="936">
                  <c:v>0.96791885045991788</c:v>
                </c:pt>
                <c:pt idx="937">
                  <c:v>0.14590280927300101</c:v>
                </c:pt>
                <c:pt idx="938">
                  <c:v>1.1087214633582758</c:v>
                </c:pt>
                <c:pt idx="939">
                  <c:v>0.37136915656266228</c:v>
                </c:pt>
                <c:pt idx="940">
                  <c:v>2.8941674441710182E-4</c:v>
                </c:pt>
                <c:pt idx="941">
                  <c:v>0.9850465410336644</c:v>
                </c:pt>
                <c:pt idx="942">
                  <c:v>0.4242924151797296</c:v>
                </c:pt>
                <c:pt idx="943">
                  <c:v>2.844755473797507E-4</c:v>
                </c:pt>
                <c:pt idx="944">
                  <c:v>1.1680528742266023E-4</c:v>
                </c:pt>
                <c:pt idx="945">
                  <c:v>0.43329279948500798</c:v>
                </c:pt>
                <c:pt idx="946">
                  <c:v>0.53777620673166326</c:v>
                </c:pt>
                <c:pt idx="947">
                  <c:v>0.185979709566158</c:v>
                </c:pt>
                <c:pt idx="948">
                  <c:v>1.0423688654070844</c:v>
                </c:pt>
                <c:pt idx="949">
                  <c:v>0.36799093678120115</c:v>
                </c:pt>
                <c:pt idx="950">
                  <c:v>3.0557555933420633E-2</c:v>
                </c:pt>
                <c:pt idx="951">
                  <c:v>0.50615363517173129</c:v>
                </c:pt>
                <c:pt idx="952">
                  <c:v>4.1300474154515766E-7</c:v>
                </c:pt>
                <c:pt idx="953">
                  <c:v>1.3814162001614198E-2</c:v>
                </c:pt>
                <c:pt idx="954">
                  <c:v>0</c:v>
                </c:pt>
                <c:pt idx="955">
                  <c:v>0.28418273805872651</c:v>
                </c:pt>
                <c:pt idx="956">
                  <c:v>1.0019066618642218</c:v>
                </c:pt>
                <c:pt idx="957">
                  <c:v>2.6263401163067086E-2</c:v>
                </c:pt>
                <c:pt idx="958">
                  <c:v>2.0568807338266495E-5</c:v>
                </c:pt>
                <c:pt idx="959">
                  <c:v>2.924955040743684E-2</c:v>
                </c:pt>
                <c:pt idx="960">
                  <c:v>1.2186197785191968</c:v>
                </c:pt>
                <c:pt idx="961">
                  <c:v>0.12423809235918885</c:v>
                </c:pt>
                <c:pt idx="962">
                  <c:v>7.4808870029259702E-5</c:v>
                </c:pt>
                <c:pt idx="963">
                  <c:v>5.6691151690615943E-3</c:v>
                </c:pt>
                <c:pt idx="964">
                  <c:v>5.0783970409335963E-4</c:v>
                </c:pt>
                <c:pt idx="965">
                  <c:v>1.2785913341279987E-8</c:v>
                </c:pt>
                <c:pt idx="966">
                  <c:v>0.98221413742599617</c:v>
                </c:pt>
                <c:pt idx="967">
                  <c:v>9.7615165990602671E-4</c:v>
                </c:pt>
                <c:pt idx="968">
                  <c:v>4.0626754570890983E-3</c:v>
                </c:pt>
                <c:pt idx="969">
                  <c:v>8.9185579585958499E-5</c:v>
                </c:pt>
                <c:pt idx="970">
                  <c:v>1.8409905750119995E-2</c:v>
                </c:pt>
                <c:pt idx="971">
                  <c:v>8.5554698893674692E-11</c:v>
                </c:pt>
                <c:pt idx="972">
                  <c:v>3.080179639121742E-6</c:v>
                </c:pt>
                <c:pt idx="973">
                  <c:v>4.2819059391443899E-8</c:v>
                </c:pt>
                <c:pt idx="974">
                  <c:v>4.9829769214124544E-4</c:v>
                </c:pt>
                <c:pt idx="975">
                  <c:v>1.520752901017392E-3</c:v>
                </c:pt>
                <c:pt idx="976">
                  <c:v>0.19453184071593838</c:v>
                </c:pt>
                <c:pt idx="977">
                  <c:v>8.4706648874392304E-2</c:v>
                </c:pt>
                <c:pt idx="978">
                  <c:v>2.5509344876288465E-2</c:v>
                </c:pt>
                <c:pt idx="979">
                  <c:v>8.8205104711591789E-12</c:v>
                </c:pt>
                <c:pt idx="980">
                  <c:v>0.58571465134720435</c:v>
                </c:pt>
                <c:pt idx="981">
                  <c:v>0.84449864010342812</c:v>
                </c:pt>
                <c:pt idx="982">
                  <c:v>0.309803988841792</c:v>
                </c:pt>
                <c:pt idx="983">
                  <c:v>1.8109680335831122E-6</c:v>
                </c:pt>
                <c:pt idx="984">
                  <c:v>0.44855989563429893</c:v>
                </c:pt>
                <c:pt idx="985">
                  <c:v>3.8095648914927556E-4</c:v>
                </c:pt>
                <c:pt idx="986">
                  <c:v>0.83866988333429482</c:v>
                </c:pt>
                <c:pt idx="987">
                  <c:v>0.13036617322168892</c:v>
                </c:pt>
                <c:pt idx="988">
                  <c:v>5.4879593185225544E-4</c:v>
                </c:pt>
                <c:pt idx="989">
                  <c:v>1.0787960290006532E-4</c:v>
                </c:pt>
                <c:pt idx="990">
                  <c:v>0.44920270836824283</c:v>
                </c:pt>
                <c:pt idx="991">
                  <c:v>4.0693471709566859E-8</c:v>
                </c:pt>
                <c:pt idx="992">
                  <c:v>2.9607821621355237E-5</c:v>
                </c:pt>
                <c:pt idx="993">
                  <c:v>3.1337766175266917E-3</c:v>
                </c:pt>
                <c:pt idx="994">
                  <c:v>1.0434054731725177E-2</c:v>
                </c:pt>
                <c:pt idx="995">
                  <c:v>1.0006396733338818</c:v>
                </c:pt>
                <c:pt idx="996">
                  <c:v>0.87407460766323442</c:v>
                </c:pt>
                <c:pt idx="997">
                  <c:v>0.49534988425564797</c:v>
                </c:pt>
                <c:pt idx="998">
                  <c:v>2.7327639521513441E-5</c:v>
                </c:pt>
                <c:pt idx="999">
                  <c:v>0.89215379122419536</c:v>
                </c:pt>
                <c:pt idx="1000">
                  <c:v>6.780960978304409E-4</c:v>
                </c:pt>
                <c:pt idx="1001">
                  <c:v>6.242038393583986E-2</c:v>
                </c:pt>
                <c:pt idx="1002">
                  <c:v>6.0137630555226414E-11</c:v>
                </c:pt>
                <c:pt idx="1003">
                  <c:v>6.2997504787581831E-5</c:v>
                </c:pt>
                <c:pt idx="1004">
                  <c:v>1.0634648668863662E-3</c:v>
                </c:pt>
                <c:pt idx="1005">
                  <c:v>1.2825202147566972</c:v>
                </c:pt>
                <c:pt idx="1006">
                  <c:v>2.8765238428561362E-5</c:v>
                </c:pt>
                <c:pt idx="1007">
                  <c:v>5.3304104776293187E-2</c:v>
                </c:pt>
                <c:pt idx="1008">
                  <c:v>0.4071846723655726</c:v>
                </c:pt>
                <c:pt idx="1009">
                  <c:v>0.27665327636587966</c:v>
                </c:pt>
                <c:pt idx="1010">
                  <c:v>0.89569996770504412</c:v>
                </c:pt>
                <c:pt idx="1011">
                  <c:v>7.6614708079977412E-6</c:v>
                </c:pt>
                <c:pt idx="1012">
                  <c:v>4.1442749541595438E-5</c:v>
                </c:pt>
                <c:pt idx="1013">
                  <c:v>8.130664302280069E-2</c:v>
                </c:pt>
                <c:pt idx="1014">
                  <c:v>0.62382522018115594</c:v>
                </c:pt>
                <c:pt idx="1015">
                  <c:v>0.48606282349379304</c:v>
                </c:pt>
                <c:pt idx="1016">
                  <c:v>3.0903402368260436E-2</c:v>
                </c:pt>
                <c:pt idx="1017">
                  <c:v>0.13372067362717066</c:v>
                </c:pt>
                <c:pt idx="1018">
                  <c:v>0.11505378355973186</c:v>
                </c:pt>
                <c:pt idx="1019">
                  <c:v>1.0583453522788227E-2</c:v>
                </c:pt>
                <c:pt idx="1020">
                  <c:v>4.0979056851231741E-3</c:v>
                </c:pt>
                <c:pt idx="1021">
                  <c:v>4.1280532747398943E-2</c:v>
                </c:pt>
                <c:pt idx="1022">
                  <c:v>3.4157314801657872E-4</c:v>
                </c:pt>
                <c:pt idx="1023">
                  <c:v>0.10935164338895298</c:v>
                </c:pt>
                <c:pt idx="1024">
                  <c:v>1.2000417146156774E-2</c:v>
                </c:pt>
                <c:pt idx="1025">
                  <c:v>0.37312410185136358</c:v>
                </c:pt>
                <c:pt idx="1026">
                  <c:v>4.8635717252128223E-2</c:v>
                </c:pt>
                <c:pt idx="1027">
                  <c:v>0.59862882882137158</c:v>
                </c:pt>
                <c:pt idx="1028">
                  <c:v>1.5550806767551845E-2</c:v>
                </c:pt>
                <c:pt idx="1029">
                  <c:v>0.67040337779088244</c:v>
                </c:pt>
                <c:pt idx="1030">
                  <c:v>0.82353282474176737</c:v>
                </c:pt>
                <c:pt idx="1031">
                  <c:v>3.4417973410348791E-3</c:v>
                </c:pt>
                <c:pt idx="1032">
                  <c:v>0.36657179461891187</c:v>
                </c:pt>
                <c:pt idx="1033">
                  <c:v>0.20684897232437993</c:v>
                </c:pt>
                <c:pt idx="1034">
                  <c:v>0.13094857635499368</c:v>
                </c:pt>
                <c:pt idx="1035">
                  <c:v>0.14447756673549664</c:v>
                </c:pt>
                <c:pt idx="1036">
                  <c:v>0.55845035304609925</c:v>
                </c:pt>
                <c:pt idx="1037">
                  <c:v>0.65230838790466672</c:v>
                </c:pt>
                <c:pt idx="1038">
                  <c:v>1.0630519127956473E-5</c:v>
                </c:pt>
                <c:pt idx="1039">
                  <c:v>3.9672074490481928E-2</c:v>
                </c:pt>
                <c:pt idx="1040">
                  <c:v>8.3761395266272968E-3</c:v>
                </c:pt>
                <c:pt idx="1041">
                  <c:v>0.39432059017431537</c:v>
                </c:pt>
                <c:pt idx="1042">
                  <c:v>0.25826168009344613</c:v>
                </c:pt>
                <c:pt idx="1043">
                  <c:v>2.2676639972909053E-4</c:v>
                </c:pt>
                <c:pt idx="1044">
                  <c:v>1.6350612539040046E-2</c:v>
                </c:pt>
                <c:pt idx="1045">
                  <c:v>0.31571039142042684</c:v>
                </c:pt>
                <c:pt idx="1046">
                  <c:v>6.6268261439592426E-9</c:v>
                </c:pt>
                <c:pt idx="1047">
                  <c:v>2.7592712045885581E-3</c:v>
                </c:pt>
                <c:pt idx="1048">
                  <c:v>0.63077603507339342</c:v>
                </c:pt>
                <c:pt idx="1049">
                  <c:v>0.88256683820516646</c:v>
                </c:pt>
                <c:pt idx="1050">
                  <c:v>3.4351664623112137E-6</c:v>
                </c:pt>
                <c:pt idx="1051">
                  <c:v>7.4649471151927256E-3</c:v>
                </c:pt>
                <c:pt idx="1052">
                  <c:v>1.940535252101459E-3</c:v>
                </c:pt>
                <c:pt idx="1053">
                  <c:v>0.19258698967085236</c:v>
                </c:pt>
                <c:pt idx="1054">
                  <c:v>0.57202165020820073</c:v>
                </c:pt>
                <c:pt idx="1055">
                  <c:v>5.3626241671791764E-8</c:v>
                </c:pt>
                <c:pt idx="1056">
                  <c:v>1.2092807369112837</c:v>
                </c:pt>
                <c:pt idx="1057">
                  <c:v>8.0334316548659898E-2</c:v>
                </c:pt>
                <c:pt idx="1058">
                  <c:v>0.36287025665414369</c:v>
                </c:pt>
                <c:pt idx="1059">
                  <c:v>2.6034232981565638E-3</c:v>
                </c:pt>
                <c:pt idx="1060">
                  <c:v>5.1455628955905282E-3</c:v>
                </c:pt>
                <c:pt idx="1061">
                  <c:v>0.97216171504035687</c:v>
                </c:pt>
                <c:pt idx="1062">
                  <c:v>1.6345676858724751E-2</c:v>
                </c:pt>
                <c:pt idx="1063">
                  <c:v>1.2516874593998235</c:v>
                </c:pt>
                <c:pt idx="1064">
                  <c:v>0.11412323884099403</c:v>
                </c:pt>
                <c:pt idx="1065">
                  <c:v>0.32416127484031559</c:v>
                </c:pt>
                <c:pt idx="1066">
                  <c:v>3.146098391763716E-3</c:v>
                </c:pt>
                <c:pt idx="1067">
                  <c:v>8.7907811882225073E-2</c:v>
                </c:pt>
                <c:pt idx="1068">
                  <c:v>0.94500989437785277</c:v>
                </c:pt>
                <c:pt idx="1069">
                  <c:v>0.25790301554336625</c:v>
                </c:pt>
                <c:pt idx="1070">
                  <c:v>1.2485375150584559</c:v>
                </c:pt>
                <c:pt idx="1071">
                  <c:v>3.2586878809928812E-3</c:v>
                </c:pt>
                <c:pt idx="1072">
                  <c:v>0.82218584970791131</c:v>
                </c:pt>
                <c:pt idx="1073">
                  <c:v>2.3164644703370404E-4</c:v>
                </c:pt>
                <c:pt idx="1074">
                  <c:v>2.1697380918486755E-4</c:v>
                </c:pt>
                <c:pt idx="1075">
                  <c:v>1.440104320146695E-2</c:v>
                </c:pt>
                <c:pt idx="1076">
                  <c:v>3.8736522505810979E-2</c:v>
                </c:pt>
                <c:pt idx="1077">
                  <c:v>9.8555787389135133E-2</c:v>
                </c:pt>
                <c:pt idx="1078">
                  <c:v>0.33242687990118752</c:v>
                </c:pt>
                <c:pt idx="1079">
                  <c:v>0.7351917035554576</c:v>
                </c:pt>
                <c:pt idx="1080">
                  <c:v>0.75681725516588694</c:v>
                </c:pt>
                <c:pt idx="1081">
                  <c:v>0.84598042992784062</c:v>
                </c:pt>
                <c:pt idx="1082">
                  <c:v>0.11645349159362359</c:v>
                </c:pt>
                <c:pt idx="1083">
                  <c:v>7.7166287585222022E-3</c:v>
                </c:pt>
                <c:pt idx="1084">
                  <c:v>0.28003514649006184</c:v>
                </c:pt>
                <c:pt idx="1085">
                  <c:v>2.303461313102623E-3</c:v>
                </c:pt>
                <c:pt idx="1086">
                  <c:v>9.0838542241912373E-3</c:v>
                </c:pt>
                <c:pt idx="1087">
                  <c:v>0.13839245299725461</c:v>
                </c:pt>
                <c:pt idx="1088">
                  <c:v>1.2854252614741932</c:v>
                </c:pt>
                <c:pt idx="1089">
                  <c:v>2.8017553100194952E-4</c:v>
                </c:pt>
                <c:pt idx="1090">
                  <c:v>0.27170154590275397</c:v>
                </c:pt>
                <c:pt idx="1091">
                  <c:v>0.28232235251919297</c:v>
                </c:pt>
                <c:pt idx="1092">
                  <c:v>3.444143459193625E-2</c:v>
                </c:pt>
                <c:pt idx="1093">
                  <c:v>3.3287996435602652E-6</c:v>
                </c:pt>
                <c:pt idx="1094">
                  <c:v>6.7424233542693159E-11</c:v>
                </c:pt>
                <c:pt idx="1095">
                  <c:v>0.9723100812004094</c:v>
                </c:pt>
                <c:pt idx="1096">
                  <c:v>0.40802036761515303</c:v>
                </c:pt>
                <c:pt idx="1097">
                  <c:v>5.5743779634172801E-3</c:v>
                </c:pt>
                <c:pt idx="1098">
                  <c:v>0.62703992621192295</c:v>
                </c:pt>
                <c:pt idx="1099">
                  <c:v>1.001546133721681E-2</c:v>
                </c:pt>
                <c:pt idx="1100">
                  <c:v>1.2260428421254659</c:v>
                </c:pt>
                <c:pt idx="1101">
                  <c:v>0.16932776510127917</c:v>
                </c:pt>
                <c:pt idx="1102">
                  <c:v>0.10591863743596758</c:v>
                </c:pt>
                <c:pt idx="1103">
                  <c:v>0.56188995710786083</c:v>
                </c:pt>
                <c:pt idx="1104">
                  <c:v>8.0900731080689361E-2</c:v>
                </c:pt>
                <c:pt idx="1105">
                  <c:v>1.2076373411850538E-2</c:v>
                </c:pt>
                <c:pt idx="1106">
                  <c:v>0.82490184558202073</c:v>
                </c:pt>
                <c:pt idx="1107">
                  <c:v>0.66859000309841965</c:v>
                </c:pt>
                <c:pt idx="1108">
                  <c:v>8.2199377947984719E-3</c:v>
                </c:pt>
                <c:pt idx="1109">
                  <c:v>9.8343362982847973E-2</c:v>
                </c:pt>
                <c:pt idx="1110">
                  <c:v>1.3916983348577175E-3</c:v>
                </c:pt>
                <c:pt idx="1111">
                  <c:v>0.55631130877573132</c:v>
                </c:pt>
                <c:pt idx="1112">
                  <c:v>7.3079716448102013E-5</c:v>
                </c:pt>
                <c:pt idx="1113">
                  <c:v>0.58731016516674084</c:v>
                </c:pt>
                <c:pt idx="1114">
                  <c:v>8.1266092745139271E-3</c:v>
                </c:pt>
                <c:pt idx="1115">
                  <c:v>8.1120916624959733E-4</c:v>
                </c:pt>
                <c:pt idx="1116">
                  <c:v>0.52945278611903179</c:v>
                </c:pt>
                <c:pt idx="1117">
                  <c:v>0.6408775359932698</c:v>
                </c:pt>
                <c:pt idx="1118">
                  <c:v>0.55808609674236653</c:v>
                </c:pt>
                <c:pt idx="1119">
                  <c:v>8.6715436449644363E-4</c:v>
                </c:pt>
                <c:pt idx="1120">
                  <c:v>2.998046500475918E-3</c:v>
                </c:pt>
                <c:pt idx="1121">
                  <c:v>1.059322450219055</c:v>
                </c:pt>
                <c:pt idx="1122">
                  <c:v>0.31327993793908632</c:v>
                </c:pt>
                <c:pt idx="1123">
                  <c:v>1.15905100713608</c:v>
                </c:pt>
                <c:pt idx="1124">
                  <c:v>9.1486035111733501E-3</c:v>
                </c:pt>
                <c:pt idx="1125">
                  <c:v>4.5953317059705852E-3</c:v>
                </c:pt>
                <c:pt idx="1126">
                  <c:v>0.40427946348030463</c:v>
                </c:pt>
                <c:pt idx="1127">
                  <c:v>5.5523418035483222E-3</c:v>
                </c:pt>
                <c:pt idx="1128">
                  <c:v>0.71874450148985181</c:v>
                </c:pt>
                <c:pt idx="1129">
                  <c:v>0.13067822118443262</c:v>
                </c:pt>
                <c:pt idx="1130">
                  <c:v>1.1032948729448894E-3</c:v>
                </c:pt>
                <c:pt idx="1131">
                  <c:v>0.4960341864937336</c:v>
                </c:pt>
                <c:pt idx="1132">
                  <c:v>0.43172227538343433</c:v>
                </c:pt>
                <c:pt idx="1133">
                  <c:v>9.0888271751977303E-3</c:v>
                </c:pt>
                <c:pt idx="1134">
                  <c:v>0.82492337422647199</c:v>
                </c:pt>
                <c:pt idx="1135">
                  <c:v>0.28678669207117991</c:v>
                </c:pt>
                <c:pt idx="1136">
                  <c:v>1.5145056348955781E-7</c:v>
                </c:pt>
                <c:pt idx="1137">
                  <c:v>2.5175321922774951E-2</c:v>
                </c:pt>
                <c:pt idx="1138">
                  <c:v>9.6069152639560191E-3</c:v>
                </c:pt>
                <c:pt idx="1139">
                  <c:v>1.7467369316165288E-2</c:v>
                </c:pt>
                <c:pt idx="1140">
                  <c:v>1.351403138631066E-2</c:v>
                </c:pt>
                <c:pt idx="1141">
                  <c:v>0.94959295893553852</c:v>
                </c:pt>
                <c:pt idx="1142">
                  <c:v>4.0552500035620108E-3</c:v>
                </c:pt>
                <c:pt idx="1143">
                  <c:v>0.22246337883891559</c:v>
                </c:pt>
                <c:pt idx="1144">
                  <c:v>0.12658031675035475</c:v>
                </c:pt>
                <c:pt idx="1145">
                  <c:v>0.37164117847066114</c:v>
                </c:pt>
                <c:pt idx="1146">
                  <c:v>0.66678166084381785</c:v>
                </c:pt>
                <c:pt idx="1147">
                  <c:v>3.4349806261738019E-3</c:v>
                </c:pt>
                <c:pt idx="1148">
                  <c:v>1.3616374088413517E-2</c:v>
                </c:pt>
                <c:pt idx="1149">
                  <c:v>1.0861532148691431</c:v>
                </c:pt>
                <c:pt idx="1150">
                  <c:v>0.15056797918499093</c:v>
                </c:pt>
                <c:pt idx="1151">
                  <c:v>0.18264419070480578</c:v>
                </c:pt>
                <c:pt idx="1152">
                  <c:v>7.3568688331125166E-4</c:v>
                </c:pt>
                <c:pt idx="1153">
                  <c:v>1.2240475505893058</c:v>
                </c:pt>
                <c:pt idx="1154">
                  <c:v>0.54865210153105071</c:v>
                </c:pt>
                <c:pt idx="1155">
                  <c:v>1.4463819208166605E-4</c:v>
                </c:pt>
                <c:pt idx="1156">
                  <c:v>0.40772798979624991</c:v>
                </c:pt>
                <c:pt idx="1157">
                  <c:v>6.2964170136091218E-4</c:v>
                </c:pt>
                <c:pt idx="1158">
                  <c:v>5.1036072702890269E-3</c:v>
                </c:pt>
                <c:pt idx="1159">
                  <c:v>7.2167965543156937E-2</c:v>
                </c:pt>
                <c:pt idx="1160">
                  <c:v>8.9237508757829612E-3</c:v>
                </c:pt>
                <c:pt idx="1161">
                  <c:v>6.1589227735864373E-2</c:v>
                </c:pt>
                <c:pt idx="1162">
                  <c:v>0.35157950979144914</c:v>
                </c:pt>
                <c:pt idx="1163">
                  <c:v>0.12387677506633409</c:v>
                </c:pt>
                <c:pt idx="1164">
                  <c:v>1.4576883005190705E-8</c:v>
                </c:pt>
                <c:pt idx="1165">
                  <c:v>5.5636713127995438E-2</c:v>
                </c:pt>
                <c:pt idx="1166">
                  <c:v>2.4001046313949995E-4</c:v>
                </c:pt>
                <c:pt idx="1167">
                  <c:v>3.162276442690243E-5</c:v>
                </c:pt>
                <c:pt idx="1168">
                  <c:v>0.69521225232229422</c:v>
                </c:pt>
                <c:pt idx="1169">
                  <c:v>4.0231108559044028E-2</c:v>
                </c:pt>
                <c:pt idx="1170">
                  <c:v>8.0424259863970532E-10</c:v>
                </c:pt>
                <c:pt idx="1171">
                  <c:v>6.319327096521723E-6</c:v>
                </c:pt>
                <c:pt idx="1172">
                  <c:v>0.20171997135770101</c:v>
                </c:pt>
                <c:pt idx="1173">
                  <c:v>1.0616176292181445E-5</c:v>
                </c:pt>
                <c:pt idx="1174">
                  <c:v>4.1966172705953663E-8</c:v>
                </c:pt>
                <c:pt idx="1175">
                  <c:v>2.8546499863552902E-2</c:v>
                </c:pt>
                <c:pt idx="1176">
                  <c:v>3.0313289585406179E-2</c:v>
                </c:pt>
                <c:pt idx="1177">
                  <c:v>3.7587009803177689E-2</c:v>
                </c:pt>
                <c:pt idx="1178">
                  <c:v>1.2437469453438781E-5</c:v>
                </c:pt>
                <c:pt idx="1179">
                  <c:v>0.55161369936511018</c:v>
                </c:pt>
                <c:pt idx="1180">
                  <c:v>4.4138124442348506E-2</c:v>
                </c:pt>
                <c:pt idx="1181">
                  <c:v>8.6998884478090774E-3</c:v>
                </c:pt>
                <c:pt idx="1182">
                  <c:v>1.5865822817776707E-3</c:v>
                </c:pt>
                <c:pt idx="1183">
                  <c:v>6.1784102923245835E-6</c:v>
                </c:pt>
                <c:pt idx="1184">
                  <c:v>1.7418030886391021E-4</c:v>
                </c:pt>
                <c:pt idx="1185">
                  <c:v>0.45264259387790495</c:v>
                </c:pt>
                <c:pt idx="1186">
                  <c:v>5.6664943285121344E-6</c:v>
                </c:pt>
                <c:pt idx="1187">
                  <c:v>5.8806334786250213E-3</c:v>
                </c:pt>
                <c:pt idx="1188">
                  <c:v>0.75874099505972059</c:v>
                </c:pt>
                <c:pt idx="1189">
                  <c:v>1.2153666857806299E-2</c:v>
                </c:pt>
                <c:pt idx="1190">
                  <c:v>7.022670701952767E-2</c:v>
                </c:pt>
                <c:pt idx="1191">
                  <c:v>2.4791358768471494E-2</c:v>
                </c:pt>
                <c:pt idx="1192">
                  <c:v>0.8575889984014663</c:v>
                </c:pt>
                <c:pt idx="1193">
                  <c:v>0.75596474720812379</c:v>
                </c:pt>
                <c:pt idx="1194">
                  <c:v>1.1235661492841165</c:v>
                </c:pt>
                <c:pt idx="1195">
                  <c:v>1.7918077646846393E-2</c:v>
                </c:pt>
                <c:pt idx="1196">
                  <c:v>1.5049075115417313E-4</c:v>
                </c:pt>
                <c:pt idx="1197">
                  <c:v>3.8763018853834289E-3</c:v>
                </c:pt>
                <c:pt idx="1198">
                  <c:v>0.47472452354483302</c:v>
                </c:pt>
                <c:pt idx="1199">
                  <c:v>0.10074545042882985</c:v>
                </c:pt>
                <c:pt idx="1200">
                  <c:v>0.12737665533093218</c:v>
                </c:pt>
                <c:pt idx="1201">
                  <c:v>7.0384017585535386E-5</c:v>
                </c:pt>
                <c:pt idx="1202">
                  <c:v>0.50590899920370846</c:v>
                </c:pt>
                <c:pt idx="1203">
                  <c:v>0.10621697827240331</c:v>
                </c:pt>
                <c:pt idx="1204">
                  <c:v>2.8547673456655057E-2</c:v>
                </c:pt>
                <c:pt idx="1205">
                  <c:v>0.153651476445332</c:v>
                </c:pt>
                <c:pt idx="1206">
                  <c:v>0.59289779536800291</c:v>
                </c:pt>
                <c:pt idx="1207">
                  <c:v>0.94546455953095843</c:v>
                </c:pt>
                <c:pt idx="1208">
                  <c:v>0.17947764544135356</c:v>
                </c:pt>
                <c:pt idx="1209">
                  <c:v>6.3366736172220814E-2</c:v>
                </c:pt>
                <c:pt idx="1210">
                  <c:v>0.35995419019952218</c:v>
                </c:pt>
                <c:pt idx="1211">
                  <c:v>1.060514181424643</c:v>
                </c:pt>
                <c:pt idx="1212">
                  <c:v>0.17997457126915137</c:v>
                </c:pt>
                <c:pt idx="1213">
                  <c:v>1.2981626883068427</c:v>
                </c:pt>
                <c:pt idx="1214">
                  <c:v>0.84476447779186936</c:v>
                </c:pt>
                <c:pt idx="1215">
                  <c:v>0.2203432577803322</c:v>
                </c:pt>
                <c:pt idx="1216">
                  <c:v>0.14017948035758018</c:v>
                </c:pt>
                <c:pt idx="1217">
                  <c:v>1.7290883131390688E-5</c:v>
                </c:pt>
                <c:pt idx="1218">
                  <c:v>0.51920162424878069</c:v>
                </c:pt>
                <c:pt idx="1219">
                  <c:v>3.5424346686907186E-2</c:v>
                </c:pt>
                <c:pt idx="1220">
                  <c:v>0.14108493564321764</c:v>
                </c:pt>
                <c:pt idx="1221">
                  <c:v>0.24799229471914194</c:v>
                </c:pt>
                <c:pt idx="1222">
                  <c:v>0.66636891765690465</c:v>
                </c:pt>
                <c:pt idx="1223">
                  <c:v>8.212792884660966E-3</c:v>
                </c:pt>
                <c:pt idx="1224">
                  <c:v>0.12068750990654933</c:v>
                </c:pt>
                <c:pt idx="1225">
                  <c:v>7.3164184092195189E-5</c:v>
                </c:pt>
                <c:pt idx="1226">
                  <c:v>3.9318140645842532E-5</c:v>
                </c:pt>
                <c:pt idx="1227">
                  <c:v>1.3148764164707037E-5</c:v>
                </c:pt>
                <c:pt idx="1228">
                  <c:v>0.31896254796022971</c:v>
                </c:pt>
                <c:pt idx="1229">
                  <c:v>8.3001492586029476E-7</c:v>
                </c:pt>
                <c:pt idx="1230">
                  <c:v>0.3718707879553807</c:v>
                </c:pt>
                <c:pt idx="1231">
                  <c:v>3.9475560493490852E-3</c:v>
                </c:pt>
                <c:pt idx="1232">
                  <c:v>9.4024247977008188E-2</c:v>
                </c:pt>
                <c:pt idx="1233">
                  <c:v>9.4307665856015965E-2</c:v>
                </c:pt>
                <c:pt idx="1234">
                  <c:v>1.0784716000517723E-8</c:v>
                </c:pt>
                <c:pt idx="1235">
                  <c:v>0.45688320031711144</c:v>
                </c:pt>
                <c:pt idx="1236">
                  <c:v>0.53481181455542259</c:v>
                </c:pt>
                <c:pt idx="1237">
                  <c:v>0.17976669746108309</c:v>
                </c:pt>
                <c:pt idx="1238">
                  <c:v>0.17122874394923332</c:v>
                </c:pt>
                <c:pt idx="1239">
                  <c:v>1.2090094396349253E-3</c:v>
                </c:pt>
                <c:pt idx="1240">
                  <c:v>8.8126459026404147E-2</c:v>
                </c:pt>
                <c:pt idx="1241">
                  <c:v>0.31739464007039642</c:v>
                </c:pt>
                <c:pt idx="1242">
                  <c:v>0.33165250655274642</c:v>
                </c:pt>
                <c:pt idx="1243">
                  <c:v>1.138615133631221E-7</c:v>
                </c:pt>
                <c:pt idx="1244">
                  <c:v>3.1366127053109546E-3</c:v>
                </c:pt>
                <c:pt idx="1245">
                  <c:v>0.78255036615979767</c:v>
                </c:pt>
                <c:pt idx="1246">
                  <c:v>0.1421556875136033</c:v>
                </c:pt>
                <c:pt idx="1247">
                  <c:v>0.14124315323737294</c:v>
                </c:pt>
                <c:pt idx="1248">
                  <c:v>0.26138089978156631</c:v>
                </c:pt>
                <c:pt idx="1249">
                  <c:v>0.50930417769496783</c:v>
                </c:pt>
                <c:pt idx="1250">
                  <c:v>0.14279574684762059</c:v>
                </c:pt>
                <c:pt idx="1251">
                  <c:v>8.2810293443545576E-8</c:v>
                </c:pt>
                <c:pt idx="1252">
                  <c:v>0.7445514890877386</c:v>
                </c:pt>
                <c:pt idx="1253">
                  <c:v>2.1322624110186722E-5</c:v>
                </c:pt>
                <c:pt idx="1254">
                  <c:v>9.8679628189748514E-2</c:v>
                </c:pt>
                <c:pt idx="1255">
                  <c:v>1.3178743301889908E-4</c:v>
                </c:pt>
                <c:pt idx="1256">
                  <c:v>0.15664838910897699</c:v>
                </c:pt>
                <c:pt idx="1257">
                  <c:v>4.207816681577327E-8</c:v>
                </c:pt>
                <c:pt idx="1258">
                  <c:v>0</c:v>
                </c:pt>
                <c:pt idx="1259">
                  <c:v>0.21378178002773807</c:v>
                </c:pt>
                <c:pt idx="1260">
                  <c:v>2.242714883803172E-3</c:v>
                </c:pt>
                <c:pt idx="1261">
                  <c:v>0.61521875577537799</c:v>
                </c:pt>
                <c:pt idx="1262">
                  <c:v>9.2328073770598332E-2</c:v>
                </c:pt>
                <c:pt idx="1263">
                  <c:v>1.0825924597935166E-2</c:v>
                </c:pt>
                <c:pt idx="1264">
                  <c:v>1.0468180872011981</c:v>
                </c:pt>
                <c:pt idx="1265">
                  <c:v>0.21067259883494785</c:v>
                </c:pt>
                <c:pt idx="1266">
                  <c:v>4.6447951709219322E-3</c:v>
                </c:pt>
                <c:pt idx="1267">
                  <c:v>0.92853531635323527</c:v>
                </c:pt>
                <c:pt idx="1268">
                  <c:v>1.0307882576982883</c:v>
                </c:pt>
                <c:pt idx="1269">
                  <c:v>1.2896442288441576</c:v>
                </c:pt>
                <c:pt idx="1270">
                  <c:v>0.32479501194932076</c:v>
                </c:pt>
                <c:pt idx="1271">
                  <c:v>0.43219788992260344</c:v>
                </c:pt>
                <c:pt idx="1272">
                  <c:v>0.49232166827680651</c:v>
                </c:pt>
                <c:pt idx="1273">
                  <c:v>0.3457733101543819</c:v>
                </c:pt>
                <c:pt idx="1274">
                  <c:v>1.2063178370055285</c:v>
                </c:pt>
                <c:pt idx="1275">
                  <c:v>0.75661058887772614</c:v>
                </c:pt>
                <c:pt idx="1276">
                  <c:v>1.7270759361323256E-2</c:v>
                </c:pt>
                <c:pt idx="1277">
                  <c:v>0.43323047437241735</c:v>
                </c:pt>
                <c:pt idx="1278">
                  <c:v>1.0924189694264757</c:v>
                </c:pt>
                <c:pt idx="1279">
                  <c:v>0.88418006928071879</c:v>
                </c:pt>
                <c:pt idx="1280">
                  <c:v>3.1308235784291781E-2</c:v>
                </c:pt>
                <c:pt idx="1281">
                  <c:v>0.61103523492120315</c:v>
                </c:pt>
                <c:pt idx="1282">
                  <c:v>0.59836066388337805</c:v>
                </c:pt>
                <c:pt idx="1283">
                  <c:v>0.10274275812035706</c:v>
                </c:pt>
                <c:pt idx="1284">
                  <c:v>0.577674298618162</c:v>
                </c:pt>
                <c:pt idx="1285">
                  <c:v>4.7019441403650274E-6</c:v>
                </c:pt>
                <c:pt idx="1286">
                  <c:v>3.5826775642782983E-7</c:v>
                </c:pt>
                <c:pt idx="1287">
                  <c:v>5.1678605465893352E-3</c:v>
                </c:pt>
                <c:pt idx="1288">
                  <c:v>2.4463712575345406E-4</c:v>
                </c:pt>
                <c:pt idx="1289">
                  <c:v>5.4532935304099471E-8</c:v>
                </c:pt>
                <c:pt idx="1290">
                  <c:v>8.7959224332613032E-6</c:v>
                </c:pt>
                <c:pt idx="1291">
                  <c:v>0.42084743740752267</c:v>
                </c:pt>
                <c:pt idx="1292">
                  <c:v>1.4829044883902761E-2</c:v>
                </c:pt>
                <c:pt idx="1293">
                  <c:v>3.8534337134107482E-4</c:v>
                </c:pt>
                <c:pt idx="1294">
                  <c:v>3.6651387940497583E-7</c:v>
                </c:pt>
                <c:pt idx="1295">
                  <c:v>0.40711949551113846</c:v>
                </c:pt>
                <c:pt idx="1296">
                  <c:v>3.8997625459245345E-3</c:v>
                </c:pt>
                <c:pt idx="1297">
                  <c:v>8.2890315212274674E-10</c:v>
                </c:pt>
                <c:pt idx="1298">
                  <c:v>6.1831222090198791E-2</c:v>
                </c:pt>
                <c:pt idx="1299">
                  <c:v>2.0144968820971312E-3</c:v>
                </c:pt>
                <c:pt idx="1300">
                  <c:v>7.8146084602048554E-2</c:v>
                </c:pt>
                <c:pt idx="1301">
                  <c:v>0.65888877710635718</c:v>
                </c:pt>
                <c:pt idx="1302">
                  <c:v>4.7989287554815081E-3</c:v>
                </c:pt>
                <c:pt idx="1303">
                  <c:v>0.17704423235077876</c:v>
                </c:pt>
                <c:pt idx="1304">
                  <c:v>0.11555048479803492</c:v>
                </c:pt>
                <c:pt idx="1305">
                  <c:v>7.3304765015420091E-3</c:v>
                </c:pt>
                <c:pt idx="1306">
                  <c:v>6.1898466108683617E-3</c:v>
                </c:pt>
                <c:pt idx="1307">
                  <c:v>7.8035921488649206E-4</c:v>
                </c:pt>
                <c:pt idx="1308">
                  <c:v>4.5891103663895398E-5</c:v>
                </c:pt>
                <c:pt idx="1309">
                  <c:v>0.31964893286826074</c:v>
                </c:pt>
                <c:pt idx="1310">
                  <c:v>1.2931775898407687</c:v>
                </c:pt>
                <c:pt idx="1311">
                  <c:v>2.0067038626604143E-3</c:v>
                </c:pt>
                <c:pt idx="1312">
                  <c:v>0.78530837046556912</c:v>
                </c:pt>
                <c:pt idx="1313">
                  <c:v>1.2179132844351792</c:v>
                </c:pt>
                <c:pt idx="1314">
                  <c:v>0.79727139366956212</c:v>
                </c:pt>
                <c:pt idx="1315">
                  <c:v>0.3385603942730297</c:v>
                </c:pt>
                <c:pt idx="1316">
                  <c:v>0.85451115109221232</c:v>
                </c:pt>
                <c:pt idx="1317">
                  <c:v>0.17194748838650856</c:v>
                </c:pt>
                <c:pt idx="1318">
                  <c:v>0.5732776614197066</c:v>
                </c:pt>
                <c:pt idx="1319">
                  <c:v>8.3225567989910723E-2</c:v>
                </c:pt>
                <c:pt idx="1320">
                  <c:v>0.11288356531132662</c:v>
                </c:pt>
                <c:pt idx="1321">
                  <c:v>1.232761896908988E-3</c:v>
                </c:pt>
                <c:pt idx="1322">
                  <c:v>5.2594511709177527E-7</c:v>
                </c:pt>
                <c:pt idx="1323">
                  <c:v>0.32652561115579398</c:v>
                </c:pt>
                <c:pt idx="1324">
                  <c:v>0.98394288926021434</c:v>
                </c:pt>
                <c:pt idx="1325">
                  <c:v>1.083485159833679</c:v>
                </c:pt>
                <c:pt idx="1326">
                  <c:v>1.1710181768335179</c:v>
                </c:pt>
                <c:pt idx="1327">
                  <c:v>3.5392907258692818E-2</c:v>
                </c:pt>
                <c:pt idx="1328">
                  <c:v>6.8799937075311357E-8</c:v>
                </c:pt>
                <c:pt idx="1329">
                  <c:v>2.6200278305819875E-9</c:v>
                </c:pt>
                <c:pt idx="1330">
                  <c:v>5.7937792308095822E-10</c:v>
                </c:pt>
                <c:pt idx="1331">
                  <c:v>0.54530637089112266</c:v>
                </c:pt>
                <c:pt idx="1332">
                  <c:v>1.2823916677643432</c:v>
                </c:pt>
                <c:pt idx="1333">
                  <c:v>1.5202478369864459E-9</c:v>
                </c:pt>
                <c:pt idx="1334">
                  <c:v>1.0780711962576415E-4</c:v>
                </c:pt>
                <c:pt idx="1335">
                  <c:v>0.53298588015810355</c:v>
                </c:pt>
                <c:pt idx="1336">
                  <c:v>3.8992504183908538E-2</c:v>
                </c:pt>
                <c:pt idx="1337">
                  <c:v>6.1158868367670163E-2</c:v>
                </c:pt>
                <c:pt idx="1338">
                  <c:v>0.20562271363378051</c:v>
                </c:pt>
                <c:pt idx="1339">
                  <c:v>4.9171223930155522E-2</c:v>
                </c:pt>
                <c:pt idx="1340">
                  <c:v>0.66849642212105165</c:v>
                </c:pt>
                <c:pt idx="1341">
                  <c:v>0.58558789047697635</c:v>
                </c:pt>
                <c:pt idx="1342">
                  <c:v>0.64209642418171298</c:v>
                </c:pt>
                <c:pt idx="1343">
                  <c:v>2.1372382943516835E-9</c:v>
                </c:pt>
                <c:pt idx="1344">
                  <c:v>7.4610016087291909E-13</c:v>
                </c:pt>
                <c:pt idx="1345">
                  <c:v>6.4850909422356268E-4</c:v>
                </c:pt>
                <c:pt idx="1346">
                  <c:v>1.0934154091858754</c:v>
                </c:pt>
                <c:pt idx="1347">
                  <c:v>1.0729915790054416E-2</c:v>
                </c:pt>
                <c:pt idx="1348">
                  <c:v>0.2986686390377335</c:v>
                </c:pt>
                <c:pt idx="1349">
                  <c:v>1.2505486825641788E-3</c:v>
                </c:pt>
                <c:pt idx="1350">
                  <c:v>0.65420679645128266</c:v>
                </c:pt>
                <c:pt idx="1351">
                  <c:v>0.29164504685861059</c:v>
                </c:pt>
                <c:pt idx="1352">
                  <c:v>0.25563091006177513</c:v>
                </c:pt>
                <c:pt idx="1353">
                  <c:v>2.8759396317422229E-4</c:v>
                </c:pt>
                <c:pt idx="1354">
                  <c:v>0.53041026906705779</c:v>
                </c:pt>
                <c:pt idx="1355">
                  <c:v>1.1582355628404006</c:v>
                </c:pt>
                <c:pt idx="1356">
                  <c:v>6.8631223124330509E-2</c:v>
                </c:pt>
                <c:pt idx="1357">
                  <c:v>0.75711376269875319</c:v>
                </c:pt>
                <c:pt idx="1358">
                  <c:v>0.86272670596215306</c:v>
                </c:pt>
                <c:pt idx="1359">
                  <c:v>1.0862821042315942</c:v>
                </c:pt>
                <c:pt idx="1360">
                  <c:v>1.6085709803507035E-6</c:v>
                </c:pt>
                <c:pt idx="1361">
                  <c:v>1.9258003482152168E-2</c:v>
                </c:pt>
                <c:pt idx="1362">
                  <c:v>3.2251557567411666E-4</c:v>
                </c:pt>
                <c:pt idx="1363">
                  <c:v>4.6013003362380344E-7</c:v>
                </c:pt>
                <c:pt idx="1364">
                  <c:v>7.0152829589156918E-2</c:v>
                </c:pt>
                <c:pt idx="1365">
                  <c:v>4.7544233746706376E-2</c:v>
                </c:pt>
                <c:pt idx="1366">
                  <c:v>1.0299750480007883</c:v>
                </c:pt>
                <c:pt idx="1367">
                  <c:v>3.9617285996240162E-5</c:v>
                </c:pt>
                <c:pt idx="1368">
                  <c:v>1.0844782718472128</c:v>
                </c:pt>
                <c:pt idx="1369">
                  <c:v>0.11535275812727062</c:v>
                </c:pt>
                <c:pt idx="1370">
                  <c:v>5.9754379978414721E-2</c:v>
                </c:pt>
                <c:pt idx="1371">
                  <c:v>4.4020638318770136E-4</c:v>
                </c:pt>
                <c:pt idx="1372">
                  <c:v>3.7262101397507433E-3</c:v>
                </c:pt>
                <c:pt idx="1373">
                  <c:v>0.39101905402428294</c:v>
                </c:pt>
                <c:pt idx="1374">
                  <c:v>0</c:v>
                </c:pt>
                <c:pt idx="1375">
                  <c:v>0.30546120041248664</c:v>
                </c:pt>
                <c:pt idx="1376">
                  <c:v>0.54193935383790937</c:v>
                </c:pt>
                <c:pt idx="1377">
                  <c:v>3.8496125462477181E-2</c:v>
                </c:pt>
                <c:pt idx="1378">
                  <c:v>0.81525850871941907</c:v>
                </c:pt>
                <c:pt idx="1379">
                  <c:v>0.4067893921795438</c:v>
                </c:pt>
                <c:pt idx="1380">
                  <c:v>2.1750659826509301E-2</c:v>
                </c:pt>
                <c:pt idx="1381">
                  <c:v>1.0037664562144364E-3</c:v>
                </c:pt>
                <c:pt idx="1382">
                  <c:v>1.0564507000235498E-3</c:v>
                </c:pt>
                <c:pt idx="1383">
                  <c:v>6.9831754264475913E-5</c:v>
                </c:pt>
                <c:pt idx="1384">
                  <c:v>0.6608676333751492</c:v>
                </c:pt>
                <c:pt idx="1385">
                  <c:v>1.3373738819327541E-4</c:v>
                </c:pt>
                <c:pt idx="1386">
                  <c:v>6.88260507386632E-2</c:v>
                </c:pt>
                <c:pt idx="1387">
                  <c:v>0.811769309540331</c:v>
                </c:pt>
                <c:pt idx="1388">
                  <c:v>1.5313148998802145E-7</c:v>
                </c:pt>
                <c:pt idx="1389">
                  <c:v>0.13026180221972056</c:v>
                </c:pt>
                <c:pt idx="1390">
                  <c:v>6.1992223586788498E-4</c:v>
                </c:pt>
                <c:pt idx="1391">
                  <c:v>2.1194741711060247E-4</c:v>
                </c:pt>
                <c:pt idx="1392">
                  <c:v>0.16953563282116554</c:v>
                </c:pt>
                <c:pt idx="1393">
                  <c:v>0.18905051158072572</c:v>
                </c:pt>
                <c:pt idx="1394">
                  <c:v>1.6029999813723169E-7</c:v>
                </c:pt>
                <c:pt idx="1395">
                  <c:v>0.1077994311694945</c:v>
                </c:pt>
                <c:pt idx="1396">
                  <c:v>0.17403277818430465</c:v>
                </c:pt>
                <c:pt idx="1397">
                  <c:v>0.31619205083096791</c:v>
                </c:pt>
                <c:pt idx="1398">
                  <c:v>0.53099203771460413</c:v>
                </c:pt>
                <c:pt idx="1399">
                  <c:v>0.20213517061673647</c:v>
                </c:pt>
                <c:pt idx="1400">
                  <c:v>0.2469593784478725</c:v>
                </c:pt>
                <c:pt idx="1401">
                  <c:v>0.35519218644624995</c:v>
                </c:pt>
                <c:pt idx="1402">
                  <c:v>0.43814316801104203</c:v>
                </c:pt>
                <c:pt idx="1403">
                  <c:v>1.4992484627833313E-8</c:v>
                </c:pt>
                <c:pt idx="1404">
                  <c:v>1.0164011497472835E-13</c:v>
                </c:pt>
                <c:pt idx="1405">
                  <c:v>0.91883162545360253</c:v>
                </c:pt>
                <c:pt idx="1406">
                  <c:v>0.83020621125828442</c:v>
                </c:pt>
                <c:pt idx="1407">
                  <c:v>1.5426628785950764E-5</c:v>
                </c:pt>
                <c:pt idx="1408">
                  <c:v>0.75105613133742966</c:v>
                </c:pt>
                <c:pt idx="1409">
                  <c:v>1.829967915615838E-4</c:v>
                </c:pt>
                <c:pt idx="1410">
                  <c:v>3.2322099741234416E-6</c:v>
                </c:pt>
                <c:pt idx="1411">
                  <c:v>7.680808245885784E-8</c:v>
                </c:pt>
                <c:pt idx="1412">
                  <c:v>2.094818801000972E-7</c:v>
                </c:pt>
                <c:pt idx="1413">
                  <c:v>5.8057131327010703E-3</c:v>
                </c:pt>
                <c:pt idx="1414">
                  <c:v>3.7844463030622705E-3</c:v>
                </c:pt>
                <c:pt idx="1415">
                  <c:v>6.1791214298224382E-3</c:v>
                </c:pt>
                <c:pt idx="1416">
                  <c:v>0.24071200619941627</c:v>
                </c:pt>
                <c:pt idx="1417">
                  <c:v>4.71949226930733E-2</c:v>
                </c:pt>
                <c:pt idx="1418">
                  <c:v>1.3272534308813101E-2</c:v>
                </c:pt>
                <c:pt idx="1419">
                  <c:v>0.21122042099132027</c:v>
                </c:pt>
                <c:pt idx="1420">
                  <c:v>3.2132666375272695E-3</c:v>
                </c:pt>
                <c:pt idx="1421">
                  <c:v>1.6525095581623393E-8</c:v>
                </c:pt>
                <c:pt idx="1422">
                  <c:v>0.19829207972806256</c:v>
                </c:pt>
                <c:pt idx="1423">
                  <c:v>2.5795759730308093E-13</c:v>
                </c:pt>
                <c:pt idx="1424">
                  <c:v>0.13069659531633693</c:v>
                </c:pt>
                <c:pt idx="1425">
                  <c:v>1.1908647487499107</c:v>
                </c:pt>
                <c:pt idx="1426">
                  <c:v>1.0922480432039958E-2</c:v>
                </c:pt>
                <c:pt idx="1427">
                  <c:v>0.22920215494460622</c:v>
                </c:pt>
                <c:pt idx="1428">
                  <c:v>5.7697149263017476E-3</c:v>
                </c:pt>
                <c:pt idx="1429">
                  <c:v>1.0580845246991351</c:v>
                </c:pt>
                <c:pt idx="1430">
                  <c:v>1.7639946320375199E-6</c:v>
                </c:pt>
                <c:pt idx="1431">
                  <c:v>5.970593182157305E-4</c:v>
                </c:pt>
                <c:pt idx="1432">
                  <c:v>0.96855793009965518</c:v>
                </c:pt>
                <c:pt idx="1433">
                  <c:v>0.78109482000080821</c:v>
                </c:pt>
                <c:pt idx="1434">
                  <c:v>0.79778275601044923</c:v>
                </c:pt>
                <c:pt idx="1435">
                  <c:v>7.8535245646611501E-3</c:v>
                </c:pt>
                <c:pt idx="1436">
                  <c:v>1.5959575494874894E-3</c:v>
                </c:pt>
                <c:pt idx="1437">
                  <c:v>1.1515197759708553</c:v>
                </c:pt>
                <c:pt idx="1438">
                  <c:v>4.117099116279474E-4</c:v>
                </c:pt>
                <c:pt idx="1439">
                  <c:v>0.10619738450378645</c:v>
                </c:pt>
                <c:pt idx="1440">
                  <c:v>3.5416118811803952E-3</c:v>
                </c:pt>
                <c:pt idx="1441">
                  <c:v>7.6937768708580795E-2</c:v>
                </c:pt>
                <c:pt idx="1442">
                  <c:v>8.1570810078073989E-3</c:v>
                </c:pt>
                <c:pt idx="1443">
                  <c:v>1.127436329373367E-2</c:v>
                </c:pt>
                <c:pt idx="1444">
                  <c:v>4.665150723292073E-5</c:v>
                </c:pt>
                <c:pt idx="1445">
                  <c:v>1.23763439794245</c:v>
                </c:pt>
                <c:pt idx="1446">
                  <c:v>0.12706689116374983</c:v>
                </c:pt>
                <c:pt idx="1447">
                  <c:v>7.8238588210470097E-2</c:v>
                </c:pt>
                <c:pt idx="1448">
                  <c:v>1.9955848956458754E-2</c:v>
                </c:pt>
                <c:pt idx="1449">
                  <c:v>1.1010665983764694</c:v>
                </c:pt>
                <c:pt idx="1450">
                  <c:v>1.0720943150931675E-3</c:v>
                </c:pt>
                <c:pt idx="1451">
                  <c:v>0.98071229473893129</c:v>
                </c:pt>
                <c:pt idx="1452">
                  <c:v>0.78387640347884269</c:v>
                </c:pt>
                <c:pt idx="1453">
                  <c:v>0.80251082378387684</c:v>
                </c:pt>
                <c:pt idx="1454">
                  <c:v>0.17438516535962814</c:v>
                </c:pt>
                <c:pt idx="1455">
                  <c:v>7.7521229263327163E-2</c:v>
                </c:pt>
                <c:pt idx="1456">
                  <c:v>0.40062709572786043</c:v>
                </c:pt>
                <c:pt idx="1457">
                  <c:v>1.1554242821896194E-2</c:v>
                </c:pt>
                <c:pt idx="1458">
                  <c:v>7.994773140385493E-2</c:v>
                </c:pt>
                <c:pt idx="1459">
                  <c:v>1.367391288278642E-2</c:v>
                </c:pt>
                <c:pt idx="1460">
                  <c:v>5.3344768257605833E-4</c:v>
                </c:pt>
                <c:pt idx="1461">
                  <c:v>0.32402062537730908</c:v>
                </c:pt>
                <c:pt idx="1462">
                  <c:v>0.25895267273277017</c:v>
                </c:pt>
                <c:pt idx="1463">
                  <c:v>2.4774551278156673E-6</c:v>
                </c:pt>
                <c:pt idx="1464">
                  <c:v>1.086727898660635</c:v>
                </c:pt>
                <c:pt idx="1465">
                  <c:v>2.463396671047596E-2</c:v>
                </c:pt>
                <c:pt idx="1466">
                  <c:v>8.1842707654756791E-2</c:v>
                </c:pt>
                <c:pt idx="1467">
                  <c:v>0.25516355363400878</c:v>
                </c:pt>
                <c:pt idx="1468">
                  <c:v>1.2040368499290051</c:v>
                </c:pt>
                <c:pt idx="1469">
                  <c:v>0.7252215655862615</c:v>
                </c:pt>
                <c:pt idx="1470">
                  <c:v>3.0068235219310829E-2</c:v>
                </c:pt>
                <c:pt idx="1471">
                  <c:v>0.63018576174364072</c:v>
                </c:pt>
                <c:pt idx="1472">
                  <c:v>4.493126765091324E-5</c:v>
                </c:pt>
                <c:pt idx="1473">
                  <c:v>4.4481125541924937E-4</c:v>
                </c:pt>
                <c:pt idx="1474">
                  <c:v>0.19546821737157563</c:v>
                </c:pt>
                <c:pt idx="1475">
                  <c:v>1.0312785240183371</c:v>
                </c:pt>
                <c:pt idx="1476">
                  <c:v>1.0098832543573371</c:v>
                </c:pt>
                <c:pt idx="1477">
                  <c:v>4.7335339376965747E-3</c:v>
                </c:pt>
                <c:pt idx="1478">
                  <c:v>3.2087513005238336E-2</c:v>
                </c:pt>
                <c:pt idx="1479">
                  <c:v>9.2417962003893395E-4</c:v>
                </c:pt>
                <c:pt idx="1480">
                  <c:v>0.84130484320330834</c:v>
                </c:pt>
                <c:pt idx="1481">
                  <c:v>4.1545279064514966E-9</c:v>
                </c:pt>
                <c:pt idx="1482">
                  <c:v>0.53361498223843862</c:v>
                </c:pt>
                <c:pt idx="1483">
                  <c:v>1.2713818786461712E-4</c:v>
                </c:pt>
                <c:pt idx="1484">
                  <c:v>1.4073273875821498E-2</c:v>
                </c:pt>
                <c:pt idx="1485">
                  <c:v>7.7300710528239558E-2</c:v>
                </c:pt>
                <c:pt idx="1486">
                  <c:v>0.34403089550471577</c:v>
                </c:pt>
                <c:pt idx="1487">
                  <c:v>6.2190875206110413E-2</c:v>
                </c:pt>
                <c:pt idx="1488">
                  <c:v>1.2686992609272909E-3</c:v>
                </c:pt>
                <c:pt idx="1489">
                  <c:v>9.4944270639755342E-9</c:v>
                </c:pt>
                <c:pt idx="1490">
                  <c:v>0.52396812022481165</c:v>
                </c:pt>
                <c:pt idx="1491">
                  <c:v>1.221600253301153E-3</c:v>
                </c:pt>
                <c:pt idx="1492">
                  <c:v>3.7749283896637244E-6</c:v>
                </c:pt>
                <c:pt idx="1493">
                  <c:v>0.10824162706014892</c:v>
                </c:pt>
                <c:pt idx="1494">
                  <c:v>6.1281689414068382E-10</c:v>
                </c:pt>
                <c:pt idx="1495">
                  <c:v>0.27388668921163523</c:v>
                </c:pt>
                <c:pt idx="1496">
                  <c:v>1.5377051916740245E-2</c:v>
                </c:pt>
                <c:pt idx="1497">
                  <c:v>0.33980198604318951</c:v>
                </c:pt>
                <c:pt idx="1498">
                  <c:v>1.1584603959865979E-3</c:v>
                </c:pt>
                <c:pt idx="1499">
                  <c:v>0.24049546440601011</c:v>
                </c:pt>
                <c:pt idx="1500">
                  <c:v>3.622702894250153E-5</c:v>
                </c:pt>
                <c:pt idx="1501">
                  <c:v>8.9299118849272083E-3</c:v>
                </c:pt>
                <c:pt idx="1502">
                  <c:v>3.6073679857772223E-8</c:v>
                </c:pt>
                <c:pt idx="1503">
                  <c:v>0.72483523947001272</c:v>
                </c:pt>
                <c:pt idx="1504">
                  <c:v>2.9697683885272774E-5</c:v>
                </c:pt>
                <c:pt idx="1505">
                  <c:v>3.3778306389065235E-4</c:v>
                </c:pt>
                <c:pt idx="1506">
                  <c:v>0.27663356285480806</c:v>
                </c:pt>
                <c:pt idx="1507">
                  <c:v>3.3888187023744152E-3</c:v>
                </c:pt>
                <c:pt idx="1508">
                  <c:v>0.18931744229326883</c:v>
                </c:pt>
                <c:pt idx="1509">
                  <c:v>2.3885430513558958E-5</c:v>
                </c:pt>
                <c:pt idx="1510">
                  <c:v>0.51181306814776806</c:v>
                </c:pt>
                <c:pt idx="1511">
                  <c:v>3.1865583213040102E-2</c:v>
                </c:pt>
                <c:pt idx="1512">
                  <c:v>0.69282501911139915</c:v>
                </c:pt>
                <c:pt idx="1513">
                  <c:v>0.70354585904603584</c:v>
                </c:pt>
                <c:pt idx="1514">
                  <c:v>2.2963469241236897E-5</c:v>
                </c:pt>
                <c:pt idx="1515">
                  <c:v>1.1482290009508567</c:v>
                </c:pt>
                <c:pt idx="1516">
                  <c:v>0.63160564953047649</c:v>
                </c:pt>
                <c:pt idx="1517">
                  <c:v>0.55603771608972219</c:v>
                </c:pt>
                <c:pt idx="1518">
                  <c:v>1.1036548108903363</c:v>
                </c:pt>
                <c:pt idx="1519">
                  <c:v>0.4192976007021964</c:v>
                </c:pt>
                <c:pt idx="1520">
                  <c:v>0.39089124918863521</c:v>
                </c:pt>
                <c:pt idx="1521">
                  <c:v>0.34369227992447932</c:v>
                </c:pt>
                <c:pt idx="1522">
                  <c:v>0.26726432398405392</c:v>
                </c:pt>
                <c:pt idx="1523">
                  <c:v>1.3549229681951286E-3</c:v>
                </c:pt>
                <c:pt idx="1524">
                  <c:v>1.9446628091466824E-3</c:v>
                </c:pt>
                <c:pt idx="1525">
                  <c:v>0.54198931836837816</c:v>
                </c:pt>
                <c:pt idx="1526">
                  <c:v>0.56933534094142291</c:v>
                </c:pt>
                <c:pt idx="1527">
                  <c:v>1.3151440766459598E-4</c:v>
                </c:pt>
                <c:pt idx="1528">
                  <c:v>4.651206637820015E-4</c:v>
                </c:pt>
                <c:pt idx="1529">
                  <c:v>0.72393530015596508</c:v>
                </c:pt>
                <c:pt idx="1530">
                  <c:v>3.9850552403603169E-2</c:v>
                </c:pt>
                <c:pt idx="1531">
                  <c:v>1.5447468857469527E-2</c:v>
                </c:pt>
                <c:pt idx="1532">
                  <c:v>1.0909971036533617</c:v>
                </c:pt>
                <c:pt idx="1533">
                  <c:v>1.3332632665095214E-2</c:v>
                </c:pt>
                <c:pt idx="1534">
                  <c:v>7.0805179091655054E-2</c:v>
                </c:pt>
                <c:pt idx="1535">
                  <c:v>0.12796773143835966</c:v>
                </c:pt>
                <c:pt idx="1536">
                  <c:v>9.7393248195926512E-7</c:v>
                </c:pt>
                <c:pt idx="1537">
                  <c:v>0.68563623048575362</c:v>
                </c:pt>
                <c:pt idx="1538">
                  <c:v>7.7285707544818521E-6</c:v>
                </c:pt>
                <c:pt idx="1539">
                  <c:v>0.47283068383041721</c:v>
                </c:pt>
                <c:pt idx="1540">
                  <c:v>0.23950380000384858</c:v>
                </c:pt>
                <c:pt idx="1541">
                  <c:v>6.7340978912429822E-2</c:v>
                </c:pt>
                <c:pt idx="1542">
                  <c:v>1.8576552836813727E-6</c:v>
                </c:pt>
                <c:pt idx="1543">
                  <c:v>8.6590116985961626E-4</c:v>
                </c:pt>
                <c:pt idx="1544">
                  <c:v>1.8878311462220776E-4</c:v>
                </c:pt>
                <c:pt idx="1545">
                  <c:v>0.48688448132959072</c:v>
                </c:pt>
                <c:pt idx="1546">
                  <c:v>1.2104246436341157E-8</c:v>
                </c:pt>
                <c:pt idx="1547">
                  <c:v>1.2863461848031177</c:v>
                </c:pt>
                <c:pt idx="1548">
                  <c:v>0.8515695432543523</c:v>
                </c:pt>
                <c:pt idx="1549">
                  <c:v>0.21626248910228787</c:v>
                </c:pt>
                <c:pt idx="1550">
                  <c:v>1.5343798687362915E-4</c:v>
                </c:pt>
                <c:pt idx="1551">
                  <c:v>2.2081857165399187E-4</c:v>
                </c:pt>
                <c:pt idx="1552">
                  <c:v>0.63158273624122874</c:v>
                </c:pt>
                <c:pt idx="1553">
                  <c:v>0.63650577509798811</c:v>
                </c:pt>
                <c:pt idx="1554">
                  <c:v>2.2113140514836059E-2</c:v>
                </c:pt>
                <c:pt idx="1555">
                  <c:v>0.38148468437318306</c:v>
                </c:pt>
                <c:pt idx="1556">
                  <c:v>3.5196157376463089E-4</c:v>
                </c:pt>
                <c:pt idx="1557">
                  <c:v>1.2905278452962126</c:v>
                </c:pt>
                <c:pt idx="1558">
                  <c:v>0.24114520076321261</c:v>
                </c:pt>
                <c:pt idx="1559">
                  <c:v>0.21047383364569719</c:v>
                </c:pt>
                <c:pt idx="1560">
                  <c:v>0.20639637282235224</c:v>
                </c:pt>
                <c:pt idx="1561">
                  <c:v>2.9818432359927016E-3</c:v>
                </c:pt>
                <c:pt idx="1562">
                  <c:v>0.7029118477240226</c:v>
                </c:pt>
                <c:pt idx="1563">
                  <c:v>6.6443030377495542E-3</c:v>
                </c:pt>
                <c:pt idx="1564">
                  <c:v>4.1478038698148131E-2</c:v>
                </c:pt>
                <c:pt idx="1565">
                  <c:v>1.5575316451192785E-4</c:v>
                </c:pt>
                <c:pt idx="1566">
                  <c:v>0.36216815288362653</c:v>
                </c:pt>
                <c:pt idx="1567">
                  <c:v>8.4993238586601245E-5</c:v>
                </c:pt>
                <c:pt idx="1568">
                  <c:v>3.8668926796560192E-2</c:v>
                </c:pt>
                <c:pt idx="1569">
                  <c:v>0.20792169569581695</c:v>
                </c:pt>
                <c:pt idx="1570">
                  <c:v>0.15095293212378255</c:v>
                </c:pt>
                <c:pt idx="1571">
                  <c:v>0.22540517929494791</c:v>
                </c:pt>
                <c:pt idx="1572">
                  <c:v>0.13407199149171761</c:v>
                </c:pt>
                <c:pt idx="1573">
                  <c:v>2.2388298210303414E-2</c:v>
                </c:pt>
                <c:pt idx="1574">
                  <c:v>5.9484186299518579E-5</c:v>
                </c:pt>
                <c:pt idx="1575">
                  <c:v>1.172938391409108</c:v>
                </c:pt>
                <c:pt idx="1576">
                  <c:v>2.9203698254277252E-3</c:v>
                </c:pt>
                <c:pt idx="1577">
                  <c:v>0.37492021798014347</c:v>
                </c:pt>
                <c:pt idx="1578">
                  <c:v>0.32409398219893276</c:v>
                </c:pt>
                <c:pt idx="1579">
                  <c:v>7.5129376027218849E-9</c:v>
                </c:pt>
                <c:pt idx="1580">
                  <c:v>4.9312092139023323E-7</c:v>
                </c:pt>
                <c:pt idx="1581">
                  <c:v>3.4023383732481781E-2</c:v>
                </c:pt>
                <c:pt idx="1582">
                  <c:v>6.3226647969621075E-2</c:v>
                </c:pt>
                <c:pt idx="1583">
                  <c:v>4.9288457979269752E-7</c:v>
                </c:pt>
                <c:pt idx="1584">
                  <c:v>2.0210679125421855E-4</c:v>
                </c:pt>
                <c:pt idx="1585">
                  <c:v>0.50213641673048492</c:v>
                </c:pt>
                <c:pt idx="1586">
                  <c:v>7.8609422386291278E-3</c:v>
                </c:pt>
                <c:pt idx="1587">
                  <c:v>2.0393549444957144E-2</c:v>
                </c:pt>
                <c:pt idx="1588">
                  <c:v>0.40499742297141866</c:v>
                </c:pt>
                <c:pt idx="1589">
                  <c:v>4.0461555073100869E-2</c:v>
                </c:pt>
                <c:pt idx="1590">
                  <c:v>3.0551691666104127E-4</c:v>
                </c:pt>
                <c:pt idx="1591">
                  <c:v>0.37667254318555959</c:v>
                </c:pt>
                <c:pt idx="1592">
                  <c:v>7.0567900645204025E-4</c:v>
                </c:pt>
                <c:pt idx="1593">
                  <c:v>6.7697140461824299E-3</c:v>
                </c:pt>
                <c:pt idx="1594">
                  <c:v>0</c:v>
                </c:pt>
                <c:pt idx="1595">
                  <c:v>9.087646788013784E-3</c:v>
                </c:pt>
                <c:pt idx="1596">
                  <c:v>0.53957501926825679</c:v>
                </c:pt>
                <c:pt idx="1597">
                  <c:v>0.57522721806938892</c:v>
                </c:pt>
                <c:pt idx="1598">
                  <c:v>0.57517164969682621</c:v>
                </c:pt>
                <c:pt idx="1599">
                  <c:v>5.5442866403220017E-5</c:v>
                </c:pt>
                <c:pt idx="1600">
                  <c:v>0.51271667807423449</c:v>
                </c:pt>
                <c:pt idx="1601">
                  <c:v>1.1688073702461019</c:v>
                </c:pt>
                <c:pt idx="1602">
                  <c:v>0.13169161542896241</c:v>
                </c:pt>
                <c:pt idx="1603">
                  <c:v>2.5392832898790338E-4</c:v>
                </c:pt>
                <c:pt idx="1604">
                  <c:v>7.0966125624913676E-6</c:v>
                </c:pt>
                <c:pt idx="1605">
                  <c:v>3.1838740896194331E-2</c:v>
                </c:pt>
                <c:pt idx="1606">
                  <c:v>0.92273064514714498</c:v>
                </c:pt>
                <c:pt idx="1607">
                  <c:v>0.15977578722589975</c:v>
                </c:pt>
                <c:pt idx="1608">
                  <c:v>0.30108886474291369</c:v>
                </c:pt>
                <c:pt idx="1609">
                  <c:v>3.5781487448834429E-2</c:v>
                </c:pt>
                <c:pt idx="1610">
                  <c:v>0.54901368834616782</c:v>
                </c:pt>
                <c:pt idx="1611">
                  <c:v>0.87941134531000975</c:v>
                </c:pt>
                <c:pt idx="1612">
                  <c:v>1.8409975664007824E-12</c:v>
                </c:pt>
                <c:pt idx="1613">
                  <c:v>1.102044081484622E-4</c:v>
                </c:pt>
                <c:pt idx="1614">
                  <c:v>2.5854915282624684E-4</c:v>
                </c:pt>
                <c:pt idx="1615">
                  <c:v>1.2243160548149067E-2</c:v>
                </c:pt>
                <c:pt idx="1616">
                  <c:v>1.3450183729596266E-3</c:v>
                </c:pt>
                <c:pt idx="1617">
                  <c:v>0.17230212623855756</c:v>
                </c:pt>
                <c:pt idx="1618">
                  <c:v>0.42697168880366732</c:v>
                </c:pt>
                <c:pt idx="1619">
                  <c:v>4.5736871796746314E-6</c:v>
                </c:pt>
                <c:pt idx="1620">
                  <c:v>0.10463930202954684</c:v>
                </c:pt>
                <c:pt idx="1621">
                  <c:v>2.676073175683762E-3</c:v>
                </c:pt>
                <c:pt idx="1622">
                  <c:v>0.25930187060112281</c:v>
                </c:pt>
                <c:pt idx="1623">
                  <c:v>0.36927559287327022</c:v>
                </c:pt>
                <c:pt idx="1624">
                  <c:v>0.94937209606533801</c:v>
                </c:pt>
                <c:pt idx="1625">
                  <c:v>8.6933936012969677E-3</c:v>
                </c:pt>
                <c:pt idx="1626">
                  <c:v>7.44571033323361E-2</c:v>
                </c:pt>
                <c:pt idx="1627">
                  <c:v>1.2191263288890013</c:v>
                </c:pt>
                <c:pt idx="1628">
                  <c:v>1.0864519235785554E-3</c:v>
                </c:pt>
                <c:pt idx="1629">
                  <c:v>2.0577669043713794E-3</c:v>
                </c:pt>
                <c:pt idx="1630">
                  <c:v>0.15242929661631049</c:v>
                </c:pt>
                <c:pt idx="1631">
                  <c:v>9.2845450477138936E-3</c:v>
                </c:pt>
                <c:pt idx="1632">
                  <c:v>1.2945406821713822E-2</c:v>
                </c:pt>
                <c:pt idx="1633">
                  <c:v>1.0761736411070373</c:v>
                </c:pt>
                <c:pt idx="1634">
                  <c:v>1.2313533805477852E-8</c:v>
                </c:pt>
                <c:pt idx="1635">
                  <c:v>9.2432181643161263E-2</c:v>
                </c:pt>
                <c:pt idx="1636">
                  <c:v>6.1633265358973862E-8</c:v>
                </c:pt>
                <c:pt idx="1637">
                  <c:v>1.1480193487579178E-2</c:v>
                </c:pt>
                <c:pt idx="1638">
                  <c:v>0.57672073067999996</c:v>
                </c:pt>
                <c:pt idx="1639">
                  <c:v>1.0324044031873763</c:v>
                </c:pt>
                <c:pt idx="1640">
                  <c:v>2.7730640185490902E-3</c:v>
                </c:pt>
                <c:pt idx="1641">
                  <c:v>0.728383498776491</c:v>
                </c:pt>
                <c:pt idx="1642">
                  <c:v>4.4059927227969732E-2</c:v>
                </c:pt>
                <c:pt idx="1643">
                  <c:v>0.94349023300994983</c:v>
                </c:pt>
                <c:pt idx="1644">
                  <c:v>4.7377761099583027E-2</c:v>
                </c:pt>
                <c:pt idx="1645">
                  <c:v>1.4951082518116973E-4</c:v>
                </c:pt>
                <c:pt idx="1646">
                  <c:v>2.2384219153793007E-8</c:v>
                </c:pt>
                <c:pt idx="1647">
                  <c:v>0.23913791856076694</c:v>
                </c:pt>
                <c:pt idx="1648">
                  <c:v>2.1249539301756398E-3</c:v>
                </c:pt>
                <c:pt idx="1649">
                  <c:v>1.3227645645230612E-9</c:v>
                </c:pt>
                <c:pt idx="1650">
                  <c:v>5.0760809849987966E-2</c:v>
                </c:pt>
                <c:pt idx="1651">
                  <c:v>6.4371736957625925E-10</c:v>
                </c:pt>
                <c:pt idx="1652">
                  <c:v>0.76530374229792208</c:v>
                </c:pt>
                <c:pt idx="1653">
                  <c:v>0.14889856418919986</c:v>
                </c:pt>
                <c:pt idx="1654">
                  <c:v>0.22515826861722282</c:v>
                </c:pt>
                <c:pt idx="1655">
                  <c:v>1.055707715976234</c:v>
                </c:pt>
                <c:pt idx="1656">
                  <c:v>0.56779412199672119</c:v>
                </c:pt>
                <c:pt idx="1657">
                  <c:v>4.159876395632779E-3</c:v>
                </c:pt>
                <c:pt idx="1658">
                  <c:v>1.2796638654440608E-4</c:v>
                </c:pt>
                <c:pt idx="1659">
                  <c:v>4.7949290065674242E-2</c:v>
                </c:pt>
                <c:pt idx="1660">
                  <c:v>0.97363417209578884</c:v>
                </c:pt>
                <c:pt idx="1661">
                  <c:v>1.2746456539506017</c:v>
                </c:pt>
                <c:pt idx="1662">
                  <c:v>2.3694973246865925E-2</c:v>
                </c:pt>
                <c:pt idx="1663">
                  <c:v>0.13202114788247693</c:v>
                </c:pt>
                <c:pt idx="1664">
                  <c:v>0.50202130626234098</c:v>
                </c:pt>
                <c:pt idx="1665">
                  <c:v>4.5447614723431696E-4</c:v>
                </c:pt>
                <c:pt idx="1666">
                  <c:v>0.53708677750928258</c:v>
                </c:pt>
                <c:pt idx="1667">
                  <c:v>1.2309057566576744</c:v>
                </c:pt>
                <c:pt idx="1668">
                  <c:v>8.8102296334341063E-5</c:v>
                </c:pt>
                <c:pt idx="1669">
                  <c:v>6.3152669198685298E-5</c:v>
                </c:pt>
                <c:pt idx="1670">
                  <c:v>6.260197474438082E-3</c:v>
                </c:pt>
                <c:pt idx="1671">
                  <c:v>0.11632451308557262</c:v>
                </c:pt>
                <c:pt idx="1672">
                  <c:v>2.0840550829251826E-2</c:v>
                </c:pt>
                <c:pt idx="1673">
                  <c:v>4.6687233124312826E-2</c:v>
                </c:pt>
                <c:pt idx="1674">
                  <c:v>1.4947582941977572E-2</c:v>
                </c:pt>
                <c:pt idx="1675">
                  <c:v>0.41619333585307589</c:v>
                </c:pt>
                <c:pt idx="1676">
                  <c:v>0.54256370504601648</c:v>
                </c:pt>
                <c:pt idx="1677">
                  <c:v>1.2997298285788805</c:v>
                </c:pt>
                <c:pt idx="1678">
                  <c:v>0</c:v>
                </c:pt>
                <c:pt idx="1679">
                  <c:v>3.3514960113332881E-2</c:v>
                </c:pt>
                <c:pt idx="1680">
                  <c:v>0.57494850111334106</c:v>
                </c:pt>
                <c:pt idx="1681">
                  <c:v>0.55580921993238785</c:v>
                </c:pt>
                <c:pt idx="1682">
                  <c:v>5.0830546362340176E-5</c:v>
                </c:pt>
                <c:pt idx="1683">
                  <c:v>1.28154423714265</c:v>
                </c:pt>
                <c:pt idx="1684">
                  <c:v>3.4244141862379014E-2</c:v>
                </c:pt>
                <c:pt idx="1685">
                  <c:v>6.1742943613846168E-7</c:v>
                </c:pt>
                <c:pt idx="1686">
                  <c:v>4.2833099354145671E-2</c:v>
                </c:pt>
                <c:pt idx="1687">
                  <c:v>0.13648776652938591</c:v>
                </c:pt>
                <c:pt idx="1688">
                  <c:v>0.3196452298917497</c:v>
                </c:pt>
                <c:pt idx="1689">
                  <c:v>2.4319978456336273E-2</c:v>
                </c:pt>
                <c:pt idx="1690">
                  <c:v>5.9687331656075981E-2</c:v>
                </c:pt>
                <c:pt idx="1691">
                  <c:v>1.4202481789221668E-5</c:v>
                </c:pt>
                <c:pt idx="1692">
                  <c:v>6.3973931155946226E-2</c:v>
                </c:pt>
                <c:pt idx="1693">
                  <c:v>1.2195623658427395</c:v>
                </c:pt>
                <c:pt idx="1694">
                  <c:v>1.6830587728136132E-2</c:v>
                </c:pt>
                <c:pt idx="1695">
                  <c:v>7.5150538035307253E-3</c:v>
                </c:pt>
                <c:pt idx="1696">
                  <c:v>0.50752104634307005</c:v>
                </c:pt>
                <c:pt idx="1697">
                  <c:v>6.4858830907914666E-2</c:v>
                </c:pt>
                <c:pt idx="1698">
                  <c:v>1.1543183852540175</c:v>
                </c:pt>
                <c:pt idx="1699">
                  <c:v>2.8499070169675123E-2</c:v>
                </c:pt>
                <c:pt idx="1700">
                  <c:v>9.8984708676856529E-4</c:v>
                </c:pt>
                <c:pt idx="1701">
                  <c:v>0.39662772455534462</c:v>
                </c:pt>
                <c:pt idx="1702">
                  <c:v>2.6056128146277634E-13</c:v>
                </c:pt>
                <c:pt idx="1703">
                  <c:v>0.31517240293694482</c:v>
                </c:pt>
                <c:pt idx="1704">
                  <c:v>0.22342300855356062</c:v>
                </c:pt>
                <c:pt idx="1705">
                  <c:v>3.8892036876854268E-2</c:v>
                </c:pt>
                <c:pt idx="1706">
                  <c:v>1.0579185939349605E-2</c:v>
                </c:pt>
                <c:pt idx="1707">
                  <c:v>0.11437672929797132</c:v>
                </c:pt>
                <c:pt idx="1708">
                  <c:v>9.1825997005615689E-5</c:v>
                </c:pt>
                <c:pt idx="1709">
                  <c:v>4.245616595928813E-3</c:v>
                </c:pt>
                <c:pt idx="1710">
                  <c:v>2.8587478112106399E-10</c:v>
                </c:pt>
                <c:pt idx="1711">
                  <c:v>0.42133283595122462</c:v>
                </c:pt>
                <c:pt idx="1712">
                  <c:v>0.15222953097968223</c:v>
                </c:pt>
                <c:pt idx="1713">
                  <c:v>8.9786045974034445E-2</c:v>
                </c:pt>
                <c:pt idx="1714">
                  <c:v>0.57824775006153306</c:v>
                </c:pt>
                <c:pt idx="1715">
                  <c:v>0.83604023474470468</c:v>
                </c:pt>
                <c:pt idx="1716">
                  <c:v>1.6672783062016315E-8</c:v>
                </c:pt>
                <c:pt idx="1717">
                  <c:v>8.9663409210007469E-2</c:v>
                </c:pt>
                <c:pt idx="1718">
                  <c:v>0.30801559951033414</c:v>
                </c:pt>
                <c:pt idx="1719">
                  <c:v>0.20664549601227961</c:v>
                </c:pt>
                <c:pt idx="1720">
                  <c:v>0.13692943743204763</c:v>
                </c:pt>
                <c:pt idx="1721">
                  <c:v>8.5579145894292691E-2</c:v>
                </c:pt>
                <c:pt idx="1722">
                  <c:v>3.7407405389427127E-2</c:v>
                </c:pt>
                <c:pt idx="1723">
                  <c:v>0.18316738319850015</c:v>
                </c:pt>
                <c:pt idx="1724">
                  <c:v>0.17742942485539642</c:v>
                </c:pt>
                <c:pt idx="1725">
                  <c:v>1.2134668750806708E-8</c:v>
                </c:pt>
                <c:pt idx="1726">
                  <c:v>3.8934005256818657E-6</c:v>
                </c:pt>
                <c:pt idx="1727">
                  <c:v>1.7390914421250268E-2</c:v>
                </c:pt>
                <c:pt idx="1728">
                  <c:v>0.28968420836513264</c:v>
                </c:pt>
                <c:pt idx="1729">
                  <c:v>0.72384565132711898</c:v>
                </c:pt>
                <c:pt idx="1730">
                  <c:v>1.834112268324419E-11</c:v>
                </c:pt>
                <c:pt idx="1731">
                  <c:v>0.60681341528997235</c:v>
                </c:pt>
                <c:pt idx="1732">
                  <c:v>1.2494090510143283E-4</c:v>
                </c:pt>
                <c:pt idx="1733">
                  <c:v>0.22408448019276431</c:v>
                </c:pt>
                <c:pt idx="1734">
                  <c:v>1.5880712116387601E-4</c:v>
                </c:pt>
                <c:pt idx="1735">
                  <c:v>1.2440103926257204</c:v>
                </c:pt>
                <c:pt idx="1736">
                  <c:v>5.497650333294242E-8</c:v>
                </c:pt>
                <c:pt idx="1737">
                  <c:v>1.2073925129074813E-3</c:v>
                </c:pt>
                <c:pt idx="1738">
                  <c:v>6.6171111589289327E-3</c:v>
                </c:pt>
                <c:pt idx="1739">
                  <c:v>0.38360189888660523</c:v>
                </c:pt>
                <c:pt idx="1740">
                  <c:v>5.0062980759992765E-3</c:v>
                </c:pt>
                <c:pt idx="1741">
                  <c:v>0.73644442201443627</c:v>
                </c:pt>
                <c:pt idx="1742">
                  <c:v>1.0443955127981067E-4</c:v>
                </c:pt>
                <c:pt idx="1743">
                  <c:v>1.1175188153484969E-2</c:v>
                </c:pt>
                <c:pt idx="1744">
                  <c:v>0.11975657684884929</c:v>
                </c:pt>
                <c:pt idx="1745">
                  <c:v>1.0010729765078994E-2</c:v>
                </c:pt>
                <c:pt idx="1746">
                  <c:v>0.34926250053702529</c:v>
                </c:pt>
                <c:pt idx="1747">
                  <c:v>0.4952294046474276</c:v>
                </c:pt>
                <c:pt idx="1748">
                  <c:v>0.25398739674783677</c:v>
                </c:pt>
                <c:pt idx="1749">
                  <c:v>0.11849738270902599</c:v>
                </c:pt>
                <c:pt idx="1750">
                  <c:v>1.7377991382998198E-7</c:v>
                </c:pt>
                <c:pt idx="1751">
                  <c:v>0.98395649174161515</c:v>
                </c:pt>
                <c:pt idx="1752">
                  <c:v>4.4193173824071824E-4</c:v>
                </c:pt>
                <c:pt idx="1753">
                  <c:v>2.1220473968930984E-2</c:v>
                </c:pt>
                <c:pt idx="1754">
                  <c:v>2.6988558120728634E-6</c:v>
                </c:pt>
                <c:pt idx="1755">
                  <c:v>0.98832928348393434</c:v>
                </c:pt>
                <c:pt idx="1756">
                  <c:v>9.9621822157003499E-4</c:v>
                </c:pt>
                <c:pt idx="1757">
                  <c:v>4.1547283381830628E-6</c:v>
                </c:pt>
                <c:pt idx="1758">
                  <c:v>1.0236295458166009</c:v>
                </c:pt>
                <c:pt idx="1759">
                  <c:v>7.6358448483190247E-2</c:v>
                </c:pt>
                <c:pt idx="1760">
                  <c:v>2.1466408576104521E-2</c:v>
                </c:pt>
                <c:pt idx="1761">
                  <c:v>3.778653344516481E-6</c:v>
                </c:pt>
                <c:pt idx="1762">
                  <c:v>0.11680250656174836</c:v>
                </c:pt>
                <c:pt idx="1763">
                  <c:v>0.92065621096211114</c:v>
                </c:pt>
                <c:pt idx="1764">
                  <c:v>1.6366284057570256E-2</c:v>
                </c:pt>
                <c:pt idx="1765">
                  <c:v>1.0339316035719637</c:v>
                </c:pt>
                <c:pt idx="1766">
                  <c:v>1.7019059712915893E-2</c:v>
                </c:pt>
                <c:pt idx="1767">
                  <c:v>0.78669158000854267</c:v>
                </c:pt>
                <c:pt idx="1768">
                  <c:v>0.17813572135632327</c:v>
                </c:pt>
                <c:pt idx="1769">
                  <c:v>0.83717713047055919</c:v>
                </c:pt>
                <c:pt idx="1770">
                  <c:v>3.6752816983824542E-3</c:v>
                </c:pt>
                <c:pt idx="1771">
                  <c:v>0.32343059439729688</c:v>
                </c:pt>
                <c:pt idx="1772">
                  <c:v>1.1298518111403986</c:v>
                </c:pt>
                <c:pt idx="1773">
                  <c:v>2.9030497867675451E-4</c:v>
                </c:pt>
                <c:pt idx="1774">
                  <c:v>1.1708257268312352</c:v>
                </c:pt>
                <c:pt idx="1775">
                  <c:v>3.977989305984482E-2</c:v>
                </c:pt>
                <c:pt idx="1776">
                  <c:v>0.78005660720880676</c:v>
                </c:pt>
                <c:pt idx="1777">
                  <c:v>0.67741786917663116</c:v>
                </c:pt>
                <c:pt idx="1778">
                  <c:v>3.8119459479004729E-5</c:v>
                </c:pt>
                <c:pt idx="1779">
                  <c:v>4.1757485360095244E-6</c:v>
                </c:pt>
                <c:pt idx="1780">
                  <c:v>0.3739372095356383</c:v>
                </c:pt>
                <c:pt idx="1781">
                  <c:v>1.0187453316356669E-2</c:v>
                </c:pt>
                <c:pt idx="1782">
                  <c:v>0.78367684895704581</c:v>
                </c:pt>
                <c:pt idx="1783">
                  <c:v>6.9931547798342849E-4</c:v>
                </c:pt>
                <c:pt idx="1784">
                  <c:v>4.9975128267807659E-5</c:v>
                </c:pt>
                <c:pt idx="1785">
                  <c:v>0.84054845002586631</c:v>
                </c:pt>
                <c:pt idx="1786">
                  <c:v>0.30976568390216269</c:v>
                </c:pt>
                <c:pt idx="1787">
                  <c:v>0.92112395304132078</c:v>
                </c:pt>
                <c:pt idx="1788">
                  <c:v>6.182043813992334E-4</c:v>
                </c:pt>
                <c:pt idx="1789">
                  <c:v>0.82855578672908492</c:v>
                </c:pt>
                <c:pt idx="1790">
                  <c:v>1.7016116215098689E-5</c:v>
                </c:pt>
                <c:pt idx="1791">
                  <c:v>3.1316929146048361E-2</c:v>
                </c:pt>
                <c:pt idx="1792">
                  <c:v>1.1834923277674761E-5</c:v>
                </c:pt>
                <c:pt idx="1793">
                  <c:v>2.6613696223281613E-5</c:v>
                </c:pt>
                <c:pt idx="1794">
                  <c:v>0.38884317797939405</c:v>
                </c:pt>
                <c:pt idx="1795">
                  <c:v>0.73367300718979211</c:v>
                </c:pt>
                <c:pt idx="1796">
                  <c:v>0.2724358612469524</c:v>
                </c:pt>
                <c:pt idx="1797">
                  <c:v>7.8390179756187459E-13</c:v>
                </c:pt>
                <c:pt idx="1798">
                  <c:v>1.4254964679927473E-3</c:v>
                </c:pt>
                <c:pt idx="1799">
                  <c:v>7.1062154423422409E-3</c:v>
                </c:pt>
                <c:pt idx="1800">
                  <c:v>1.1944795948253473</c:v>
                </c:pt>
                <c:pt idx="1801">
                  <c:v>1.9201934690679792E-5</c:v>
                </c:pt>
                <c:pt idx="1802">
                  <c:v>0.44571724026124893</c:v>
                </c:pt>
                <c:pt idx="1803">
                  <c:v>6.1943702143596723E-6</c:v>
                </c:pt>
                <c:pt idx="1804">
                  <c:v>0.93923706648774918</c:v>
                </c:pt>
                <c:pt idx="1805">
                  <c:v>0.61918251013781467</c:v>
                </c:pt>
                <c:pt idx="1806">
                  <c:v>6.0603167052844845E-4</c:v>
                </c:pt>
                <c:pt idx="1807">
                  <c:v>1.0191770413666494</c:v>
                </c:pt>
                <c:pt idx="1808">
                  <c:v>0.4599457777219515</c:v>
                </c:pt>
                <c:pt idx="1809">
                  <c:v>0.67351636420396521</c:v>
                </c:pt>
                <c:pt idx="1810">
                  <c:v>4.0974627050191458E-8</c:v>
                </c:pt>
                <c:pt idx="1811">
                  <c:v>9.788643156551201E-5</c:v>
                </c:pt>
                <c:pt idx="1812">
                  <c:v>2.9394938554400604E-2</c:v>
                </c:pt>
                <c:pt idx="1813">
                  <c:v>0.57318348592750945</c:v>
                </c:pt>
                <c:pt idx="1814">
                  <c:v>0.15748511807163268</c:v>
                </c:pt>
                <c:pt idx="1815">
                  <c:v>0.21770331711057844</c:v>
                </c:pt>
                <c:pt idx="1816">
                  <c:v>2.8472932251696313E-2</c:v>
                </c:pt>
                <c:pt idx="1817">
                  <c:v>0.82187295675194061</c:v>
                </c:pt>
                <c:pt idx="1818">
                  <c:v>6.0339029421045557E-4</c:v>
                </c:pt>
                <c:pt idx="1819">
                  <c:v>0.82987961212873507</c:v>
                </c:pt>
                <c:pt idx="1820">
                  <c:v>6.6883768292428487E-8</c:v>
                </c:pt>
                <c:pt idx="1821">
                  <c:v>4.7867768948769144E-12</c:v>
                </c:pt>
                <c:pt idx="1822">
                  <c:v>1.9673514564271991E-4</c:v>
                </c:pt>
                <c:pt idx="1823">
                  <c:v>2.5281367711483643E-4</c:v>
                </c:pt>
                <c:pt idx="1824">
                  <c:v>3.1708748162972845E-2</c:v>
                </c:pt>
                <c:pt idx="1825">
                  <c:v>0.25869729022765292</c:v>
                </c:pt>
                <c:pt idx="1826">
                  <c:v>4.8184384758064899E-2</c:v>
                </c:pt>
                <c:pt idx="1827">
                  <c:v>3.0916097496932156E-11</c:v>
                </c:pt>
                <c:pt idx="1828">
                  <c:v>0.75564314395177512</c:v>
                </c:pt>
                <c:pt idx="1829">
                  <c:v>1.1250692421090778</c:v>
                </c:pt>
                <c:pt idx="1830">
                  <c:v>8.5528051438012564E-2</c:v>
                </c:pt>
                <c:pt idx="1831">
                  <c:v>4.0658799565554571E-2</c:v>
                </c:pt>
                <c:pt idx="1832">
                  <c:v>0.25994806609892973</c:v>
                </c:pt>
                <c:pt idx="1833">
                  <c:v>5.242328963562629E-8</c:v>
                </c:pt>
                <c:pt idx="1834">
                  <c:v>0.62592890255328892</c:v>
                </c:pt>
                <c:pt idx="1835">
                  <c:v>0.61893006968091868</c:v>
                </c:pt>
                <c:pt idx="1836">
                  <c:v>1.9702634907561288E-3</c:v>
                </c:pt>
                <c:pt idx="1837">
                  <c:v>0.14940294955496261</c:v>
                </c:pt>
                <c:pt idx="1838">
                  <c:v>9.5173133357487442E-6</c:v>
                </c:pt>
                <c:pt idx="1839">
                  <c:v>0.66062102481325036</c:v>
                </c:pt>
                <c:pt idx="1840">
                  <c:v>1.0325675194022961</c:v>
                </c:pt>
                <c:pt idx="1841">
                  <c:v>5.5886697773835342E-2</c:v>
                </c:pt>
                <c:pt idx="1842">
                  <c:v>1.3558871597872458E-2</c:v>
                </c:pt>
                <c:pt idx="1843">
                  <c:v>0.32861567930792074</c:v>
                </c:pt>
                <c:pt idx="1844">
                  <c:v>5.5619227473690143E-5</c:v>
                </c:pt>
                <c:pt idx="1845">
                  <c:v>0.8978917592607516</c:v>
                </c:pt>
                <c:pt idx="1846">
                  <c:v>5.1081102033509629E-7</c:v>
                </c:pt>
                <c:pt idx="1847">
                  <c:v>6.3998931443096988E-5</c:v>
                </c:pt>
                <c:pt idx="1848">
                  <c:v>0.11530305184423845</c:v>
                </c:pt>
                <c:pt idx="1849">
                  <c:v>5.7267822279462574E-2</c:v>
                </c:pt>
                <c:pt idx="1850">
                  <c:v>2.9540506247148776E-8</c:v>
                </c:pt>
                <c:pt idx="1851">
                  <c:v>8.4237015177092422E-3</c:v>
                </c:pt>
                <c:pt idx="1852">
                  <c:v>8.569958423565871E-2</c:v>
                </c:pt>
                <c:pt idx="1853">
                  <c:v>0.50673446522427712</c:v>
                </c:pt>
                <c:pt idx="1854">
                  <c:v>7.3358512021519367E-8</c:v>
                </c:pt>
                <c:pt idx="1855">
                  <c:v>6.8350919915159208E-2</c:v>
                </c:pt>
                <c:pt idx="1856">
                  <c:v>0.1753275610789895</c:v>
                </c:pt>
                <c:pt idx="1857">
                  <c:v>2.1274482364010962E-6</c:v>
                </c:pt>
                <c:pt idx="1858">
                  <c:v>4.074028975508749E-5</c:v>
                </c:pt>
                <c:pt idx="1859">
                  <c:v>2.347702355327742E-4</c:v>
                </c:pt>
                <c:pt idx="1860">
                  <c:v>0.1305389808238174</c:v>
                </c:pt>
                <c:pt idx="1861">
                  <c:v>9.2039238292845854E-2</c:v>
                </c:pt>
                <c:pt idx="1862">
                  <c:v>1.7463093121633439E-3</c:v>
                </c:pt>
                <c:pt idx="1863">
                  <c:v>0.82071336626872538</c:v>
                </c:pt>
                <c:pt idx="1864">
                  <c:v>6.8763002298055211E-3</c:v>
                </c:pt>
                <c:pt idx="1865">
                  <c:v>0.92015392947661934</c:v>
                </c:pt>
                <c:pt idx="1866">
                  <c:v>0.52409299599221837</c:v>
                </c:pt>
                <c:pt idx="1867">
                  <c:v>2.5560307183380749E-2</c:v>
                </c:pt>
                <c:pt idx="1868">
                  <c:v>2.870972647715804E-3</c:v>
                </c:pt>
                <c:pt idx="1869">
                  <c:v>0.75235254482108793</c:v>
                </c:pt>
                <c:pt idx="1870">
                  <c:v>1.4140975118036934E-10</c:v>
                </c:pt>
                <c:pt idx="1871">
                  <c:v>0.59464336975466436</c:v>
                </c:pt>
                <c:pt idx="1872">
                  <c:v>0.3704664252009518</c:v>
                </c:pt>
                <c:pt idx="1873">
                  <c:v>1.3619280393713646E-3</c:v>
                </c:pt>
                <c:pt idx="1874">
                  <c:v>9.110226697896165E-9</c:v>
                </c:pt>
                <c:pt idx="1875">
                  <c:v>9.0346609031565175E-2</c:v>
                </c:pt>
                <c:pt idx="1876">
                  <c:v>1.3330116072906861E-2</c:v>
                </c:pt>
                <c:pt idx="1877">
                  <c:v>2.8958617763741251E-5</c:v>
                </c:pt>
                <c:pt idx="1878">
                  <c:v>1.4153519149333656E-2</c:v>
                </c:pt>
                <c:pt idx="1879">
                  <c:v>0.31738579750962248</c:v>
                </c:pt>
                <c:pt idx="1880">
                  <c:v>2.950031273971024E-5</c:v>
                </c:pt>
                <c:pt idx="1881">
                  <c:v>0.15043182116297205</c:v>
                </c:pt>
                <c:pt idx="1882">
                  <c:v>4.3042984686731588E-2</c:v>
                </c:pt>
                <c:pt idx="1883">
                  <c:v>1.3008898567195855</c:v>
                </c:pt>
                <c:pt idx="1884">
                  <c:v>0.46246637697668458</c:v>
                </c:pt>
                <c:pt idx="1885">
                  <c:v>8.7542506573341713E-2</c:v>
                </c:pt>
                <c:pt idx="1886">
                  <c:v>7.9732806320033075E-4</c:v>
                </c:pt>
                <c:pt idx="1887">
                  <c:v>1.0160219745773345</c:v>
                </c:pt>
                <c:pt idx="1888">
                  <c:v>4.1361012370645538E-2</c:v>
                </c:pt>
                <c:pt idx="1889">
                  <c:v>0.2400788658376346</c:v>
                </c:pt>
                <c:pt idx="1890">
                  <c:v>0.18525268915690032</c:v>
                </c:pt>
                <c:pt idx="1891">
                  <c:v>2.0990698186234341E-3</c:v>
                </c:pt>
                <c:pt idx="1892">
                  <c:v>2.7565409205746871E-9</c:v>
                </c:pt>
                <c:pt idx="1893">
                  <c:v>6.9867597225649995E-3</c:v>
                </c:pt>
                <c:pt idx="1894">
                  <c:v>0.27394823164939347</c:v>
                </c:pt>
                <c:pt idx="1895">
                  <c:v>0.69567265943780077</c:v>
                </c:pt>
                <c:pt idx="1896">
                  <c:v>3.2270126594259645E-2</c:v>
                </c:pt>
                <c:pt idx="1897">
                  <c:v>1.0318651599331656E-5</c:v>
                </c:pt>
                <c:pt idx="1898">
                  <c:v>0.12529815655835333</c:v>
                </c:pt>
                <c:pt idx="1899">
                  <c:v>7.705474226754669E-4</c:v>
                </c:pt>
                <c:pt idx="1900">
                  <c:v>3.6983039640118873E-5</c:v>
                </c:pt>
                <c:pt idx="1901">
                  <c:v>1.4362580832022773E-2</c:v>
                </c:pt>
                <c:pt idx="1902">
                  <c:v>1.0003492366675999</c:v>
                </c:pt>
                <c:pt idx="1903">
                  <c:v>3.2445047634692893E-2</c:v>
                </c:pt>
                <c:pt idx="1904">
                  <c:v>6.9777649945562057E-5</c:v>
                </c:pt>
                <c:pt idx="1905">
                  <c:v>1.2923967464841131</c:v>
                </c:pt>
                <c:pt idx="1906">
                  <c:v>1.8266623075525014E-3</c:v>
                </c:pt>
                <c:pt idx="1907">
                  <c:v>0.28643746262642067</c:v>
                </c:pt>
                <c:pt idx="1908">
                  <c:v>0.33451350987971973</c:v>
                </c:pt>
                <c:pt idx="1909">
                  <c:v>5.1201507995798706E-3</c:v>
                </c:pt>
                <c:pt idx="1910">
                  <c:v>0.70808996592844442</c:v>
                </c:pt>
                <c:pt idx="1911">
                  <c:v>1.4225017125449418E-5</c:v>
                </c:pt>
                <c:pt idx="1912">
                  <c:v>1.105665185501104E-2</c:v>
                </c:pt>
                <c:pt idx="1913">
                  <c:v>3.2307273343830391E-3</c:v>
                </c:pt>
                <c:pt idx="1914">
                  <c:v>4.7960842236527371E-2</c:v>
                </c:pt>
                <c:pt idx="1915">
                  <c:v>0.54232873967184159</c:v>
                </c:pt>
                <c:pt idx="1916">
                  <c:v>0.2074735192914523</c:v>
                </c:pt>
                <c:pt idx="1917">
                  <c:v>5.9650404098996334E-12</c:v>
                </c:pt>
                <c:pt idx="1918">
                  <c:v>0.12237168040156932</c:v>
                </c:pt>
                <c:pt idx="1919">
                  <c:v>0.58195976127492688</c:v>
                </c:pt>
                <c:pt idx="1920">
                  <c:v>0.59124297643946677</c:v>
                </c:pt>
                <c:pt idx="1921">
                  <c:v>1.5696923721951361E-4</c:v>
                </c:pt>
                <c:pt idx="1922">
                  <c:v>4.3467808445725536E-2</c:v>
                </c:pt>
                <c:pt idx="1923">
                  <c:v>5.2427999556190607E-8</c:v>
                </c:pt>
                <c:pt idx="1924">
                  <c:v>9.1663771506810515E-2</c:v>
                </c:pt>
                <c:pt idx="1925">
                  <c:v>5.5090078527478374E-2</c:v>
                </c:pt>
                <c:pt idx="1926">
                  <c:v>0.15707228467012521</c:v>
                </c:pt>
                <c:pt idx="1927">
                  <c:v>8.0830659351410431E-3</c:v>
                </c:pt>
                <c:pt idx="1928">
                  <c:v>0.89262251854518304</c:v>
                </c:pt>
                <c:pt idx="1929">
                  <c:v>0.50354196245090777</c:v>
                </c:pt>
                <c:pt idx="1930">
                  <c:v>2.222730281870804E-2</c:v>
                </c:pt>
                <c:pt idx="1931">
                  <c:v>0.71941856827633011</c:v>
                </c:pt>
                <c:pt idx="1932">
                  <c:v>0.51760141405167615</c:v>
                </c:pt>
                <c:pt idx="1933">
                  <c:v>6.8218341861200391E-2</c:v>
                </c:pt>
                <c:pt idx="1934">
                  <c:v>0.50156024268248889</c:v>
                </c:pt>
                <c:pt idx="1935">
                  <c:v>2.8314154328208945E-4</c:v>
                </c:pt>
                <c:pt idx="1936">
                  <c:v>0.17938837293493015</c:v>
                </c:pt>
                <c:pt idx="1937">
                  <c:v>0.10410061879541783</c:v>
                </c:pt>
                <c:pt idx="1938">
                  <c:v>0.93071824680919535</c:v>
                </c:pt>
                <c:pt idx="1939">
                  <c:v>9.6521135548749301E-6</c:v>
                </c:pt>
                <c:pt idx="1940">
                  <c:v>1.0162899077350123</c:v>
                </c:pt>
                <c:pt idx="1941">
                  <c:v>3.0746392692528865E-2</c:v>
                </c:pt>
                <c:pt idx="1942">
                  <c:v>4.2884589977709942E-4</c:v>
                </c:pt>
                <c:pt idx="1943">
                  <c:v>0.23346816990667191</c:v>
                </c:pt>
                <c:pt idx="1944">
                  <c:v>0.30045161997484804</c:v>
                </c:pt>
                <c:pt idx="1945">
                  <c:v>0.98150675612339133</c:v>
                </c:pt>
                <c:pt idx="1946">
                  <c:v>0.84720731903576307</c:v>
                </c:pt>
                <c:pt idx="1947">
                  <c:v>0.87442010713995</c:v>
                </c:pt>
                <c:pt idx="1948">
                  <c:v>0.10136439342365727</c:v>
                </c:pt>
                <c:pt idx="1949">
                  <c:v>2.8009020654473091E-3</c:v>
                </c:pt>
                <c:pt idx="1950">
                  <c:v>0.71137208169485067</c:v>
                </c:pt>
                <c:pt idx="1951">
                  <c:v>0.21046720030640664</c:v>
                </c:pt>
                <c:pt idx="1952">
                  <c:v>0.85370888006125945</c:v>
                </c:pt>
                <c:pt idx="1953">
                  <c:v>0.4065438564641754</c:v>
                </c:pt>
                <c:pt idx="1954">
                  <c:v>2.6482998671819698E-2</c:v>
                </c:pt>
                <c:pt idx="1955">
                  <c:v>4.9735024190824132E-3</c:v>
                </c:pt>
                <c:pt idx="1956">
                  <c:v>8.7975024344497374E-2</c:v>
                </c:pt>
                <c:pt idx="1957">
                  <c:v>1.1348676302380789E-2</c:v>
                </c:pt>
                <c:pt idx="1958">
                  <c:v>6.4874377033767149E-3</c:v>
                </c:pt>
                <c:pt idx="1959">
                  <c:v>0.80409492327111021</c:v>
                </c:pt>
                <c:pt idx="1960">
                  <c:v>0.26979199528584036</c:v>
                </c:pt>
                <c:pt idx="1961">
                  <c:v>2.5517481394241232E-3</c:v>
                </c:pt>
                <c:pt idx="1962">
                  <c:v>0.15281485860619803</c:v>
                </c:pt>
                <c:pt idx="1963">
                  <c:v>7.9474315452737609E-7</c:v>
                </c:pt>
                <c:pt idx="1964">
                  <c:v>1.5252075683124717E-2</c:v>
                </c:pt>
                <c:pt idx="1965">
                  <c:v>1.0445719028947392E-3</c:v>
                </c:pt>
                <c:pt idx="1966">
                  <c:v>0.50041647998118965</c:v>
                </c:pt>
                <c:pt idx="1967">
                  <c:v>0.65709183022689333</c:v>
                </c:pt>
                <c:pt idx="1968">
                  <c:v>0.20827351432181102</c:v>
                </c:pt>
                <c:pt idx="1969">
                  <c:v>5.136594489574384E-8</c:v>
                </c:pt>
                <c:pt idx="1970">
                  <c:v>1.6876588753542972E-2</c:v>
                </c:pt>
                <c:pt idx="1971">
                  <c:v>0.19530201468314412</c:v>
                </c:pt>
                <c:pt idx="1972">
                  <c:v>0</c:v>
                </c:pt>
                <c:pt idx="1973">
                  <c:v>1.6113080913280658E-2</c:v>
                </c:pt>
                <c:pt idx="1974">
                  <c:v>0.92499557508188124</c:v>
                </c:pt>
                <c:pt idx="1975">
                  <c:v>2.520607221974413E-3</c:v>
                </c:pt>
                <c:pt idx="1976">
                  <c:v>0.6891130669965988</c:v>
                </c:pt>
                <c:pt idx="1977">
                  <c:v>0.19716540317773293</c:v>
                </c:pt>
                <c:pt idx="1978">
                  <c:v>0.11421199647546809</c:v>
                </c:pt>
                <c:pt idx="1979">
                  <c:v>0.24187043548767528</c:v>
                </c:pt>
                <c:pt idx="1980">
                  <c:v>8.6048363562240152E-6</c:v>
                </c:pt>
                <c:pt idx="1981">
                  <c:v>0.16729067669926692</c:v>
                </c:pt>
                <c:pt idx="1982">
                  <c:v>0.88743897479305445</c:v>
                </c:pt>
                <c:pt idx="1983">
                  <c:v>4.6082862649027626E-3</c:v>
                </c:pt>
                <c:pt idx="1984">
                  <c:v>3.1833680021092561E-2</c:v>
                </c:pt>
                <c:pt idx="1985">
                  <c:v>0</c:v>
                </c:pt>
                <c:pt idx="1986">
                  <c:v>2.8963647753985181E-4</c:v>
                </c:pt>
                <c:pt idx="1987">
                  <c:v>0.60561668259024515</c:v>
                </c:pt>
                <c:pt idx="1988">
                  <c:v>0.68143240701297081</c:v>
                </c:pt>
                <c:pt idx="1989">
                  <c:v>3.6471954085221113E-3</c:v>
                </c:pt>
                <c:pt idx="1990">
                  <c:v>1.5014492048523632E-4</c:v>
                </c:pt>
                <c:pt idx="1991">
                  <c:v>3.7603083401592553E-6</c:v>
                </c:pt>
                <c:pt idx="1992">
                  <c:v>3.1531975351192128E-2</c:v>
                </c:pt>
                <c:pt idx="1993">
                  <c:v>6.5524875930692515E-4</c:v>
                </c:pt>
                <c:pt idx="1994">
                  <c:v>6.7955284830868767E-2</c:v>
                </c:pt>
                <c:pt idx="1995">
                  <c:v>0.28718008497016889</c:v>
                </c:pt>
                <c:pt idx="1996">
                  <c:v>1.6070375471664161E-3</c:v>
                </c:pt>
                <c:pt idx="1997">
                  <c:v>7.139020175152884E-2</c:v>
                </c:pt>
                <c:pt idx="1998">
                  <c:v>1.7770322654349177E-2</c:v>
                </c:pt>
                <c:pt idx="1999">
                  <c:v>0.24746798466281372</c:v>
                </c:pt>
                <c:pt idx="2000">
                  <c:v>0.10780432074161223</c:v>
                </c:pt>
                <c:pt idx="2001">
                  <c:v>2.0238472031079142E-3</c:v>
                </c:pt>
                <c:pt idx="2002">
                  <c:v>2.9131646447657172E-2</c:v>
                </c:pt>
                <c:pt idx="2003">
                  <c:v>0.49401211831311975</c:v>
                </c:pt>
                <c:pt idx="2004">
                  <c:v>1.3529996002052597E-2</c:v>
                </c:pt>
                <c:pt idx="2005">
                  <c:v>7.4450405614805937E-7</c:v>
                </c:pt>
                <c:pt idx="2006">
                  <c:v>7.0338981227920669E-4</c:v>
                </c:pt>
                <c:pt idx="2007">
                  <c:v>0.10405160567593576</c:v>
                </c:pt>
                <c:pt idx="2008">
                  <c:v>0.10061160811485907</c:v>
                </c:pt>
                <c:pt idx="2009">
                  <c:v>1.1566809986283625E-2</c:v>
                </c:pt>
                <c:pt idx="2010">
                  <c:v>1.7296941020168627E-2</c:v>
                </c:pt>
                <c:pt idx="2011">
                  <c:v>0.12002705019689623</c:v>
                </c:pt>
                <c:pt idx="2012">
                  <c:v>4.621574836201567E-3</c:v>
                </c:pt>
                <c:pt idx="2013">
                  <c:v>0.20427519703912614</c:v>
                </c:pt>
                <c:pt idx="2014">
                  <c:v>7.307955518701266E-2</c:v>
                </c:pt>
                <c:pt idx="2015">
                  <c:v>0.40681584238086771</c:v>
                </c:pt>
                <c:pt idx="2016">
                  <c:v>3.3255249090262298E-2</c:v>
                </c:pt>
                <c:pt idx="2017">
                  <c:v>0.90727695257546936</c:v>
                </c:pt>
                <c:pt idx="2018">
                  <c:v>9.5289951545174084E-2</c:v>
                </c:pt>
                <c:pt idx="2019">
                  <c:v>3.8989475945241012E-5</c:v>
                </c:pt>
                <c:pt idx="2020">
                  <c:v>1.0266073008925593E-3</c:v>
                </c:pt>
                <c:pt idx="2021">
                  <c:v>4.997505023461731E-3</c:v>
                </c:pt>
                <c:pt idx="2022">
                  <c:v>0</c:v>
                </c:pt>
                <c:pt idx="2023">
                  <c:v>0.22244556200353596</c:v>
                </c:pt>
                <c:pt idx="2024">
                  <c:v>0.74973439846054823</c:v>
                </c:pt>
                <c:pt idx="2025">
                  <c:v>5.016699573096763E-5</c:v>
                </c:pt>
                <c:pt idx="2026">
                  <c:v>1.7173283818752054E-7</c:v>
                </c:pt>
                <c:pt idx="2027">
                  <c:v>3.3050626720996783E-2</c:v>
                </c:pt>
                <c:pt idx="2028">
                  <c:v>0.54163379710401716</c:v>
                </c:pt>
                <c:pt idx="2029">
                  <c:v>6.3280400437420314E-5</c:v>
                </c:pt>
                <c:pt idx="2030">
                  <c:v>6.5945528375553761E-7</c:v>
                </c:pt>
                <c:pt idx="2031">
                  <c:v>0.45416210530654255</c:v>
                </c:pt>
                <c:pt idx="2032">
                  <c:v>0.92708592032563031</c:v>
                </c:pt>
                <c:pt idx="2033">
                  <c:v>0.25011732302820255</c:v>
                </c:pt>
                <c:pt idx="2034">
                  <c:v>0.20432708564676469</c:v>
                </c:pt>
                <c:pt idx="2035">
                  <c:v>1.6641780126410669E-7</c:v>
                </c:pt>
                <c:pt idx="2036">
                  <c:v>0.23727636213795855</c:v>
                </c:pt>
                <c:pt idx="2037">
                  <c:v>6.3443469443563117E-3</c:v>
                </c:pt>
                <c:pt idx="2038">
                  <c:v>0.9128066794104871</c:v>
                </c:pt>
                <c:pt idx="2039">
                  <c:v>5.9383186921162312E-3</c:v>
                </c:pt>
                <c:pt idx="2040">
                  <c:v>1.156730872902882</c:v>
                </c:pt>
                <c:pt idx="2041">
                  <c:v>4.156443961819866E-5</c:v>
                </c:pt>
                <c:pt idx="2042">
                  <c:v>0.6288236460783434</c:v>
                </c:pt>
                <c:pt idx="2043">
                  <c:v>0.5732868759956814</c:v>
                </c:pt>
                <c:pt idx="2044">
                  <c:v>8.3930777160051581E-2</c:v>
                </c:pt>
                <c:pt idx="2045">
                  <c:v>0.2762926934993421</c:v>
                </c:pt>
                <c:pt idx="2046">
                  <c:v>0.25504886829280377</c:v>
                </c:pt>
                <c:pt idx="2047">
                  <c:v>6.086962736498812E-3</c:v>
                </c:pt>
                <c:pt idx="2048">
                  <c:v>4.4413089955174512E-2</c:v>
                </c:pt>
                <c:pt idx="2049">
                  <c:v>1.6581217029788763E-3</c:v>
                </c:pt>
                <c:pt idx="2050">
                  <c:v>6.0143299635983805E-2</c:v>
                </c:pt>
                <c:pt idx="2051">
                  <c:v>7.1261398719015879E-4</c:v>
                </c:pt>
                <c:pt idx="2052">
                  <c:v>0.11154533767355537</c:v>
                </c:pt>
                <c:pt idx="2053">
                  <c:v>2.8881160249552302E-2</c:v>
                </c:pt>
                <c:pt idx="2054">
                  <c:v>1.0479486223584794E-3</c:v>
                </c:pt>
                <c:pt idx="2055">
                  <c:v>3.0900069577060865E-3</c:v>
                </c:pt>
                <c:pt idx="2056">
                  <c:v>0.98642471349966265</c:v>
                </c:pt>
                <c:pt idx="2057">
                  <c:v>0.11275415161752092</c:v>
                </c:pt>
                <c:pt idx="2058">
                  <c:v>8.0846876826779587E-2</c:v>
                </c:pt>
                <c:pt idx="2059">
                  <c:v>8.3835580880642462E-3</c:v>
                </c:pt>
                <c:pt idx="2060">
                  <c:v>0.86245140940037501</c:v>
                </c:pt>
                <c:pt idx="2061">
                  <c:v>0.52895527737038406</c:v>
                </c:pt>
                <c:pt idx="2062">
                  <c:v>0.50069581536903929</c:v>
                </c:pt>
                <c:pt idx="2063">
                  <c:v>0.80045065676509197</c:v>
                </c:pt>
                <c:pt idx="2064">
                  <c:v>2.2210629724178807E-5</c:v>
                </c:pt>
                <c:pt idx="2065">
                  <c:v>1.9703903899884823E-3</c:v>
                </c:pt>
                <c:pt idx="2066">
                  <c:v>0.15671612709604149</c:v>
                </c:pt>
                <c:pt idx="2067">
                  <c:v>1.1641715492408384E-5</c:v>
                </c:pt>
                <c:pt idx="2068">
                  <c:v>1.2025645068961012E-5</c:v>
                </c:pt>
                <c:pt idx="2069">
                  <c:v>2.9959549372937677E-4</c:v>
                </c:pt>
                <c:pt idx="2070">
                  <c:v>4.0882184902416814E-6</c:v>
                </c:pt>
                <c:pt idx="2071">
                  <c:v>0.13793331548388674</c:v>
                </c:pt>
                <c:pt idx="2072">
                  <c:v>4.6757945416334035E-3</c:v>
                </c:pt>
                <c:pt idx="2073">
                  <c:v>1.2316131192891042</c:v>
                </c:pt>
                <c:pt idx="2074">
                  <c:v>4.7904206555200987E-2</c:v>
                </c:pt>
                <c:pt idx="2075">
                  <c:v>0.41350376708426562</c:v>
                </c:pt>
                <c:pt idx="2076">
                  <c:v>2.9147691666131302E-3</c:v>
                </c:pt>
                <c:pt idx="2077">
                  <c:v>0.11275728200523068</c:v>
                </c:pt>
                <c:pt idx="2078">
                  <c:v>0.42189936160536357</c:v>
                </c:pt>
                <c:pt idx="2079">
                  <c:v>0.96227326374423638</c:v>
                </c:pt>
                <c:pt idx="2080">
                  <c:v>7.2125366944485094E-3</c:v>
                </c:pt>
                <c:pt idx="2081">
                  <c:v>0.58216184173771546</c:v>
                </c:pt>
                <c:pt idx="2082">
                  <c:v>8.1809351693760461E-6</c:v>
                </c:pt>
                <c:pt idx="2083">
                  <c:v>0.56856353499700907</c:v>
                </c:pt>
                <c:pt idx="2084">
                  <c:v>1.9322698959881076E-4</c:v>
                </c:pt>
                <c:pt idx="2085">
                  <c:v>9.8102812295953958E-4</c:v>
                </c:pt>
                <c:pt idx="2086">
                  <c:v>1.0647358324952712</c:v>
                </c:pt>
                <c:pt idx="2087">
                  <c:v>8.2253047965798631E-2</c:v>
                </c:pt>
                <c:pt idx="2088">
                  <c:v>1.5435895806411607E-5</c:v>
                </c:pt>
                <c:pt idx="2089">
                  <c:v>3.8658737608719407E-3</c:v>
                </c:pt>
                <c:pt idx="2090">
                  <c:v>0.92825809378565782</c:v>
                </c:pt>
                <c:pt idx="2091">
                  <c:v>0.20986415118678958</c:v>
                </c:pt>
                <c:pt idx="2092">
                  <c:v>1.0300965629614482</c:v>
                </c:pt>
                <c:pt idx="2093">
                  <c:v>1.9267577591691464E-2</c:v>
                </c:pt>
                <c:pt idx="2094">
                  <c:v>2.7385372586892723E-3</c:v>
                </c:pt>
                <c:pt idx="2095">
                  <c:v>3.0254038484207445E-10</c:v>
                </c:pt>
                <c:pt idx="2096">
                  <c:v>7.2841241876551808E-3</c:v>
                </c:pt>
                <c:pt idx="2097">
                  <c:v>0.10996225773329241</c:v>
                </c:pt>
                <c:pt idx="2098">
                  <c:v>0.39890516771563245</c:v>
                </c:pt>
                <c:pt idx="2099">
                  <c:v>5.6943903652992907E-2</c:v>
                </c:pt>
                <c:pt idx="2100">
                  <c:v>1.1622389549633141</c:v>
                </c:pt>
                <c:pt idx="2101">
                  <c:v>0.98880503065192948</c:v>
                </c:pt>
                <c:pt idx="2102">
                  <c:v>0.29308876942950235</c:v>
                </c:pt>
                <c:pt idx="2103">
                  <c:v>4.7611601860115348E-7</c:v>
                </c:pt>
                <c:pt idx="2104">
                  <c:v>3.9062882855829491E-7</c:v>
                </c:pt>
                <c:pt idx="2105">
                  <c:v>0.28879667547656757</c:v>
                </c:pt>
                <c:pt idx="2106">
                  <c:v>0.12054535824506529</c:v>
                </c:pt>
                <c:pt idx="2107">
                  <c:v>3.0167104430677393E-3</c:v>
                </c:pt>
                <c:pt idx="2108">
                  <c:v>0.1102891178202486</c:v>
                </c:pt>
                <c:pt idx="2109">
                  <c:v>3.9785642726456224E-6</c:v>
                </c:pt>
                <c:pt idx="2110">
                  <c:v>2.715336388651967E-3</c:v>
                </c:pt>
                <c:pt idx="2111">
                  <c:v>3.9442348484590144E-3</c:v>
                </c:pt>
                <c:pt idx="2112">
                  <c:v>6.3963931224256957E-3</c:v>
                </c:pt>
                <c:pt idx="2113">
                  <c:v>0.16035007140666377</c:v>
                </c:pt>
                <c:pt idx="2114">
                  <c:v>0.10709956140032004</c:v>
                </c:pt>
                <c:pt idx="2115">
                  <c:v>1.0648948649597766E-9</c:v>
                </c:pt>
                <c:pt idx="2116">
                  <c:v>0.12122310481504545</c:v>
                </c:pt>
                <c:pt idx="2117">
                  <c:v>3.0666614328514181E-6</c:v>
                </c:pt>
                <c:pt idx="2118">
                  <c:v>0.33301577365538804</c:v>
                </c:pt>
                <c:pt idx="2119">
                  <c:v>6.2135281677418774E-2</c:v>
                </c:pt>
                <c:pt idx="2120">
                  <c:v>1.5403401829108682E-3</c:v>
                </c:pt>
                <c:pt idx="2121">
                  <c:v>6.5592351987257412E-4</c:v>
                </c:pt>
                <c:pt idx="2122">
                  <c:v>0.65008159661164466</c:v>
                </c:pt>
                <c:pt idx="2123">
                  <c:v>1.0026132387105988</c:v>
                </c:pt>
                <c:pt idx="2124">
                  <c:v>0.10918147039396636</c:v>
                </c:pt>
                <c:pt idx="2125">
                  <c:v>6.9235103930828185E-2</c:v>
                </c:pt>
                <c:pt idx="2126">
                  <c:v>2.8709073697271449E-5</c:v>
                </c:pt>
                <c:pt idx="2127">
                  <c:v>0.1138377893800243</c:v>
                </c:pt>
                <c:pt idx="2128">
                  <c:v>7.0725710721627394E-2</c:v>
                </c:pt>
                <c:pt idx="2129">
                  <c:v>2.6331259305412318E-3</c:v>
                </c:pt>
                <c:pt idx="2130">
                  <c:v>1.069872155999376E-5</c:v>
                </c:pt>
                <c:pt idx="2131">
                  <c:v>1.1178639935574746</c:v>
                </c:pt>
                <c:pt idx="2132">
                  <c:v>2.8740968704320861E-2</c:v>
                </c:pt>
                <c:pt idx="2133">
                  <c:v>0.35415758298656935</c:v>
                </c:pt>
                <c:pt idx="2134">
                  <c:v>8.6617132567453194E-4</c:v>
                </c:pt>
                <c:pt idx="2135">
                  <c:v>0.71532449590368108</c:v>
                </c:pt>
                <c:pt idx="2136">
                  <c:v>4.7682982673030955E-5</c:v>
                </c:pt>
                <c:pt idx="2137">
                  <c:v>1.0471811475401065</c:v>
                </c:pt>
                <c:pt idx="2138">
                  <c:v>1.1552275098819478</c:v>
                </c:pt>
                <c:pt idx="2139">
                  <c:v>0.11036199815458565</c:v>
                </c:pt>
                <c:pt idx="2140">
                  <c:v>0.17089132185373923</c:v>
                </c:pt>
                <c:pt idx="2141">
                  <c:v>0.43865589626691903</c:v>
                </c:pt>
                <c:pt idx="2142">
                  <c:v>0.21985617313856926</c:v>
                </c:pt>
                <c:pt idx="2143">
                  <c:v>3.236682374191929E-3</c:v>
                </c:pt>
                <c:pt idx="2144">
                  <c:v>0.85386949407587953</c:v>
                </c:pt>
                <c:pt idx="2145">
                  <c:v>1.8170419314991661E-2</c:v>
                </c:pt>
                <c:pt idx="2146">
                  <c:v>2.9014824347588149E-4</c:v>
                </c:pt>
                <c:pt idx="2147">
                  <c:v>8.4596702990086162E-2</c:v>
                </c:pt>
                <c:pt idx="2148">
                  <c:v>1.6763616107004573E-4</c:v>
                </c:pt>
                <c:pt idx="2149">
                  <c:v>1.0954738478947719</c:v>
                </c:pt>
                <c:pt idx="2150">
                  <c:v>2.0545630064924221E-2</c:v>
                </c:pt>
                <c:pt idx="2151">
                  <c:v>8.7994016816550807E-2</c:v>
                </c:pt>
                <c:pt idx="2152">
                  <c:v>0.13627165691598278</c:v>
                </c:pt>
                <c:pt idx="2153">
                  <c:v>0.75635820053977387</c:v>
                </c:pt>
                <c:pt idx="2154">
                  <c:v>1.9026537689527205E-4</c:v>
                </c:pt>
                <c:pt idx="2155">
                  <c:v>0.18124657548188386</c:v>
                </c:pt>
                <c:pt idx="2156">
                  <c:v>0.11298876874913305</c:v>
                </c:pt>
                <c:pt idx="2157">
                  <c:v>0.11471305258923302</c:v>
                </c:pt>
                <c:pt idx="2158">
                  <c:v>1.1166972967224052E-2</c:v>
                </c:pt>
                <c:pt idx="2159">
                  <c:v>0.60522412414002613</c:v>
                </c:pt>
                <c:pt idx="2160">
                  <c:v>9.3732145683248599E-2</c:v>
                </c:pt>
                <c:pt idx="2161">
                  <c:v>0.39344841145419068</c:v>
                </c:pt>
                <c:pt idx="2162">
                  <c:v>5.3796755152518798E-3</c:v>
                </c:pt>
                <c:pt idx="2163">
                  <c:v>1.2652172263893826E-4</c:v>
                </c:pt>
                <c:pt idx="2164">
                  <c:v>6.0280649605787604E-5</c:v>
                </c:pt>
                <c:pt idx="2165">
                  <c:v>2.0020670335955336E-6</c:v>
                </c:pt>
                <c:pt idx="2166">
                  <c:v>1.5921519544741815E-5</c:v>
                </c:pt>
                <c:pt idx="2167">
                  <c:v>2.0864191165529306E-2</c:v>
                </c:pt>
                <c:pt idx="2168">
                  <c:v>0.27021935134120151</c:v>
                </c:pt>
                <c:pt idx="2169">
                  <c:v>1.1083208438731662E-11</c:v>
                </c:pt>
                <c:pt idx="2170">
                  <c:v>4.0243045834435776E-3</c:v>
                </c:pt>
                <c:pt idx="2171">
                  <c:v>0.62185794039909126</c:v>
                </c:pt>
                <c:pt idx="2172">
                  <c:v>1.4585257906324513E-2</c:v>
                </c:pt>
                <c:pt idx="2173">
                  <c:v>0.13393111675445538</c:v>
                </c:pt>
                <c:pt idx="2174">
                  <c:v>0.85248253753587955</c:v>
                </c:pt>
                <c:pt idx="2175">
                  <c:v>3.1765928803543942E-3</c:v>
                </c:pt>
                <c:pt idx="2176">
                  <c:v>0.87178593032424867</c:v>
                </c:pt>
                <c:pt idx="2177">
                  <c:v>0.99646171722989652</c:v>
                </c:pt>
                <c:pt idx="2178">
                  <c:v>5.2994426620165823E-4</c:v>
                </c:pt>
                <c:pt idx="2179">
                  <c:v>0.9519635975607369</c:v>
                </c:pt>
                <c:pt idx="2180">
                  <c:v>2.4556664770571346E-4</c:v>
                </c:pt>
                <c:pt idx="2181">
                  <c:v>0.93620937193947573</c:v>
                </c:pt>
                <c:pt idx="2182">
                  <c:v>3.0024117757504704E-2</c:v>
                </c:pt>
                <c:pt idx="2183">
                  <c:v>2.461698512871181E-10</c:v>
                </c:pt>
                <c:pt idx="2184">
                  <c:v>4.8706430654509913E-2</c:v>
                </c:pt>
                <c:pt idx="2185">
                  <c:v>8.4763367363564254E-2</c:v>
                </c:pt>
                <c:pt idx="2186">
                  <c:v>0.82566930780360248</c:v>
                </c:pt>
                <c:pt idx="2187">
                  <c:v>3.2802402191924651E-2</c:v>
                </c:pt>
                <c:pt idx="2188">
                  <c:v>1.2002551220066489</c:v>
                </c:pt>
                <c:pt idx="2189">
                  <c:v>1.2580595893879807</c:v>
                </c:pt>
                <c:pt idx="2190">
                  <c:v>9.6415801629590223E-2</c:v>
                </c:pt>
                <c:pt idx="2191">
                  <c:v>0.5168955281531904</c:v>
                </c:pt>
                <c:pt idx="2192">
                  <c:v>0.20377793822262014</c:v>
                </c:pt>
                <c:pt idx="2193">
                  <c:v>0</c:v>
                </c:pt>
                <c:pt idx="2194">
                  <c:v>0.36449046366502386</c:v>
                </c:pt>
                <c:pt idx="2195">
                  <c:v>5.69133524673541E-2</c:v>
                </c:pt>
                <c:pt idx="2196">
                  <c:v>1.7907671395709186E-7</c:v>
                </c:pt>
                <c:pt idx="2197">
                  <c:v>8.1111069352312548E-2</c:v>
                </c:pt>
                <c:pt idx="2198">
                  <c:v>0.31378553982412111</c:v>
                </c:pt>
                <c:pt idx="2199">
                  <c:v>1.2614944514669656E-4</c:v>
                </c:pt>
                <c:pt idx="2200">
                  <c:v>1.2804938528901972E-3</c:v>
                </c:pt>
                <c:pt idx="2201">
                  <c:v>0.77278244065698243</c:v>
                </c:pt>
                <c:pt idx="2202">
                  <c:v>0.76537900743330878</c:v>
                </c:pt>
                <c:pt idx="2203">
                  <c:v>0.53603291963319033</c:v>
                </c:pt>
                <c:pt idx="2204">
                  <c:v>0.5838906167000778</c:v>
                </c:pt>
                <c:pt idx="2205">
                  <c:v>0.851331737454885</c:v>
                </c:pt>
                <c:pt idx="2206">
                  <c:v>0.38349995206066756</c:v>
                </c:pt>
                <c:pt idx="2207">
                  <c:v>1.0818358845622433E-2</c:v>
                </c:pt>
                <c:pt idx="2208">
                  <c:v>1.0103668499365435E-4</c:v>
                </c:pt>
                <c:pt idx="2209">
                  <c:v>3.6592734292996056E-3</c:v>
                </c:pt>
                <c:pt idx="2210">
                  <c:v>0.74565094229806295</c:v>
                </c:pt>
                <c:pt idx="2211">
                  <c:v>1.0986283138923476</c:v>
                </c:pt>
                <c:pt idx="2212">
                  <c:v>1.7221827216040365E-2</c:v>
                </c:pt>
                <c:pt idx="2213">
                  <c:v>0.14831750269238789</c:v>
                </c:pt>
                <c:pt idx="2214">
                  <c:v>1.0291178286113911</c:v>
                </c:pt>
                <c:pt idx="2215">
                  <c:v>2.3529800085936542E-3</c:v>
                </c:pt>
                <c:pt idx="2216">
                  <c:v>0.42625052236169048</c:v>
                </c:pt>
                <c:pt idx="2217">
                  <c:v>2.6468929022808906E-2</c:v>
                </c:pt>
                <c:pt idx="2218">
                  <c:v>6.9470632859788418E-11</c:v>
                </c:pt>
                <c:pt idx="2219">
                  <c:v>8.7135343873312884E-2</c:v>
                </c:pt>
                <c:pt idx="2220">
                  <c:v>0.2773350860474883</c:v>
                </c:pt>
                <c:pt idx="2221">
                  <c:v>0.74807631976039046</c:v>
                </c:pt>
                <c:pt idx="2222">
                  <c:v>0.81589369231025877</c:v>
                </c:pt>
                <c:pt idx="2223">
                  <c:v>4.5430213409487229E-6</c:v>
                </c:pt>
                <c:pt idx="2224">
                  <c:v>0.29611665457645953</c:v>
                </c:pt>
                <c:pt idx="2225">
                  <c:v>2.2714852006452811E-2</c:v>
                </c:pt>
                <c:pt idx="2226">
                  <c:v>1.5886847975742342E-3</c:v>
                </c:pt>
                <c:pt idx="2227">
                  <c:v>1.2319499234342972</c:v>
                </c:pt>
                <c:pt idx="2228">
                  <c:v>4.0438705309541904E-2</c:v>
                </c:pt>
                <c:pt idx="2229">
                  <c:v>7.6219406471732282E-2</c:v>
                </c:pt>
                <c:pt idx="2230">
                  <c:v>5.2905972143171984E-2</c:v>
                </c:pt>
                <c:pt idx="2231">
                  <c:v>2.6543116713469324E-2</c:v>
                </c:pt>
                <c:pt idx="2232">
                  <c:v>9.6085518259258193E-2</c:v>
                </c:pt>
                <c:pt idx="2233">
                  <c:v>0.82080688557922488</c:v>
                </c:pt>
                <c:pt idx="2234">
                  <c:v>0.66759999662044911</c:v>
                </c:pt>
                <c:pt idx="2235">
                  <c:v>8.405382824136008E-4</c:v>
                </c:pt>
                <c:pt idx="2236">
                  <c:v>1.2175708937754706E-2</c:v>
                </c:pt>
                <c:pt idx="2237">
                  <c:v>0.88246274745221676</c:v>
                </c:pt>
                <c:pt idx="2238">
                  <c:v>0.27808974510513385</c:v>
                </c:pt>
                <c:pt idx="2239">
                  <c:v>0.24927685211533032</c:v>
                </c:pt>
                <c:pt idx="2240">
                  <c:v>6.6243028824183427E-12</c:v>
                </c:pt>
                <c:pt idx="2241">
                  <c:v>5.9351141247012398E-3</c:v>
                </c:pt>
                <c:pt idx="2242">
                  <c:v>0.33655590288883142</c:v>
                </c:pt>
                <c:pt idx="2243">
                  <c:v>5.1609055426099885E-3</c:v>
                </c:pt>
                <c:pt idx="2244">
                  <c:v>0.48377144183321041</c:v>
                </c:pt>
                <c:pt idx="2245">
                  <c:v>5.4853220343136566E-7</c:v>
                </c:pt>
                <c:pt idx="2246">
                  <c:v>6.5344504308443348E-4</c:v>
                </c:pt>
                <c:pt idx="2247">
                  <c:v>0.28181396600266134</c:v>
                </c:pt>
                <c:pt idx="2248">
                  <c:v>0.15101245138979019</c:v>
                </c:pt>
                <c:pt idx="2249">
                  <c:v>0.95721106192415772</c:v>
                </c:pt>
                <c:pt idx="2250">
                  <c:v>0.16397617878432183</c:v>
                </c:pt>
                <c:pt idx="2251">
                  <c:v>0.17341627994040174</c:v>
                </c:pt>
                <c:pt idx="2252">
                  <c:v>0.30129121802337494</c:v>
                </c:pt>
                <c:pt idx="2253">
                  <c:v>2.2828910588141627E-4</c:v>
                </c:pt>
                <c:pt idx="2254">
                  <c:v>1.0631238959281286</c:v>
                </c:pt>
                <c:pt idx="2255">
                  <c:v>2.323216152516697E-2</c:v>
                </c:pt>
                <c:pt idx="2256">
                  <c:v>5.1727628726517989E-3</c:v>
                </c:pt>
                <c:pt idx="2257">
                  <c:v>4.6784226238599035E-2</c:v>
                </c:pt>
                <c:pt idx="2258">
                  <c:v>0.35630039624902032</c:v>
                </c:pt>
                <c:pt idx="2259">
                  <c:v>2.2168538398172692E-11</c:v>
                </c:pt>
                <c:pt idx="2260">
                  <c:v>2.4467320835673927E-2</c:v>
                </c:pt>
                <c:pt idx="2261">
                  <c:v>5.2998107601931466E-3</c:v>
                </c:pt>
                <c:pt idx="2262">
                  <c:v>0.47157549432185769</c:v>
                </c:pt>
                <c:pt idx="2263">
                  <c:v>0.23292432575731226</c:v>
                </c:pt>
                <c:pt idx="2264">
                  <c:v>1.2415693809993891</c:v>
                </c:pt>
                <c:pt idx="2265">
                  <c:v>4.7988517585693677E-3</c:v>
                </c:pt>
                <c:pt idx="2266">
                  <c:v>0.55402669560872853</c:v>
                </c:pt>
                <c:pt idx="2267">
                  <c:v>9.7461273395518051E-5</c:v>
                </c:pt>
                <c:pt idx="2268">
                  <c:v>8.9938077153679769E-2</c:v>
                </c:pt>
                <c:pt idx="2269">
                  <c:v>0.59672527800194353</c:v>
                </c:pt>
                <c:pt idx="2270">
                  <c:v>5.1802986927831803E-6</c:v>
                </c:pt>
                <c:pt idx="2271">
                  <c:v>0.23280564404899162</c:v>
                </c:pt>
                <c:pt idx="2272">
                  <c:v>4.8650759241674356E-2</c:v>
                </c:pt>
                <c:pt idx="2273">
                  <c:v>0.23352366132029637</c:v>
                </c:pt>
                <c:pt idx="2274">
                  <c:v>1.5234204235009384E-11</c:v>
                </c:pt>
                <c:pt idx="2275">
                  <c:v>9.4270983938233073E-9</c:v>
                </c:pt>
                <c:pt idx="2276">
                  <c:v>0.18168061265273971</c:v>
                </c:pt>
                <c:pt idx="2277">
                  <c:v>4.8482045547405907E-11</c:v>
                </c:pt>
                <c:pt idx="2278">
                  <c:v>2.3241976638011834E-3</c:v>
                </c:pt>
                <c:pt idx="2279">
                  <c:v>1.3199781214682103E-4</c:v>
                </c:pt>
                <c:pt idx="2280">
                  <c:v>7.7279311123784481E-3</c:v>
                </c:pt>
                <c:pt idx="2281">
                  <c:v>5.3554092822470341E-3</c:v>
                </c:pt>
                <c:pt idx="2282">
                  <c:v>3.5543857508518122E-2</c:v>
                </c:pt>
                <c:pt idx="2283">
                  <c:v>0.41253610210401798</c:v>
                </c:pt>
                <c:pt idx="2284">
                  <c:v>0.28070275985264881</c:v>
                </c:pt>
                <c:pt idx="2285">
                  <c:v>9.2020846742133608E-2</c:v>
                </c:pt>
                <c:pt idx="2286">
                  <c:v>0.51882214054817499</c:v>
                </c:pt>
                <c:pt idx="2287">
                  <c:v>2.8167847082390923E-6</c:v>
                </c:pt>
                <c:pt idx="2288">
                  <c:v>0.21383753053386811</c:v>
                </c:pt>
                <c:pt idx="2289">
                  <c:v>2.4717135647582679E-5</c:v>
                </c:pt>
                <c:pt idx="2290">
                  <c:v>1.1984878965908645E-4</c:v>
                </c:pt>
                <c:pt idx="2291">
                  <c:v>6.6943687002672116E-5</c:v>
                </c:pt>
                <c:pt idx="2292">
                  <c:v>0.52853881258076318</c:v>
                </c:pt>
                <c:pt idx="2293">
                  <c:v>0.15682966045763644</c:v>
                </c:pt>
                <c:pt idx="2294">
                  <c:v>0.14836643987513998</c:v>
                </c:pt>
                <c:pt idx="2295">
                  <c:v>0</c:v>
                </c:pt>
                <c:pt idx="2296">
                  <c:v>4.2117357394968252E-3</c:v>
                </c:pt>
                <c:pt idx="2297">
                  <c:v>2.8390092486776878E-3</c:v>
                </c:pt>
                <c:pt idx="2298">
                  <c:v>4.8779708995934394E-3</c:v>
                </c:pt>
                <c:pt idx="2299">
                  <c:v>0.11955729751600346</c:v>
                </c:pt>
                <c:pt idx="2300">
                  <c:v>8.7972610316206512E-2</c:v>
                </c:pt>
                <c:pt idx="2301">
                  <c:v>9.3474710335894634E-2</c:v>
                </c:pt>
                <c:pt idx="2302">
                  <c:v>2.6418104537865065E-6</c:v>
                </c:pt>
                <c:pt idx="2303">
                  <c:v>9.5137884877522394E-2</c:v>
                </c:pt>
                <c:pt idx="2304">
                  <c:v>0.58980637878533659</c:v>
                </c:pt>
                <c:pt idx="2305">
                  <c:v>0.19142795920804914</c:v>
                </c:pt>
                <c:pt idx="2306">
                  <c:v>0.12003792966416819</c:v>
                </c:pt>
                <c:pt idx="2307">
                  <c:v>9.3204691217072728E-7</c:v>
                </c:pt>
                <c:pt idx="2308">
                  <c:v>0.82836022481983085</c:v>
                </c:pt>
                <c:pt idx="2309">
                  <c:v>0.29312904816989388</c:v>
                </c:pt>
                <c:pt idx="2310">
                  <c:v>1.0508816772745974E-6</c:v>
                </c:pt>
                <c:pt idx="2311">
                  <c:v>0.28503389969704962</c:v>
                </c:pt>
                <c:pt idx="2312">
                  <c:v>0.37719131824345148</c:v>
                </c:pt>
                <c:pt idx="2313">
                  <c:v>0.27006129237642928</c:v>
                </c:pt>
                <c:pt idx="2314">
                  <c:v>1.8684610938770293E-5</c:v>
                </c:pt>
                <c:pt idx="2315">
                  <c:v>9.5013017324987167E-2</c:v>
                </c:pt>
                <c:pt idx="2316">
                  <c:v>3.866879150354474E-4</c:v>
                </c:pt>
                <c:pt idx="2317">
                  <c:v>8.9007049166364769E-10</c:v>
                </c:pt>
                <c:pt idx="2318">
                  <c:v>3.7518295967904042E-7</c:v>
                </c:pt>
                <c:pt idx="2319">
                  <c:v>1.0760254387148402</c:v>
                </c:pt>
                <c:pt idx="2320">
                  <c:v>2.7588909160221924E-8</c:v>
                </c:pt>
                <c:pt idx="2321">
                  <c:v>1.1657055658498634</c:v>
                </c:pt>
                <c:pt idx="2322">
                  <c:v>2.5859786634954352E-2</c:v>
                </c:pt>
                <c:pt idx="2323">
                  <c:v>0.38170560021349653</c:v>
                </c:pt>
                <c:pt idx="2324">
                  <c:v>0.86125847114611676</c:v>
                </c:pt>
                <c:pt idx="2325">
                  <c:v>0.12691393081538727</c:v>
                </c:pt>
                <c:pt idx="2326">
                  <c:v>3.9969642978745042E-4</c:v>
                </c:pt>
                <c:pt idx="2327">
                  <c:v>0.18073939075690806</c:v>
                </c:pt>
                <c:pt idx="2328">
                  <c:v>0.47478087782069484</c:v>
                </c:pt>
                <c:pt idx="2329">
                  <c:v>1.1512196688453231</c:v>
                </c:pt>
                <c:pt idx="2330">
                  <c:v>7.6548356521785238E-2</c:v>
                </c:pt>
                <c:pt idx="2331">
                  <c:v>0.36031602983498034</c:v>
                </c:pt>
                <c:pt idx="2332">
                  <c:v>0.77475445520329245</c:v>
                </c:pt>
                <c:pt idx="2333">
                  <c:v>0.13904365622752365</c:v>
                </c:pt>
                <c:pt idx="2334">
                  <c:v>1.0711914309021655</c:v>
                </c:pt>
                <c:pt idx="2335">
                  <c:v>0.45174569373513485</c:v>
                </c:pt>
                <c:pt idx="2336">
                  <c:v>0.89672380755498859</c:v>
                </c:pt>
                <c:pt idx="2337">
                  <c:v>1.0155639030422463</c:v>
                </c:pt>
                <c:pt idx="2338">
                  <c:v>0.25977394155702271</c:v>
                </c:pt>
                <c:pt idx="2339">
                  <c:v>1.4402215063689892E-4</c:v>
                </c:pt>
                <c:pt idx="2340">
                  <c:v>0.53423716371165686</c:v>
                </c:pt>
                <c:pt idx="2341">
                  <c:v>0.65723810064370591</c:v>
                </c:pt>
                <c:pt idx="2342">
                  <c:v>0.1232629786202061</c:v>
                </c:pt>
                <c:pt idx="2343">
                  <c:v>7.227441323566528E-3</c:v>
                </c:pt>
                <c:pt idx="2344">
                  <c:v>0.80938821603280942</c:v>
                </c:pt>
                <c:pt idx="2345">
                  <c:v>0</c:v>
                </c:pt>
                <c:pt idx="2346">
                  <c:v>1.7181991428184039E-10</c:v>
                </c:pt>
                <c:pt idx="2347">
                  <c:v>4.9417453550304642E-2</c:v>
                </c:pt>
                <c:pt idx="2348">
                  <c:v>8.8275388469705285E-2</c:v>
                </c:pt>
                <c:pt idx="2349">
                  <c:v>5.7591914574684162E-2</c:v>
                </c:pt>
                <c:pt idx="2350">
                  <c:v>0.12030290163845957</c:v>
                </c:pt>
                <c:pt idx="2351">
                  <c:v>3.0041071189529124E-6</c:v>
                </c:pt>
                <c:pt idx="2352">
                  <c:v>1.6996936162572409E-4</c:v>
                </c:pt>
                <c:pt idx="2353">
                  <c:v>1.6285404423198039E-4</c:v>
                </c:pt>
                <c:pt idx="2354">
                  <c:v>6.4737310795361775E-7</c:v>
                </c:pt>
                <c:pt idx="2355">
                  <c:v>4.2190902941914464E-3</c:v>
                </c:pt>
                <c:pt idx="2356">
                  <c:v>5.3948425198359889E-3</c:v>
                </c:pt>
                <c:pt idx="2357">
                  <c:v>7.8907724572045673E-2</c:v>
                </c:pt>
                <c:pt idx="2358">
                  <c:v>0.22126261597076452</c:v>
                </c:pt>
                <c:pt idx="2359">
                  <c:v>5.1646268685902567E-6</c:v>
                </c:pt>
                <c:pt idx="2360">
                  <c:v>0.90175667150377903</c:v>
                </c:pt>
                <c:pt idx="2361">
                  <c:v>2.6931535055696736E-5</c:v>
                </c:pt>
                <c:pt idx="2362">
                  <c:v>5.399893540463299E-5</c:v>
                </c:pt>
                <c:pt idx="2363">
                  <c:v>1.0543303396574325E-4</c:v>
                </c:pt>
                <c:pt idx="2364">
                  <c:v>1.7051327153230128E-2</c:v>
                </c:pt>
                <c:pt idx="2365">
                  <c:v>0.54062134323931532</c:v>
                </c:pt>
                <c:pt idx="2366">
                  <c:v>7.0186482794818645E-5</c:v>
                </c:pt>
                <c:pt idx="2367">
                  <c:v>7.9653956136299592E-7</c:v>
                </c:pt>
                <c:pt idx="2368">
                  <c:v>7.0056044142369961E-2</c:v>
                </c:pt>
                <c:pt idx="2369">
                  <c:v>0.49625198327115194</c:v>
                </c:pt>
                <c:pt idx="2370">
                  <c:v>1.2668714361664319</c:v>
                </c:pt>
                <c:pt idx="2371">
                  <c:v>7.1014049965270306E-3</c:v>
                </c:pt>
                <c:pt idx="2372">
                  <c:v>0.15589861771735472</c:v>
                </c:pt>
                <c:pt idx="2373">
                  <c:v>9.3009101238052149E-4</c:v>
                </c:pt>
                <c:pt idx="2374">
                  <c:v>4.1966408801499828E-2</c:v>
                </c:pt>
                <c:pt idx="2375">
                  <c:v>5.7264358982942994E-3</c:v>
                </c:pt>
                <c:pt idx="2376">
                  <c:v>6.128701065691268E-2</c:v>
                </c:pt>
                <c:pt idx="2377">
                  <c:v>8.6356491805263744E-8</c:v>
                </c:pt>
                <c:pt idx="2378">
                  <c:v>5.6909317900986331E-6</c:v>
                </c:pt>
                <c:pt idx="2379">
                  <c:v>1.0198087137703865E-6</c:v>
                </c:pt>
                <c:pt idx="2380">
                  <c:v>1.0603860609706084E-6</c:v>
                </c:pt>
                <c:pt idx="2381">
                  <c:v>0.37209639347731055</c:v>
                </c:pt>
                <c:pt idx="2382">
                  <c:v>0.15699997179479047</c:v>
                </c:pt>
                <c:pt idx="2383">
                  <c:v>1.1633435403738209E-2</c:v>
                </c:pt>
                <c:pt idx="2384">
                  <c:v>1.3338470524104955E-2</c:v>
                </c:pt>
                <c:pt idx="2385">
                  <c:v>0.19336226724418398</c:v>
                </c:pt>
                <c:pt idx="2386">
                  <c:v>0.27330666837756501</c:v>
                </c:pt>
                <c:pt idx="2387">
                  <c:v>7.7030769226886883E-2</c:v>
                </c:pt>
                <c:pt idx="2388">
                  <c:v>0.64953746926713851</c:v>
                </c:pt>
                <c:pt idx="2389">
                  <c:v>0.72720336809316022</c:v>
                </c:pt>
                <c:pt idx="2390">
                  <c:v>7.2236729001479233E-2</c:v>
                </c:pt>
                <c:pt idx="2391">
                  <c:v>3.7139544001644744E-4</c:v>
                </c:pt>
                <c:pt idx="2392">
                  <c:v>5.0910432807513117E-2</c:v>
                </c:pt>
                <c:pt idx="2393">
                  <c:v>1.033135749655361</c:v>
                </c:pt>
                <c:pt idx="2394">
                  <c:v>0.31859619578612075</c:v>
                </c:pt>
                <c:pt idx="2395">
                  <c:v>3.6420406829343027E-2</c:v>
                </c:pt>
                <c:pt idx="2396">
                  <c:v>1.7301194319550501E-3</c:v>
                </c:pt>
                <c:pt idx="2397">
                  <c:v>1.0171392125687847E-2</c:v>
                </c:pt>
                <c:pt idx="2398">
                  <c:v>9.5637178714768301E-6</c:v>
                </c:pt>
                <c:pt idx="2399">
                  <c:v>1.5363610778241355E-7</c:v>
                </c:pt>
                <c:pt idx="2400">
                  <c:v>3.5932583964015441E-2</c:v>
                </c:pt>
                <c:pt idx="2401">
                  <c:v>1.531303800515992E-12</c:v>
                </c:pt>
                <c:pt idx="2402">
                  <c:v>3.177824421876692E-4</c:v>
                </c:pt>
                <c:pt idx="2403">
                  <c:v>6.8364740242854037E-9</c:v>
                </c:pt>
                <c:pt idx="2404">
                  <c:v>1.022853962928348</c:v>
                </c:pt>
                <c:pt idx="2405">
                  <c:v>1.0136371729355038</c:v>
                </c:pt>
                <c:pt idx="2406">
                  <c:v>4.5119187651021447E-6</c:v>
                </c:pt>
                <c:pt idx="2407">
                  <c:v>0.28128171060399781</c:v>
                </c:pt>
                <c:pt idx="2408">
                  <c:v>1.3006472458526843</c:v>
                </c:pt>
                <c:pt idx="2409">
                  <c:v>2.5115629682827788E-2</c:v>
                </c:pt>
                <c:pt idx="2410">
                  <c:v>1.7614219676492574E-2</c:v>
                </c:pt>
                <c:pt idx="2411">
                  <c:v>0.2412486634215614</c:v>
                </c:pt>
                <c:pt idx="2412">
                  <c:v>4.706226413508899E-3</c:v>
                </c:pt>
                <c:pt idx="2413">
                  <c:v>8.9195469019762235E-12</c:v>
                </c:pt>
                <c:pt idx="2414">
                  <c:v>9.2305083032437368E-2</c:v>
                </c:pt>
                <c:pt idx="2415">
                  <c:v>0.24144152666984614</c:v>
                </c:pt>
                <c:pt idx="2416">
                  <c:v>8.1640125325948334E-6</c:v>
                </c:pt>
                <c:pt idx="2417">
                  <c:v>3.2259081102506599E-4</c:v>
                </c:pt>
                <c:pt idx="2418">
                  <c:v>3.772051067066582E-2</c:v>
                </c:pt>
                <c:pt idx="2419">
                  <c:v>1.2705337975812352</c:v>
                </c:pt>
                <c:pt idx="2420">
                  <c:v>0.1611209295679934</c:v>
                </c:pt>
                <c:pt idx="2421">
                  <c:v>7.695944017585174E-7</c:v>
                </c:pt>
                <c:pt idx="2422">
                  <c:v>0.54122819090349006</c:v>
                </c:pt>
                <c:pt idx="2423">
                  <c:v>6.684926513224769E-2</c:v>
                </c:pt>
                <c:pt idx="2424">
                  <c:v>3.2303989718817657E-4</c:v>
                </c:pt>
                <c:pt idx="2425">
                  <c:v>1.1168886324615417</c:v>
                </c:pt>
                <c:pt idx="2426">
                  <c:v>5.2505733257672112E-2</c:v>
                </c:pt>
                <c:pt idx="2427">
                  <c:v>1.0847246643061588E-4</c:v>
                </c:pt>
                <c:pt idx="2428">
                  <c:v>5.5677748223869658E-5</c:v>
                </c:pt>
                <c:pt idx="2429">
                  <c:v>6.4639424801240296E-7</c:v>
                </c:pt>
                <c:pt idx="2430">
                  <c:v>1.2136188608240419E-3</c:v>
                </c:pt>
                <c:pt idx="2431">
                  <c:v>4.7649394737819773E-8</c:v>
                </c:pt>
                <c:pt idx="2432">
                  <c:v>4.1508455451611706E-2</c:v>
                </c:pt>
                <c:pt idx="2433">
                  <c:v>9.8337262193634936E-4</c:v>
                </c:pt>
                <c:pt idx="2434">
                  <c:v>2.2991071159563799E-10</c:v>
                </c:pt>
                <c:pt idx="2435">
                  <c:v>0.11892201549028748</c:v>
                </c:pt>
                <c:pt idx="2436">
                  <c:v>2.8187148549934673E-2</c:v>
                </c:pt>
                <c:pt idx="2437">
                  <c:v>0.37334799607867869</c:v>
                </c:pt>
                <c:pt idx="2438">
                  <c:v>0.7047754009490067</c:v>
                </c:pt>
                <c:pt idx="2439">
                  <c:v>0.62887144698678943</c:v>
                </c:pt>
                <c:pt idx="2440">
                  <c:v>6.3275145668949772E-4</c:v>
                </c:pt>
                <c:pt idx="2441">
                  <c:v>1.0812545086883304E-3</c:v>
                </c:pt>
                <c:pt idx="2442">
                  <c:v>4.6885845184132864E-2</c:v>
                </c:pt>
                <c:pt idx="2443">
                  <c:v>1.1430093350887351</c:v>
                </c:pt>
                <c:pt idx="2444">
                  <c:v>1.0454087815717803</c:v>
                </c:pt>
                <c:pt idx="2445">
                  <c:v>1.4072797115059752E-7</c:v>
                </c:pt>
                <c:pt idx="2446">
                  <c:v>0.45528843835797023</c:v>
                </c:pt>
                <c:pt idx="2447">
                  <c:v>0.14565880154061617</c:v>
                </c:pt>
                <c:pt idx="2448">
                  <c:v>1.2830228272419742E-7</c:v>
                </c:pt>
                <c:pt idx="2449">
                  <c:v>3.0434059205955145E-4</c:v>
                </c:pt>
                <c:pt idx="2450">
                  <c:v>6.505672013477419E-2</c:v>
                </c:pt>
                <c:pt idx="2451">
                  <c:v>0.45831068264599178</c:v>
                </c:pt>
                <c:pt idx="2452">
                  <c:v>2.354955721101097E-3</c:v>
                </c:pt>
                <c:pt idx="2453">
                  <c:v>0.96671538838718285</c:v>
                </c:pt>
                <c:pt idx="2454">
                  <c:v>2.1187107744477579E-3</c:v>
                </c:pt>
                <c:pt idx="2455">
                  <c:v>0.24042109939075063</c:v>
                </c:pt>
                <c:pt idx="2456">
                  <c:v>5.2437092566128635E-2</c:v>
                </c:pt>
                <c:pt idx="2457">
                  <c:v>1.2238808854890344</c:v>
                </c:pt>
                <c:pt idx="2458">
                  <c:v>0.79405512351428809</c:v>
                </c:pt>
                <c:pt idx="2459">
                  <c:v>0.21461887465624316</c:v>
                </c:pt>
                <c:pt idx="2460">
                  <c:v>1.8006980175041674E-2</c:v>
                </c:pt>
                <c:pt idx="2461">
                  <c:v>0.29176472284786464</c:v>
                </c:pt>
                <c:pt idx="2462">
                  <c:v>2.2512947952869915E-11</c:v>
                </c:pt>
                <c:pt idx="2463">
                  <c:v>5.3971509757955117E-4</c:v>
                </c:pt>
                <c:pt idx="2464">
                  <c:v>1.0146341034473047E-5</c:v>
                </c:pt>
                <c:pt idx="2465">
                  <c:v>0.62427566240666332</c:v>
                </c:pt>
                <c:pt idx="2466">
                  <c:v>0.30422867818754395</c:v>
                </c:pt>
                <c:pt idx="2467">
                  <c:v>1.2262877123100764</c:v>
                </c:pt>
                <c:pt idx="2468">
                  <c:v>1.3522278559883859E-5</c:v>
                </c:pt>
                <c:pt idx="2469">
                  <c:v>5.0176640906762389E-2</c:v>
                </c:pt>
                <c:pt idx="2470">
                  <c:v>7.7255738359883766E-2</c:v>
                </c:pt>
                <c:pt idx="2471">
                  <c:v>0.32660581599762489</c:v>
                </c:pt>
                <c:pt idx="2472">
                  <c:v>1.0446710243168526E-3</c:v>
                </c:pt>
                <c:pt idx="2473">
                  <c:v>4.2337941262525422E-2</c:v>
                </c:pt>
                <c:pt idx="2474">
                  <c:v>3.0492910761000463E-4</c:v>
                </c:pt>
                <c:pt idx="2475">
                  <c:v>0.1621623779765333</c:v>
                </c:pt>
                <c:pt idx="2476">
                  <c:v>1.7049653150306109E-4</c:v>
                </c:pt>
                <c:pt idx="2477">
                  <c:v>0.81065681401235423</c:v>
                </c:pt>
                <c:pt idx="2478">
                  <c:v>0.10829111751155729</c:v>
                </c:pt>
                <c:pt idx="2479">
                  <c:v>0</c:v>
                </c:pt>
                <c:pt idx="2480">
                  <c:v>0.28180577947000918</c:v>
                </c:pt>
                <c:pt idx="2481">
                  <c:v>4.710319989245336E-2</c:v>
                </c:pt>
                <c:pt idx="2482">
                  <c:v>0</c:v>
                </c:pt>
                <c:pt idx="2483">
                  <c:v>1.0335783617910645</c:v>
                </c:pt>
                <c:pt idx="2484">
                  <c:v>2.1909297194705633E-3</c:v>
                </c:pt>
                <c:pt idx="2485">
                  <c:v>2.9098384379302903E-2</c:v>
                </c:pt>
                <c:pt idx="2486">
                  <c:v>4.6851144324688196E-5</c:v>
                </c:pt>
                <c:pt idx="2487">
                  <c:v>1.1342698626804368</c:v>
                </c:pt>
                <c:pt idx="2488">
                  <c:v>0.66173647868417607</c:v>
                </c:pt>
                <c:pt idx="2489">
                  <c:v>8.640819852920145E-5</c:v>
                </c:pt>
                <c:pt idx="2490">
                  <c:v>6.2281949092368614E-3</c:v>
                </c:pt>
                <c:pt idx="2491">
                  <c:v>0.34952337485113127</c:v>
                </c:pt>
                <c:pt idx="2492">
                  <c:v>1.0702605086527928E-3</c:v>
                </c:pt>
                <c:pt idx="2493">
                  <c:v>9.5352107513167084E-2</c:v>
                </c:pt>
                <c:pt idx="2494">
                  <c:v>0.4321431115256732</c:v>
                </c:pt>
                <c:pt idx="2495">
                  <c:v>0.24603296824159951</c:v>
                </c:pt>
                <c:pt idx="2496">
                  <c:v>0.1915552828635167</c:v>
                </c:pt>
                <c:pt idx="2497">
                  <c:v>2.0930535365291749E-5</c:v>
                </c:pt>
                <c:pt idx="2498">
                  <c:v>0.44392428882840756</c:v>
                </c:pt>
                <c:pt idx="2499">
                  <c:v>1.5262576798162721E-3</c:v>
                </c:pt>
                <c:pt idx="2500">
                  <c:v>3.2619586123822167E-2</c:v>
                </c:pt>
                <c:pt idx="2501">
                  <c:v>1.4859914285603852E-6</c:v>
                </c:pt>
                <c:pt idx="2502">
                  <c:v>0.65129705707944241</c:v>
                </c:pt>
                <c:pt idx="2503">
                  <c:v>0.18008038087669442</c:v>
                </c:pt>
                <c:pt idx="2504">
                  <c:v>0.15243354726891797</c:v>
                </c:pt>
                <c:pt idx="2505">
                  <c:v>1.2164089861163043</c:v>
                </c:pt>
                <c:pt idx="2506">
                  <c:v>6.7624755992155311E-2</c:v>
                </c:pt>
                <c:pt idx="2507">
                  <c:v>1.2913950610377714E-2</c:v>
                </c:pt>
                <c:pt idx="2508">
                  <c:v>3.7539137369197147E-3</c:v>
                </c:pt>
                <c:pt idx="2509">
                  <c:v>3.8302741479188762E-3</c:v>
                </c:pt>
                <c:pt idx="2510">
                  <c:v>0.26119943997416578</c:v>
                </c:pt>
                <c:pt idx="2511">
                  <c:v>0.14684573100645476</c:v>
                </c:pt>
                <c:pt idx="2512">
                  <c:v>0.72444290076666162</c:v>
                </c:pt>
                <c:pt idx="2513">
                  <c:v>0.81418805858989107</c:v>
                </c:pt>
                <c:pt idx="2514">
                  <c:v>3.0172495192055111E-5</c:v>
                </c:pt>
                <c:pt idx="2515">
                  <c:v>0.11494400368495315</c:v>
                </c:pt>
                <c:pt idx="2516">
                  <c:v>9.259792137406492E-7</c:v>
                </c:pt>
                <c:pt idx="2517">
                  <c:v>1.0591823053642405E-3</c:v>
                </c:pt>
                <c:pt idx="2518">
                  <c:v>5.0394530967676583E-3</c:v>
                </c:pt>
                <c:pt idx="2519">
                  <c:v>0.5488309746795158</c:v>
                </c:pt>
                <c:pt idx="2520">
                  <c:v>8.7308309725720942E-2</c:v>
                </c:pt>
                <c:pt idx="2521">
                  <c:v>3.0370888521776186E-5</c:v>
                </c:pt>
                <c:pt idx="2522">
                  <c:v>2.8212422408353826E-5</c:v>
                </c:pt>
                <c:pt idx="2523">
                  <c:v>4.9412086421309544E-2</c:v>
                </c:pt>
                <c:pt idx="2524">
                  <c:v>0.31046501791073045</c:v>
                </c:pt>
                <c:pt idx="2525">
                  <c:v>0.10026495554741191</c:v>
                </c:pt>
                <c:pt idx="2526">
                  <c:v>1.0931618300493517</c:v>
                </c:pt>
                <c:pt idx="2527">
                  <c:v>3.2697421904906559E-6</c:v>
                </c:pt>
                <c:pt idx="2528">
                  <c:v>2.8226046071033229E-2</c:v>
                </c:pt>
                <c:pt idx="2529">
                  <c:v>0.55134675702440628</c:v>
                </c:pt>
                <c:pt idx="2530">
                  <c:v>3.1727883051862985E-2</c:v>
                </c:pt>
                <c:pt idx="2531">
                  <c:v>2.2008600394925406E-5</c:v>
                </c:pt>
                <c:pt idx="2532">
                  <c:v>0.38632414366394435</c:v>
                </c:pt>
                <c:pt idx="2533">
                  <c:v>0.35352957042107369</c:v>
                </c:pt>
                <c:pt idx="2534">
                  <c:v>0.73445925362988196</c:v>
                </c:pt>
                <c:pt idx="2535">
                  <c:v>5.5113042767017629E-3</c:v>
                </c:pt>
                <c:pt idx="2536">
                  <c:v>0.80892577266910781</c:v>
                </c:pt>
                <c:pt idx="2537">
                  <c:v>3.3314182858071905E-5</c:v>
                </c:pt>
                <c:pt idx="2538">
                  <c:v>8.8340633908808967E-6</c:v>
                </c:pt>
                <c:pt idx="2539">
                  <c:v>9.059494694901726E-3</c:v>
                </c:pt>
                <c:pt idx="2540">
                  <c:v>1.0536954481234983E-4</c:v>
                </c:pt>
                <c:pt idx="2541">
                  <c:v>5.965599844594214E-4</c:v>
                </c:pt>
                <c:pt idx="2542">
                  <c:v>0.36570651515281671</c:v>
                </c:pt>
                <c:pt idx="2543">
                  <c:v>3.3889862609680757E-2</c:v>
                </c:pt>
                <c:pt idx="2544">
                  <c:v>3.1216653915739781E-5</c:v>
                </c:pt>
                <c:pt idx="2545">
                  <c:v>0.99160141457044371</c:v>
                </c:pt>
                <c:pt idx="2546">
                  <c:v>2.8244432857720773E-4</c:v>
                </c:pt>
                <c:pt idx="2547">
                  <c:v>0.59087675182711363</c:v>
                </c:pt>
                <c:pt idx="2548">
                  <c:v>1.5230233629024424E-5</c:v>
                </c:pt>
                <c:pt idx="2549">
                  <c:v>0.3328949156797974</c:v>
                </c:pt>
                <c:pt idx="2550">
                  <c:v>0.49051112040146244</c:v>
                </c:pt>
                <c:pt idx="2551">
                  <c:v>0.28084957760691481</c:v>
                </c:pt>
                <c:pt idx="2552">
                  <c:v>2.2080934125041165E-9</c:v>
                </c:pt>
                <c:pt idx="2553">
                  <c:v>0.59447295626473251</c:v>
                </c:pt>
                <c:pt idx="2554">
                  <c:v>4.7322122859686395E-4</c:v>
                </c:pt>
                <c:pt idx="2555">
                  <c:v>3.3082326786199355E-6</c:v>
                </c:pt>
                <c:pt idx="2556">
                  <c:v>9.3375466210646428E-3</c:v>
                </c:pt>
                <c:pt idx="2557">
                  <c:v>0.36533546717651949</c:v>
                </c:pt>
                <c:pt idx="2558">
                  <c:v>1.3012441777386802E-8</c:v>
                </c:pt>
                <c:pt idx="2559">
                  <c:v>7.0351065343180136E-3</c:v>
                </c:pt>
                <c:pt idx="2560">
                  <c:v>1.2148941740370135E-2</c:v>
                </c:pt>
                <c:pt idx="2561">
                  <c:v>0.97459259847403956</c:v>
                </c:pt>
                <c:pt idx="2562">
                  <c:v>1.085821231620943</c:v>
                </c:pt>
                <c:pt idx="2563">
                  <c:v>4.7427073261399593E-3</c:v>
                </c:pt>
                <c:pt idx="2564">
                  <c:v>6.7005197244163859E-5</c:v>
                </c:pt>
                <c:pt idx="2565">
                  <c:v>0.75911593205181338</c:v>
                </c:pt>
                <c:pt idx="2566">
                  <c:v>8.6539831467769175E-3</c:v>
                </c:pt>
                <c:pt idx="2567">
                  <c:v>2.7284485760774965E-2</c:v>
                </c:pt>
                <c:pt idx="2568">
                  <c:v>8.5206987512736598E-3</c:v>
                </c:pt>
                <c:pt idx="2569">
                  <c:v>0.39233697885852603</c:v>
                </c:pt>
                <c:pt idx="2570">
                  <c:v>0.29924062396323114</c:v>
                </c:pt>
                <c:pt idx="2571">
                  <c:v>5.6337621433857148E-6</c:v>
                </c:pt>
                <c:pt idx="2572">
                  <c:v>1.9137567967752753E-3</c:v>
                </c:pt>
                <c:pt idx="2573">
                  <c:v>4.3672060598350989E-3</c:v>
                </c:pt>
                <c:pt idx="2574">
                  <c:v>8.2174435367169428E-8</c:v>
                </c:pt>
                <c:pt idx="2575">
                  <c:v>0.98495905938660633</c:v>
                </c:pt>
                <c:pt idx="2576">
                  <c:v>1.3346129312695148E-2</c:v>
                </c:pt>
                <c:pt idx="2577">
                  <c:v>0.72184858369403604</c:v>
                </c:pt>
                <c:pt idx="2578">
                  <c:v>6.4378361501970655E-2</c:v>
                </c:pt>
                <c:pt idx="2579">
                  <c:v>0</c:v>
                </c:pt>
                <c:pt idx="2580">
                  <c:v>0.75113469433920566</c:v>
                </c:pt>
                <c:pt idx="2581">
                  <c:v>0.70249709783702896</c:v>
                </c:pt>
                <c:pt idx="2582">
                  <c:v>2.7289168271861871E-5</c:v>
                </c:pt>
                <c:pt idx="2583">
                  <c:v>3.6851384416297854E-3</c:v>
                </c:pt>
                <c:pt idx="2584">
                  <c:v>0.88094035820387084</c:v>
                </c:pt>
                <c:pt idx="2585">
                  <c:v>0.50433156418399339</c:v>
                </c:pt>
                <c:pt idx="2586">
                  <c:v>2.2986591790579583E-3</c:v>
                </c:pt>
                <c:pt idx="2587">
                  <c:v>0.47192694871327862</c:v>
                </c:pt>
                <c:pt idx="2588">
                  <c:v>1.1723025559692986</c:v>
                </c:pt>
                <c:pt idx="2589">
                  <c:v>1.3388892487689102E-3</c:v>
                </c:pt>
                <c:pt idx="2590">
                  <c:v>0.72003447256166397</c:v>
                </c:pt>
                <c:pt idx="2591">
                  <c:v>0.52310641807494962</c:v>
                </c:pt>
                <c:pt idx="2592">
                  <c:v>3.9000444938189488E-5</c:v>
                </c:pt>
                <c:pt idx="2593">
                  <c:v>0.45380805030852828</c:v>
                </c:pt>
                <c:pt idx="2594">
                  <c:v>0.11201808390869418</c:v>
                </c:pt>
                <c:pt idx="2595">
                  <c:v>6.1808223366505788E-3</c:v>
                </c:pt>
                <c:pt idx="2596">
                  <c:v>1.6015677657885623E-2</c:v>
                </c:pt>
                <c:pt idx="2597">
                  <c:v>1.8624224143543106E-6</c:v>
                </c:pt>
                <c:pt idx="2598">
                  <c:v>2.1435482189089252E-3</c:v>
                </c:pt>
                <c:pt idx="2599">
                  <c:v>5.1536460239779649E-8</c:v>
                </c:pt>
                <c:pt idx="2600">
                  <c:v>1.4320903004650022E-4</c:v>
                </c:pt>
                <c:pt idx="2601">
                  <c:v>0.18591987529586737</c:v>
                </c:pt>
                <c:pt idx="2602">
                  <c:v>0.17398830185156611</c:v>
                </c:pt>
                <c:pt idx="2603">
                  <c:v>0.1972936177413766</c:v>
                </c:pt>
                <c:pt idx="2604">
                  <c:v>1.2558280772290069</c:v>
                </c:pt>
                <c:pt idx="2605">
                  <c:v>0.23152693422651766</c:v>
                </c:pt>
                <c:pt idx="2606">
                  <c:v>1.3142060682245287E-4</c:v>
                </c:pt>
                <c:pt idx="2607">
                  <c:v>0.28219467338369658</c:v>
                </c:pt>
                <c:pt idx="2608">
                  <c:v>7.9169866694600716E-2</c:v>
                </c:pt>
                <c:pt idx="2609">
                  <c:v>1.2809314876384807</c:v>
                </c:pt>
                <c:pt idx="2610">
                  <c:v>0.26897230071731038</c:v>
                </c:pt>
                <c:pt idx="2611">
                  <c:v>0.2791946991873796</c:v>
                </c:pt>
                <c:pt idx="2612">
                  <c:v>2.902298099879054E-2</c:v>
                </c:pt>
                <c:pt idx="2613">
                  <c:v>1.476655705215067E-4</c:v>
                </c:pt>
                <c:pt idx="2614">
                  <c:v>2.4302709962954846E-6</c:v>
                </c:pt>
                <c:pt idx="2615">
                  <c:v>1.2070248193301214E-4</c:v>
                </c:pt>
                <c:pt idx="2616">
                  <c:v>5.8386298125786039E-3</c:v>
                </c:pt>
                <c:pt idx="2617">
                  <c:v>0.57613374304769405</c:v>
                </c:pt>
                <c:pt idx="2618">
                  <c:v>3.6761898049679658E-3</c:v>
                </c:pt>
                <c:pt idx="2619">
                  <c:v>6.8568037691158337E-2</c:v>
                </c:pt>
                <c:pt idx="2620">
                  <c:v>7.7912936465522405E-5</c:v>
                </c:pt>
                <c:pt idx="2621">
                  <c:v>0.26633615678415229</c:v>
                </c:pt>
                <c:pt idx="2622">
                  <c:v>0</c:v>
                </c:pt>
                <c:pt idx="2623">
                  <c:v>0.7566033151280106</c:v>
                </c:pt>
                <c:pt idx="2624">
                  <c:v>1.0645837472248119</c:v>
                </c:pt>
                <c:pt idx="2625">
                  <c:v>3.3138838567419038E-10</c:v>
                </c:pt>
                <c:pt idx="2626">
                  <c:v>0.14363044765383948</c:v>
                </c:pt>
                <c:pt idx="2627">
                  <c:v>0</c:v>
                </c:pt>
                <c:pt idx="2628">
                  <c:v>0.32908558164413437</c:v>
                </c:pt>
                <c:pt idx="2629">
                  <c:v>0</c:v>
                </c:pt>
                <c:pt idx="2630">
                  <c:v>0.78314422802546602</c:v>
                </c:pt>
                <c:pt idx="2631">
                  <c:v>0.90882264425939563</c:v>
                </c:pt>
                <c:pt idx="2632">
                  <c:v>0.38382691773254457</c:v>
                </c:pt>
                <c:pt idx="2633">
                  <c:v>0.69503625922126189</c:v>
                </c:pt>
                <c:pt idx="2634">
                  <c:v>2.6794093945868791E-2</c:v>
                </c:pt>
                <c:pt idx="2635">
                  <c:v>0.54546759898000019</c:v>
                </c:pt>
                <c:pt idx="2636">
                  <c:v>0.68557386284207888</c:v>
                </c:pt>
                <c:pt idx="2637">
                  <c:v>0.47699357783196944</c:v>
                </c:pt>
                <c:pt idx="2638">
                  <c:v>0.38595944495616974</c:v>
                </c:pt>
                <c:pt idx="2639">
                  <c:v>1.2451116797771488E-3</c:v>
                </c:pt>
                <c:pt idx="2640">
                  <c:v>0.37676532761500098</c:v>
                </c:pt>
                <c:pt idx="2641">
                  <c:v>1.2275019916672731</c:v>
                </c:pt>
                <c:pt idx="2642">
                  <c:v>0.93394688785751034</c:v>
                </c:pt>
                <c:pt idx="2643">
                  <c:v>4.6671400732453704E-2</c:v>
                </c:pt>
                <c:pt idx="2644">
                  <c:v>3.4400061954389209E-2</c:v>
                </c:pt>
                <c:pt idx="2645">
                  <c:v>3.0177759228570749E-7</c:v>
                </c:pt>
                <c:pt idx="2646">
                  <c:v>0.31032889455164231</c:v>
                </c:pt>
                <c:pt idx="2647">
                  <c:v>0.70337877962063333</c:v>
                </c:pt>
                <c:pt idx="2648">
                  <c:v>0.12497843584659095</c:v>
                </c:pt>
                <c:pt idx="2649">
                  <c:v>0.67084009094659369</c:v>
                </c:pt>
                <c:pt idx="2650">
                  <c:v>1.9548616952051821E-2</c:v>
                </c:pt>
                <c:pt idx="2651">
                  <c:v>5.706005451666156E-3</c:v>
                </c:pt>
                <c:pt idx="2652">
                  <c:v>0.42359468011352519</c:v>
                </c:pt>
                <c:pt idx="2653">
                  <c:v>7.4174991635281837E-2</c:v>
                </c:pt>
                <c:pt idx="2654">
                  <c:v>2.0098662184555051E-4</c:v>
                </c:pt>
                <c:pt idx="2655">
                  <c:v>4.3561513463876897E-5</c:v>
                </c:pt>
                <c:pt idx="2656">
                  <c:v>0.36393699302267279</c:v>
                </c:pt>
                <c:pt idx="2657">
                  <c:v>9.0888789904913253E-2</c:v>
                </c:pt>
                <c:pt idx="2658">
                  <c:v>7.1440595078691257E-2</c:v>
                </c:pt>
                <c:pt idx="2659">
                  <c:v>0.21789017058081905</c:v>
                </c:pt>
                <c:pt idx="2660">
                  <c:v>3.5955449422229252E-2</c:v>
                </c:pt>
                <c:pt idx="2661">
                  <c:v>0.5211777874083906</c:v>
                </c:pt>
                <c:pt idx="2662">
                  <c:v>7.6142146839212291E-2</c:v>
                </c:pt>
                <c:pt idx="2663">
                  <c:v>0.75055692838029142</c:v>
                </c:pt>
                <c:pt idx="2664">
                  <c:v>0.20594422319553823</c:v>
                </c:pt>
                <c:pt idx="2665">
                  <c:v>0.11684091305012434</c:v>
                </c:pt>
                <c:pt idx="2666">
                  <c:v>0.51829901041393522</c:v>
                </c:pt>
                <c:pt idx="2667">
                  <c:v>4.8165433070321886E-4</c:v>
                </c:pt>
                <c:pt idx="2668">
                  <c:v>0.10686680098878087</c:v>
                </c:pt>
                <c:pt idx="2669">
                  <c:v>0.58934306990244667</c:v>
                </c:pt>
                <c:pt idx="2670">
                  <c:v>0.28881354764823142</c:v>
                </c:pt>
                <c:pt idx="2671">
                  <c:v>3.5116687349072627E-9</c:v>
                </c:pt>
                <c:pt idx="2672">
                  <c:v>9.8917465744542878E-3</c:v>
                </c:pt>
                <c:pt idx="2673">
                  <c:v>3.4839406508729473E-7</c:v>
                </c:pt>
                <c:pt idx="2674">
                  <c:v>0.1433038650841148</c:v>
                </c:pt>
                <c:pt idx="2675">
                  <c:v>0.39237675598051552</c:v>
                </c:pt>
                <c:pt idx="2676">
                  <c:v>0.80284838039928375</c:v>
                </c:pt>
                <c:pt idx="2677">
                  <c:v>0.82935922959732633</c:v>
                </c:pt>
                <c:pt idx="2678">
                  <c:v>9.6859986463873106E-4</c:v>
                </c:pt>
                <c:pt idx="2679">
                  <c:v>0.22308603279017158</c:v>
                </c:pt>
                <c:pt idx="2680">
                  <c:v>0.77246000520209213</c:v>
                </c:pt>
                <c:pt idx="2681">
                  <c:v>0.57709774678218762</c:v>
                </c:pt>
                <c:pt idx="2682">
                  <c:v>0.27685379868422766</c:v>
                </c:pt>
                <c:pt idx="2683">
                  <c:v>6.9315145875949766E-2</c:v>
                </c:pt>
                <c:pt idx="2684">
                  <c:v>1.4725453536013451E-9</c:v>
                </c:pt>
                <c:pt idx="2685">
                  <c:v>0.53017795926963884</c:v>
                </c:pt>
                <c:pt idx="2686">
                  <c:v>0.22664747930614565</c:v>
                </c:pt>
                <c:pt idx="2687">
                  <c:v>0.20809273281803314</c:v>
                </c:pt>
                <c:pt idx="2688">
                  <c:v>7.1525804689422257E-3</c:v>
                </c:pt>
                <c:pt idx="2689">
                  <c:v>3.356864494763763E-2</c:v>
                </c:pt>
                <c:pt idx="2690">
                  <c:v>6.0802534343507495E-11</c:v>
                </c:pt>
                <c:pt idx="2691">
                  <c:v>4.2375718861421201E-4</c:v>
                </c:pt>
                <c:pt idx="2692">
                  <c:v>0.14028369005193234</c:v>
                </c:pt>
                <c:pt idx="2693">
                  <c:v>0.3786372875066798</c:v>
                </c:pt>
                <c:pt idx="2694">
                  <c:v>0.44138615010595805</c:v>
                </c:pt>
                <c:pt idx="2695">
                  <c:v>0.24368860438274956</c:v>
                </c:pt>
                <c:pt idx="2696">
                  <c:v>3.1958273111314583E-3</c:v>
                </c:pt>
                <c:pt idx="2697">
                  <c:v>1.0950238796114551</c:v>
                </c:pt>
                <c:pt idx="2698">
                  <c:v>0.15582675265641763</c:v>
                </c:pt>
                <c:pt idx="2699">
                  <c:v>2.5965918905230562E-2</c:v>
                </c:pt>
                <c:pt idx="2700">
                  <c:v>0.25929885226017602</c:v>
                </c:pt>
                <c:pt idx="2701">
                  <c:v>1.5672296278553419E-2</c:v>
                </c:pt>
                <c:pt idx="2702">
                  <c:v>2.5822704684165459E-2</c:v>
                </c:pt>
                <c:pt idx="2703">
                  <c:v>0.37037851139580275</c:v>
                </c:pt>
                <c:pt idx="2704">
                  <c:v>0.26959335006486684</c:v>
                </c:pt>
                <c:pt idx="2705">
                  <c:v>0.81372929979651021</c:v>
                </c:pt>
                <c:pt idx="2706">
                  <c:v>1.4883853452755412E-2</c:v>
                </c:pt>
                <c:pt idx="2707">
                  <c:v>5.0221039775114919E-3</c:v>
                </c:pt>
                <c:pt idx="2708">
                  <c:v>0.60477948371712853</c:v>
                </c:pt>
                <c:pt idx="2709">
                  <c:v>0.98513347244902805</c:v>
                </c:pt>
                <c:pt idx="2710">
                  <c:v>4.3713146630996638E-5</c:v>
                </c:pt>
                <c:pt idx="2711">
                  <c:v>1.0251300545504449</c:v>
                </c:pt>
                <c:pt idx="2712">
                  <c:v>1.2730472617143149E-11</c:v>
                </c:pt>
                <c:pt idx="2713">
                  <c:v>3.4081377608032943E-8</c:v>
                </c:pt>
                <c:pt idx="2714">
                  <c:v>1.1038079550266394E-3</c:v>
                </c:pt>
                <c:pt idx="2715">
                  <c:v>1.6320558950854477E-4</c:v>
                </c:pt>
                <c:pt idx="2716">
                  <c:v>1.2737577426043822E-2</c:v>
                </c:pt>
                <c:pt idx="2717">
                  <c:v>3.8933975141891087E-3</c:v>
                </c:pt>
                <c:pt idx="2718">
                  <c:v>3.1121710097751383E-6</c:v>
                </c:pt>
                <c:pt idx="2719">
                  <c:v>0.94547574244235888</c:v>
                </c:pt>
                <c:pt idx="2720">
                  <c:v>1.2714886077998886E-5</c:v>
                </c:pt>
                <c:pt idx="2721">
                  <c:v>0.50757421184202145</c:v>
                </c:pt>
                <c:pt idx="2722">
                  <c:v>5.6710795483622088E-3</c:v>
                </c:pt>
                <c:pt idx="2723">
                  <c:v>4.6972537603000857E-8</c:v>
                </c:pt>
                <c:pt idx="2724">
                  <c:v>2.9377435086597626E-5</c:v>
                </c:pt>
                <c:pt idx="2725">
                  <c:v>6.3223430731487798E-2</c:v>
                </c:pt>
                <c:pt idx="2726">
                  <c:v>0.30927101636582083</c:v>
                </c:pt>
                <c:pt idx="2727">
                  <c:v>1.2604864879986053</c:v>
                </c:pt>
                <c:pt idx="2728">
                  <c:v>0.63038846878702515</c:v>
                </c:pt>
                <c:pt idx="2729">
                  <c:v>7.1333725471496362E-3</c:v>
                </c:pt>
                <c:pt idx="2730">
                  <c:v>0.29555625339106517</c:v>
                </c:pt>
                <c:pt idx="2731">
                  <c:v>3.0408698270933555E-5</c:v>
                </c:pt>
                <c:pt idx="2732">
                  <c:v>1.3262407976917615E-2</c:v>
                </c:pt>
                <c:pt idx="2733">
                  <c:v>3.0093688883849978E-6</c:v>
                </c:pt>
                <c:pt idx="2734">
                  <c:v>2.1160401490980434E-3</c:v>
                </c:pt>
                <c:pt idx="2735">
                  <c:v>5.7880801762320019E-7</c:v>
                </c:pt>
                <c:pt idx="2736">
                  <c:v>0.74688230847333381</c:v>
                </c:pt>
                <c:pt idx="2737">
                  <c:v>2.9852065460637058E-3</c:v>
                </c:pt>
                <c:pt idx="2738">
                  <c:v>1.2080395399537593E-7</c:v>
                </c:pt>
                <c:pt idx="2739">
                  <c:v>0.87247571717730088</c:v>
                </c:pt>
                <c:pt idx="2740">
                  <c:v>0.35143346883486914</c:v>
                </c:pt>
                <c:pt idx="2741">
                  <c:v>1.2008954969004273E-2</c:v>
                </c:pt>
                <c:pt idx="2742">
                  <c:v>6.67941419708648E-13</c:v>
                </c:pt>
                <c:pt idx="2743">
                  <c:v>1.715326359948065E-6</c:v>
                </c:pt>
                <c:pt idx="2744">
                  <c:v>0.78029910508911648</c:v>
                </c:pt>
                <c:pt idx="2745">
                  <c:v>6.2708781568734634E-2</c:v>
                </c:pt>
                <c:pt idx="2746">
                  <c:v>0.25441928588800822</c:v>
                </c:pt>
                <c:pt idx="2747">
                  <c:v>1.1067943683532397</c:v>
                </c:pt>
                <c:pt idx="2748">
                  <c:v>2.4626071885754643E-2</c:v>
                </c:pt>
                <c:pt idx="2749">
                  <c:v>0.80884241565908188</c:v>
                </c:pt>
                <c:pt idx="2750">
                  <c:v>3.226350404859317E-12</c:v>
                </c:pt>
                <c:pt idx="2751">
                  <c:v>0.13590740217425312</c:v>
                </c:pt>
                <c:pt idx="2752">
                  <c:v>2.1369897160320394E-3</c:v>
                </c:pt>
                <c:pt idx="2753">
                  <c:v>9.0054937155944199E-5</c:v>
                </c:pt>
                <c:pt idx="2754">
                  <c:v>1.0272501888360985</c:v>
                </c:pt>
                <c:pt idx="2755">
                  <c:v>0.14330678722047741</c:v>
                </c:pt>
                <c:pt idx="2756">
                  <c:v>0.50033779786139321</c:v>
                </c:pt>
                <c:pt idx="2757">
                  <c:v>8.5842778022141533E-2</c:v>
                </c:pt>
                <c:pt idx="2758">
                  <c:v>6.0763032789389167E-2</c:v>
                </c:pt>
                <c:pt idx="2759">
                  <c:v>7.2649038923653877E-8</c:v>
                </c:pt>
                <c:pt idx="2760">
                  <c:v>0.52443636534704241</c:v>
                </c:pt>
                <c:pt idx="2761">
                  <c:v>0.92909272554546651</c:v>
                </c:pt>
                <c:pt idx="2762">
                  <c:v>6.6745275769048507E-3</c:v>
                </c:pt>
                <c:pt idx="2763">
                  <c:v>0.95033197609540143</c:v>
                </c:pt>
                <c:pt idx="2764">
                  <c:v>0.59302295373877656</c:v>
                </c:pt>
                <c:pt idx="2765">
                  <c:v>2.466321885330611E-3</c:v>
                </c:pt>
                <c:pt idx="2766">
                  <c:v>0.34098597118811913</c:v>
                </c:pt>
                <c:pt idx="2767">
                  <c:v>0.87242727095905881</c:v>
                </c:pt>
                <c:pt idx="2768">
                  <c:v>2.835407011127541E-4</c:v>
                </c:pt>
                <c:pt idx="2769">
                  <c:v>3.1705599062018435E-6</c:v>
                </c:pt>
                <c:pt idx="2770">
                  <c:v>1.752093566545301E-2</c:v>
                </c:pt>
                <c:pt idx="2771">
                  <c:v>6.2155045359492064E-4</c:v>
                </c:pt>
                <c:pt idx="2772">
                  <c:v>6.7203418351419154E-5</c:v>
                </c:pt>
                <c:pt idx="2773">
                  <c:v>0.23268656295423865</c:v>
                </c:pt>
                <c:pt idx="2774">
                  <c:v>1.5895642125479643E-7</c:v>
                </c:pt>
                <c:pt idx="2775">
                  <c:v>0.2865505523235512</c:v>
                </c:pt>
                <c:pt idx="2776">
                  <c:v>6.4341031953717956E-4</c:v>
                </c:pt>
                <c:pt idx="2777">
                  <c:v>3.7674900886552219E-5</c:v>
                </c:pt>
                <c:pt idx="2778">
                  <c:v>0.31138792114118846</c:v>
                </c:pt>
                <c:pt idx="2779">
                  <c:v>1.161141902854459</c:v>
                </c:pt>
                <c:pt idx="2780">
                  <c:v>2.3934110909525842E-3</c:v>
                </c:pt>
                <c:pt idx="2781">
                  <c:v>9.8719779855165747E-6</c:v>
                </c:pt>
                <c:pt idx="2782">
                  <c:v>9.1284137019351805E-4</c:v>
                </c:pt>
                <c:pt idx="2783">
                  <c:v>0.76631560389147879</c:v>
                </c:pt>
                <c:pt idx="2784">
                  <c:v>2.8429511364033464E-2</c:v>
                </c:pt>
                <c:pt idx="2785">
                  <c:v>0.41828365655935285</c:v>
                </c:pt>
                <c:pt idx="2786">
                  <c:v>2.6267476473031091E-3</c:v>
                </c:pt>
                <c:pt idx="2787">
                  <c:v>1.5506297558387385E-8</c:v>
                </c:pt>
                <c:pt idx="2788">
                  <c:v>1.2317553494799807E-2</c:v>
                </c:pt>
                <c:pt idx="2789">
                  <c:v>0.2125091031557271</c:v>
                </c:pt>
                <c:pt idx="2790">
                  <c:v>1.2300340907207399</c:v>
                </c:pt>
                <c:pt idx="2791">
                  <c:v>3.3806059672171367E-2</c:v>
                </c:pt>
                <c:pt idx="2792">
                  <c:v>9.0412193642079239E-3</c:v>
                </c:pt>
                <c:pt idx="2793">
                  <c:v>1.0381506783606883E-2</c:v>
                </c:pt>
                <c:pt idx="2794">
                  <c:v>7.4849521794071778E-5</c:v>
                </c:pt>
                <c:pt idx="2795">
                  <c:v>4.2368437545099127E-2</c:v>
                </c:pt>
                <c:pt idx="2796">
                  <c:v>2.0486208843075969E-3</c:v>
                </c:pt>
                <c:pt idx="2797">
                  <c:v>0.12357580443834063</c:v>
                </c:pt>
                <c:pt idx="2798">
                  <c:v>2.475243639733947E-2</c:v>
                </c:pt>
                <c:pt idx="2799">
                  <c:v>0.18572537429184036</c:v>
                </c:pt>
                <c:pt idx="2800">
                  <c:v>0.30395890330447228</c:v>
                </c:pt>
                <c:pt idx="2801">
                  <c:v>0.67785397737377751</c:v>
                </c:pt>
                <c:pt idx="2802">
                  <c:v>0.78683593786484063</c:v>
                </c:pt>
                <c:pt idx="2803">
                  <c:v>0.65117665197203833</c:v>
                </c:pt>
                <c:pt idx="2804">
                  <c:v>0.11345002301107843</c:v>
                </c:pt>
                <c:pt idx="2805">
                  <c:v>0.16179984973557285</c:v>
                </c:pt>
                <c:pt idx="2806">
                  <c:v>3.8435970082392576E-3</c:v>
                </c:pt>
                <c:pt idx="2807">
                  <c:v>0.63135814810322866</c:v>
                </c:pt>
                <c:pt idx="2808">
                  <c:v>3.1534391653606221E-5</c:v>
                </c:pt>
                <c:pt idx="2809">
                  <c:v>2.1010601000522152E-2</c:v>
                </c:pt>
                <c:pt idx="2810">
                  <c:v>0.95718194460658235</c:v>
                </c:pt>
                <c:pt idx="2811">
                  <c:v>2.5733534908539148E-3</c:v>
                </c:pt>
                <c:pt idx="2812">
                  <c:v>3.9348509373687149E-3</c:v>
                </c:pt>
                <c:pt idx="2813">
                  <c:v>6.416162826667207E-5</c:v>
                </c:pt>
                <c:pt idx="2814">
                  <c:v>0.16233149153829965</c:v>
                </c:pt>
                <c:pt idx="2815">
                  <c:v>0.5824934743746506</c:v>
                </c:pt>
                <c:pt idx="2816">
                  <c:v>8.1196988417793928E-5</c:v>
                </c:pt>
                <c:pt idx="2817">
                  <c:v>0.42340332634122241</c:v>
                </c:pt>
                <c:pt idx="2818">
                  <c:v>1.1099775196989438E-2</c:v>
                </c:pt>
                <c:pt idx="2819">
                  <c:v>0.22783400806361967</c:v>
                </c:pt>
                <c:pt idx="2820">
                  <c:v>0.9577306243414403</c:v>
                </c:pt>
                <c:pt idx="2821">
                  <c:v>1.2379608519991489E-2</c:v>
                </c:pt>
                <c:pt idx="2822">
                  <c:v>4.2380278248403465E-6</c:v>
                </c:pt>
                <c:pt idx="2823">
                  <c:v>2.2970729285694019E-6</c:v>
                </c:pt>
                <c:pt idx="2824">
                  <c:v>0.11520597064956871</c:v>
                </c:pt>
                <c:pt idx="2825">
                  <c:v>0.42072454759659783</c:v>
                </c:pt>
                <c:pt idx="2826">
                  <c:v>0.24216365429144238</c:v>
                </c:pt>
                <c:pt idx="2827">
                  <c:v>1.0342965839399019</c:v>
                </c:pt>
                <c:pt idx="2828">
                  <c:v>3.7494794543598325E-5</c:v>
                </c:pt>
                <c:pt idx="2829">
                  <c:v>1.1545973683229507</c:v>
                </c:pt>
                <c:pt idx="2830">
                  <c:v>0.38466757006534952</c:v>
                </c:pt>
                <c:pt idx="2831">
                  <c:v>8.6056514623897629E-2</c:v>
                </c:pt>
                <c:pt idx="2832">
                  <c:v>2.8639622828168058E-2</c:v>
                </c:pt>
                <c:pt idx="2833">
                  <c:v>0.38873945314697411</c:v>
                </c:pt>
                <c:pt idx="2834">
                  <c:v>1.0098547193746557</c:v>
                </c:pt>
                <c:pt idx="2835">
                  <c:v>0.34917872754996093</c:v>
                </c:pt>
                <c:pt idx="2836">
                  <c:v>1.2060615471905562</c:v>
                </c:pt>
                <c:pt idx="2837">
                  <c:v>0.53084616801793805</c:v>
                </c:pt>
                <c:pt idx="2838">
                  <c:v>4.6354680844144548E-2</c:v>
                </c:pt>
                <c:pt idx="2839">
                  <c:v>0</c:v>
                </c:pt>
                <c:pt idx="2840">
                  <c:v>0.41627389692223921</c:v>
                </c:pt>
                <c:pt idx="2841">
                  <c:v>0.65179726555091777</c:v>
                </c:pt>
                <c:pt idx="2842">
                  <c:v>2.61548512494154E-9</c:v>
                </c:pt>
                <c:pt idx="2843">
                  <c:v>3.5914598726962871E-2</c:v>
                </c:pt>
                <c:pt idx="2844">
                  <c:v>1.0598869643562265</c:v>
                </c:pt>
                <c:pt idx="2845">
                  <c:v>0.89888768477198733</c:v>
                </c:pt>
                <c:pt idx="2846">
                  <c:v>8.1003905630768305E-5</c:v>
                </c:pt>
                <c:pt idx="2847">
                  <c:v>2.8129246779698417E-2</c:v>
                </c:pt>
                <c:pt idx="2848">
                  <c:v>3.9842857544629996E-3</c:v>
                </c:pt>
                <c:pt idx="2849">
                  <c:v>7.9321845523816652E-10</c:v>
                </c:pt>
                <c:pt idx="2850">
                  <c:v>1.0658130282517067</c:v>
                </c:pt>
                <c:pt idx="2851">
                  <c:v>9.1424871895989593E-3</c:v>
                </c:pt>
                <c:pt idx="2852">
                  <c:v>2.7848989218173006E-4</c:v>
                </c:pt>
                <c:pt idx="2853">
                  <c:v>6.7000928327962894E-2</c:v>
                </c:pt>
                <c:pt idx="2854">
                  <c:v>2.6324960998301958E-7</c:v>
                </c:pt>
                <c:pt idx="2855">
                  <c:v>9.2217375233737704E-3</c:v>
                </c:pt>
                <c:pt idx="2856">
                  <c:v>0.76608447354470732</c:v>
                </c:pt>
                <c:pt idx="2857">
                  <c:v>0.31319791766982286</c:v>
                </c:pt>
                <c:pt idx="2858">
                  <c:v>0.30018483617174269</c:v>
                </c:pt>
                <c:pt idx="2859">
                  <c:v>1.5076684035357052E-2</c:v>
                </c:pt>
                <c:pt idx="2860">
                  <c:v>1.1309017293832895E-5</c:v>
                </c:pt>
                <c:pt idx="2861">
                  <c:v>4.1299717427713739E-2</c:v>
                </c:pt>
                <c:pt idx="2862">
                  <c:v>1.1719979291837765</c:v>
                </c:pt>
                <c:pt idx="2863">
                  <c:v>8.1034856247777802E-4</c:v>
                </c:pt>
                <c:pt idx="2864">
                  <c:v>0.58639496972090355</c:v>
                </c:pt>
                <c:pt idx="2865">
                  <c:v>1.0438372235498096E-4</c:v>
                </c:pt>
                <c:pt idx="2866">
                  <c:v>2.4634528358314544E-2</c:v>
                </c:pt>
                <c:pt idx="2867">
                  <c:v>0.37704708270597692</c:v>
                </c:pt>
                <c:pt idx="2868">
                  <c:v>6.2317676634607286E-6</c:v>
                </c:pt>
                <c:pt idx="2869">
                  <c:v>0.10555351864238294</c:v>
                </c:pt>
                <c:pt idx="2870">
                  <c:v>0.94480030892369871</c:v>
                </c:pt>
                <c:pt idx="2871">
                  <c:v>5.785176000921142E-5</c:v>
                </c:pt>
                <c:pt idx="2872">
                  <c:v>1.6754391550799202E-2</c:v>
                </c:pt>
                <c:pt idx="2873">
                  <c:v>0.5432932732942769</c:v>
                </c:pt>
                <c:pt idx="2874">
                  <c:v>8.3129100283525891E-3</c:v>
                </c:pt>
                <c:pt idx="2875">
                  <c:v>1.1706875085088382E-3</c:v>
                </c:pt>
                <c:pt idx="2876">
                  <c:v>4.4773724272092198E-13</c:v>
                </c:pt>
                <c:pt idx="2877">
                  <c:v>2.6537975399293433E-3</c:v>
                </c:pt>
                <c:pt idx="2878">
                  <c:v>3.613390739758006E-4</c:v>
                </c:pt>
                <c:pt idx="2879">
                  <c:v>0.23340725095506776</c:v>
                </c:pt>
                <c:pt idx="2880">
                  <c:v>4.925275201130898E-5</c:v>
                </c:pt>
                <c:pt idx="2881">
                  <c:v>0.28176390466773582</c:v>
                </c:pt>
                <c:pt idx="2882">
                  <c:v>1.6511322264601358E-3</c:v>
                </c:pt>
                <c:pt idx="2883">
                  <c:v>1.9050362110090431E-3</c:v>
                </c:pt>
                <c:pt idx="2884">
                  <c:v>0.38334422637873411</c:v>
                </c:pt>
                <c:pt idx="2885">
                  <c:v>5.7952762746626932E-2</c:v>
                </c:pt>
                <c:pt idx="2886">
                  <c:v>1.2929217335399859E-4</c:v>
                </c:pt>
                <c:pt idx="2887">
                  <c:v>6.157712189149517E-6</c:v>
                </c:pt>
                <c:pt idx="2888">
                  <c:v>7.4821988494790112E-5</c:v>
                </c:pt>
                <c:pt idx="2889">
                  <c:v>3.3091106431852963E-3</c:v>
                </c:pt>
                <c:pt idx="2890">
                  <c:v>0.44116858024633182</c:v>
                </c:pt>
                <c:pt idx="2891">
                  <c:v>1.4516375299384926E-4</c:v>
                </c:pt>
                <c:pt idx="2892">
                  <c:v>0.13951663089795069</c:v>
                </c:pt>
                <c:pt idx="2893">
                  <c:v>5.6379255221494394E-3</c:v>
                </c:pt>
                <c:pt idx="2894">
                  <c:v>1.5291813160286263E-10</c:v>
                </c:pt>
                <c:pt idx="2895">
                  <c:v>8.4455231855386417E-3</c:v>
                </c:pt>
                <c:pt idx="2896">
                  <c:v>4.4344203197830735E-10</c:v>
                </c:pt>
                <c:pt idx="2897">
                  <c:v>1.2030455148821677E-3</c:v>
                </c:pt>
                <c:pt idx="2898">
                  <c:v>0.91845383682720938</c:v>
                </c:pt>
                <c:pt idx="2899">
                  <c:v>9.5005915605250651E-2</c:v>
                </c:pt>
                <c:pt idx="2900">
                  <c:v>1.0922837381073482</c:v>
                </c:pt>
                <c:pt idx="2901">
                  <c:v>0.78776239686687355</c:v>
                </c:pt>
                <c:pt idx="2902">
                  <c:v>1.2007753377263569E-7</c:v>
                </c:pt>
                <c:pt idx="2903">
                  <c:v>0.19381661517042756</c:v>
                </c:pt>
                <c:pt idx="2904">
                  <c:v>0.32429297494921816</c:v>
                </c:pt>
                <c:pt idx="2905">
                  <c:v>1.6340183040197882E-3</c:v>
                </c:pt>
                <c:pt idx="2906">
                  <c:v>0.13535916141146936</c:v>
                </c:pt>
                <c:pt idx="2907">
                  <c:v>0.20315396426942128</c:v>
                </c:pt>
                <c:pt idx="2908">
                  <c:v>1.5005231641566923E-5</c:v>
                </c:pt>
                <c:pt idx="2909">
                  <c:v>5.1776838993249238E-2</c:v>
                </c:pt>
                <c:pt idx="2910">
                  <c:v>1.6557682157677674E-2</c:v>
                </c:pt>
                <c:pt idx="2911">
                  <c:v>1.278728114989375E-10</c:v>
                </c:pt>
                <c:pt idx="2912">
                  <c:v>0.84946169746320821</c:v>
                </c:pt>
                <c:pt idx="2913">
                  <c:v>0.92694921403304087</c:v>
                </c:pt>
                <c:pt idx="2914">
                  <c:v>5.1029293126729845E-2</c:v>
                </c:pt>
                <c:pt idx="2915">
                  <c:v>1.3023524547353818E-3</c:v>
                </c:pt>
                <c:pt idx="2916">
                  <c:v>2.0920365065740684E-2</c:v>
                </c:pt>
                <c:pt idx="2917">
                  <c:v>7.6164620012906574E-5</c:v>
                </c:pt>
                <c:pt idx="2918">
                  <c:v>8.5119440048775103E-3</c:v>
                </c:pt>
                <c:pt idx="2919">
                  <c:v>3.8308746637352856E-2</c:v>
                </c:pt>
                <c:pt idx="2920">
                  <c:v>1.853073162028907E-4</c:v>
                </c:pt>
                <c:pt idx="2921">
                  <c:v>4.6849563630974809E-4</c:v>
                </c:pt>
                <c:pt idx="2922">
                  <c:v>2.7455023247989499E-2</c:v>
                </c:pt>
                <c:pt idx="2923">
                  <c:v>3.1084346244933526E-3</c:v>
                </c:pt>
                <c:pt idx="2924">
                  <c:v>0.76156717077364622</c:v>
                </c:pt>
                <c:pt idx="2925">
                  <c:v>4.6453397962495369E-4</c:v>
                </c:pt>
                <c:pt idx="2926">
                  <c:v>2.0846858369364394E-7</c:v>
                </c:pt>
                <c:pt idx="2927">
                  <c:v>0.63365272529405658</c:v>
                </c:pt>
                <c:pt idx="2928">
                  <c:v>2.9816278571248273E-2</c:v>
                </c:pt>
                <c:pt idx="2929">
                  <c:v>1.0019578674306168E-6</c:v>
                </c:pt>
                <c:pt idx="2930">
                  <c:v>9.7953575589063116E-9</c:v>
                </c:pt>
                <c:pt idx="2931">
                  <c:v>1.5623757833002927E-2</c:v>
                </c:pt>
                <c:pt idx="2932">
                  <c:v>3.9419391442941798E-5</c:v>
                </c:pt>
                <c:pt idx="2933">
                  <c:v>4.4505149012486808E-3</c:v>
                </c:pt>
                <c:pt idx="2934">
                  <c:v>7.1424655730997877E-2</c:v>
                </c:pt>
                <c:pt idx="2935">
                  <c:v>1.4806134890850954E-6</c:v>
                </c:pt>
                <c:pt idx="2936">
                  <c:v>2.2990413983871462E-4</c:v>
                </c:pt>
                <c:pt idx="2937">
                  <c:v>6.1508205438850103E-5</c:v>
                </c:pt>
                <c:pt idx="2938">
                  <c:v>1.9676816165733159E-4</c:v>
                </c:pt>
                <c:pt idx="2939">
                  <c:v>1.9230386204086923E-5</c:v>
                </c:pt>
                <c:pt idx="2940">
                  <c:v>1.8540299751166646E-2</c:v>
                </c:pt>
                <c:pt idx="2941">
                  <c:v>1.1944332642561339</c:v>
                </c:pt>
                <c:pt idx="2942">
                  <c:v>1.9116794640349027E-2</c:v>
                </c:pt>
                <c:pt idx="2943">
                  <c:v>8.9981194230809761E-8</c:v>
                </c:pt>
                <c:pt idx="2944">
                  <c:v>8.0510300934574005E-4</c:v>
                </c:pt>
                <c:pt idx="2945">
                  <c:v>4.504932801599993E-2</c:v>
                </c:pt>
                <c:pt idx="2946">
                  <c:v>1.0448419311540689</c:v>
                </c:pt>
                <c:pt idx="2947">
                  <c:v>2.3209295642817384E-2</c:v>
                </c:pt>
                <c:pt idx="2948">
                  <c:v>0.2369836966345398</c:v>
                </c:pt>
                <c:pt idx="2949">
                  <c:v>1.0070841129431531</c:v>
                </c:pt>
                <c:pt idx="2950">
                  <c:v>0.14553385845450642</c:v>
                </c:pt>
                <c:pt idx="2951">
                  <c:v>1.1025484199797252E-4</c:v>
                </c:pt>
                <c:pt idx="2952">
                  <c:v>0.12177275320741782</c:v>
                </c:pt>
                <c:pt idx="2953">
                  <c:v>3.351865146389145E-2</c:v>
                </c:pt>
                <c:pt idx="2954">
                  <c:v>6.9512895282791403E-3</c:v>
                </c:pt>
                <c:pt idx="2955">
                  <c:v>1.3250341554195654E-12</c:v>
                </c:pt>
                <c:pt idx="2956">
                  <c:v>0.29210272135821785</c:v>
                </c:pt>
                <c:pt idx="2957">
                  <c:v>0.1402231093431256</c:v>
                </c:pt>
                <c:pt idx="2958">
                  <c:v>0</c:v>
                </c:pt>
                <c:pt idx="2959">
                  <c:v>0.32093559719407783</c:v>
                </c:pt>
                <c:pt idx="2960">
                  <c:v>3.8198352373475034E-3</c:v>
                </c:pt>
                <c:pt idx="2961">
                  <c:v>3.2989715857779989E-2</c:v>
                </c:pt>
                <c:pt idx="2962">
                  <c:v>0.45802860659735412</c:v>
                </c:pt>
                <c:pt idx="2963">
                  <c:v>3.2919677252825665E-2</c:v>
                </c:pt>
                <c:pt idx="2964">
                  <c:v>0.47765167546236087</c:v>
                </c:pt>
                <c:pt idx="2965">
                  <c:v>0.85487039526971442</c:v>
                </c:pt>
                <c:pt idx="2966">
                  <c:v>4.0398898446445395E-10</c:v>
                </c:pt>
                <c:pt idx="2967">
                  <c:v>6.3751039329452558E-2</c:v>
                </c:pt>
                <c:pt idx="2968">
                  <c:v>0.96017214044370292</c:v>
                </c:pt>
                <c:pt idx="2969">
                  <c:v>1.5904675949987675E-2</c:v>
                </c:pt>
                <c:pt idx="2970">
                  <c:v>1.6913461093757007E-2</c:v>
                </c:pt>
                <c:pt idx="2971">
                  <c:v>0.45043703407564462</c:v>
                </c:pt>
                <c:pt idx="2972">
                  <c:v>2.9362662380953664E-11</c:v>
                </c:pt>
                <c:pt idx="2973">
                  <c:v>8.6208167549162058E-3</c:v>
                </c:pt>
                <c:pt idx="2974">
                  <c:v>1.2111883125544163</c:v>
                </c:pt>
                <c:pt idx="2975">
                  <c:v>0.90271158844056232</c:v>
                </c:pt>
                <c:pt idx="2976">
                  <c:v>6.431661434149096E-3</c:v>
                </c:pt>
                <c:pt idx="2977">
                  <c:v>8.8492942446562389E-2</c:v>
                </c:pt>
                <c:pt idx="2978">
                  <c:v>5.826167182426574E-4</c:v>
                </c:pt>
                <c:pt idx="2979">
                  <c:v>1.8761923788423272E-7</c:v>
                </c:pt>
                <c:pt idx="2980">
                  <c:v>7.5201608745890451E-6</c:v>
                </c:pt>
                <c:pt idx="2981">
                  <c:v>1.4946682549376172E-2</c:v>
                </c:pt>
                <c:pt idx="2982">
                  <c:v>1.1105392887299641</c:v>
                </c:pt>
                <c:pt idx="2983">
                  <c:v>0.3275925063500934</c:v>
                </c:pt>
                <c:pt idx="2984">
                  <c:v>1.0937791516213826</c:v>
                </c:pt>
                <c:pt idx="2985">
                  <c:v>8.833189527519185E-4</c:v>
                </c:pt>
                <c:pt idx="2986">
                  <c:v>5.2025074999550919E-2</c:v>
                </c:pt>
                <c:pt idx="2987">
                  <c:v>1.7712727604513045E-2</c:v>
                </c:pt>
                <c:pt idx="2988">
                  <c:v>2.5914798544892912E-3</c:v>
                </c:pt>
                <c:pt idx="2989">
                  <c:v>9.3843935985473151E-2</c:v>
                </c:pt>
                <c:pt idx="2990">
                  <c:v>2.6738455591739815E-7</c:v>
                </c:pt>
                <c:pt idx="2991">
                  <c:v>0.45703132840356969</c:v>
                </c:pt>
                <c:pt idx="2992">
                  <c:v>6.4347534300383605E-2</c:v>
                </c:pt>
                <c:pt idx="2993">
                  <c:v>2.4076255855530952E-3</c:v>
                </c:pt>
                <c:pt idx="2994">
                  <c:v>5.2903835567435775E-3</c:v>
                </c:pt>
                <c:pt idx="2995">
                  <c:v>3.8844387507044893E-2</c:v>
                </c:pt>
                <c:pt idx="2996">
                  <c:v>4.927531643020411E-3</c:v>
                </c:pt>
                <c:pt idx="2997">
                  <c:v>0.41062957519495724</c:v>
                </c:pt>
                <c:pt idx="2998">
                  <c:v>0.76689315632988064</c:v>
                </c:pt>
                <c:pt idx="2999">
                  <c:v>1.7376798724813788E-5</c:v>
                </c:pt>
                <c:pt idx="3000">
                  <c:v>7.0058421563695791E-4</c:v>
                </c:pt>
                <c:pt idx="3001">
                  <c:v>0.36890593460688942</c:v>
                </c:pt>
                <c:pt idx="3002">
                  <c:v>1.2810998174277097E-3</c:v>
                </c:pt>
                <c:pt idx="3003">
                  <c:v>6.986417720902747E-4</c:v>
                </c:pt>
                <c:pt idx="3004">
                  <c:v>4.5240234985801368E-6</c:v>
                </c:pt>
                <c:pt idx="3005">
                  <c:v>1.0555368418364919E-3</c:v>
                </c:pt>
                <c:pt idx="3006">
                  <c:v>5.2967789605285901E-3</c:v>
                </c:pt>
                <c:pt idx="3007">
                  <c:v>6.8949709661267164E-2</c:v>
                </c:pt>
                <c:pt idx="3008">
                  <c:v>7.9448866209605989E-3</c:v>
                </c:pt>
                <c:pt idx="3009">
                  <c:v>6.6970928807420201E-3</c:v>
                </c:pt>
                <c:pt idx="3010">
                  <c:v>2.7456468258881943E-4</c:v>
                </c:pt>
                <c:pt idx="3011">
                  <c:v>2.9151730048659262E-4</c:v>
                </c:pt>
                <c:pt idx="3012">
                  <c:v>8.28398159608245E-2</c:v>
                </c:pt>
                <c:pt idx="3013">
                  <c:v>1.0641005325177</c:v>
                </c:pt>
                <c:pt idx="3014">
                  <c:v>1.0353666134538404</c:v>
                </c:pt>
                <c:pt idx="3015">
                  <c:v>0.51349178109246285</c:v>
                </c:pt>
                <c:pt idx="3016">
                  <c:v>0.82936067405476743</c:v>
                </c:pt>
                <c:pt idx="3017">
                  <c:v>5.8477244321223203E-7</c:v>
                </c:pt>
                <c:pt idx="3018">
                  <c:v>0.15301463848382277</c:v>
                </c:pt>
                <c:pt idx="3019">
                  <c:v>0.49579727615489744</c:v>
                </c:pt>
                <c:pt idx="3020">
                  <c:v>9.4945869552475973E-3</c:v>
                </c:pt>
                <c:pt idx="3021">
                  <c:v>1.1382668990344187E-5</c:v>
                </c:pt>
                <c:pt idx="3022">
                  <c:v>0.84965477309089676</c:v>
                </c:pt>
                <c:pt idx="3023">
                  <c:v>0.57743794443415741</c:v>
                </c:pt>
                <c:pt idx="3024">
                  <c:v>3.0358604165634937E-8</c:v>
                </c:pt>
                <c:pt idx="3025">
                  <c:v>3.3167124503324694E-2</c:v>
                </c:pt>
                <c:pt idx="3026">
                  <c:v>9.5276819555671799E-2</c:v>
                </c:pt>
                <c:pt idx="3027">
                  <c:v>0.15679494688826509</c:v>
                </c:pt>
                <c:pt idx="3028">
                  <c:v>1.2427103092487584E-2</c:v>
                </c:pt>
                <c:pt idx="3029">
                  <c:v>6.3515081773462582E-6</c:v>
                </c:pt>
                <c:pt idx="3030">
                  <c:v>2.483004717581477E-2</c:v>
                </c:pt>
                <c:pt idx="3031">
                  <c:v>1.6468851100382347E-3</c:v>
                </c:pt>
                <c:pt idx="3032">
                  <c:v>0.98030549197061612</c:v>
                </c:pt>
                <c:pt idx="3033">
                  <c:v>5.2640439107670537E-5</c:v>
                </c:pt>
                <c:pt idx="3034">
                  <c:v>1.6700594528730294E-3</c:v>
                </c:pt>
                <c:pt idx="3035">
                  <c:v>2.6482543459579334E-3</c:v>
                </c:pt>
                <c:pt idx="3036">
                  <c:v>0.29878561839025647</c:v>
                </c:pt>
                <c:pt idx="3037">
                  <c:v>1.8898598495445554E-3</c:v>
                </c:pt>
                <c:pt idx="3038">
                  <c:v>9.6823902431158113E-3</c:v>
                </c:pt>
                <c:pt idx="3039">
                  <c:v>0.1631365074092983</c:v>
                </c:pt>
                <c:pt idx="3040">
                  <c:v>4.6552600767093888E-4</c:v>
                </c:pt>
                <c:pt idx="3041">
                  <c:v>0.23789533709560498</c:v>
                </c:pt>
                <c:pt idx="3042">
                  <c:v>0.70512367037583246</c:v>
                </c:pt>
                <c:pt idx="3043">
                  <c:v>1.234056040828116</c:v>
                </c:pt>
                <c:pt idx="3044">
                  <c:v>0.51640838387290888</c:v>
                </c:pt>
                <c:pt idx="3045">
                  <c:v>1.2580587573912113E-8</c:v>
                </c:pt>
                <c:pt idx="3046">
                  <c:v>0.41900881862414019</c:v>
                </c:pt>
                <c:pt idx="3047">
                  <c:v>0.31061944821063969</c:v>
                </c:pt>
                <c:pt idx="3048">
                  <c:v>3.6856407421749288E-7</c:v>
                </c:pt>
                <c:pt idx="3049">
                  <c:v>1.3854488555429289E-2</c:v>
                </c:pt>
                <c:pt idx="3050">
                  <c:v>3.5390398554477397E-10</c:v>
                </c:pt>
                <c:pt idx="3051">
                  <c:v>1.2781720966454621E-2</c:v>
                </c:pt>
                <c:pt idx="3052">
                  <c:v>1.8005802911563493E-5</c:v>
                </c:pt>
                <c:pt idx="3053">
                  <c:v>6.8972358130434252E-8</c:v>
                </c:pt>
                <c:pt idx="3054">
                  <c:v>4.8809985674640139E-4</c:v>
                </c:pt>
                <c:pt idx="3055">
                  <c:v>8.3452687892083446E-2</c:v>
                </c:pt>
                <c:pt idx="3056">
                  <c:v>0.97014203941269062</c:v>
                </c:pt>
                <c:pt idx="3057">
                  <c:v>0.8708018314761633</c:v>
                </c:pt>
                <c:pt idx="3058">
                  <c:v>3.6715394128389756E-4</c:v>
                </c:pt>
                <c:pt idx="3059">
                  <c:v>1.1544515581214253E-3</c:v>
                </c:pt>
                <c:pt idx="3060">
                  <c:v>0.19721130375763468</c:v>
                </c:pt>
                <c:pt idx="3061">
                  <c:v>2.3725348659675328E-12</c:v>
                </c:pt>
                <c:pt idx="3062">
                  <c:v>0.60908612046537491</c:v>
                </c:pt>
                <c:pt idx="3063">
                  <c:v>3.2887838773049729E-4</c:v>
                </c:pt>
                <c:pt idx="3064">
                  <c:v>0.21154618419973695</c:v>
                </c:pt>
                <c:pt idx="3065">
                  <c:v>0.19683768925976974</c:v>
                </c:pt>
                <c:pt idx="3066">
                  <c:v>1.188367355130715E-2</c:v>
                </c:pt>
                <c:pt idx="3067">
                  <c:v>0.17809523593888932</c:v>
                </c:pt>
                <c:pt idx="3068">
                  <c:v>0.21831247286848598</c:v>
                </c:pt>
                <c:pt idx="3069">
                  <c:v>0.51156309137304778</c:v>
                </c:pt>
                <c:pt idx="3070">
                  <c:v>2.2458268541417107E-3</c:v>
                </c:pt>
                <c:pt idx="3071">
                  <c:v>1.9007632016500306E-4</c:v>
                </c:pt>
                <c:pt idx="3072">
                  <c:v>0.1954491239121226</c:v>
                </c:pt>
                <c:pt idx="3073">
                  <c:v>2.4147472901599115E-6</c:v>
                </c:pt>
                <c:pt idx="3074">
                  <c:v>1.1177991382760412E-5</c:v>
                </c:pt>
                <c:pt idx="3075">
                  <c:v>5.224351033560078E-4</c:v>
                </c:pt>
                <c:pt idx="3076">
                  <c:v>1.6306241620993981E-3</c:v>
                </c:pt>
                <c:pt idx="3077">
                  <c:v>5.0458920791715666E-3</c:v>
                </c:pt>
                <c:pt idx="3078">
                  <c:v>7.7588555741116047E-2</c:v>
                </c:pt>
                <c:pt idx="3079">
                  <c:v>4.3680952627778442E-2</c:v>
                </c:pt>
                <c:pt idx="3080">
                  <c:v>8.5367240458852273E-2</c:v>
                </c:pt>
                <c:pt idx="3081">
                  <c:v>0.50020264220840938</c:v>
                </c:pt>
                <c:pt idx="3082">
                  <c:v>0.7232793306332097</c:v>
                </c:pt>
                <c:pt idx="3083">
                  <c:v>6.7396651391637266E-2</c:v>
                </c:pt>
                <c:pt idx="3084">
                  <c:v>3.8525326629530746E-2</c:v>
                </c:pt>
                <c:pt idx="3085">
                  <c:v>6.6865873532065773E-2</c:v>
                </c:pt>
                <c:pt idx="3086">
                  <c:v>4.034929291032225E-2</c:v>
                </c:pt>
                <c:pt idx="3087">
                  <c:v>0.6097832961400218</c:v>
                </c:pt>
                <c:pt idx="3088">
                  <c:v>9.1050096246751244E-4</c:v>
                </c:pt>
                <c:pt idx="3089">
                  <c:v>0.11370142808806967</c:v>
                </c:pt>
                <c:pt idx="3090">
                  <c:v>4.3699663109211416E-4</c:v>
                </c:pt>
                <c:pt idx="3091">
                  <c:v>0.46948796361543244</c:v>
                </c:pt>
                <c:pt idx="3092">
                  <c:v>4.9258746145669182E-4</c:v>
                </c:pt>
                <c:pt idx="3093">
                  <c:v>1.5531235813757269E-2</c:v>
                </c:pt>
                <c:pt idx="3094">
                  <c:v>1.2477798458031112E-3</c:v>
                </c:pt>
                <c:pt idx="3095">
                  <c:v>2.3868103957267242E-4</c:v>
                </c:pt>
                <c:pt idx="3096">
                  <c:v>0.14646080520293103</c:v>
                </c:pt>
                <c:pt idx="3097">
                  <c:v>2.3368200582580628E-4</c:v>
                </c:pt>
                <c:pt idx="3098">
                  <c:v>5.7630315016196946E-3</c:v>
                </c:pt>
                <c:pt idx="3099">
                  <c:v>0.17926128072657904</c:v>
                </c:pt>
                <c:pt idx="3100">
                  <c:v>2.0875523493440546E-6</c:v>
                </c:pt>
                <c:pt idx="3101">
                  <c:v>0.57611071123752033</c:v>
                </c:pt>
                <c:pt idx="3102">
                  <c:v>1.830995578985926E-5</c:v>
                </c:pt>
                <c:pt idx="3103">
                  <c:v>9.8227606907360807E-2</c:v>
                </c:pt>
                <c:pt idx="3104">
                  <c:v>0.57482487244273339</c:v>
                </c:pt>
                <c:pt idx="3105">
                  <c:v>0.85776577794649089</c:v>
                </c:pt>
                <c:pt idx="3106">
                  <c:v>1.8554696243415635E-4</c:v>
                </c:pt>
                <c:pt idx="3107">
                  <c:v>0</c:v>
                </c:pt>
                <c:pt idx="3108">
                  <c:v>5.978215834842571E-6</c:v>
                </c:pt>
                <c:pt idx="3109">
                  <c:v>1.9307321405362936E-3</c:v>
                </c:pt>
                <c:pt idx="3110">
                  <c:v>7.1745371975272823E-2</c:v>
                </c:pt>
                <c:pt idx="3111">
                  <c:v>0.763355933053118</c:v>
                </c:pt>
                <c:pt idx="3112">
                  <c:v>1.8885644408649135E-2</c:v>
                </c:pt>
                <c:pt idx="3113">
                  <c:v>0.28673366222741037</c:v>
                </c:pt>
                <c:pt idx="3114">
                  <c:v>2.3361470069660238E-2</c:v>
                </c:pt>
                <c:pt idx="3115">
                  <c:v>2.439028508139934E-2</c:v>
                </c:pt>
                <c:pt idx="3116">
                  <c:v>0.69857065161159571</c:v>
                </c:pt>
                <c:pt idx="3117">
                  <c:v>1.2556957506218661E-3</c:v>
                </c:pt>
                <c:pt idx="3118">
                  <c:v>0.49145235504573598</c:v>
                </c:pt>
                <c:pt idx="3119">
                  <c:v>0.1809574415931593</c:v>
                </c:pt>
                <c:pt idx="3120">
                  <c:v>2.0583587535330525E-3</c:v>
                </c:pt>
                <c:pt idx="3121">
                  <c:v>6.6785862188427558E-3</c:v>
                </c:pt>
                <c:pt idx="3122">
                  <c:v>1.1806946009327851E-4</c:v>
                </c:pt>
                <c:pt idx="3123">
                  <c:v>0.96406924993362653</c:v>
                </c:pt>
                <c:pt idx="3124">
                  <c:v>3.6845048623810635E-4</c:v>
                </c:pt>
                <c:pt idx="3125">
                  <c:v>0</c:v>
                </c:pt>
                <c:pt idx="3126">
                  <c:v>0</c:v>
                </c:pt>
                <c:pt idx="3127">
                  <c:v>2.5981493008959987E-2</c:v>
                </c:pt>
                <c:pt idx="3128">
                  <c:v>0.10204138624430788</c:v>
                </c:pt>
                <c:pt idx="3129">
                  <c:v>1.8346256226808128E-4</c:v>
                </c:pt>
                <c:pt idx="3130">
                  <c:v>0.5859119135138019</c:v>
                </c:pt>
                <c:pt idx="3131">
                  <c:v>2.295901788517074E-2</c:v>
                </c:pt>
                <c:pt idx="3132">
                  <c:v>0.26913205843537391</c:v>
                </c:pt>
                <c:pt idx="3133">
                  <c:v>9.4360979851945706E-2</c:v>
                </c:pt>
                <c:pt idx="3134">
                  <c:v>0.41120514569928746</c:v>
                </c:pt>
                <c:pt idx="3135">
                  <c:v>2.1667071904482135E-2</c:v>
                </c:pt>
                <c:pt idx="3136">
                  <c:v>0.32105678008680744</c:v>
                </c:pt>
                <c:pt idx="3137">
                  <c:v>3.3932482875123494E-2</c:v>
                </c:pt>
                <c:pt idx="3138">
                  <c:v>1.9516437649426774E-3</c:v>
                </c:pt>
                <c:pt idx="3139">
                  <c:v>3.3382142113426766E-5</c:v>
                </c:pt>
                <c:pt idx="3140">
                  <c:v>8.1170605299163694E-6</c:v>
                </c:pt>
                <c:pt idx="3141">
                  <c:v>0.28063938307226682</c:v>
                </c:pt>
                <c:pt idx="3142">
                  <c:v>1.8141429152667605E-2</c:v>
                </c:pt>
                <c:pt idx="3143">
                  <c:v>0.80611704703986931</c:v>
                </c:pt>
                <c:pt idx="3144">
                  <c:v>0.60202371401629329</c:v>
                </c:pt>
                <c:pt idx="3145">
                  <c:v>1.2868457016232555E-7</c:v>
                </c:pt>
                <c:pt idx="3146">
                  <c:v>6.9914000482522748E-2</c:v>
                </c:pt>
                <c:pt idx="3147">
                  <c:v>6.6557981860956558E-2</c:v>
                </c:pt>
                <c:pt idx="3148">
                  <c:v>0.24728718152300111</c:v>
                </c:pt>
                <c:pt idx="3149">
                  <c:v>0.50845641951842502</c:v>
                </c:pt>
                <c:pt idx="3150">
                  <c:v>0.16681366220633626</c:v>
                </c:pt>
                <c:pt idx="3151">
                  <c:v>7.2076054607998725E-5</c:v>
                </c:pt>
                <c:pt idx="3152">
                  <c:v>0.29825965453952258</c:v>
                </c:pt>
                <c:pt idx="3153">
                  <c:v>2.756915794137943E-12</c:v>
                </c:pt>
                <c:pt idx="3154">
                  <c:v>1.7236154024682615E-5</c:v>
                </c:pt>
                <c:pt idx="3155">
                  <c:v>0.14332683833421456</c:v>
                </c:pt>
                <c:pt idx="3156">
                  <c:v>5.7614235827892022E-3</c:v>
                </c:pt>
                <c:pt idx="3157">
                  <c:v>4.6397021062539524E-4</c:v>
                </c:pt>
                <c:pt idx="3158">
                  <c:v>0.21001165194071439</c:v>
                </c:pt>
                <c:pt idx="3159">
                  <c:v>0.95824119097254745</c:v>
                </c:pt>
                <c:pt idx="3160">
                  <c:v>0.31979775342894201</c:v>
                </c:pt>
                <c:pt idx="3161">
                  <c:v>1.139868690333691</c:v>
                </c:pt>
                <c:pt idx="3162">
                  <c:v>2.3211830865134267E-4</c:v>
                </c:pt>
                <c:pt idx="3163">
                  <c:v>1.0970580574204476</c:v>
                </c:pt>
                <c:pt idx="3164">
                  <c:v>2.3083954049967181E-4</c:v>
                </c:pt>
                <c:pt idx="3165">
                  <c:v>2.9981194174588129E-9</c:v>
                </c:pt>
                <c:pt idx="3166">
                  <c:v>0.65455007155970713</c:v>
                </c:pt>
                <c:pt idx="3167">
                  <c:v>0.12290880499590989</c:v>
                </c:pt>
                <c:pt idx="3168">
                  <c:v>0.26515482212829816</c:v>
                </c:pt>
                <c:pt idx="3169">
                  <c:v>4.4841065405346834E-4</c:v>
                </c:pt>
                <c:pt idx="3170">
                  <c:v>6.0544486219405856E-2</c:v>
                </c:pt>
                <c:pt idx="3171">
                  <c:v>0.20513213414855572</c:v>
                </c:pt>
                <c:pt idx="3172">
                  <c:v>0.17562876538784386</c:v>
                </c:pt>
                <c:pt idx="3173">
                  <c:v>6.1008416753219593E-9</c:v>
                </c:pt>
                <c:pt idx="3174">
                  <c:v>0.79424714437844557</c:v>
                </c:pt>
                <c:pt idx="3175">
                  <c:v>0.29584010982108605</c:v>
                </c:pt>
                <c:pt idx="3176">
                  <c:v>8.6464042873224192E-2</c:v>
                </c:pt>
                <c:pt idx="3177">
                  <c:v>9.7975196855338096E-3</c:v>
                </c:pt>
                <c:pt idx="3178">
                  <c:v>0.58948344412932863</c:v>
                </c:pt>
                <c:pt idx="3179">
                  <c:v>6.6130781571135828E-7</c:v>
                </c:pt>
                <c:pt idx="3180">
                  <c:v>0.72094637364242664</c:v>
                </c:pt>
                <c:pt idx="3181">
                  <c:v>0.77108505281150552</c:v>
                </c:pt>
                <c:pt idx="3182">
                  <c:v>2.3111561470172274E-3</c:v>
                </c:pt>
                <c:pt idx="3183">
                  <c:v>4.6747833553641906E-2</c:v>
                </c:pt>
                <c:pt idx="3184">
                  <c:v>7.3737752354867576E-5</c:v>
                </c:pt>
                <c:pt idx="3185">
                  <c:v>1.1794161434033843</c:v>
                </c:pt>
                <c:pt idx="3186">
                  <c:v>0.19283046148374317</c:v>
                </c:pt>
                <c:pt idx="3187">
                  <c:v>0.26784861895646267</c:v>
                </c:pt>
                <c:pt idx="3188">
                  <c:v>1.605238787403599E-11</c:v>
                </c:pt>
                <c:pt idx="3189">
                  <c:v>1.0040981509338089</c:v>
                </c:pt>
                <c:pt idx="3190">
                  <c:v>1.1671374178401468</c:v>
                </c:pt>
                <c:pt idx="3191">
                  <c:v>5.8093403877846374E-3</c:v>
                </c:pt>
                <c:pt idx="3192">
                  <c:v>5.1711681518661805E-3</c:v>
                </c:pt>
                <c:pt idx="3193">
                  <c:v>2.8450834408536691E-3</c:v>
                </c:pt>
                <c:pt idx="3194">
                  <c:v>1.773116957065749E-6</c:v>
                </c:pt>
                <c:pt idx="3195">
                  <c:v>3.9577911453054643E-2</c:v>
                </c:pt>
                <c:pt idx="3196">
                  <c:v>6.5800309823663692E-4</c:v>
                </c:pt>
                <c:pt idx="3197">
                  <c:v>0.27416859870603477</c:v>
                </c:pt>
                <c:pt idx="3198">
                  <c:v>1.2981118702808529E-9</c:v>
                </c:pt>
                <c:pt idx="3199">
                  <c:v>6.2930309680012532E-5</c:v>
                </c:pt>
                <c:pt idx="3200">
                  <c:v>0.38255013533776872</c:v>
                </c:pt>
                <c:pt idx="3201">
                  <c:v>1.1690503056171409</c:v>
                </c:pt>
                <c:pt idx="3202">
                  <c:v>0.82237059920676026</c:v>
                </c:pt>
                <c:pt idx="3203">
                  <c:v>1.1036186824341716</c:v>
                </c:pt>
                <c:pt idx="3204">
                  <c:v>8.6235200828487768E-5</c:v>
                </c:pt>
                <c:pt idx="3205">
                  <c:v>0.41741603568458663</c:v>
                </c:pt>
                <c:pt idx="3206">
                  <c:v>4.841231398897386E-2</c:v>
                </c:pt>
                <c:pt idx="3207">
                  <c:v>0.26291553474976276</c:v>
                </c:pt>
                <c:pt idx="3208">
                  <c:v>2.1672692464728112E-4</c:v>
                </c:pt>
                <c:pt idx="3209">
                  <c:v>1.2521883832341436</c:v>
                </c:pt>
                <c:pt idx="3210">
                  <c:v>1.1325789858428728E-2</c:v>
                </c:pt>
                <c:pt idx="3211">
                  <c:v>1.522577107513756E-2</c:v>
                </c:pt>
                <c:pt idx="3212">
                  <c:v>9.6345427910618855E-3</c:v>
                </c:pt>
                <c:pt idx="3213">
                  <c:v>1.2113156045063553</c:v>
                </c:pt>
                <c:pt idx="3214">
                  <c:v>0.49019693349898036</c:v>
                </c:pt>
                <c:pt idx="3215">
                  <c:v>1.3149547475946319E-6</c:v>
                </c:pt>
                <c:pt idx="3216">
                  <c:v>1.3248682308103514E-3</c:v>
                </c:pt>
                <c:pt idx="3217">
                  <c:v>1.066757235475678</c:v>
                </c:pt>
                <c:pt idx="3218">
                  <c:v>1.0561885441478471</c:v>
                </c:pt>
                <c:pt idx="3219">
                  <c:v>0.18573654059979552</c:v>
                </c:pt>
                <c:pt idx="3220">
                  <c:v>1.2640090520779597</c:v>
                </c:pt>
                <c:pt idx="3221">
                  <c:v>2.5420327021230465E-2</c:v>
                </c:pt>
                <c:pt idx="3222">
                  <c:v>7.2593557995531785E-4</c:v>
                </c:pt>
                <c:pt idx="3223">
                  <c:v>2.6013436078710471E-5</c:v>
                </c:pt>
                <c:pt idx="3224">
                  <c:v>1.2352557205758481</c:v>
                </c:pt>
                <c:pt idx="3225">
                  <c:v>1.951765170444458E-2</c:v>
                </c:pt>
                <c:pt idx="3226">
                  <c:v>1.8950770036710207E-2</c:v>
                </c:pt>
                <c:pt idx="3227">
                  <c:v>1.2164748252064536E-4</c:v>
                </c:pt>
                <c:pt idx="3228">
                  <c:v>1.0167353709141485</c:v>
                </c:pt>
                <c:pt idx="3229">
                  <c:v>5.3473271511597316E-2</c:v>
                </c:pt>
                <c:pt idx="3230">
                  <c:v>4.0776523924166054E-4</c:v>
                </c:pt>
                <c:pt idx="3231">
                  <c:v>1.2178407218516718</c:v>
                </c:pt>
                <c:pt idx="3232">
                  <c:v>0.53415599929461399</c:v>
                </c:pt>
                <c:pt idx="3233">
                  <c:v>1.4411372096296025E-2</c:v>
                </c:pt>
                <c:pt idx="3234">
                  <c:v>2.6326131248965083E-7</c:v>
                </c:pt>
                <c:pt idx="3235">
                  <c:v>7.6454915811558282E-3</c:v>
                </c:pt>
                <c:pt idx="3236">
                  <c:v>1.5208649583508273E-9</c:v>
                </c:pt>
                <c:pt idx="3237">
                  <c:v>0.16741458204215279</c:v>
                </c:pt>
                <c:pt idx="3238">
                  <c:v>0.23642550057431289</c:v>
                </c:pt>
                <c:pt idx="3239">
                  <c:v>1.195152023799793E-3</c:v>
                </c:pt>
                <c:pt idx="3240">
                  <c:v>3.1439677601158207E-3</c:v>
                </c:pt>
                <c:pt idx="3241">
                  <c:v>2.8795495292330065E-8</c:v>
                </c:pt>
                <c:pt idx="3242">
                  <c:v>9.1172111566921912E-2</c:v>
                </c:pt>
                <c:pt idx="3243">
                  <c:v>1.2392304411673418</c:v>
                </c:pt>
                <c:pt idx="3244">
                  <c:v>1.8777106947723851E-7</c:v>
                </c:pt>
                <c:pt idx="3245">
                  <c:v>6.3835101210376185E-3</c:v>
                </c:pt>
                <c:pt idx="3246">
                  <c:v>0.16092964885339325</c:v>
                </c:pt>
                <c:pt idx="3247">
                  <c:v>3.6405878656950927E-3</c:v>
                </c:pt>
                <c:pt idx="3248">
                  <c:v>1.2557067618176247E-3</c:v>
                </c:pt>
                <c:pt idx="3249">
                  <c:v>0.24197619106414839</c:v>
                </c:pt>
                <c:pt idx="3250">
                  <c:v>0.40970619739244712</c:v>
                </c:pt>
                <c:pt idx="3251">
                  <c:v>5.8935807157218426E-2</c:v>
                </c:pt>
                <c:pt idx="3252">
                  <c:v>4.5939584941267585E-5</c:v>
                </c:pt>
                <c:pt idx="3253">
                  <c:v>4.7515429927106811E-3</c:v>
                </c:pt>
                <c:pt idx="3254">
                  <c:v>0.10724562052689915</c:v>
                </c:pt>
                <c:pt idx="3255">
                  <c:v>3.3488435962640372E-4</c:v>
                </c:pt>
                <c:pt idx="3256">
                  <c:v>2.792023224140289E-3</c:v>
                </c:pt>
                <c:pt idx="3257">
                  <c:v>9.5269029531643516E-3</c:v>
                </c:pt>
                <c:pt idx="3258">
                  <c:v>0</c:v>
                </c:pt>
                <c:pt idx="3259">
                  <c:v>1.0181889693720667</c:v>
                </c:pt>
                <c:pt idx="3260">
                  <c:v>1.205208158750277</c:v>
                </c:pt>
                <c:pt idx="3261">
                  <c:v>3.368491400369648E-3</c:v>
                </c:pt>
                <c:pt idx="3262">
                  <c:v>2.4393203901164255E-7</c:v>
                </c:pt>
                <c:pt idx="3263">
                  <c:v>0.38243381470514692</c:v>
                </c:pt>
                <c:pt idx="3264">
                  <c:v>3.0184426027962046E-2</c:v>
                </c:pt>
                <c:pt idx="3265">
                  <c:v>0.32432519612501198</c:v>
                </c:pt>
                <c:pt idx="3266">
                  <c:v>3.6076235663285498E-8</c:v>
                </c:pt>
                <c:pt idx="3267">
                  <c:v>0.10966936601348916</c:v>
                </c:pt>
                <c:pt idx="3268">
                  <c:v>2.3377077225951042E-2</c:v>
                </c:pt>
                <c:pt idx="3269">
                  <c:v>1.2183315623149639E-5</c:v>
                </c:pt>
                <c:pt idx="3270">
                  <c:v>0.37148352661717154</c:v>
                </c:pt>
                <c:pt idx="3271">
                  <c:v>3.2359740421554616E-2</c:v>
                </c:pt>
                <c:pt idx="3272">
                  <c:v>1.067374888802274</c:v>
                </c:pt>
                <c:pt idx="3273">
                  <c:v>0.87376006908560766</c:v>
                </c:pt>
                <c:pt idx="3274">
                  <c:v>0.53413659848583095</c:v>
                </c:pt>
                <c:pt idx="3275">
                  <c:v>2.8678009202790774E-4</c:v>
                </c:pt>
                <c:pt idx="3276">
                  <c:v>2.2838878026601797E-2</c:v>
                </c:pt>
                <c:pt idx="3277">
                  <c:v>0.95580942455703866</c:v>
                </c:pt>
                <c:pt idx="3278">
                  <c:v>0.92640031154647307</c:v>
                </c:pt>
                <c:pt idx="3279">
                  <c:v>6.366416223935736E-4</c:v>
                </c:pt>
                <c:pt idx="3280">
                  <c:v>0.58877492120395769</c:v>
                </c:pt>
                <c:pt idx="3281">
                  <c:v>0.92843739879086029</c:v>
                </c:pt>
                <c:pt idx="3282">
                  <c:v>9.1912824664265189E-2</c:v>
                </c:pt>
                <c:pt idx="3283">
                  <c:v>0.56336551481982933</c:v>
                </c:pt>
                <c:pt idx="3284">
                  <c:v>4.2879334222987826E-3</c:v>
                </c:pt>
                <c:pt idx="3285">
                  <c:v>0.39417138972338694</c:v>
                </c:pt>
                <c:pt idx="3286">
                  <c:v>0.26816108804536687</c:v>
                </c:pt>
                <c:pt idx="3287">
                  <c:v>1.2739611808226359</c:v>
                </c:pt>
                <c:pt idx="3288">
                  <c:v>0.33475936013847057</c:v>
                </c:pt>
                <c:pt idx="3289">
                  <c:v>0.28313572949140731</c:v>
                </c:pt>
                <c:pt idx="3290">
                  <c:v>0.78954670651475234</c:v>
                </c:pt>
                <c:pt idx="3291">
                  <c:v>9.5342880167390411E-5</c:v>
                </c:pt>
                <c:pt idx="3292">
                  <c:v>3.2294324356156853E-2</c:v>
                </c:pt>
                <c:pt idx="3293">
                  <c:v>0.15451355268393974</c:v>
                </c:pt>
                <c:pt idx="3294">
                  <c:v>0.45686462749237511</c:v>
                </c:pt>
                <c:pt idx="3295">
                  <c:v>0.41630740078599077</c:v>
                </c:pt>
                <c:pt idx="3296">
                  <c:v>0.2659254261998138</c:v>
                </c:pt>
                <c:pt idx="3297">
                  <c:v>4.7408881541830795E-5</c:v>
                </c:pt>
                <c:pt idx="3298">
                  <c:v>0.11805392736346262</c:v>
                </c:pt>
                <c:pt idx="3299">
                  <c:v>0.56677179444127945</c:v>
                </c:pt>
                <c:pt idx="3300">
                  <c:v>2.3067748772852978E-4</c:v>
                </c:pt>
                <c:pt idx="3301">
                  <c:v>5.7252871842281401E-2</c:v>
                </c:pt>
                <c:pt idx="3302">
                  <c:v>7.5568753541150613E-2</c:v>
                </c:pt>
                <c:pt idx="3303">
                  <c:v>0.48879705556418812</c:v>
                </c:pt>
                <c:pt idx="3304">
                  <c:v>1.1572534033916306</c:v>
                </c:pt>
                <c:pt idx="3305">
                  <c:v>1.2999738356338713</c:v>
                </c:pt>
                <c:pt idx="3306">
                  <c:v>0.96039142930358157</c:v>
                </c:pt>
                <c:pt idx="3307">
                  <c:v>7.9863022715512066E-5</c:v>
                </c:pt>
                <c:pt idx="3308">
                  <c:v>0.19246143679645869</c:v>
                </c:pt>
                <c:pt idx="3309">
                  <c:v>0.16259790802012386</c:v>
                </c:pt>
                <c:pt idx="3310">
                  <c:v>0.29530235053133896</c:v>
                </c:pt>
                <c:pt idx="3311">
                  <c:v>2.503403318158532E-2</c:v>
                </c:pt>
                <c:pt idx="3312">
                  <c:v>4.4171397717271091E-2</c:v>
                </c:pt>
                <c:pt idx="3313">
                  <c:v>0.57048196801971696</c:v>
                </c:pt>
                <c:pt idx="3314">
                  <c:v>1.445362556269156E-6</c:v>
                </c:pt>
                <c:pt idx="3315">
                  <c:v>0.12692374894013558</c:v>
                </c:pt>
                <c:pt idx="3316">
                  <c:v>7.9335085018690538E-3</c:v>
                </c:pt>
                <c:pt idx="3317">
                  <c:v>9.3022618585190689E-2</c:v>
                </c:pt>
                <c:pt idx="3318">
                  <c:v>1.2486390374697534</c:v>
                </c:pt>
                <c:pt idx="3319">
                  <c:v>4.9230451387008893E-3</c:v>
                </c:pt>
                <c:pt idx="3320">
                  <c:v>2.6072742265495874E-3</c:v>
                </c:pt>
                <c:pt idx="3321">
                  <c:v>9.592190934012064E-2</c:v>
                </c:pt>
                <c:pt idx="3322">
                  <c:v>0.31230310277060197</c:v>
                </c:pt>
                <c:pt idx="3323">
                  <c:v>0.5531368331387112</c:v>
                </c:pt>
                <c:pt idx="3324">
                  <c:v>9.9867506514768659E-4</c:v>
                </c:pt>
                <c:pt idx="3325">
                  <c:v>4.726891037123843E-6</c:v>
                </c:pt>
                <c:pt idx="3326">
                  <c:v>0.62721082787847304</c:v>
                </c:pt>
                <c:pt idx="3327">
                  <c:v>0.85420324183423035</c:v>
                </c:pt>
                <c:pt idx="3328">
                  <c:v>0.66886111098712708</c:v>
                </c:pt>
                <c:pt idx="3329">
                  <c:v>2.5759138274781684E-3</c:v>
                </c:pt>
                <c:pt idx="3330">
                  <c:v>3.5799271570717432E-5</c:v>
                </c:pt>
                <c:pt idx="3331">
                  <c:v>0.62093829852752269</c:v>
                </c:pt>
                <c:pt idx="3332">
                  <c:v>9.9999168031952315E-2</c:v>
                </c:pt>
                <c:pt idx="3333">
                  <c:v>0.2489199115773103</c:v>
                </c:pt>
                <c:pt idx="3334">
                  <c:v>4.4916753215143448E-2</c:v>
                </c:pt>
                <c:pt idx="3335">
                  <c:v>5.6739094353027091E-2</c:v>
                </c:pt>
                <c:pt idx="3336">
                  <c:v>0.24482964565768897</c:v>
                </c:pt>
                <c:pt idx="3337">
                  <c:v>0.5397879059539461</c:v>
                </c:pt>
                <c:pt idx="3338">
                  <c:v>7.1751381290434763E-2</c:v>
                </c:pt>
                <c:pt idx="3339">
                  <c:v>0.26960744277612386</c:v>
                </c:pt>
                <c:pt idx="3340">
                  <c:v>9.3658790798086339E-2</c:v>
                </c:pt>
                <c:pt idx="3341">
                  <c:v>7.5393313943504014E-2</c:v>
                </c:pt>
                <c:pt idx="3342">
                  <c:v>6.375210804680681E-2</c:v>
                </c:pt>
                <c:pt idx="3343">
                  <c:v>2.0082580826070475E-2</c:v>
                </c:pt>
                <c:pt idx="3344">
                  <c:v>1.7116108828127408E-2</c:v>
                </c:pt>
                <c:pt idx="3345">
                  <c:v>1.4995831772295681E-4</c:v>
                </c:pt>
                <c:pt idx="3346">
                  <c:v>1.1689656913462017</c:v>
                </c:pt>
                <c:pt idx="3347">
                  <c:v>1.3672255952544624E-3</c:v>
                </c:pt>
                <c:pt idx="3348">
                  <c:v>1.8127542329817524E-2</c:v>
                </c:pt>
                <c:pt idx="3349">
                  <c:v>8.3597764107790556E-5</c:v>
                </c:pt>
                <c:pt idx="3350">
                  <c:v>8.9190077388065188E-4</c:v>
                </c:pt>
                <c:pt idx="3351">
                  <c:v>0.99966350514124946</c:v>
                </c:pt>
                <c:pt idx="3352">
                  <c:v>0.65504109130170796</c:v>
                </c:pt>
                <c:pt idx="3353">
                  <c:v>0.39728423472627472</c:v>
                </c:pt>
                <c:pt idx="3354">
                  <c:v>0.233319173012143</c:v>
                </c:pt>
                <c:pt idx="3355">
                  <c:v>5.0206806362034099E-3</c:v>
                </c:pt>
                <c:pt idx="3356">
                  <c:v>3.6547571639437993E-3</c:v>
                </c:pt>
                <c:pt idx="3357">
                  <c:v>2.3476440102116543E-3</c:v>
                </c:pt>
                <c:pt idx="3358">
                  <c:v>0.15660174766980095</c:v>
                </c:pt>
                <c:pt idx="3359">
                  <c:v>2.7419118910449461E-4</c:v>
                </c:pt>
                <c:pt idx="3360">
                  <c:v>4.9335789921938554E-8</c:v>
                </c:pt>
                <c:pt idx="3361">
                  <c:v>0.11907945828854223</c:v>
                </c:pt>
                <c:pt idx="3362">
                  <c:v>4.3823871220782691E-2</c:v>
                </c:pt>
                <c:pt idx="3363">
                  <c:v>1.6354509086251868E-6</c:v>
                </c:pt>
                <c:pt idx="3364">
                  <c:v>0.77117326282855914</c:v>
                </c:pt>
                <c:pt idx="3365">
                  <c:v>5.397539604542699E-2</c:v>
                </c:pt>
                <c:pt idx="3366">
                  <c:v>0.99598067885245967</c:v>
                </c:pt>
                <c:pt idx="3367">
                  <c:v>9.4070180104966889E-8</c:v>
                </c:pt>
                <c:pt idx="3368">
                  <c:v>1.2835024408517975E-6</c:v>
                </c:pt>
                <c:pt idx="3369">
                  <c:v>0.40934163780838773</c:v>
                </c:pt>
                <c:pt idx="3370">
                  <c:v>0.86255671886216245</c:v>
                </c:pt>
                <c:pt idx="3371">
                  <c:v>5.2059792361470135E-4</c:v>
                </c:pt>
                <c:pt idx="3372">
                  <c:v>0.77656128896963583</c:v>
                </c:pt>
                <c:pt idx="3373">
                  <c:v>1.9997831170219926E-2</c:v>
                </c:pt>
                <c:pt idx="3374">
                  <c:v>0.26005406873615022</c:v>
                </c:pt>
                <c:pt idx="3375">
                  <c:v>0.5157710543509878</c:v>
                </c:pt>
                <c:pt idx="3376">
                  <c:v>0.15551105209744714</c:v>
                </c:pt>
                <c:pt idx="3377">
                  <c:v>0.362162297900604</c:v>
                </c:pt>
                <c:pt idx="3378">
                  <c:v>6.9154439464145991E-5</c:v>
                </c:pt>
                <c:pt idx="3379">
                  <c:v>0.3416518133380661</c:v>
                </c:pt>
                <c:pt idx="3380">
                  <c:v>0.18685508015166574</c:v>
                </c:pt>
                <c:pt idx="3381">
                  <c:v>0.8083829985789116</c:v>
                </c:pt>
                <c:pt idx="3382">
                  <c:v>0.48281011125455342</c:v>
                </c:pt>
                <c:pt idx="3383">
                  <c:v>8.4142762573086508E-7</c:v>
                </c:pt>
                <c:pt idx="3384">
                  <c:v>0.69464281501440484</c:v>
                </c:pt>
                <c:pt idx="3385">
                  <c:v>5.7468225923797949E-3</c:v>
                </c:pt>
                <c:pt idx="3386">
                  <c:v>0.38739501064115828</c:v>
                </c:pt>
                <c:pt idx="3387">
                  <c:v>0.60923981541944805</c:v>
                </c:pt>
                <c:pt idx="3388">
                  <c:v>2.1987341487172984E-3</c:v>
                </c:pt>
                <c:pt idx="3389">
                  <c:v>2.2201568658266932E-2</c:v>
                </c:pt>
                <c:pt idx="3390">
                  <c:v>0.28623889948282799</c:v>
                </c:pt>
                <c:pt idx="3391">
                  <c:v>0.39717158248510354</c:v>
                </c:pt>
                <c:pt idx="3392">
                  <c:v>4.1497804398003374E-4</c:v>
                </c:pt>
                <c:pt idx="3393">
                  <c:v>0.31985430672717813</c:v>
                </c:pt>
                <c:pt idx="3394">
                  <c:v>2.9102864185939836E-5</c:v>
                </c:pt>
                <c:pt idx="3395">
                  <c:v>0.72159086705219655</c:v>
                </c:pt>
                <c:pt idx="3396">
                  <c:v>1.9436113643941068E-5</c:v>
                </c:pt>
                <c:pt idx="3397">
                  <c:v>0.64785695958511902</c:v>
                </c:pt>
                <c:pt idx="3398">
                  <c:v>1.1007408880132139</c:v>
                </c:pt>
                <c:pt idx="3399">
                  <c:v>4.8101382916117827E-3</c:v>
                </c:pt>
                <c:pt idx="3400">
                  <c:v>1.3938553485441667E-6</c:v>
                </c:pt>
                <c:pt idx="3401">
                  <c:v>0.60675660869076209</c:v>
                </c:pt>
                <c:pt idx="3402">
                  <c:v>6.0188559077423154E-2</c:v>
                </c:pt>
                <c:pt idx="3403">
                  <c:v>0.36587108519940958</c:v>
                </c:pt>
                <c:pt idx="3404">
                  <c:v>1.2856236007743331E-8</c:v>
                </c:pt>
                <c:pt idx="3405">
                  <c:v>0.78916445268818447</c:v>
                </c:pt>
                <c:pt idx="3406">
                  <c:v>0.13564186544718626</c:v>
                </c:pt>
                <c:pt idx="3407">
                  <c:v>1.0593050431907765E-10</c:v>
                </c:pt>
                <c:pt idx="3408">
                  <c:v>8.8113072833701539E-2</c:v>
                </c:pt>
                <c:pt idx="3409">
                  <c:v>0.88187372349787629</c:v>
                </c:pt>
                <c:pt idx="3410">
                  <c:v>8.3213790122817479E-7</c:v>
                </c:pt>
                <c:pt idx="3411">
                  <c:v>1.1297398119862876E-9</c:v>
                </c:pt>
                <c:pt idx="3412">
                  <c:v>0.7961256430618695</c:v>
                </c:pt>
                <c:pt idx="3413">
                  <c:v>0.5026825575571463</c:v>
                </c:pt>
                <c:pt idx="3414">
                  <c:v>2.6343711066623185E-2</c:v>
                </c:pt>
                <c:pt idx="3415">
                  <c:v>0.24814301978971262</c:v>
                </c:pt>
                <c:pt idx="3416">
                  <c:v>1.738450044914644E-5</c:v>
                </c:pt>
                <c:pt idx="3417">
                  <c:v>0.54695692353601322</c:v>
                </c:pt>
                <c:pt idx="3418">
                  <c:v>1.0295403431545502E-2</c:v>
                </c:pt>
                <c:pt idx="3419">
                  <c:v>2.2195597157664976E-2</c:v>
                </c:pt>
                <c:pt idx="3420">
                  <c:v>5.0592370775609886E-2</c:v>
                </c:pt>
                <c:pt idx="3421">
                  <c:v>0.37092511613301499</c:v>
                </c:pt>
                <c:pt idx="3422">
                  <c:v>0.92240897389019239</c:v>
                </c:pt>
                <c:pt idx="3423">
                  <c:v>1.5749859231278175E-2</c:v>
                </c:pt>
                <c:pt idx="3424">
                  <c:v>5.7154869268027661E-11</c:v>
                </c:pt>
                <c:pt idx="3425">
                  <c:v>3.6900171081763046E-3</c:v>
                </c:pt>
                <c:pt idx="3426">
                  <c:v>1.0952805395905898E-3</c:v>
                </c:pt>
                <c:pt idx="3427">
                  <c:v>4.8838348972761125E-5</c:v>
                </c:pt>
                <c:pt idx="3428">
                  <c:v>9.3670188813174585E-2</c:v>
                </c:pt>
                <c:pt idx="3429">
                  <c:v>8.3746840106527276E-2</c:v>
                </c:pt>
                <c:pt idx="3430">
                  <c:v>0.23760441524508596</c:v>
                </c:pt>
                <c:pt idx="3431">
                  <c:v>0.54150732796903267</c:v>
                </c:pt>
                <c:pt idx="3432">
                  <c:v>9.3994306131161848E-3</c:v>
                </c:pt>
                <c:pt idx="3433">
                  <c:v>2.6125877935160761E-4</c:v>
                </c:pt>
                <c:pt idx="3434">
                  <c:v>0.12539175195682292</c:v>
                </c:pt>
                <c:pt idx="3435">
                  <c:v>6.8936864679869272E-2</c:v>
                </c:pt>
                <c:pt idx="3436">
                  <c:v>3.789851041185401E-4</c:v>
                </c:pt>
                <c:pt idx="3437">
                  <c:v>0.10472841725026534</c:v>
                </c:pt>
                <c:pt idx="3438">
                  <c:v>1.453668845482701E-4</c:v>
                </c:pt>
                <c:pt idx="3439">
                  <c:v>0.47210158930404106</c:v>
                </c:pt>
                <c:pt idx="3440">
                  <c:v>0.68592462390067466</c:v>
                </c:pt>
                <c:pt idx="3441">
                  <c:v>1.2913862119753656</c:v>
                </c:pt>
                <c:pt idx="3442">
                  <c:v>1.1383808620240405</c:v>
                </c:pt>
                <c:pt idx="3443">
                  <c:v>5.5131083430083983E-11</c:v>
                </c:pt>
                <c:pt idx="3444">
                  <c:v>0.30979438330765308</c:v>
                </c:pt>
                <c:pt idx="3445">
                  <c:v>0.4032074557439646</c:v>
                </c:pt>
                <c:pt idx="3446">
                  <c:v>6.5009528343358783E-2</c:v>
                </c:pt>
                <c:pt idx="3447">
                  <c:v>0.76933275247847555</c:v>
                </c:pt>
                <c:pt idx="3448">
                  <c:v>9.8612346966835004E-2</c:v>
                </c:pt>
                <c:pt idx="3449">
                  <c:v>4.2553464094351318E-2</c:v>
                </c:pt>
                <c:pt idx="3450">
                  <c:v>0.30250192815374022</c:v>
                </c:pt>
                <c:pt idx="3451">
                  <c:v>8.3077096286743712E-3</c:v>
                </c:pt>
                <c:pt idx="3452">
                  <c:v>0</c:v>
                </c:pt>
                <c:pt idx="3453">
                  <c:v>1.1907370629189871</c:v>
                </c:pt>
                <c:pt idx="3454">
                  <c:v>6.5913006648062294E-4</c:v>
                </c:pt>
                <c:pt idx="3455">
                  <c:v>2.8744749486710442E-3</c:v>
                </c:pt>
                <c:pt idx="3456">
                  <c:v>3.9846077298750227E-2</c:v>
                </c:pt>
                <c:pt idx="3457">
                  <c:v>5.992872296222901E-3</c:v>
                </c:pt>
                <c:pt idx="3458">
                  <c:v>0.8176235317813676</c:v>
                </c:pt>
                <c:pt idx="3459">
                  <c:v>2.4136465796140141E-3</c:v>
                </c:pt>
                <c:pt idx="3460">
                  <c:v>3.0994684169790942E-3</c:v>
                </c:pt>
                <c:pt idx="3461">
                  <c:v>2.9770670158576532E-8</c:v>
                </c:pt>
                <c:pt idx="3462">
                  <c:v>1.2534347457084882</c:v>
                </c:pt>
                <c:pt idx="3463">
                  <c:v>9.2095274813657774E-3</c:v>
                </c:pt>
                <c:pt idx="3464">
                  <c:v>1.0803403369917974</c:v>
                </c:pt>
                <c:pt idx="3465">
                  <c:v>6.1645550368941869E-3</c:v>
                </c:pt>
                <c:pt idx="3466">
                  <c:v>0.76401713977332231</c:v>
                </c:pt>
                <c:pt idx="3467">
                  <c:v>4.0659809695665475E-2</c:v>
                </c:pt>
                <c:pt idx="3468">
                  <c:v>6.1404142970439684E-7</c:v>
                </c:pt>
                <c:pt idx="3469">
                  <c:v>0.86014824295704784</c:v>
                </c:pt>
                <c:pt idx="3470">
                  <c:v>0.16947892288566913</c:v>
                </c:pt>
                <c:pt idx="3471">
                  <c:v>1.0044891803544075E-2</c:v>
                </c:pt>
                <c:pt idx="3472">
                  <c:v>6.596246377270748E-2</c:v>
                </c:pt>
                <c:pt idx="3473">
                  <c:v>2.1609255497053149E-7</c:v>
                </c:pt>
                <c:pt idx="3474">
                  <c:v>2.9537538017676763E-7</c:v>
                </c:pt>
                <c:pt idx="3475">
                  <c:v>0.45474801682345156</c:v>
                </c:pt>
                <c:pt idx="3476">
                  <c:v>6.7285241287935835E-4</c:v>
                </c:pt>
                <c:pt idx="3477">
                  <c:v>0.23269027778178283</c:v>
                </c:pt>
                <c:pt idx="3478">
                  <c:v>4.4123771679328811E-4</c:v>
                </c:pt>
                <c:pt idx="3479">
                  <c:v>1.5701795440974705E-4</c:v>
                </c:pt>
                <c:pt idx="3480">
                  <c:v>0.3077177128434731</c:v>
                </c:pt>
                <c:pt idx="3481">
                  <c:v>3.7106842280227668E-2</c:v>
                </c:pt>
                <c:pt idx="3482">
                  <c:v>0.55039764508772471</c:v>
                </c:pt>
                <c:pt idx="3483">
                  <c:v>1.1518037051608781E-4</c:v>
                </c:pt>
                <c:pt idx="3484">
                  <c:v>4.8076426353433191E-2</c:v>
                </c:pt>
                <c:pt idx="3485">
                  <c:v>0.30221858776626781</c:v>
                </c:pt>
                <c:pt idx="3486">
                  <c:v>0.1257745764640093</c:v>
                </c:pt>
                <c:pt idx="3487">
                  <c:v>0.28594139379799122</c:v>
                </c:pt>
                <c:pt idx="3488">
                  <c:v>0.38536783999806967</c:v>
                </c:pt>
                <c:pt idx="3489">
                  <c:v>3.7665415072687834E-3</c:v>
                </c:pt>
                <c:pt idx="3490">
                  <c:v>8.0872240712007146E-2</c:v>
                </c:pt>
                <c:pt idx="3491">
                  <c:v>1.3723871211714215E-3</c:v>
                </c:pt>
                <c:pt idx="3492">
                  <c:v>0.34061130643951698</c:v>
                </c:pt>
                <c:pt idx="3493">
                  <c:v>1.6603235653521501E-7</c:v>
                </c:pt>
                <c:pt idx="3494">
                  <c:v>9.5710716393031026E-2</c:v>
                </c:pt>
                <c:pt idx="3495">
                  <c:v>7.4117934906482019E-5</c:v>
                </c:pt>
                <c:pt idx="3496">
                  <c:v>6.8012904616034389E-2</c:v>
                </c:pt>
                <c:pt idx="3497">
                  <c:v>1.7941269124193799E-10</c:v>
                </c:pt>
                <c:pt idx="3498">
                  <c:v>0.18535364752712766</c:v>
                </c:pt>
                <c:pt idx="3499">
                  <c:v>1.1005651092938452E-2</c:v>
                </c:pt>
                <c:pt idx="3500">
                  <c:v>4.2820757038129875E-2</c:v>
                </c:pt>
                <c:pt idx="3501">
                  <c:v>4.5448464202794521E-11</c:v>
                </c:pt>
                <c:pt idx="3502">
                  <c:v>4.1680341140976688E-5</c:v>
                </c:pt>
                <c:pt idx="3503">
                  <c:v>0.32184183290386775</c:v>
                </c:pt>
                <c:pt idx="3504">
                  <c:v>0.12702856012841243</c:v>
                </c:pt>
                <c:pt idx="3505">
                  <c:v>0.54416017481866352</c:v>
                </c:pt>
                <c:pt idx="3506">
                  <c:v>0.41329317897445006</c:v>
                </c:pt>
                <c:pt idx="3507">
                  <c:v>1.3855948848655906E-10</c:v>
                </c:pt>
                <c:pt idx="3508">
                  <c:v>0.11021836194843654</c:v>
                </c:pt>
                <c:pt idx="3509">
                  <c:v>0.14424561669989705</c:v>
                </c:pt>
                <c:pt idx="3510">
                  <c:v>1.9612032357170309E-3</c:v>
                </c:pt>
                <c:pt idx="3511">
                  <c:v>0.1692391765850482</c:v>
                </c:pt>
                <c:pt idx="3512">
                  <c:v>0.2856973038033363</c:v>
                </c:pt>
                <c:pt idx="3513">
                  <c:v>2.1673649024363466E-2</c:v>
                </c:pt>
                <c:pt idx="3514">
                  <c:v>2.7836296025285498E-9</c:v>
                </c:pt>
                <c:pt idx="3515">
                  <c:v>4.7326943235298513E-2</c:v>
                </c:pt>
                <c:pt idx="3516">
                  <c:v>9.2536529769129502E-2</c:v>
                </c:pt>
                <c:pt idx="3517">
                  <c:v>1.6634648798047388E-13</c:v>
                </c:pt>
                <c:pt idx="3518">
                  <c:v>5.8610061841429258E-2</c:v>
                </c:pt>
                <c:pt idx="3519">
                  <c:v>0.23226575193943319</c:v>
                </c:pt>
                <c:pt idx="3520">
                  <c:v>1.6706082466444398E-2</c:v>
                </c:pt>
                <c:pt idx="3521">
                  <c:v>0.339545898036275</c:v>
                </c:pt>
                <c:pt idx="3522">
                  <c:v>0.51606391037145494</c:v>
                </c:pt>
                <c:pt idx="3523">
                  <c:v>1.2233072115919275</c:v>
                </c:pt>
                <c:pt idx="3524">
                  <c:v>2.4939774614746754E-3</c:v>
                </c:pt>
                <c:pt idx="3525">
                  <c:v>1.6768135150851708E-5</c:v>
                </c:pt>
                <c:pt idx="3526">
                  <c:v>0.5203088627863407</c:v>
                </c:pt>
                <c:pt idx="3527">
                  <c:v>1.5233980593575366E-6</c:v>
                </c:pt>
                <c:pt idx="3528">
                  <c:v>1.4179159253184106E-7</c:v>
                </c:pt>
                <c:pt idx="3529">
                  <c:v>0.28821293800035902</c:v>
                </c:pt>
                <c:pt idx="3530">
                  <c:v>0.89604068480360566</c:v>
                </c:pt>
                <c:pt idx="3531">
                  <c:v>7.3068527192525261E-9</c:v>
                </c:pt>
                <c:pt idx="3532">
                  <c:v>0.51636601870506837</c:v>
                </c:pt>
                <c:pt idx="3533">
                  <c:v>0.81702148722286405</c:v>
                </c:pt>
                <c:pt idx="3534">
                  <c:v>0.89662312897958585</c:v>
                </c:pt>
                <c:pt idx="3535">
                  <c:v>2.7584165194734174E-2</c:v>
                </c:pt>
                <c:pt idx="3536">
                  <c:v>4.1285437455162305E-3</c:v>
                </c:pt>
                <c:pt idx="3537">
                  <c:v>2.7275751417271525E-3</c:v>
                </c:pt>
                <c:pt idx="3538">
                  <c:v>1.3720530038937458E-3</c:v>
                </c:pt>
                <c:pt idx="3539">
                  <c:v>1.282271464766894</c:v>
                </c:pt>
                <c:pt idx="3540">
                  <c:v>0.84198140133257127</c:v>
                </c:pt>
                <c:pt idx="3541">
                  <c:v>5.0919246377459622E-3</c:v>
                </c:pt>
                <c:pt idx="3542">
                  <c:v>1.3002973693906796</c:v>
                </c:pt>
                <c:pt idx="3543">
                  <c:v>0.11307917397636098</c:v>
                </c:pt>
                <c:pt idx="3544">
                  <c:v>0.1103996931401082</c:v>
                </c:pt>
                <c:pt idx="3545">
                  <c:v>0.87629072064573943</c:v>
                </c:pt>
                <c:pt idx="3546">
                  <c:v>0.75327064390341314</c:v>
                </c:pt>
                <c:pt idx="3547">
                  <c:v>1.6184852781144601E-7</c:v>
                </c:pt>
                <c:pt idx="3548">
                  <c:v>7.6246592095185273E-3</c:v>
                </c:pt>
                <c:pt idx="3549">
                  <c:v>1.0828488736626065</c:v>
                </c:pt>
                <c:pt idx="3550">
                  <c:v>0.44349347077995843</c:v>
                </c:pt>
                <c:pt idx="3551">
                  <c:v>2.6082698401983163E-5</c:v>
                </c:pt>
                <c:pt idx="3552">
                  <c:v>9.9807128506424325E-3</c:v>
                </c:pt>
                <c:pt idx="3553">
                  <c:v>3.0321871532366724E-2</c:v>
                </c:pt>
                <c:pt idx="3554">
                  <c:v>1.3338999836038661E-2</c:v>
                </c:pt>
                <c:pt idx="3555">
                  <c:v>0.70335028786762643</c:v>
                </c:pt>
                <c:pt idx="3556">
                  <c:v>0.20707113142496189</c:v>
                </c:pt>
                <c:pt idx="3557">
                  <c:v>1.1352197470043632</c:v>
                </c:pt>
                <c:pt idx="3558">
                  <c:v>3.6787875015257099E-2</c:v>
                </c:pt>
                <c:pt idx="3559">
                  <c:v>1.6304428257976087E-5</c:v>
                </c:pt>
                <c:pt idx="3560">
                  <c:v>3.602885067098194E-5</c:v>
                </c:pt>
                <c:pt idx="3561">
                  <c:v>0.79150096058540731</c:v>
                </c:pt>
                <c:pt idx="3562">
                  <c:v>0.34073087423745724</c:v>
                </c:pt>
                <c:pt idx="3563">
                  <c:v>0.37465552246376832</c:v>
                </c:pt>
                <c:pt idx="3564">
                  <c:v>0.55696911438921481</c:v>
                </c:pt>
                <c:pt idx="3565">
                  <c:v>0.43956149372408998</c:v>
                </c:pt>
                <c:pt idx="3566">
                  <c:v>0.20617918026824097</c:v>
                </c:pt>
                <c:pt idx="3567">
                  <c:v>1.1398135590675896E-2</c:v>
                </c:pt>
                <c:pt idx="3568">
                  <c:v>0.43862620921327311</c:v>
                </c:pt>
                <c:pt idx="3569">
                  <c:v>0.58762129251609319</c:v>
                </c:pt>
                <c:pt idx="3570">
                  <c:v>0.13628842088261711</c:v>
                </c:pt>
                <c:pt idx="3571">
                  <c:v>5.0051225854512653E-2</c:v>
                </c:pt>
                <c:pt idx="3572">
                  <c:v>0.76154909412111127</c:v>
                </c:pt>
                <c:pt idx="3573">
                  <c:v>0.32883962511722059</c:v>
                </c:pt>
                <c:pt idx="3574">
                  <c:v>1.4280954357252688E-2</c:v>
                </c:pt>
                <c:pt idx="3575">
                  <c:v>0.16557479067720401</c:v>
                </c:pt>
                <c:pt idx="3576">
                  <c:v>1.0907936195244351E-3</c:v>
                </c:pt>
                <c:pt idx="3577">
                  <c:v>0.27725700007324772</c:v>
                </c:pt>
                <c:pt idx="3578">
                  <c:v>3.5723456659766048E-3</c:v>
                </c:pt>
                <c:pt idx="3579">
                  <c:v>0.18653068769214723</c:v>
                </c:pt>
                <c:pt idx="3580">
                  <c:v>2.4982302749453747E-6</c:v>
                </c:pt>
                <c:pt idx="3581">
                  <c:v>5.1138265551119041E-2</c:v>
                </c:pt>
                <c:pt idx="3582">
                  <c:v>1.988376731175464E-2</c:v>
                </c:pt>
                <c:pt idx="3583">
                  <c:v>6.1878289848972955E-11</c:v>
                </c:pt>
                <c:pt idx="3584">
                  <c:v>4.70023772584612E-5</c:v>
                </c:pt>
                <c:pt idx="3585">
                  <c:v>0.30806482819626418</c:v>
                </c:pt>
                <c:pt idx="3586">
                  <c:v>1.2465839905890392</c:v>
                </c:pt>
                <c:pt idx="3587">
                  <c:v>2.9805764703431693E-2</c:v>
                </c:pt>
                <c:pt idx="3588">
                  <c:v>1.0152774748787152E-4</c:v>
                </c:pt>
                <c:pt idx="3589">
                  <c:v>1.0345127943698991</c:v>
                </c:pt>
                <c:pt idx="3590">
                  <c:v>5.2020396155910212E-2</c:v>
                </c:pt>
                <c:pt idx="3591">
                  <c:v>7.1047079652499763E-6</c:v>
                </c:pt>
                <c:pt idx="3592">
                  <c:v>1.1271638412797014</c:v>
                </c:pt>
                <c:pt idx="3593">
                  <c:v>5.8560721432832606E-3</c:v>
                </c:pt>
                <c:pt idx="3594">
                  <c:v>3.0260088459608571E-3</c:v>
                </c:pt>
                <c:pt idx="3595">
                  <c:v>1.0431176415177112</c:v>
                </c:pt>
                <c:pt idx="3596">
                  <c:v>1.2754086648898268E-2</c:v>
                </c:pt>
                <c:pt idx="3597">
                  <c:v>7.5706437583273364E-6</c:v>
                </c:pt>
                <c:pt idx="3598">
                  <c:v>6.5976980516086652E-5</c:v>
                </c:pt>
                <c:pt idx="3599">
                  <c:v>5.2364140698580246E-2</c:v>
                </c:pt>
                <c:pt idx="3600">
                  <c:v>5.8566413763928682E-2</c:v>
                </c:pt>
                <c:pt idx="3601">
                  <c:v>0.42493859483960283</c:v>
                </c:pt>
                <c:pt idx="3602">
                  <c:v>4.4248664904818907E-2</c:v>
                </c:pt>
                <c:pt idx="3603">
                  <c:v>5.9639785096431898E-2</c:v>
                </c:pt>
                <c:pt idx="3604">
                  <c:v>3.1527416074828864E-4</c:v>
                </c:pt>
                <c:pt idx="3605">
                  <c:v>0.74953434455026691</c:v>
                </c:pt>
                <c:pt idx="3606">
                  <c:v>0.32630279976982746</c:v>
                </c:pt>
                <c:pt idx="3607">
                  <c:v>1.8833852667748563E-2</c:v>
                </c:pt>
                <c:pt idx="3608">
                  <c:v>0.58565599652969658</c:v>
                </c:pt>
                <c:pt idx="3609">
                  <c:v>0.88446881913998443</c:v>
                </c:pt>
                <c:pt idx="3610">
                  <c:v>8.675072252745622E-2</c:v>
                </c:pt>
                <c:pt idx="3611">
                  <c:v>0.14860493193899788</c:v>
                </c:pt>
                <c:pt idx="3612">
                  <c:v>1.221115600270414</c:v>
                </c:pt>
                <c:pt idx="3613">
                  <c:v>2.5530667480645757E-3</c:v>
                </c:pt>
                <c:pt idx="3614">
                  <c:v>5.3071601015631025E-3</c:v>
                </c:pt>
                <c:pt idx="3615">
                  <c:v>0.32342991297172213</c:v>
                </c:pt>
                <c:pt idx="3616">
                  <c:v>0.40230506527234644</c:v>
                </c:pt>
                <c:pt idx="3617">
                  <c:v>0.3943391609208467</c:v>
                </c:pt>
                <c:pt idx="3618">
                  <c:v>0.34477850410491606</c:v>
                </c:pt>
                <c:pt idx="3619">
                  <c:v>1.7807623807671348E-2</c:v>
                </c:pt>
                <c:pt idx="3620">
                  <c:v>0.53246044309666729</c:v>
                </c:pt>
                <c:pt idx="3621">
                  <c:v>2.2716721307700073E-2</c:v>
                </c:pt>
                <c:pt idx="3622">
                  <c:v>0.56433148570424241</c:v>
                </c:pt>
                <c:pt idx="3623">
                  <c:v>2.5100890630901172E-2</c:v>
                </c:pt>
                <c:pt idx="3624">
                  <c:v>2.8119480349007887E-10</c:v>
                </c:pt>
                <c:pt idx="3625">
                  <c:v>1.3994669461466242E-3</c:v>
                </c:pt>
                <c:pt idx="3626">
                  <c:v>0.62991276560081766</c:v>
                </c:pt>
                <c:pt idx="3627">
                  <c:v>0.10599047497439816</c:v>
                </c:pt>
                <c:pt idx="3628">
                  <c:v>5.5404892992195426E-9</c:v>
                </c:pt>
                <c:pt idx="3629">
                  <c:v>2.7459184423171083E-4</c:v>
                </c:pt>
                <c:pt idx="3630">
                  <c:v>0.21677233853366984</c:v>
                </c:pt>
                <c:pt idx="3631">
                  <c:v>1.0747606850218437E-2</c:v>
                </c:pt>
                <c:pt idx="3632">
                  <c:v>5.2542258424495271E-9</c:v>
                </c:pt>
                <c:pt idx="3633">
                  <c:v>4.7565998981332118E-2</c:v>
                </c:pt>
                <c:pt idx="3634">
                  <c:v>4.3006295166056023E-2</c:v>
                </c:pt>
                <c:pt idx="3635">
                  <c:v>4.0470786812104267E-7</c:v>
                </c:pt>
                <c:pt idx="3636">
                  <c:v>0</c:v>
                </c:pt>
                <c:pt idx="3637">
                  <c:v>4.5537165783478314E-2</c:v>
                </c:pt>
                <c:pt idx="3638">
                  <c:v>0.30190015001269394</c:v>
                </c:pt>
                <c:pt idx="3639">
                  <c:v>9.8540302094457743E-2</c:v>
                </c:pt>
                <c:pt idx="3640">
                  <c:v>0.23247598427209998</c:v>
                </c:pt>
                <c:pt idx="3641">
                  <c:v>0.34966914628731965</c:v>
                </c:pt>
                <c:pt idx="3642">
                  <c:v>1.2557599344374667E-6</c:v>
                </c:pt>
                <c:pt idx="3643">
                  <c:v>2.6813690826923789E-5</c:v>
                </c:pt>
                <c:pt idx="3644">
                  <c:v>5.5780609161238141E-3</c:v>
                </c:pt>
                <c:pt idx="3645">
                  <c:v>1.0362180791860708E-12</c:v>
                </c:pt>
                <c:pt idx="3646">
                  <c:v>3.3720814062705709E-5</c:v>
                </c:pt>
                <c:pt idx="3647">
                  <c:v>9.6045636511134392E-3</c:v>
                </c:pt>
                <c:pt idx="3648">
                  <c:v>0.47009876359737207</c:v>
                </c:pt>
                <c:pt idx="3649">
                  <c:v>8.5149703347493125E-2</c:v>
                </c:pt>
                <c:pt idx="3650">
                  <c:v>0.20160898725428628</c:v>
                </c:pt>
                <c:pt idx="3651">
                  <c:v>0.54858469560960366</c:v>
                </c:pt>
                <c:pt idx="3652">
                  <c:v>6.2511564476987427E-2</c:v>
                </c:pt>
                <c:pt idx="3653">
                  <c:v>3.5050247309981269E-2</c:v>
                </c:pt>
                <c:pt idx="3654">
                  <c:v>2.9626947344864471E-2</c:v>
                </c:pt>
                <c:pt idx="3655">
                  <c:v>6.1223472512461274E-3</c:v>
                </c:pt>
                <c:pt idx="3656">
                  <c:v>5.2458548334083236E-5</c:v>
                </c:pt>
                <c:pt idx="3657">
                  <c:v>3.465313645424155E-10</c:v>
                </c:pt>
                <c:pt idx="3658">
                  <c:v>3.8770375455120187E-2</c:v>
                </c:pt>
                <c:pt idx="3659">
                  <c:v>4.0414971929025059E-2</c:v>
                </c:pt>
                <c:pt idx="3660">
                  <c:v>2.1888325633425204E-5</c:v>
                </c:pt>
                <c:pt idx="3661">
                  <c:v>0.31526692084866492</c:v>
                </c:pt>
                <c:pt idx="3662">
                  <c:v>8.788672712744916E-3</c:v>
                </c:pt>
                <c:pt idx="3663">
                  <c:v>0.65175140878541327</c:v>
                </c:pt>
                <c:pt idx="3664">
                  <c:v>0.61102850568599576</c:v>
                </c:pt>
                <c:pt idx="3665">
                  <c:v>4.293401815237115E-9</c:v>
                </c:pt>
                <c:pt idx="3666">
                  <c:v>0.1857565140511431</c:v>
                </c:pt>
                <c:pt idx="3667">
                  <c:v>3.933547123351408E-3</c:v>
                </c:pt>
                <c:pt idx="3668">
                  <c:v>0.25107256939280564</c:v>
                </c:pt>
                <c:pt idx="3669">
                  <c:v>0.44215149157737466</c:v>
                </c:pt>
                <c:pt idx="3670">
                  <c:v>0.46507121039328569</c:v>
                </c:pt>
                <c:pt idx="3671">
                  <c:v>1.5668705952278895E-3</c:v>
                </c:pt>
                <c:pt idx="3672">
                  <c:v>1.1339433953675013</c:v>
                </c:pt>
                <c:pt idx="3673">
                  <c:v>2.4372622571484606E-2</c:v>
                </c:pt>
                <c:pt idx="3674">
                  <c:v>1.1730726100588196</c:v>
                </c:pt>
                <c:pt idx="3675">
                  <c:v>1.2575239560589309</c:v>
                </c:pt>
                <c:pt idx="3676">
                  <c:v>4.8855616387524108E-2</c:v>
                </c:pt>
                <c:pt idx="3677">
                  <c:v>8.8450222108072876E-3</c:v>
                </c:pt>
                <c:pt idx="3678">
                  <c:v>0.75943753919785284</c:v>
                </c:pt>
                <c:pt idx="3679">
                  <c:v>2.4626974071262141E-2</c:v>
                </c:pt>
                <c:pt idx="3680">
                  <c:v>8.2824022335223044E-8</c:v>
                </c:pt>
                <c:pt idx="3681">
                  <c:v>5.2171471166340101E-4</c:v>
                </c:pt>
                <c:pt idx="3682">
                  <c:v>0.65594909600048401</c:v>
                </c:pt>
                <c:pt idx="3683">
                  <c:v>1.1549233083761048E-5</c:v>
                </c:pt>
                <c:pt idx="3684">
                  <c:v>3.8470755548756945E-2</c:v>
                </c:pt>
                <c:pt idx="3685">
                  <c:v>0.50518418559962341</c:v>
                </c:pt>
                <c:pt idx="3686">
                  <c:v>0.75370732962950615</c:v>
                </c:pt>
                <c:pt idx="3687">
                  <c:v>7.3548925602442007E-4</c:v>
                </c:pt>
                <c:pt idx="3688">
                  <c:v>0.28314350424723189</c:v>
                </c:pt>
                <c:pt idx="3689">
                  <c:v>0.52194693859089925</c:v>
                </c:pt>
                <c:pt idx="3690">
                  <c:v>1.2256330940127947E-5</c:v>
                </c:pt>
                <c:pt idx="3691">
                  <c:v>2.2536341330264541E-4</c:v>
                </c:pt>
                <c:pt idx="3692">
                  <c:v>1.1222578706320021</c:v>
                </c:pt>
                <c:pt idx="3693">
                  <c:v>0.30899620170076975</c:v>
                </c:pt>
                <c:pt idx="3694">
                  <c:v>1.8277486516508665E-2</c:v>
                </c:pt>
                <c:pt idx="3695">
                  <c:v>7.4924170506122535E-3</c:v>
                </c:pt>
                <c:pt idx="3696">
                  <c:v>0.87342538106423195</c:v>
                </c:pt>
                <c:pt idx="3697">
                  <c:v>0.18628389439347642</c:v>
                </c:pt>
                <c:pt idx="3698">
                  <c:v>0.90388039289613853</c:v>
                </c:pt>
                <c:pt idx="3699">
                  <c:v>1.6390815212502316E-6</c:v>
                </c:pt>
                <c:pt idx="3700">
                  <c:v>8.6874716915790167E-4</c:v>
                </c:pt>
                <c:pt idx="3701">
                  <c:v>1.7779264838922643E-2</c:v>
                </c:pt>
                <c:pt idx="3702">
                  <c:v>0.39314843190110182</c:v>
                </c:pt>
                <c:pt idx="3703">
                  <c:v>0.65703644009777296</c:v>
                </c:pt>
                <c:pt idx="3704">
                  <c:v>2.4231922086469098E-7</c:v>
                </c:pt>
                <c:pt idx="3705">
                  <c:v>5.1971163009235642E-8</c:v>
                </c:pt>
                <c:pt idx="3706">
                  <c:v>0.1493398905953833</c:v>
                </c:pt>
                <c:pt idx="3707">
                  <c:v>1.4577150311770077E-2</c:v>
                </c:pt>
                <c:pt idx="3708">
                  <c:v>0.45808300644923761</c:v>
                </c:pt>
                <c:pt idx="3709">
                  <c:v>4.8398728635640216E-2</c:v>
                </c:pt>
                <c:pt idx="3710">
                  <c:v>0.14291440076221928</c:v>
                </c:pt>
                <c:pt idx="3711">
                  <c:v>1.2485654092706335</c:v>
                </c:pt>
                <c:pt idx="3712">
                  <c:v>0.74509007980137654</c:v>
                </c:pt>
                <c:pt idx="3713">
                  <c:v>0.1221617935416118</c:v>
                </c:pt>
                <c:pt idx="3714">
                  <c:v>1.5626502543012396E-4</c:v>
                </c:pt>
                <c:pt idx="3715">
                  <c:v>0.13760050859251879</c:v>
                </c:pt>
                <c:pt idx="3716">
                  <c:v>5.9012584483825295E-5</c:v>
                </c:pt>
                <c:pt idx="3717">
                  <c:v>0.23595845545226996</c:v>
                </c:pt>
                <c:pt idx="3718">
                  <c:v>8.1283831417750155E-2</c:v>
                </c:pt>
                <c:pt idx="3719">
                  <c:v>0.10253669490103946</c:v>
                </c:pt>
                <c:pt idx="3720">
                  <c:v>6.3215844782255363E-3</c:v>
                </c:pt>
                <c:pt idx="3721">
                  <c:v>6.9811397258499094E-2</c:v>
                </c:pt>
                <c:pt idx="3722">
                  <c:v>0.92507347534539719</c:v>
                </c:pt>
                <c:pt idx="3723">
                  <c:v>0.88229675565466292</c:v>
                </c:pt>
                <c:pt idx="3724">
                  <c:v>1.2315450405485677E-3</c:v>
                </c:pt>
                <c:pt idx="3725">
                  <c:v>0.24414723600517282</c:v>
                </c:pt>
                <c:pt idx="3726">
                  <c:v>4.7304418573601318E-3</c:v>
                </c:pt>
                <c:pt idx="3727">
                  <c:v>0.31639380893932584</c:v>
                </c:pt>
                <c:pt idx="3728">
                  <c:v>0.8777114197407716</c:v>
                </c:pt>
                <c:pt idx="3729">
                  <c:v>0.18016140519869142</c:v>
                </c:pt>
                <c:pt idx="3730">
                  <c:v>6.5605040122519498E-2</c:v>
                </c:pt>
                <c:pt idx="3731">
                  <c:v>0.38513309535735074</c:v>
                </c:pt>
                <c:pt idx="3732">
                  <c:v>1.1043265692188289E-4</c:v>
                </c:pt>
                <c:pt idx="3733">
                  <c:v>0.21134907378441073</c:v>
                </c:pt>
                <c:pt idx="3734">
                  <c:v>8.1062942724276687E-4</c:v>
                </c:pt>
                <c:pt idx="3735">
                  <c:v>0.97223487893916827</c:v>
                </c:pt>
                <c:pt idx="3736">
                  <c:v>6.4154546540057342E-3</c:v>
                </c:pt>
                <c:pt idx="3737">
                  <c:v>0.69436993286940107</c:v>
                </c:pt>
                <c:pt idx="3738">
                  <c:v>1.6632508603761951E-2</c:v>
                </c:pt>
                <c:pt idx="3739">
                  <c:v>1.6009515434708782E-5</c:v>
                </c:pt>
                <c:pt idx="3740">
                  <c:v>5.8181990956544118E-2</c:v>
                </c:pt>
                <c:pt idx="3741">
                  <c:v>1.0986432012541484E-4</c:v>
                </c:pt>
                <c:pt idx="3742">
                  <c:v>3.7878286201792823E-2</c:v>
                </c:pt>
                <c:pt idx="3743">
                  <c:v>1.0645405591467119E-3</c:v>
                </c:pt>
                <c:pt idx="3744">
                  <c:v>4.9542606044261448E-3</c:v>
                </c:pt>
                <c:pt idx="3745">
                  <c:v>4.8831936021977412E-2</c:v>
                </c:pt>
                <c:pt idx="3746">
                  <c:v>1.0366047869883086</c:v>
                </c:pt>
                <c:pt idx="3747">
                  <c:v>8.3964906064469427E-4</c:v>
                </c:pt>
                <c:pt idx="3748">
                  <c:v>0.40676748711300009</c:v>
                </c:pt>
                <c:pt idx="3749">
                  <c:v>0.534330481850394</c:v>
                </c:pt>
                <c:pt idx="3750">
                  <c:v>5.535172945206248E-4</c:v>
                </c:pt>
                <c:pt idx="3751">
                  <c:v>1.1865830114370437</c:v>
                </c:pt>
                <c:pt idx="3752">
                  <c:v>1.2915750597923463</c:v>
                </c:pt>
                <c:pt idx="3753">
                  <c:v>0.39961536931837138</c:v>
                </c:pt>
                <c:pt idx="3754">
                  <c:v>0.6873715088868052</c:v>
                </c:pt>
                <c:pt idx="3755">
                  <c:v>1.0337591198469689E-3</c:v>
                </c:pt>
                <c:pt idx="3756">
                  <c:v>4.4006303898582576E-3</c:v>
                </c:pt>
                <c:pt idx="3757">
                  <c:v>0.32550998985684138</c:v>
                </c:pt>
                <c:pt idx="3758">
                  <c:v>0.847358537133033</c:v>
                </c:pt>
                <c:pt idx="3759">
                  <c:v>0.91470165290915739</c:v>
                </c:pt>
                <c:pt idx="3760">
                  <c:v>7.3691462584788512E-3</c:v>
                </c:pt>
                <c:pt idx="3761">
                  <c:v>0.17101301965271742</c:v>
                </c:pt>
                <c:pt idx="3762">
                  <c:v>1.9875239005226177E-2</c:v>
                </c:pt>
                <c:pt idx="3763">
                  <c:v>0.15640736685038703</c:v>
                </c:pt>
                <c:pt idx="3764">
                  <c:v>2.6485047755618593E-2</c:v>
                </c:pt>
                <c:pt idx="3765">
                  <c:v>8.4980909406288294E-6</c:v>
                </c:pt>
                <c:pt idx="3766">
                  <c:v>0.14279143807400202</c:v>
                </c:pt>
                <c:pt idx="3767">
                  <c:v>0.80762590255375788</c:v>
                </c:pt>
                <c:pt idx="3768">
                  <c:v>4.701674368359289E-2</c:v>
                </c:pt>
                <c:pt idx="3769">
                  <c:v>4.0248339738459043E-3</c:v>
                </c:pt>
                <c:pt idx="3770">
                  <c:v>0.12356141937766899</c:v>
                </c:pt>
                <c:pt idx="3771">
                  <c:v>1.7393574514256471E-12</c:v>
                </c:pt>
                <c:pt idx="3772">
                  <c:v>1.0731595553310717E-2</c:v>
                </c:pt>
                <c:pt idx="3773">
                  <c:v>8.3136816196438891E-6</c:v>
                </c:pt>
                <c:pt idx="3774">
                  <c:v>6.7727744337963875E-5</c:v>
                </c:pt>
                <c:pt idx="3775">
                  <c:v>0.10196820096811261</c:v>
                </c:pt>
                <c:pt idx="3776">
                  <c:v>4.3829952367494832E-2</c:v>
                </c:pt>
                <c:pt idx="3777">
                  <c:v>0.39167655856342054</c:v>
                </c:pt>
                <c:pt idx="3778">
                  <c:v>8.3862886536502524E-3</c:v>
                </c:pt>
                <c:pt idx="3779">
                  <c:v>2.0023162759944994E-4</c:v>
                </c:pt>
                <c:pt idx="3780">
                  <c:v>1.5841247947205844E-4</c:v>
                </c:pt>
                <c:pt idx="3781">
                  <c:v>0.61770212228683441</c:v>
                </c:pt>
                <c:pt idx="3782">
                  <c:v>0.27257912747711277</c:v>
                </c:pt>
                <c:pt idx="3783">
                  <c:v>1.5175536570532331E-2</c:v>
                </c:pt>
                <c:pt idx="3784">
                  <c:v>0.81829011565630194</c:v>
                </c:pt>
                <c:pt idx="3785">
                  <c:v>0.44194226032132061</c:v>
                </c:pt>
                <c:pt idx="3786">
                  <c:v>6.0135140820491199E-2</c:v>
                </c:pt>
                <c:pt idx="3787">
                  <c:v>3.9125217498263185E-2</c:v>
                </c:pt>
                <c:pt idx="3788">
                  <c:v>0.3713889738007341</c:v>
                </c:pt>
                <c:pt idx="3789">
                  <c:v>1.7171721371214326E-9</c:v>
                </c:pt>
                <c:pt idx="3790">
                  <c:v>1.8235126748322499E-6</c:v>
                </c:pt>
                <c:pt idx="3791">
                  <c:v>1.2208959657216708E-2</c:v>
                </c:pt>
                <c:pt idx="3792">
                  <c:v>5.7010284949437844E-4</c:v>
                </c:pt>
                <c:pt idx="3793">
                  <c:v>0.94823291925303432</c:v>
                </c:pt>
                <c:pt idx="3794">
                  <c:v>9.2308981681336277E-2</c:v>
                </c:pt>
                <c:pt idx="3795">
                  <c:v>6.1114915336891876E-3</c:v>
                </c:pt>
                <c:pt idx="3796">
                  <c:v>0.59196133505890436</c:v>
                </c:pt>
                <c:pt idx="3797">
                  <c:v>0.54169907369970505</c:v>
                </c:pt>
                <c:pt idx="3798">
                  <c:v>1.7845881493905574E-4</c:v>
                </c:pt>
                <c:pt idx="3799">
                  <c:v>0</c:v>
                </c:pt>
                <c:pt idx="3800">
                  <c:v>2.55802233439005E-7</c:v>
                </c:pt>
                <c:pt idx="3801">
                  <c:v>0.11457268516994872</c:v>
                </c:pt>
                <c:pt idx="3802">
                  <c:v>0.40160906359096565</c:v>
                </c:pt>
                <c:pt idx="3803">
                  <c:v>4.1438034501471022E-6</c:v>
                </c:pt>
                <c:pt idx="3804">
                  <c:v>6.4617874668269834E-2</c:v>
                </c:pt>
                <c:pt idx="3805">
                  <c:v>2.690672348075919E-7</c:v>
                </c:pt>
                <c:pt idx="3806">
                  <c:v>3.5727231032734548E-3</c:v>
                </c:pt>
                <c:pt idx="3807">
                  <c:v>0.22416970130262018</c:v>
                </c:pt>
                <c:pt idx="3808">
                  <c:v>4.3209116785079431E-2</c:v>
                </c:pt>
                <c:pt idx="3809">
                  <c:v>3.3567836286697681E-6</c:v>
                </c:pt>
                <c:pt idx="3810">
                  <c:v>1.7744224907766459E-2</c:v>
                </c:pt>
                <c:pt idx="3811">
                  <c:v>6.5071631060220165E-3</c:v>
                </c:pt>
                <c:pt idx="3812">
                  <c:v>0.63177930459868614</c:v>
                </c:pt>
                <c:pt idx="3813">
                  <c:v>1.7037721562702126E-5</c:v>
                </c:pt>
                <c:pt idx="3814">
                  <c:v>0.96287227019487742</c:v>
                </c:pt>
                <c:pt idx="3815">
                  <c:v>1.8662534166141442E-2</c:v>
                </c:pt>
                <c:pt idx="3816">
                  <c:v>5.0417129435812607E-4</c:v>
                </c:pt>
                <c:pt idx="3817">
                  <c:v>5.853282781377421E-2</c:v>
                </c:pt>
                <c:pt idx="3818">
                  <c:v>0.49361325015537422</c:v>
                </c:pt>
                <c:pt idx="3819">
                  <c:v>1.2944746885760726E-5</c:v>
                </c:pt>
                <c:pt idx="3820">
                  <c:v>0.75977807535385256</c:v>
                </c:pt>
                <c:pt idx="3821">
                  <c:v>1.1528261488505214</c:v>
                </c:pt>
                <c:pt idx="3822">
                  <c:v>0.2698333324888032</c:v>
                </c:pt>
                <c:pt idx="3823">
                  <c:v>0.20398981903727545</c:v>
                </c:pt>
                <c:pt idx="3824">
                  <c:v>0.1627287706542756</c:v>
                </c:pt>
                <c:pt idx="3825">
                  <c:v>0.11334533007624124</c:v>
                </c:pt>
                <c:pt idx="3826">
                  <c:v>1.1941209163397819</c:v>
                </c:pt>
                <c:pt idx="3827">
                  <c:v>0.24643373978429403</c:v>
                </c:pt>
                <c:pt idx="3828">
                  <c:v>5.2300649838390716E-2</c:v>
                </c:pt>
                <c:pt idx="3829">
                  <c:v>2.8509326374213211E-2</c:v>
                </c:pt>
                <c:pt idx="3830">
                  <c:v>1.2983678331540409</c:v>
                </c:pt>
                <c:pt idx="3831">
                  <c:v>0.17018586853761944</c:v>
                </c:pt>
                <c:pt idx="3832">
                  <c:v>3.4186611972612039E-8</c:v>
                </c:pt>
                <c:pt idx="3833">
                  <c:v>0.67148393936268136</c:v>
                </c:pt>
                <c:pt idx="3834">
                  <c:v>6.7469302870016848E-9</c:v>
                </c:pt>
                <c:pt idx="3835">
                  <c:v>4.7516428938960541E-2</c:v>
                </c:pt>
                <c:pt idx="3836">
                  <c:v>5.2395230567842718E-2</c:v>
                </c:pt>
                <c:pt idx="3837">
                  <c:v>6.1622274068570085E-2</c:v>
                </c:pt>
                <c:pt idx="3838">
                  <c:v>2.7609563484667327E-2</c:v>
                </c:pt>
                <c:pt idx="3839">
                  <c:v>0.33948773608597088</c:v>
                </c:pt>
                <c:pt idx="3840">
                  <c:v>4.3922011565049922E-3</c:v>
                </c:pt>
                <c:pt idx="3841">
                  <c:v>0.39812291750661172</c:v>
                </c:pt>
                <c:pt idx="3842">
                  <c:v>0.15823337119201863</c:v>
                </c:pt>
                <c:pt idx="3843">
                  <c:v>2.4768626017852034E-2</c:v>
                </c:pt>
                <c:pt idx="3844">
                  <c:v>0.70152318020486626</c:v>
                </c:pt>
                <c:pt idx="3845">
                  <c:v>0.43264610689334465</c:v>
                </c:pt>
                <c:pt idx="3846">
                  <c:v>0.93149470908276355</c:v>
                </c:pt>
                <c:pt idx="3847">
                  <c:v>0.55821577522085564</c:v>
                </c:pt>
                <c:pt idx="3848">
                  <c:v>0.43021742422244164</c:v>
                </c:pt>
                <c:pt idx="3849">
                  <c:v>0.49544185711663935</c:v>
                </c:pt>
                <c:pt idx="3850">
                  <c:v>0.25546596961270029</c:v>
                </c:pt>
                <c:pt idx="3851">
                  <c:v>0.13872313279769141</c:v>
                </c:pt>
                <c:pt idx="3852">
                  <c:v>1.2456157271450158E-2</c:v>
                </c:pt>
                <c:pt idx="3853">
                  <c:v>3.4758184742149942E-4</c:v>
                </c:pt>
                <c:pt idx="3854">
                  <c:v>1.7559805255368533E-2</c:v>
                </c:pt>
                <c:pt idx="3855">
                  <c:v>9.57089251515994E-2</c:v>
                </c:pt>
                <c:pt idx="3856">
                  <c:v>2.8247894766948119E-2</c:v>
                </c:pt>
                <c:pt idx="3857">
                  <c:v>4.1489472917014348E-3</c:v>
                </c:pt>
                <c:pt idx="3858">
                  <c:v>5.9531406303533839E-2</c:v>
                </c:pt>
                <c:pt idx="3859">
                  <c:v>0.20584963347872751</c:v>
                </c:pt>
                <c:pt idx="3860">
                  <c:v>4.2102413362542508E-2</c:v>
                </c:pt>
                <c:pt idx="3861">
                  <c:v>1.1369478375042308E-3</c:v>
                </c:pt>
                <c:pt idx="3862">
                  <c:v>0.81997732207263374</c:v>
                </c:pt>
                <c:pt idx="3863">
                  <c:v>3.7011661779626996E-2</c:v>
                </c:pt>
                <c:pt idx="3864">
                  <c:v>0.25363733281236411</c:v>
                </c:pt>
                <c:pt idx="3865">
                  <c:v>1.8406627533626034E-2</c:v>
                </c:pt>
                <c:pt idx="3866">
                  <c:v>9.1449510788170114E-5</c:v>
                </c:pt>
                <c:pt idx="3867">
                  <c:v>2.7719336405365298E-2</c:v>
                </c:pt>
                <c:pt idx="3868">
                  <c:v>7.0318602490117722E-3</c:v>
                </c:pt>
                <c:pt idx="3869">
                  <c:v>3.6183086805750414E-2</c:v>
                </c:pt>
                <c:pt idx="3870">
                  <c:v>7.3915379665729477E-3</c:v>
                </c:pt>
                <c:pt idx="3871">
                  <c:v>2.7750459123884475E-4</c:v>
                </c:pt>
                <c:pt idx="3872">
                  <c:v>8.4437783990315859E-2</c:v>
                </c:pt>
                <c:pt idx="3873">
                  <c:v>0.1778060232691934</c:v>
                </c:pt>
                <c:pt idx="3874">
                  <c:v>0.21423897150071683</c:v>
                </c:pt>
                <c:pt idx="3875">
                  <c:v>3.5366310622384566E-2</c:v>
                </c:pt>
                <c:pt idx="3876">
                  <c:v>0.27217259280198491</c:v>
                </c:pt>
                <c:pt idx="3877">
                  <c:v>1.2108711191083815E-7</c:v>
                </c:pt>
                <c:pt idx="3878">
                  <c:v>0.97487963558933877</c:v>
                </c:pt>
                <c:pt idx="3879">
                  <c:v>1.9994768355320244E-6</c:v>
                </c:pt>
                <c:pt idx="3880">
                  <c:v>4.6222451070941128E-6</c:v>
                </c:pt>
                <c:pt idx="3881">
                  <c:v>0.12455355611140342</c:v>
                </c:pt>
                <c:pt idx="3882">
                  <c:v>2.3627704005019228E-6</c:v>
                </c:pt>
                <c:pt idx="3883">
                  <c:v>1.1779553616654186</c:v>
                </c:pt>
                <c:pt idx="3884">
                  <c:v>3.3374037187774623E-9</c:v>
                </c:pt>
                <c:pt idx="3885">
                  <c:v>0.58357088587863903</c:v>
                </c:pt>
                <c:pt idx="3886">
                  <c:v>2.4047802791468318E-7</c:v>
                </c:pt>
                <c:pt idx="3887">
                  <c:v>1.2935014430473346</c:v>
                </c:pt>
                <c:pt idx="3888">
                  <c:v>2.6705055101797522E-6</c:v>
                </c:pt>
                <c:pt idx="3889">
                  <c:v>1.4632332289374436E-2</c:v>
                </c:pt>
                <c:pt idx="3890">
                  <c:v>2.2237193485089954E-3</c:v>
                </c:pt>
                <c:pt idx="3891">
                  <c:v>6.8239536438681157E-3</c:v>
                </c:pt>
                <c:pt idx="3892">
                  <c:v>8.1006459640525122E-2</c:v>
                </c:pt>
                <c:pt idx="3893">
                  <c:v>1.1960911311132678</c:v>
                </c:pt>
                <c:pt idx="3894">
                  <c:v>4.1821454276785866E-2</c:v>
                </c:pt>
                <c:pt idx="3895">
                  <c:v>0.92909391656958584</c:v>
                </c:pt>
                <c:pt idx="3896">
                  <c:v>2.9905678654489149E-9</c:v>
                </c:pt>
                <c:pt idx="3897">
                  <c:v>0.33304074023019542</c:v>
                </c:pt>
                <c:pt idx="3898">
                  <c:v>1.297828028771104E-3</c:v>
                </c:pt>
                <c:pt idx="3899">
                  <c:v>0.2663748145636296</c:v>
                </c:pt>
                <c:pt idx="3900">
                  <c:v>8.546721187809522E-4</c:v>
                </c:pt>
                <c:pt idx="3901">
                  <c:v>2.1812596029284802E-3</c:v>
                </c:pt>
                <c:pt idx="3902">
                  <c:v>8.2337296534481824E-2</c:v>
                </c:pt>
                <c:pt idx="3903">
                  <c:v>0.53995011269080639</c:v>
                </c:pt>
                <c:pt idx="3904">
                  <c:v>0.81140281235357647</c:v>
                </c:pt>
                <c:pt idx="3905">
                  <c:v>0.82154927379329923</c:v>
                </c:pt>
                <c:pt idx="3906">
                  <c:v>0.34536793856706022</c:v>
                </c:pt>
                <c:pt idx="3907">
                  <c:v>1.0219275820613567</c:v>
                </c:pt>
                <c:pt idx="3908">
                  <c:v>0.25816751898943141</c:v>
                </c:pt>
                <c:pt idx="3909">
                  <c:v>1.8073284162482025E-3</c:v>
                </c:pt>
                <c:pt idx="3910">
                  <c:v>4.5593963854642247E-2</c:v>
                </c:pt>
                <c:pt idx="3911">
                  <c:v>2.7390850664153896E-2</c:v>
                </c:pt>
                <c:pt idx="3912">
                  <c:v>0.29881921131636352</c:v>
                </c:pt>
                <c:pt idx="3913">
                  <c:v>1.2654861390878956E-3</c:v>
                </c:pt>
                <c:pt idx="3914">
                  <c:v>9.0398861377598111E-7</c:v>
                </c:pt>
                <c:pt idx="3915">
                  <c:v>1.6488252140808093E-6</c:v>
                </c:pt>
                <c:pt idx="3916">
                  <c:v>0.77178622314320811</c:v>
                </c:pt>
                <c:pt idx="3917">
                  <c:v>0.72842112914557255</c:v>
                </c:pt>
                <c:pt idx="3918">
                  <c:v>0.83358670665690693</c:v>
                </c:pt>
                <c:pt idx="3919">
                  <c:v>7.6834890296243442E-5</c:v>
                </c:pt>
                <c:pt idx="3920">
                  <c:v>0.20792998370543361</c:v>
                </c:pt>
                <c:pt idx="3921">
                  <c:v>0.43344416108254874</c:v>
                </c:pt>
                <c:pt idx="3922">
                  <c:v>0.33978795438545145</c:v>
                </c:pt>
                <c:pt idx="3923">
                  <c:v>0.14152935106408196</c:v>
                </c:pt>
                <c:pt idx="3924">
                  <c:v>5.8716948868175087E-8</c:v>
                </c:pt>
                <c:pt idx="3925">
                  <c:v>1.1044582109537495</c:v>
                </c:pt>
                <c:pt idx="3926">
                  <c:v>7.4041763764215271E-2</c:v>
                </c:pt>
                <c:pt idx="3927">
                  <c:v>2.1886022810023596E-9</c:v>
                </c:pt>
                <c:pt idx="3928">
                  <c:v>0.52585709400696867</c:v>
                </c:pt>
                <c:pt idx="3929">
                  <c:v>0.94028407608986708</c:v>
                </c:pt>
                <c:pt idx="3930">
                  <c:v>0.15031619253226369</c:v>
                </c:pt>
                <c:pt idx="3931">
                  <c:v>0.17309497671371435</c:v>
                </c:pt>
                <c:pt idx="3932">
                  <c:v>0.60302816180912522</c:v>
                </c:pt>
                <c:pt idx="3933">
                  <c:v>1.5004312916914965E-2</c:v>
                </c:pt>
                <c:pt idx="3934">
                  <c:v>0.22072779520534688</c:v>
                </c:pt>
                <c:pt idx="3935">
                  <c:v>0.1348997155804352</c:v>
                </c:pt>
                <c:pt idx="3936">
                  <c:v>2.453042567844857E-2</c:v>
                </c:pt>
                <c:pt idx="3937">
                  <c:v>1.0309261307671727E-2</c:v>
                </c:pt>
                <c:pt idx="3938">
                  <c:v>0.9110247516448996</c:v>
                </c:pt>
                <c:pt idx="3939">
                  <c:v>0.39425374651511469</c:v>
                </c:pt>
                <c:pt idx="3940">
                  <c:v>8.7440894282102147E-4</c:v>
                </c:pt>
                <c:pt idx="3941">
                  <c:v>0.82771478326657133</c:v>
                </c:pt>
                <c:pt idx="3942">
                  <c:v>0.29967843844810887</c:v>
                </c:pt>
                <c:pt idx="3943">
                  <c:v>0.65775717081378027</c:v>
                </c:pt>
                <c:pt idx="3944">
                  <c:v>3.0716536233555036E-2</c:v>
                </c:pt>
                <c:pt idx="3945">
                  <c:v>1.1473676486175014E-2</c:v>
                </c:pt>
                <c:pt idx="3946">
                  <c:v>1.2068748067173852E-2</c:v>
                </c:pt>
                <c:pt idx="3947">
                  <c:v>4.057229706503491E-3</c:v>
                </c:pt>
                <c:pt idx="3948">
                  <c:v>4.3508662548950056E-2</c:v>
                </c:pt>
                <c:pt idx="3949">
                  <c:v>7.6495444830682058E-4</c:v>
                </c:pt>
                <c:pt idx="3950">
                  <c:v>6.9128463142448335E-3</c:v>
                </c:pt>
                <c:pt idx="3951">
                  <c:v>1.5375377638001465E-6</c:v>
                </c:pt>
                <c:pt idx="3952">
                  <c:v>0.82423656111029497</c:v>
                </c:pt>
                <c:pt idx="3953">
                  <c:v>0.69572803687522544</c:v>
                </c:pt>
                <c:pt idx="3954">
                  <c:v>0.55874213919952576</c:v>
                </c:pt>
                <c:pt idx="3955">
                  <c:v>1.5074155415426802E-4</c:v>
                </c:pt>
                <c:pt idx="3956">
                  <c:v>2.9077480003337193E-6</c:v>
                </c:pt>
                <c:pt idx="3957">
                  <c:v>0.13143496517232892</c:v>
                </c:pt>
                <c:pt idx="3958">
                  <c:v>0.44067667486943146</c:v>
                </c:pt>
                <c:pt idx="3959">
                  <c:v>1.0523457858027427E-2</c:v>
                </c:pt>
                <c:pt idx="3960">
                  <c:v>0.45331330607043452</c:v>
                </c:pt>
                <c:pt idx="3961">
                  <c:v>1.3663486463509514E-9</c:v>
                </c:pt>
                <c:pt idx="3962">
                  <c:v>9.0055568846805045E-2</c:v>
                </c:pt>
                <c:pt idx="3963">
                  <c:v>1.036024431598669E-4</c:v>
                </c:pt>
                <c:pt idx="3964">
                  <c:v>0.33914242421772139</c:v>
                </c:pt>
                <c:pt idx="3965">
                  <c:v>3.8774647920499345E-3</c:v>
                </c:pt>
                <c:pt idx="3966">
                  <c:v>0.17688620096422225</c:v>
                </c:pt>
                <c:pt idx="3967">
                  <c:v>0.28231717034066173</c:v>
                </c:pt>
                <c:pt idx="3968">
                  <c:v>8.8236262220775873E-10</c:v>
                </c:pt>
                <c:pt idx="3969">
                  <c:v>2.2309597493417533E-2</c:v>
                </c:pt>
                <c:pt idx="3970">
                  <c:v>2.8736096944869213E-5</c:v>
                </c:pt>
                <c:pt idx="3971">
                  <c:v>5.1201131074133864E-9</c:v>
                </c:pt>
                <c:pt idx="3972">
                  <c:v>0.10980257318898878</c:v>
                </c:pt>
                <c:pt idx="3973">
                  <c:v>0.16936205725245893</c:v>
                </c:pt>
                <c:pt idx="3974">
                  <c:v>0.15818383778604511</c:v>
                </c:pt>
                <c:pt idx="3975">
                  <c:v>0.12673327014049587</c:v>
                </c:pt>
                <c:pt idx="3976">
                  <c:v>0</c:v>
                </c:pt>
                <c:pt idx="3977">
                  <c:v>0.31219269713304082</c:v>
                </c:pt>
                <c:pt idx="3978">
                  <c:v>0.4081617401404542</c:v>
                </c:pt>
                <c:pt idx="3979">
                  <c:v>2.3759783253638534E-6</c:v>
                </c:pt>
                <c:pt idx="3980">
                  <c:v>0.76743158579460624</c:v>
                </c:pt>
                <c:pt idx="3981">
                  <c:v>0.14962753383735747</c:v>
                </c:pt>
                <c:pt idx="3982">
                  <c:v>0.87633644250217613</c:v>
                </c:pt>
                <c:pt idx="3983">
                  <c:v>0.36050918799179776</c:v>
                </c:pt>
                <c:pt idx="3984">
                  <c:v>0.34768404264293729</c:v>
                </c:pt>
                <c:pt idx="3985">
                  <c:v>0.53337689763758067</c:v>
                </c:pt>
                <c:pt idx="3986">
                  <c:v>4.2303994779619015E-8</c:v>
                </c:pt>
                <c:pt idx="3987">
                  <c:v>0.56501600454035639</c:v>
                </c:pt>
                <c:pt idx="3988">
                  <c:v>3.1260645987094012E-6</c:v>
                </c:pt>
                <c:pt idx="3989">
                  <c:v>3.6335445390770867E-6</c:v>
                </c:pt>
                <c:pt idx="3990">
                  <c:v>0.37503707827990374</c:v>
                </c:pt>
                <c:pt idx="3991">
                  <c:v>3.1572242107892829E-3</c:v>
                </c:pt>
                <c:pt idx="3992">
                  <c:v>0.17498418992349848</c:v>
                </c:pt>
                <c:pt idx="3993">
                  <c:v>0.94734420061651858</c:v>
                </c:pt>
                <c:pt idx="3994">
                  <c:v>2.1691444492337137E-2</c:v>
                </c:pt>
                <c:pt idx="3995">
                  <c:v>1.4430250927392693E-2</c:v>
                </c:pt>
                <c:pt idx="3996">
                  <c:v>0.27450664443852874</c:v>
                </c:pt>
                <c:pt idx="3997">
                  <c:v>7.0014829428949793E-2</c:v>
                </c:pt>
                <c:pt idx="3998">
                  <c:v>0.58764386572983818</c:v>
                </c:pt>
                <c:pt idx="3999">
                  <c:v>1.9618714246297651E-2</c:v>
                </c:pt>
                <c:pt idx="4000">
                  <c:v>0.11266768508481152</c:v>
                </c:pt>
                <c:pt idx="4001">
                  <c:v>8.4360417786912608E-5</c:v>
                </c:pt>
                <c:pt idx="4002">
                  <c:v>0.1188250869500394</c:v>
                </c:pt>
                <c:pt idx="4003">
                  <c:v>9.0609056717032663E-2</c:v>
                </c:pt>
                <c:pt idx="4004">
                  <c:v>7.529136175610375E-2</c:v>
                </c:pt>
                <c:pt idx="4005">
                  <c:v>0.94191625123778633</c:v>
                </c:pt>
                <c:pt idx="4006">
                  <c:v>2.4215652618960568E-2</c:v>
                </c:pt>
                <c:pt idx="4007">
                  <c:v>3.939961549458277E-2</c:v>
                </c:pt>
                <c:pt idx="4008">
                  <c:v>1.9328796521676699E-10</c:v>
                </c:pt>
                <c:pt idx="4009">
                  <c:v>8.740652431297488E-4</c:v>
                </c:pt>
                <c:pt idx="4010">
                  <c:v>0.15991365503390143</c:v>
                </c:pt>
                <c:pt idx="4011">
                  <c:v>0.33969473858282095</c:v>
                </c:pt>
                <c:pt idx="4012">
                  <c:v>1.7029479251772027E-4</c:v>
                </c:pt>
                <c:pt idx="4013">
                  <c:v>1.9930966206703577E-3</c:v>
                </c:pt>
                <c:pt idx="4014">
                  <c:v>3.0166393902109612E-2</c:v>
                </c:pt>
                <c:pt idx="4015">
                  <c:v>3.9451589711281444E-4</c:v>
                </c:pt>
                <c:pt idx="4016">
                  <c:v>1.1797889974631277</c:v>
                </c:pt>
                <c:pt idx="4017">
                  <c:v>2.5884718140734207E-2</c:v>
                </c:pt>
                <c:pt idx="4018">
                  <c:v>0.69128222585660815</c:v>
                </c:pt>
                <c:pt idx="4019">
                  <c:v>0.22897759426473635</c:v>
                </c:pt>
                <c:pt idx="4020">
                  <c:v>0.1430214054028591</c:v>
                </c:pt>
                <c:pt idx="4021">
                  <c:v>0.1430323921749202</c:v>
                </c:pt>
                <c:pt idx="4022">
                  <c:v>1.2869285434094706</c:v>
                </c:pt>
                <c:pt idx="4023">
                  <c:v>0.20041503233943833</c:v>
                </c:pt>
                <c:pt idx="4024">
                  <c:v>4.638415114123788E-13</c:v>
                </c:pt>
                <c:pt idx="4025">
                  <c:v>1.4049617861246907E-2</c:v>
                </c:pt>
                <c:pt idx="4026">
                  <c:v>0.59106164403948724</c:v>
                </c:pt>
                <c:pt idx="4027">
                  <c:v>1.2500606370045073E-5</c:v>
                </c:pt>
                <c:pt idx="4028">
                  <c:v>0.74921002393464087</c:v>
                </c:pt>
                <c:pt idx="4029">
                  <c:v>9.7064381146029574E-13</c:v>
                </c:pt>
                <c:pt idx="4030">
                  <c:v>1.577251903216448E-3</c:v>
                </c:pt>
                <c:pt idx="4031">
                  <c:v>0.76519802676272974</c:v>
                </c:pt>
                <c:pt idx="4032">
                  <c:v>0.85403946494347494</c:v>
                </c:pt>
                <c:pt idx="4033">
                  <c:v>4.2354429684579704E-2</c:v>
                </c:pt>
                <c:pt idx="4034">
                  <c:v>4.318908736461953E-2</c:v>
                </c:pt>
                <c:pt idx="4035">
                  <c:v>1.2195952875131715</c:v>
                </c:pt>
                <c:pt idx="4036">
                  <c:v>1.045923474290037</c:v>
                </c:pt>
                <c:pt idx="4037">
                  <c:v>0.31492686804513942</c:v>
                </c:pt>
                <c:pt idx="4038">
                  <c:v>8.436731818727275E-2</c:v>
                </c:pt>
                <c:pt idx="4039">
                  <c:v>1.7257746614027869E-9</c:v>
                </c:pt>
                <c:pt idx="4040">
                  <c:v>0.35653693862477609</c:v>
                </c:pt>
                <c:pt idx="4041">
                  <c:v>7.7390439975453496E-6</c:v>
                </c:pt>
                <c:pt idx="4042">
                  <c:v>3.9220079637120121E-9</c:v>
                </c:pt>
                <c:pt idx="4043">
                  <c:v>1.4319973933094052E-3</c:v>
                </c:pt>
                <c:pt idx="4044">
                  <c:v>3.3313366616943264E-2</c:v>
                </c:pt>
                <c:pt idx="4045">
                  <c:v>5.2143581939070724E-3</c:v>
                </c:pt>
                <c:pt idx="4046">
                  <c:v>6.692454787223725E-3</c:v>
                </c:pt>
                <c:pt idx="4047">
                  <c:v>0.67584622267283134</c:v>
                </c:pt>
                <c:pt idx="4048">
                  <c:v>7.261747938232645E-4</c:v>
                </c:pt>
                <c:pt idx="4049">
                  <c:v>0.12139295609480621</c:v>
                </c:pt>
                <c:pt idx="4050">
                  <c:v>0.63076059145490004</c:v>
                </c:pt>
                <c:pt idx="4051">
                  <c:v>0.46502287667139425</c:v>
                </c:pt>
                <c:pt idx="4052">
                  <c:v>1.7517021520283499E-5</c:v>
                </c:pt>
                <c:pt idx="4053">
                  <c:v>1.1570339300016828E-2</c:v>
                </c:pt>
                <c:pt idx="4054">
                  <c:v>2.5462075338387135E-2</c:v>
                </c:pt>
                <c:pt idx="4055">
                  <c:v>0.89815631386357109</c:v>
                </c:pt>
                <c:pt idx="4056">
                  <c:v>1.2037867239030413E-4</c:v>
                </c:pt>
                <c:pt idx="4057">
                  <c:v>4.3872074813182754E-2</c:v>
                </c:pt>
                <c:pt idx="4058">
                  <c:v>1.1268408608515676E-3</c:v>
                </c:pt>
                <c:pt idx="4059">
                  <c:v>4.854790240249084E-4</c:v>
                </c:pt>
                <c:pt idx="4060">
                  <c:v>8.3993406096181267E-3</c:v>
                </c:pt>
                <c:pt idx="4061">
                  <c:v>2.1722205957256151E-2</c:v>
                </c:pt>
                <c:pt idx="4062">
                  <c:v>5.444987422332289E-2</c:v>
                </c:pt>
                <c:pt idx="4063">
                  <c:v>0.1632013350732564</c:v>
                </c:pt>
                <c:pt idx="4064">
                  <c:v>0.11476169566108625</c:v>
                </c:pt>
                <c:pt idx="4065">
                  <c:v>6.0184920784333828E-7</c:v>
                </c:pt>
                <c:pt idx="4066">
                  <c:v>0.47353133031727174</c:v>
                </c:pt>
                <c:pt idx="4067">
                  <c:v>0.64476614177166314</c:v>
                </c:pt>
                <c:pt idx="4068">
                  <c:v>3.2780426344532779E-2</c:v>
                </c:pt>
                <c:pt idx="4069">
                  <c:v>0</c:v>
                </c:pt>
                <c:pt idx="4070">
                  <c:v>3.2785361745593043E-4</c:v>
                </c:pt>
                <c:pt idx="4071">
                  <c:v>1.0983159880121878E-3</c:v>
                </c:pt>
                <c:pt idx="4072">
                  <c:v>0.6321724888004997</c:v>
                </c:pt>
                <c:pt idx="4073">
                  <c:v>1.0929631085366839E-2</c:v>
                </c:pt>
                <c:pt idx="4074">
                  <c:v>7.8626402124065446E-9</c:v>
                </c:pt>
                <c:pt idx="4075">
                  <c:v>1.199506392977685</c:v>
                </c:pt>
                <c:pt idx="4076">
                  <c:v>5.2746197585550143E-3</c:v>
                </c:pt>
                <c:pt idx="4077">
                  <c:v>1.2023863248353091E-5</c:v>
                </c:pt>
                <c:pt idx="4078">
                  <c:v>0.70966330828498447</c:v>
                </c:pt>
                <c:pt idx="4079">
                  <c:v>0.37736427551644425</c:v>
                </c:pt>
                <c:pt idx="4080">
                  <c:v>4.9621339637051377E-2</c:v>
                </c:pt>
                <c:pt idx="4081">
                  <c:v>1.0183912321376287E-4</c:v>
                </c:pt>
                <c:pt idx="4082">
                  <c:v>6.8039640676175305E-3</c:v>
                </c:pt>
                <c:pt idx="4083">
                  <c:v>1.1680004014860885E-3</c:v>
                </c:pt>
                <c:pt idx="4084">
                  <c:v>0.77641504041530207</c:v>
                </c:pt>
                <c:pt idx="4085">
                  <c:v>1.2219048037767435</c:v>
                </c:pt>
                <c:pt idx="4086">
                  <c:v>6.8290976265503133E-7</c:v>
                </c:pt>
                <c:pt idx="4087">
                  <c:v>4.593401963249865E-2</c:v>
                </c:pt>
                <c:pt idx="4088">
                  <c:v>4.197452494003602E-2</c:v>
                </c:pt>
                <c:pt idx="4089">
                  <c:v>0.48588664864498771</c:v>
                </c:pt>
                <c:pt idx="4090">
                  <c:v>0.1188988026822918</c:v>
                </c:pt>
                <c:pt idx="4091">
                  <c:v>4.1065798569329834E-2</c:v>
                </c:pt>
                <c:pt idx="4092">
                  <c:v>0.15446702111631308</c:v>
                </c:pt>
                <c:pt idx="4093">
                  <c:v>1.5048436706118095E-2</c:v>
                </c:pt>
                <c:pt idx="4094">
                  <c:v>0.76242907554948425</c:v>
                </c:pt>
                <c:pt idx="4095">
                  <c:v>7.0125152672070917E-6</c:v>
                </c:pt>
                <c:pt idx="4096">
                  <c:v>5.8850841539546097E-9</c:v>
                </c:pt>
                <c:pt idx="4097">
                  <c:v>2.7000692721439335E-3</c:v>
                </c:pt>
                <c:pt idx="4098">
                  <c:v>2.8132722265195368E-2</c:v>
                </c:pt>
                <c:pt idx="4099">
                  <c:v>1.1195509170533189</c:v>
                </c:pt>
                <c:pt idx="4100">
                  <c:v>0.39292004707075667</c:v>
                </c:pt>
                <c:pt idx="4101">
                  <c:v>3.1405489444766499E-6</c:v>
                </c:pt>
                <c:pt idx="4102">
                  <c:v>2.289760587129671E-2</c:v>
                </c:pt>
                <c:pt idx="4103">
                  <c:v>0.12358826401646998</c:v>
                </c:pt>
                <c:pt idx="4104">
                  <c:v>0</c:v>
                </c:pt>
                <c:pt idx="4105">
                  <c:v>1.6335800593843281E-2</c:v>
                </c:pt>
                <c:pt idx="4106">
                  <c:v>6.8005455019046045E-3</c:v>
                </c:pt>
                <c:pt idx="4107">
                  <c:v>0.34296213017351818</c:v>
                </c:pt>
                <c:pt idx="4108">
                  <c:v>1.1771109041989555E-9</c:v>
                </c:pt>
                <c:pt idx="4109">
                  <c:v>5.4045594559296146E-2</c:v>
                </c:pt>
                <c:pt idx="4110">
                  <c:v>0.38121156773798132</c:v>
                </c:pt>
                <c:pt idx="4111">
                  <c:v>0.58701006315794624</c:v>
                </c:pt>
                <c:pt idx="4112">
                  <c:v>6.9761921821637846E-2</c:v>
                </c:pt>
                <c:pt idx="4113">
                  <c:v>1.7926430019764162E-4</c:v>
                </c:pt>
                <c:pt idx="4114">
                  <c:v>3.7301219094381831E-3</c:v>
                </c:pt>
                <c:pt idx="4115">
                  <c:v>1.9427514686878481E-2</c:v>
                </c:pt>
                <c:pt idx="4116">
                  <c:v>0.73900209085973545</c:v>
                </c:pt>
                <c:pt idx="4117">
                  <c:v>2.7658052221819895E-3</c:v>
                </c:pt>
                <c:pt idx="4118">
                  <c:v>0.13113859461550006</c:v>
                </c:pt>
                <c:pt idx="4119">
                  <c:v>0.13071492610409927</c:v>
                </c:pt>
                <c:pt idx="4120">
                  <c:v>0.81950548968058834</c:v>
                </c:pt>
                <c:pt idx="4121">
                  <c:v>2.5859417389653166E-2</c:v>
                </c:pt>
                <c:pt idx="4122">
                  <c:v>1.2422053319460471</c:v>
                </c:pt>
                <c:pt idx="4123">
                  <c:v>0.82731919406376897</c:v>
                </c:pt>
                <c:pt idx="4124">
                  <c:v>0.36749958454128101</c:v>
                </c:pt>
                <c:pt idx="4125">
                  <c:v>0.31919527172932677</c:v>
                </c:pt>
                <c:pt idx="4126">
                  <c:v>0.85988461227169988</c:v>
                </c:pt>
                <c:pt idx="4127">
                  <c:v>0.12244254695445922</c:v>
                </c:pt>
                <c:pt idx="4128">
                  <c:v>1.5081896659746873E-2</c:v>
                </c:pt>
                <c:pt idx="4129">
                  <c:v>5.3213495184708478E-5</c:v>
                </c:pt>
                <c:pt idx="4130">
                  <c:v>1.3008399023046342</c:v>
                </c:pt>
                <c:pt idx="4131">
                  <c:v>1.6851822151743225E-3</c:v>
                </c:pt>
                <c:pt idx="4132">
                  <c:v>2.0929785633908409E-4</c:v>
                </c:pt>
                <c:pt idx="4133">
                  <c:v>9.0383040381815708E-4</c:v>
                </c:pt>
                <c:pt idx="4134">
                  <c:v>3.0722823885050211E-5</c:v>
                </c:pt>
                <c:pt idx="4135">
                  <c:v>9.3964962912991959E-2</c:v>
                </c:pt>
                <c:pt idx="4136">
                  <c:v>3.1388744536840023E-5</c:v>
                </c:pt>
                <c:pt idx="4137">
                  <c:v>0.30209144007427208</c:v>
                </c:pt>
                <c:pt idx="4138">
                  <c:v>0.12188180490333171</c:v>
                </c:pt>
                <c:pt idx="4139">
                  <c:v>1.0179532225102055</c:v>
                </c:pt>
                <c:pt idx="4140">
                  <c:v>5.1653464253715252E-6</c:v>
                </c:pt>
                <c:pt idx="4141">
                  <c:v>0.42522243291522388</c:v>
                </c:pt>
                <c:pt idx="4142">
                  <c:v>0.37224055414917606</c:v>
                </c:pt>
                <c:pt idx="4143">
                  <c:v>0.32206276352033192</c:v>
                </c:pt>
                <c:pt idx="4144">
                  <c:v>5.9717054207838773E-2</c:v>
                </c:pt>
                <c:pt idx="4145">
                  <c:v>0.17171815932625956</c:v>
                </c:pt>
                <c:pt idx="4146">
                  <c:v>0.20085334128928869</c:v>
                </c:pt>
                <c:pt idx="4147">
                  <c:v>1.1448315582877951E-4</c:v>
                </c:pt>
                <c:pt idx="4148">
                  <c:v>5.3442256134722413E-7</c:v>
                </c:pt>
                <c:pt idx="4149">
                  <c:v>6.4000865905097654E-2</c:v>
                </c:pt>
                <c:pt idx="4150">
                  <c:v>5.6299467942245753E-2</c:v>
                </c:pt>
                <c:pt idx="4151">
                  <c:v>0.15165591758714964</c:v>
                </c:pt>
                <c:pt idx="4152">
                  <c:v>0.20390540824200432</c:v>
                </c:pt>
                <c:pt idx="4153">
                  <c:v>2.2692146636435202E-3</c:v>
                </c:pt>
                <c:pt idx="4154">
                  <c:v>7.2332609751273855E-2</c:v>
                </c:pt>
                <c:pt idx="4155">
                  <c:v>1.1156786624302585E-12</c:v>
                </c:pt>
                <c:pt idx="4156">
                  <c:v>3.0169144946737695E-6</c:v>
                </c:pt>
                <c:pt idx="4157">
                  <c:v>1.186291400002663E-2</c:v>
                </c:pt>
                <c:pt idx="4158">
                  <c:v>1.4420614810764805E-4</c:v>
                </c:pt>
                <c:pt idx="4159">
                  <c:v>3.6163651371932143E-2</c:v>
                </c:pt>
                <c:pt idx="4160">
                  <c:v>7.7957237067502617E-3</c:v>
                </c:pt>
                <c:pt idx="4161">
                  <c:v>8.9552234007592088E-2</c:v>
                </c:pt>
                <c:pt idx="4162">
                  <c:v>8.7692457332150156E-4</c:v>
                </c:pt>
                <c:pt idx="4163">
                  <c:v>0.84021022566004089</c:v>
                </c:pt>
                <c:pt idx="4164">
                  <c:v>1.0826801157807327E-2</c:v>
                </c:pt>
                <c:pt idx="4165">
                  <c:v>1.1616596242026258</c:v>
                </c:pt>
                <c:pt idx="4166">
                  <c:v>1.0684874761894475E-5</c:v>
                </c:pt>
                <c:pt idx="4167">
                  <c:v>4.5618639092398204E-10</c:v>
                </c:pt>
                <c:pt idx="4168">
                  <c:v>2.6526294895369675E-3</c:v>
                </c:pt>
                <c:pt idx="4169">
                  <c:v>5.2116938615650893E-2</c:v>
                </c:pt>
                <c:pt idx="4170">
                  <c:v>0.29395795345545639</c:v>
                </c:pt>
                <c:pt idx="4171">
                  <c:v>1.5520242593201032E-2</c:v>
                </c:pt>
                <c:pt idx="4172">
                  <c:v>1.0078141043752138</c:v>
                </c:pt>
                <c:pt idx="4173">
                  <c:v>3.9015869033468713E-5</c:v>
                </c:pt>
                <c:pt idx="4174">
                  <c:v>1.0356708234710549E-10</c:v>
                </c:pt>
                <c:pt idx="4175">
                  <c:v>0.77288961513379439</c:v>
                </c:pt>
                <c:pt idx="4176">
                  <c:v>1.6718363525707909E-4</c:v>
                </c:pt>
                <c:pt idx="4177">
                  <c:v>0.52685706149654055</c:v>
                </c:pt>
                <c:pt idx="4178">
                  <c:v>1.9553459493973298E-2</c:v>
                </c:pt>
                <c:pt idx="4179">
                  <c:v>1.2770714076697225</c:v>
                </c:pt>
                <c:pt idx="4180">
                  <c:v>0.39094923035132595</c:v>
                </c:pt>
                <c:pt idx="4181">
                  <c:v>2.0955045191265154E-3</c:v>
                </c:pt>
                <c:pt idx="4182">
                  <c:v>0.85126409861537067</c:v>
                </c:pt>
                <c:pt idx="4183">
                  <c:v>5.6936015149464647E-11</c:v>
                </c:pt>
                <c:pt idx="4184">
                  <c:v>0.33978659998378136</c:v>
                </c:pt>
                <c:pt idx="4185">
                  <c:v>2.1620104979036794E-2</c:v>
                </c:pt>
                <c:pt idx="4186">
                  <c:v>7.72748755147612E-5</c:v>
                </c:pt>
                <c:pt idx="4187">
                  <c:v>5.8635658952142324E-2</c:v>
                </c:pt>
                <c:pt idx="4188">
                  <c:v>8.5534679670321943E-3</c:v>
                </c:pt>
                <c:pt idx="4189">
                  <c:v>3.3632090216376083E-5</c:v>
                </c:pt>
                <c:pt idx="4190">
                  <c:v>9.3476372057824662E-4</c:v>
                </c:pt>
                <c:pt idx="4191">
                  <c:v>0.71924976566413668</c:v>
                </c:pt>
                <c:pt idx="4192">
                  <c:v>0.63064266016999448</c:v>
                </c:pt>
                <c:pt idx="4193">
                  <c:v>0.34056734769028435</c:v>
                </c:pt>
                <c:pt idx="4194">
                  <c:v>0.48172982476347409</c:v>
                </c:pt>
                <c:pt idx="4195">
                  <c:v>8.0695358618662859E-3</c:v>
                </c:pt>
                <c:pt idx="4196">
                  <c:v>0.86874972100890635</c:v>
                </c:pt>
                <c:pt idx="4197">
                  <c:v>6.0439081802089713E-2</c:v>
                </c:pt>
                <c:pt idx="4198">
                  <c:v>0.79005549516980467</c:v>
                </c:pt>
                <c:pt idx="4199">
                  <c:v>0.34564107287477802</c:v>
                </c:pt>
                <c:pt idx="4200">
                  <c:v>2.6523125691799094E-3</c:v>
                </c:pt>
                <c:pt idx="4201">
                  <c:v>0.24012370286521029</c:v>
                </c:pt>
                <c:pt idx="4202">
                  <c:v>0.27931440351426229</c:v>
                </c:pt>
                <c:pt idx="4203">
                  <c:v>2.3400924283216134E-7</c:v>
                </c:pt>
                <c:pt idx="4204">
                  <c:v>0.3957503732353515</c:v>
                </c:pt>
                <c:pt idx="4205">
                  <c:v>9.8603265558847561E-2</c:v>
                </c:pt>
                <c:pt idx="4206">
                  <c:v>4.4419734812727499E-2</c:v>
                </c:pt>
                <c:pt idx="4207">
                  <c:v>0.68634993341196027</c:v>
                </c:pt>
                <c:pt idx="4208">
                  <c:v>8.0638193211443004E-9</c:v>
                </c:pt>
                <c:pt idx="4209">
                  <c:v>4.7477742373960904E-3</c:v>
                </c:pt>
                <c:pt idx="4210">
                  <c:v>0.55778624961240741</c:v>
                </c:pt>
                <c:pt idx="4211">
                  <c:v>7.255847269216081E-3</c:v>
                </c:pt>
                <c:pt idx="4212">
                  <c:v>0.61625014897549024</c:v>
                </c:pt>
                <c:pt idx="4213">
                  <c:v>0.45825705675013206</c:v>
                </c:pt>
                <c:pt idx="4214">
                  <c:v>6.8251007179507911E-2</c:v>
                </c:pt>
                <c:pt idx="4215">
                  <c:v>5.595801030865577E-2</c:v>
                </c:pt>
                <c:pt idx="4216">
                  <c:v>0.15986196838610997</c:v>
                </c:pt>
                <c:pt idx="4217">
                  <c:v>0.31816084490036622</c:v>
                </c:pt>
                <c:pt idx="4218">
                  <c:v>0.10853125301291239</c:v>
                </c:pt>
                <c:pt idx="4219">
                  <c:v>6.5872914506333567E-6</c:v>
                </c:pt>
                <c:pt idx="4220">
                  <c:v>0.34782704940930409</c:v>
                </c:pt>
                <c:pt idx="4221">
                  <c:v>3.5813773219283293E-2</c:v>
                </c:pt>
                <c:pt idx="4222">
                  <c:v>1.9067231908756481E-3</c:v>
                </c:pt>
                <c:pt idx="4223">
                  <c:v>1.2005143464180146E-8</c:v>
                </c:pt>
                <c:pt idx="4224">
                  <c:v>0.62260781816429511</c:v>
                </c:pt>
                <c:pt idx="4225">
                  <c:v>1.1704115999643447</c:v>
                </c:pt>
                <c:pt idx="4226">
                  <c:v>1.7465175828964404E-11</c:v>
                </c:pt>
                <c:pt idx="4227">
                  <c:v>6.4693183063839602E-2</c:v>
                </c:pt>
                <c:pt idx="4228">
                  <c:v>0.1453160020593629</c:v>
                </c:pt>
                <c:pt idx="4229">
                  <c:v>5.080296999171708E-2</c:v>
                </c:pt>
                <c:pt idx="4230">
                  <c:v>0</c:v>
                </c:pt>
                <c:pt idx="4231">
                  <c:v>0.31804458457236495</c:v>
                </c:pt>
                <c:pt idx="4232">
                  <c:v>0.97588749518160878</c:v>
                </c:pt>
                <c:pt idx="4233">
                  <c:v>0.30480574106963121</c:v>
                </c:pt>
                <c:pt idx="4234">
                  <c:v>4.2630601032714301E-2</c:v>
                </c:pt>
                <c:pt idx="4235">
                  <c:v>7.0223499743990083E-3</c:v>
                </c:pt>
                <c:pt idx="4236">
                  <c:v>0.74567014295761835</c:v>
                </c:pt>
                <c:pt idx="4237">
                  <c:v>1.8860033736665231E-2</c:v>
                </c:pt>
                <c:pt idx="4238">
                  <c:v>1.1827267001153428</c:v>
                </c:pt>
                <c:pt idx="4239">
                  <c:v>6.6401928263411605E-4</c:v>
                </c:pt>
                <c:pt idx="4240">
                  <c:v>7.1852613246353499E-3</c:v>
                </c:pt>
                <c:pt idx="4241">
                  <c:v>1.1394254581502656</c:v>
                </c:pt>
                <c:pt idx="4242">
                  <c:v>0.35801496420700341</c:v>
                </c:pt>
                <c:pt idx="4243">
                  <c:v>0.1397225470283554</c:v>
                </c:pt>
                <c:pt idx="4244">
                  <c:v>6.2350855802954387E-2</c:v>
                </c:pt>
                <c:pt idx="4245">
                  <c:v>8.9875062545737329E-3</c:v>
                </c:pt>
                <c:pt idx="4246">
                  <c:v>6.4572964067279095E-6</c:v>
                </c:pt>
                <c:pt idx="4247">
                  <c:v>0.48377296071154297</c:v>
                </c:pt>
                <c:pt idx="4248">
                  <c:v>0.76154889319719332</c:v>
                </c:pt>
                <c:pt idx="4249">
                  <c:v>0.1379194604149965</c:v>
                </c:pt>
                <c:pt idx="4250">
                  <c:v>0.18354228756398822</c:v>
                </c:pt>
                <c:pt idx="4251">
                  <c:v>0.98894894782718967</c:v>
                </c:pt>
                <c:pt idx="4252">
                  <c:v>1.3250734146236567E-6</c:v>
                </c:pt>
                <c:pt idx="4253">
                  <c:v>0.53796798192024509</c:v>
                </c:pt>
                <c:pt idx="4254">
                  <c:v>1.0133127051698993E-8</c:v>
                </c:pt>
                <c:pt idx="4255">
                  <c:v>0.8647637284716001</c:v>
                </c:pt>
                <c:pt idx="4256">
                  <c:v>1.9976043469655937E-13</c:v>
                </c:pt>
                <c:pt idx="4257">
                  <c:v>0.38774734071166694</c:v>
                </c:pt>
                <c:pt idx="4258">
                  <c:v>3.0153113032011745E-4</c:v>
                </c:pt>
                <c:pt idx="4259">
                  <c:v>0.11428537755671177</c:v>
                </c:pt>
                <c:pt idx="4260">
                  <c:v>2.1075063165808382E-3</c:v>
                </c:pt>
                <c:pt idx="4261">
                  <c:v>0.31930091793457382</c:v>
                </c:pt>
                <c:pt idx="4262">
                  <c:v>5.796641354734131E-10</c:v>
                </c:pt>
                <c:pt idx="4263">
                  <c:v>1.0549313964989271</c:v>
                </c:pt>
                <c:pt idx="4264">
                  <c:v>3.0043364228452289E-4</c:v>
                </c:pt>
                <c:pt idx="4265">
                  <c:v>0.71956931300011961</c:v>
                </c:pt>
                <c:pt idx="4266">
                  <c:v>3.4784282249702685E-3</c:v>
                </c:pt>
                <c:pt idx="4267">
                  <c:v>1.0940447003403233E-9</c:v>
                </c:pt>
                <c:pt idx="4268">
                  <c:v>0.20395990226590935</c:v>
                </c:pt>
                <c:pt idx="4269">
                  <c:v>0.51507250053417186</c:v>
                </c:pt>
                <c:pt idx="4270">
                  <c:v>5.9231414423745249E-5</c:v>
                </c:pt>
                <c:pt idx="4271">
                  <c:v>2.436897305287292E-2</c:v>
                </c:pt>
                <c:pt idx="4272">
                  <c:v>0.59371478102716635</c:v>
                </c:pt>
                <c:pt idx="4273">
                  <c:v>0.64640611129979719</c:v>
                </c:pt>
                <c:pt idx="4274">
                  <c:v>7.4051459083094846E-4</c:v>
                </c:pt>
                <c:pt idx="4275">
                  <c:v>5.8063077054703888E-3</c:v>
                </c:pt>
                <c:pt idx="4276">
                  <c:v>0.13902546012937417</c:v>
                </c:pt>
                <c:pt idx="4277">
                  <c:v>1.8173017885736454E-5</c:v>
                </c:pt>
                <c:pt idx="4278">
                  <c:v>0.54824895626117764</c:v>
                </c:pt>
                <c:pt idx="4279">
                  <c:v>4.0561120452518154E-8</c:v>
                </c:pt>
                <c:pt idx="4280">
                  <c:v>2.5565927969869392E-2</c:v>
                </c:pt>
                <c:pt idx="4281">
                  <c:v>0.80938835411256893</c:v>
                </c:pt>
                <c:pt idx="4282">
                  <c:v>1.1335498917899742</c:v>
                </c:pt>
                <c:pt idx="4283">
                  <c:v>2.1703757469221964E-3</c:v>
                </c:pt>
                <c:pt idx="4284">
                  <c:v>0.13500808994994409</c:v>
                </c:pt>
                <c:pt idx="4285">
                  <c:v>2.7204274807116114E-2</c:v>
                </c:pt>
                <c:pt idx="4286">
                  <c:v>0.17346309635152221</c:v>
                </c:pt>
                <c:pt idx="4287">
                  <c:v>0.48660748693259215</c:v>
                </c:pt>
                <c:pt idx="4288">
                  <c:v>0</c:v>
                </c:pt>
                <c:pt idx="4289">
                  <c:v>8.3864600768264008E-4</c:v>
                </c:pt>
                <c:pt idx="4290">
                  <c:v>0.32194826394275305</c:v>
                </c:pt>
                <c:pt idx="4291">
                  <c:v>0.32998782446738312</c:v>
                </c:pt>
                <c:pt idx="4292">
                  <c:v>4.1176817847026573E-5</c:v>
                </c:pt>
                <c:pt idx="4293">
                  <c:v>0.31076278665023033</c:v>
                </c:pt>
                <c:pt idx="4294">
                  <c:v>0.41906282792868293</c:v>
                </c:pt>
                <c:pt idx="4295">
                  <c:v>0.52515084222696307</c:v>
                </c:pt>
                <c:pt idx="4296">
                  <c:v>5.4002185432803267E-2</c:v>
                </c:pt>
                <c:pt idx="4297">
                  <c:v>1.212482496335237</c:v>
                </c:pt>
                <c:pt idx="4298">
                  <c:v>0.11403668581579417</c:v>
                </c:pt>
                <c:pt idx="4299">
                  <c:v>3.0639569373305503E-2</c:v>
                </c:pt>
                <c:pt idx="4300">
                  <c:v>2.3234818423002409E-3</c:v>
                </c:pt>
                <c:pt idx="4301">
                  <c:v>0.1024543230217501</c:v>
                </c:pt>
                <c:pt idx="4302">
                  <c:v>6.248289259445839E-2</c:v>
                </c:pt>
                <c:pt idx="4303">
                  <c:v>5.4291654783773978E-2</c:v>
                </c:pt>
                <c:pt idx="4304">
                  <c:v>0.2356057822304029</c:v>
                </c:pt>
                <c:pt idx="4305">
                  <c:v>7.1307309771248116E-8</c:v>
                </c:pt>
                <c:pt idx="4306">
                  <c:v>8.7663764617353242E-6</c:v>
                </c:pt>
                <c:pt idx="4307">
                  <c:v>0.47747450761335042</c:v>
                </c:pt>
                <c:pt idx="4308">
                  <c:v>5.874595683585059E-3</c:v>
                </c:pt>
                <c:pt idx="4309">
                  <c:v>3.9316891588263346E-4</c:v>
                </c:pt>
                <c:pt idx="4310">
                  <c:v>3.8160377848224444E-2</c:v>
                </c:pt>
                <c:pt idx="4311">
                  <c:v>0.68686938965335298</c:v>
                </c:pt>
                <c:pt idx="4312">
                  <c:v>5.031589864996476E-2</c:v>
                </c:pt>
                <c:pt idx="4313">
                  <c:v>0.82296307609475094</c:v>
                </c:pt>
                <c:pt idx="4314">
                  <c:v>6.7132665975153416E-8</c:v>
                </c:pt>
                <c:pt idx="4315">
                  <c:v>3.0307067319942151E-8</c:v>
                </c:pt>
                <c:pt idx="4316">
                  <c:v>2.9539929048904409E-8</c:v>
                </c:pt>
                <c:pt idx="4317">
                  <c:v>9.4172810781829603E-4</c:v>
                </c:pt>
                <c:pt idx="4318">
                  <c:v>3.2211652505890133E-3</c:v>
                </c:pt>
                <c:pt idx="4319">
                  <c:v>0.35601933338189751</c:v>
                </c:pt>
                <c:pt idx="4320">
                  <c:v>0.64718436409359703</c:v>
                </c:pt>
                <c:pt idx="4321">
                  <c:v>0.30787363329323281</c:v>
                </c:pt>
                <c:pt idx="4322">
                  <c:v>8.9309688833765291E-2</c:v>
                </c:pt>
                <c:pt idx="4323">
                  <c:v>3.3777076701259173E-5</c:v>
                </c:pt>
                <c:pt idx="4324">
                  <c:v>0.31372435916239239</c:v>
                </c:pt>
                <c:pt idx="4325">
                  <c:v>1.6238050509730814E-2</c:v>
                </c:pt>
                <c:pt idx="4326">
                  <c:v>1.6328668701035163E-3</c:v>
                </c:pt>
                <c:pt idx="4327">
                  <c:v>1.6237764379671872E-2</c:v>
                </c:pt>
                <c:pt idx="4328">
                  <c:v>6.9454233317349583E-6</c:v>
                </c:pt>
                <c:pt idx="4329">
                  <c:v>1.2034414813485229E-6</c:v>
                </c:pt>
                <c:pt idx="4330">
                  <c:v>9.8876342273880591E-4</c:v>
                </c:pt>
                <c:pt idx="4331">
                  <c:v>5.9174722121980315E-5</c:v>
                </c:pt>
                <c:pt idx="4332">
                  <c:v>1.1928813918683486E-4</c:v>
                </c:pt>
                <c:pt idx="4333">
                  <c:v>4.6231571347886143E-2</c:v>
                </c:pt>
                <c:pt idx="4334">
                  <c:v>0.93157655870334721</c:v>
                </c:pt>
                <c:pt idx="4335">
                  <c:v>1.1804332518094829E-12</c:v>
                </c:pt>
                <c:pt idx="4336">
                  <c:v>0.7782267549683084</c:v>
                </c:pt>
                <c:pt idx="4337">
                  <c:v>0.49301770415847007</c:v>
                </c:pt>
                <c:pt idx="4338">
                  <c:v>1.9745597993200349E-2</c:v>
                </c:pt>
                <c:pt idx="4339">
                  <c:v>1.8705102952461854E-2</c:v>
                </c:pt>
                <c:pt idx="4340">
                  <c:v>1.0969804154808669E-2</c:v>
                </c:pt>
                <c:pt idx="4341">
                  <c:v>0.20197236726004045</c:v>
                </c:pt>
                <c:pt idx="4342">
                  <c:v>3.5979270767205876E-4</c:v>
                </c:pt>
                <c:pt idx="4343">
                  <c:v>0.76803614924240837</c:v>
                </c:pt>
                <c:pt idx="4344">
                  <c:v>0.2028540702869483</c:v>
                </c:pt>
                <c:pt idx="4345">
                  <c:v>0</c:v>
                </c:pt>
                <c:pt idx="4346">
                  <c:v>3.4615390482061877E-6</c:v>
                </c:pt>
                <c:pt idx="4347">
                  <c:v>1.426615630440206E-4</c:v>
                </c:pt>
                <c:pt idx="4348">
                  <c:v>4.4992932373100046E-4</c:v>
                </c:pt>
                <c:pt idx="4349">
                  <c:v>0.42324340329487631</c:v>
                </c:pt>
                <c:pt idx="4350">
                  <c:v>1.2520651098374387</c:v>
                </c:pt>
                <c:pt idx="4351">
                  <c:v>1.0789679047039407</c:v>
                </c:pt>
                <c:pt idx="4352">
                  <c:v>3.3772051769448692E-6</c:v>
                </c:pt>
                <c:pt idx="4353">
                  <c:v>0.89805247741282657</c:v>
                </c:pt>
                <c:pt idx="4354">
                  <c:v>0.2044454418536121</c:v>
                </c:pt>
                <c:pt idx="4355">
                  <c:v>9.1958315601525342E-2</c:v>
                </c:pt>
                <c:pt idx="4356">
                  <c:v>0.27427931758549051</c:v>
                </c:pt>
                <c:pt idx="4357">
                  <c:v>1.6106826815645164E-3</c:v>
                </c:pt>
                <c:pt idx="4358">
                  <c:v>1.0306307773841767</c:v>
                </c:pt>
                <c:pt idx="4359">
                  <c:v>0.64139823354341474</c:v>
                </c:pt>
                <c:pt idx="4360">
                  <c:v>7.5471877001972729E-3</c:v>
                </c:pt>
                <c:pt idx="4361">
                  <c:v>0.81734052046872008</c:v>
                </c:pt>
                <c:pt idx="4362">
                  <c:v>1.2856788752893922</c:v>
                </c:pt>
                <c:pt idx="4363">
                  <c:v>0.37681695879906274</c:v>
                </c:pt>
                <c:pt idx="4364">
                  <c:v>9.8759676991530182E-2</c:v>
                </c:pt>
                <c:pt idx="4365">
                  <c:v>5.3290893611223807E-3</c:v>
                </c:pt>
                <c:pt idx="4366">
                  <c:v>0.64581614048936986</c:v>
                </c:pt>
                <c:pt idx="4367">
                  <c:v>6.2256248971643065E-2</c:v>
                </c:pt>
                <c:pt idx="4368">
                  <c:v>4.7514400392744786E-2</c:v>
                </c:pt>
                <c:pt idx="4369">
                  <c:v>4.3825793229463494E-4</c:v>
                </c:pt>
                <c:pt idx="4370">
                  <c:v>4.1866495736631468E-2</c:v>
                </c:pt>
                <c:pt idx="4371">
                  <c:v>0.44124175207858396</c:v>
                </c:pt>
                <c:pt idx="4372">
                  <c:v>4.3613247989309816E-5</c:v>
                </c:pt>
                <c:pt idx="4373">
                  <c:v>0.11613333112332522</c:v>
                </c:pt>
                <c:pt idx="4374">
                  <c:v>6.3979424344217384E-2</c:v>
                </c:pt>
                <c:pt idx="4375">
                  <c:v>1.2444201456288023E-2</c:v>
                </c:pt>
                <c:pt idx="4376">
                  <c:v>9.6365932565221774E-2</c:v>
                </c:pt>
                <c:pt idx="4377">
                  <c:v>0.4815317929154545</c:v>
                </c:pt>
                <c:pt idx="4378">
                  <c:v>0.15201290955135477</c:v>
                </c:pt>
                <c:pt idx="4379">
                  <c:v>1.0079039427876302E-3</c:v>
                </c:pt>
                <c:pt idx="4380">
                  <c:v>0.28505927823907573</c:v>
                </c:pt>
                <c:pt idx="4381">
                  <c:v>0.92658719080682284</c:v>
                </c:pt>
                <c:pt idx="4382">
                  <c:v>2.2609534213643492E-5</c:v>
                </c:pt>
                <c:pt idx="4383">
                  <c:v>1.2013555938678071</c:v>
                </c:pt>
                <c:pt idx="4384">
                  <c:v>2.5011115540351831E-4</c:v>
                </c:pt>
                <c:pt idx="4385">
                  <c:v>2.7060800571327691E-5</c:v>
                </c:pt>
                <c:pt idx="4386">
                  <c:v>0.43028856009851829</c:v>
                </c:pt>
                <c:pt idx="4387">
                  <c:v>8.0533469445652449E-3</c:v>
                </c:pt>
                <c:pt idx="4388">
                  <c:v>5.3509892324101437E-3</c:v>
                </c:pt>
                <c:pt idx="4389">
                  <c:v>6.2768991721116385E-2</c:v>
                </c:pt>
                <c:pt idx="4390">
                  <c:v>0.10433444791074832</c:v>
                </c:pt>
                <c:pt idx="4391">
                  <c:v>0.28933149745618097</c:v>
                </c:pt>
                <c:pt idx="4392">
                  <c:v>5.6349317920542578E-8</c:v>
                </c:pt>
                <c:pt idx="4393">
                  <c:v>0.3132315744872014</c:v>
                </c:pt>
                <c:pt idx="4394">
                  <c:v>4.2640703059668217E-2</c:v>
                </c:pt>
                <c:pt idx="4395">
                  <c:v>0.41838179980667328</c:v>
                </c:pt>
                <c:pt idx="4396">
                  <c:v>3.7106807023724826E-2</c:v>
                </c:pt>
                <c:pt idx="4397">
                  <c:v>0.19024845478240851</c:v>
                </c:pt>
                <c:pt idx="4398">
                  <c:v>1.8475872360348108E-3</c:v>
                </c:pt>
                <c:pt idx="4399">
                  <c:v>6.2099290119253137E-2</c:v>
                </c:pt>
                <c:pt idx="4400">
                  <c:v>7.626897272596943E-4</c:v>
                </c:pt>
                <c:pt idx="4401">
                  <c:v>0.96126925636794869</c:v>
                </c:pt>
                <c:pt idx="4402">
                  <c:v>6.6650937272710611E-2</c:v>
                </c:pt>
                <c:pt idx="4403">
                  <c:v>1.6578939356605874E-2</c:v>
                </c:pt>
                <c:pt idx="4404">
                  <c:v>4.0339083917085829E-4</c:v>
                </c:pt>
                <c:pt idx="4405">
                  <c:v>3.9084192219422313E-13</c:v>
                </c:pt>
                <c:pt idx="4406">
                  <c:v>5.7338657440728809E-2</c:v>
                </c:pt>
                <c:pt idx="4407">
                  <c:v>5.7636089833623169E-6</c:v>
                </c:pt>
                <c:pt idx="4408">
                  <c:v>0</c:v>
                </c:pt>
                <c:pt idx="4409">
                  <c:v>0.13294919066552072</c:v>
                </c:pt>
                <c:pt idx="4410">
                  <c:v>0.49839353584311807</c:v>
                </c:pt>
                <c:pt idx="4411">
                  <c:v>0.31495263812492852</c:v>
                </c:pt>
                <c:pt idx="4412">
                  <c:v>2.0778350470945033E-9</c:v>
                </c:pt>
                <c:pt idx="4413">
                  <c:v>0.64532464391498179</c:v>
                </c:pt>
                <c:pt idx="4414">
                  <c:v>0.63045955297416878</c:v>
                </c:pt>
                <c:pt idx="4415">
                  <c:v>4.2293431090729881E-2</c:v>
                </c:pt>
                <c:pt idx="4416">
                  <c:v>2.0599987756970673E-3</c:v>
                </c:pt>
                <c:pt idx="4417">
                  <c:v>4.4320600336481421E-2</c:v>
                </c:pt>
                <c:pt idx="4418">
                  <c:v>0.71724333650023786</c:v>
                </c:pt>
                <c:pt idx="4419">
                  <c:v>0.65776082869696151</c:v>
                </c:pt>
                <c:pt idx="4420">
                  <c:v>1.1372715733676391E-5</c:v>
                </c:pt>
                <c:pt idx="4421">
                  <c:v>0.78462746503571446</c:v>
                </c:pt>
                <c:pt idx="4422">
                  <c:v>0.1195976254990307</c:v>
                </c:pt>
                <c:pt idx="4423">
                  <c:v>1.8011175327809901E-8</c:v>
                </c:pt>
                <c:pt idx="4424">
                  <c:v>6.6103279252200124E-4</c:v>
                </c:pt>
                <c:pt idx="4425">
                  <c:v>5.2433258710927737E-2</c:v>
                </c:pt>
                <c:pt idx="4426">
                  <c:v>8.6459273528352948E-2</c:v>
                </c:pt>
                <c:pt idx="4427">
                  <c:v>1.8296667177751454E-6</c:v>
                </c:pt>
                <c:pt idx="4428">
                  <c:v>3.9266861915258243E-3</c:v>
                </c:pt>
                <c:pt idx="4429">
                  <c:v>0.64167090816907046</c:v>
                </c:pt>
                <c:pt idx="4430">
                  <c:v>4.6976067529992359E-2</c:v>
                </c:pt>
                <c:pt idx="4431">
                  <c:v>3.8641130971454901E-6</c:v>
                </c:pt>
                <c:pt idx="4432">
                  <c:v>2.9320200296414231E-5</c:v>
                </c:pt>
                <c:pt idx="4433">
                  <c:v>0.37781946657796417</c:v>
                </c:pt>
                <c:pt idx="4434">
                  <c:v>0.31301593450594828</c:v>
                </c:pt>
                <c:pt idx="4435">
                  <c:v>0.41156044480983928</c:v>
                </c:pt>
                <c:pt idx="4436">
                  <c:v>9.3372011207990526E-8</c:v>
                </c:pt>
                <c:pt idx="4437">
                  <c:v>0.32654232327581334</c:v>
                </c:pt>
                <c:pt idx="4438">
                  <c:v>1.5091967241822888E-2</c:v>
                </c:pt>
                <c:pt idx="4439">
                  <c:v>7.833489603485293E-7</c:v>
                </c:pt>
                <c:pt idx="4440">
                  <c:v>5.7115369485879766E-2</c:v>
                </c:pt>
                <c:pt idx="4441">
                  <c:v>5.0068339567321388E-2</c:v>
                </c:pt>
                <c:pt idx="4442">
                  <c:v>5.4516551317828656E-10</c:v>
                </c:pt>
                <c:pt idx="4443">
                  <c:v>1.7389300676584261E-2</c:v>
                </c:pt>
                <c:pt idx="4444">
                  <c:v>3.3979042611604548E-12</c:v>
                </c:pt>
                <c:pt idx="4445">
                  <c:v>3.1846818151343314E-11</c:v>
                </c:pt>
                <c:pt idx="4446">
                  <c:v>0.76168370038153277</c:v>
                </c:pt>
                <c:pt idx="4447">
                  <c:v>2.4144727746340571E-4</c:v>
                </c:pt>
                <c:pt idx="4448">
                  <c:v>7.7725018909056715E-3</c:v>
                </c:pt>
                <c:pt idx="4449">
                  <c:v>0.16203806047531133</c:v>
                </c:pt>
                <c:pt idx="4450">
                  <c:v>2.9394747670519851E-4</c:v>
                </c:pt>
                <c:pt idx="4451">
                  <c:v>0</c:v>
                </c:pt>
                <c:pt idx="4452">
                  <c:v>0.39905380894575587</c:v>
                </c:pt>
                <c:pt idx="4453">
                  <c:v>3.7794979508938967E-2</c:v>
                </c:pt>
                <c:pt idx="4454">
                  <c:v>1.0305314732046751E-2</c:v>
                </c:pt>
                <c:pt idx="4455">
                  <c:v>0.66764604021782481</c:v>
                </c:pt>
                <c:pt idx="4456">
                  <c:v>0</c:v>
                </c:pt>
                <c:pt idx="4457">
                  <c:v>0.18624674210443931</c:v>
                </c:pt>
                <c:pt idx="4458">
                  <c:v>0.5428730151216149</c:v>
                </c:pt>
                <c:pt idx="4459">
                  <c:v>8.8016414456062032E-5</c:v>
                </c:pt>
                <c:pt idx="4460">
                  <c:v>0.65820921606866778</c:v>
                </c:pt>
                <c:pt idx="4461">
                  <c:v>0.44378797284678534</c:v>
                </c:pt>
                <c:pt idx="4462">
                  <c:v>0.2656353186798846</c:v>
                </c:pt>
                <c:pt idx="4463">
                  <c:v>0.99718284744612484</c:v>
                </c:pt>
                <c:pt idx="4464">
                  <c:v>1.0700531489707033E-4</c:v>
                </c:pt>
                <c:pt idx="4465">
                  <c:v>2.4309929557793413E-2</c:v>
                </c:pt>
                <c:pt idx="4466">
                  <c:v>5.0637681797921997E-5</c:v>
                </c:pt>
                <c:pt idx="4467">
                  <c:v>8.8173055903386213E-2</c:v>
                </c:pt>
                <c:pt idx="4468">
                  <c:v>5.1811187691024233E-6</c:v>
                </c:pt>
                <c:pt idx="4469">
                  <c:v>0.13196436448655541</c:v>
                </c:pt>
                <c:pt idx="4470">
                  <c:v>0.2316047070936503</c:v>
                </c:pt>
                <c:pt idx="4471">
                  <c:v>0.87821854465366855</c:v>
                </c:pt>
                <c:pt idx="4472">
                  <c:v>7.3810124021245096E-4</c:v>
                </c:pt>
                <c:pt idx="4473">
                  <c:v>1.2717973681990516E-3</c:v>
                </c:pt>
                <c:pt idx="4474">
                  <c:v>2.8743750497025138E-2</c:v>
                </c:pt>
                <c:pt idx="4475">
                  <c:v>0.11133727907923448</c:v>
                </c:pt>
                <c:pt idx="4476">
                  <c:v>0.10991046393018337</c:v>
                </c:pt>
                <c:pt idx="4477">
                  <c:v>1.3868881464244154E-9</c:v>
                </c:pt>
                <c:pt idx="4478">
                  <c:v>0.10427228013632878</c:v>
                </c:pt>
                <c:pt idx="4479">
                  <c:v>0.10992066411872072</c:v>
                </c:pt>
                <c:pt idx="4480">
                  <c:v>1.2661338513798606E-5</c:v>
                </c:pt>
                <c:pt idx="4481">
                  <c:v>0.1162364734462248</c:v>
                </c:pt>
                <c:pt idx="4482">
                  <c:v>0.15632697922748856</c:v>
                </c:pt>
                <c:pt idx="4483">
                  <c:v>9.8698766251812536E-2</c:v>
                </c:pt>
                <c:pt idx="4484">
                  <c:v>0.1491559057178726</c:v>
                </c:pt>
                <c:pt idx="4485">
                  <c:v>0.10371384770154264</c:v>
                </c:pt>
                <c:pt idx="4486">
                  <c:v>0.65601550414466081</c:v>
                </c:pt>
                <c:pt idx="4487">
                  <c:v>2.5177049112414586E-4</c:v>
                </c:pt>
                <c:pt idx="4488">
                  <c:v>1.6900882804073542E-3</c:v>
                </c:pt>
                <c:pt idx="4489">
                  <c:v>4.0339186384564095E-2</c:v>
                </c:pt>
                <c:pt idx="4490">
                  <c:v>3.2441511116550061E-5</c:v>
                </c:pt>
                <c:pt idx="4491">
                  <c:v>4.8821958168462139E-2</c:v>
                </c:pt>
                <c:pt idx="4492">
                  <c:v>0.99018842363428983</c:v>
                </c:pt>
                <c:pt idx="4493">
                  <c:v>1.0792425600366047</c:v>
                </c:pt>
                <c:pt idx="4494">
                  <c:v>0.3354369037237826</c:v>
                </c:pt>
                <c:pt idx="4495">
                  <c:v>1.4004512399306676E-2</c:v>
                </c:pt>
                <c:pt idx="4496">
                  <c:v>1.8308118949311803E-4</c:v>
                </c:pt>
                <c:pt idx="4497">
                  <c:v>0.82771642888306241</c:v>
                </c:pt>
                <c:pt idx="4498">
                  <c:v>5.3268906662727968E-9</c:v>
                </c:pt>
                <c:pt idx="4499">
                  <c:v>0.16026609719773852</c:v>
                </c:pt>
                <c:pt idx="4500">
                  <c:v>8.4075633815368747E-6</c:v>
                </c:pt>
                <c:pt idx="4501">
                  <c:v>3.2902134614293602E-4</c:v>
                </c:pt>
                <c:pt idx="4502">
                  <c:v>5.6769106527715211E-7</c:v>
                </c:pt>
                <c:pt idx="4503">
                  <c:v>4.6625214886505592E-4</c:v>
                </c:pt>
                <c:pt idx="4504">
                  <c:v>0.38997409139307754</c:v>
                </c:pt>
                <c:pt idx="4505">
                  <c:v>0.33587725822134135</c:v>
                </c:pt>
                <c:pt idx="4506">
                  <c:v>1.2034793437953122</c:v>
                </c:pt>
                <c:pt idx="4507">
                  <c:v>2.4768713440280533E-9</c:v>
                </c:pt>
                <c:pt idx="4508">
                  <c:v>4.9187149080948871E-4</c:v>
                </c:pt>
                <c:pt idx="4509">
                  <c:v>0.18137813704810132</c:v>
                </c:pt>
                <c:pt idx="4510">
                  <c:v>3.9308829717937331E-2</c:v>
                </c:pt>
                <c:pt idx="4511">
                  <c:v>1.0049448268821535E-3</c:v>
                </c:pt>
                <c:pt idx="4512">
                  <c:v>1.6558559832826999E-2</c:v>
                </c:pt>
                <c:pt idx="4513">
                  <c:v>0.23379115672716702</c:v>
                </c:pt>
                <c:pt idx="4514">
                  <c:v>0.17937929248797316</c:v>
                </c:pt>
                <c:pt idx="4515">
                  <c:v>5.3141221223671389E-2</c:v>
                </c:pt>
                <c:pt idx="4516">
                  <c:v>4.4734754099249333E-2</c:v>
                </c:pt>
                <c:pt idx="4517">
                  <c:v>1.0817858817740486E-3</c:v>
                </c:pt>
                <c:pt idx="4518">
                  <c:v>0.75717852265184504</c:v>
                </c:pt>
                <c:pt idx="4519">
                  <c:v>5.690182385916194E-2</c:v>
                </c:pt>
                <c:pt idx="4520">
                  <c:v>0.20866920835514724</c:v>
                </c:pt>
                <c:pt idx="4521">
                  <c:v>0.1408008151162885</c:v>
                </c:pt>
                <c:pt idx="4522">
                  <c:v>8.3573005949521825E-11</c:v>
                </c:pt>
                <c:pt idx="4523">
                  <c:v>1.4076131802190896E-6</c:v>
                </c:pt>
                <c:pt idx="4524">
                  <c:v>2.7387725744570133E-2</c:v>
                </c:pt>
                <c:pt idx="4525">
                  <c:v>7.861139699346183E-3</c:v>
                </c:pt>
                <c:pt idx="4526">
                  <c:v>3.2384113196638337E-2</c:v>
                </c:pt>
                <c:pt idx="4527">
                  <c:v>9.7636589654947953E-2</c:v>
                </c:pt>
                <c:pt idx="4528">
                  <c:v>0.36740222599791922</c:v>
                </c:pt>
                <c:pt idx="4529">
                  <c:v>3.8806750158459694E-7</c:v>
                </c:pt>
                <c:pt idx="4530">
                  <c:v>0.63762417969726881</c:v>
                </c:pt>
                <c:pt idx="4531">
                  <c:v>1.4841418926673413E-4</c:v>
                </c:pt>
                <c:pt idx="4532">
                  <c:v>0.52320613131530358</c:v>
                </c:pt>
                <c:pt idx="4533">
                  <c:v>0.12299781818396102</c:v>
                </c:pt>
                <c:pt idx="4534">
                  <c:v>4.9925847171639034E-5</c:v>
                </c:pt>
                <c:pt idx="4535">
                  <c:v>2.2210769623345998E-3</c:v>
                </c:pt>
                <c:pt idx="4536">
                  <c:v>0.17414450270493553</c:v>
                </c:pt>
                <c:pt idx="4537">
                  <c:v>0.58155649158518596</c:v>
                </c:pt>
                <c:pt idx="4538">
                  <c:v>1.0812920890778321</c:v>
                </c:pt>
                <c:pt idx="4539">
                  <c:v>1.9919435555732976E-2</c:v>
                </c:pt>
                <c:pt idx="4540">
                  <c:v>7.2390551635004574E-2</c:v>
                </c:pt>
                <c:pt idx="4541">
                  <c:v>0.33670800537757328</c:v>
                </c:pt>
                <c:pt idx="4542">
                  <c:v>0.45272776349970179</c:v>
                </c:pt>
                <c:pt idx="4543">
                  <c:v>1.2053055812999909</c:v>
                </c:pt>
                <c:pt idx="4544">
                  <c:v>1.6580649052796356E-5</c:v>
                </c:pt>
                <c:pt idx="4545">
                  <c:v>2.5064560811661356E-2</c:v>
                </c:pt>
                <c:pt idx="4546">
                  <c:v>0.99875874098340645</c:v>
                </c:pt>
                <c:pt idx="4547">
                  <c:v>1.7618503899368941E-10</c:v>
                </c:pt>
                <c:pt idx="4548">
                  <c:v>0.38967993502252729</c:v>
                </c:pt>
                <c:pt idx="4549">
                  <c:v>1.3163602986452238E-2</c:v>
                </c:pt>
                <c:pt idx="4550">
                  <c:v>2.779839534213388E-2</c:v>
                </c:pt>
                <c:pt idx="4551">
                  <c:v>2.4713958181756245E-4</c:v>
                </c:pt>
                <c:pt idx="4552">
                  <c:v>6.4799873010977671E-2</c:v>
                </c:pt>
                <c:pt idx="4553">
                  <c:v>9.5087522750195053E-2</c:v>
                </c:pt>
                <c:pt idx="4554">
                  <c:v>3.5046982319417823E-2</c:v>
                </c:pt>
                <c:pt idx="4555">
                  <c:v>4.9606204840842459E-2</c:v>
                </c:pt>
                <c:pt idx="4556">
                  <c:v>0.29697485561060305</c:v>
                </c:pt>
                <c:pt idx="4557">
                  <c:v>2.9120909435793841E-4</c:v>
                </c:pt>
                <c:pt idx="4558">
                  <c:v>2.5622568200231666E-4</c:v>
                </c:pt>
                <c:pt idx="4559">
                  <c:v>0.36565551805984398</c:v>
                </c:pt>
                <c:pt idx="4560">
                  <c:v>1.2771897815865805E-4</c:v>
                </c:pt>
                <c:pt idx="4561">
                  <c:v>2.9979437913866494E-2</c:v>
                </c:pt>
                <c:pt idx="4562">
                  <c:v>1.2126162192694652</c:v>
                </c:pt>
                <c:pt idx="4563">
                  <c:v>5.8953182434202797E-3</c:v>
                </c:pt>
                <c:pt idx="4564">
                  <c:v>3.3108497497668046E-2</c:v>
                </c:pt>
                <c:pt idx="4565">
                  <c:v>4.4938872711089817E-2</c:v>
                </c:pt>
                <c:pt idx="4566">
                  <c:v>0.12359106743382366</c:v>
                </c:pt>
                <c:pt idx="4567">
                  <c:v>9.8533502356800404E-2</c:v>
                </c:pt>
                <c:pt idx="4568">
                  <c:v>0.22745275189819206</c:v>
                </c:pt>
                <c:pt idx="4569">
                  <c:v>2.37625727568839E-5</c:v>
                </c:pt>
                <c:pt idx="4570">
                  <c:v>3.0859874787281891E-3</c:v>
                </c:pt>
                <c:pt idx="4571">
                  <c:v>1.0934431676236263</c:v>
                </c:pt>
                <c:pt idx="4572">
                  <c:v>0.14650587158104111</c:v>
                </c:pt>
                <c:pt idx="4573">
                  <c:v>1.5319301314730051E-10</c:v>
                </c:pt>
                <c:pt idx="4574">
                  <c:v>1.8232073234960358E-3</c:v>
                </c:pt>
                <c:pt idx="4575">
                  <c:v>1.2034517864380358E-7</c:v>
                </c:pt>
                <c:pt idx="4576">
                  <c:v>0.55985493075980164</c:v>
                </c:pt>
                <c:pt idx="4577">
                  <c:v>3.7618620608591703E-4</c:v>
                </c:pt>
                <c:pt idx="4578">
                  <c:v>4.3826984862815841E-7</c:v>
                </c:pt>
                <c:pt idx="4579">
                  <c:v>0.41779534380744038</c:v>
                </c:pt>
                <c:pt idx="4580">
                  <c:v>7.1850101864550292E-2</c:v>
                </c:pt>
                <c:pt idx="4581">
                  <c:v>1.2807573607283829</c:v>
                </c:pt>
                <c:pt idx="4582">
                  <c:v>0.79345440923496213</c:v>
                </c:pt>
                <c:pt idx="4583">
                  <c:v>0.28063012575483648</c:v>
                </c:pt>
                <c:pt idx="4584">
                  <c:v>1.2698812950618934</c:v>
                </c:pt>
                <c:pt idx="4585">
                  <c:v>0.70483781568872739</c:v>
                </c:pt>
                <c:pt idx="4586">
                  <c:v>1.3037340952206493E-6</c:v>
                </c:pt>
                <c:pt idx="4587">
                  <c:v>4.5852547440056466E-3</c:v>
                </c:pt>
                <c:pt idx="4588">
                  <c:v>5.0472417438598646E-11</c:v>
                </c:pt>
                <c:pt idx="4589">
                  <c:v>0.48864775434875024</c:v>
                </c:pt>
                <c:pt idx="4590">
                  <c:v>4.3938005747438578E-4</c:v>
                </c:pt>
                <c:pt idx="4591">
                  <c:v>0.97748334612164967</c:v>
                </c:pt>
                <c:pt idx="4592">
                  <c:v>3.0217779761978447E-11</c:v>
                </c:pt>
                <c:pt idx="4593">
                  <c:v>2.7659037131190872E-2</c:v>
                </c:pt>
                <c:pt idx="4594">
                  <c:v>4.9983975713193435E-2</c:v>
                </c:pt>
                <c:pt idx="4595">
                  <c:v>1.2136765904303818E-6</c:v>
                </c:pt>
                <c:pt idx="4596">
                  <c:v>3.705503546096423E-3</c:v>
                </c:pt>
                <c:pt idx="4597">
                  <c:v>0.40308582122366032</c:v>
                </c:pt>
                <c:pt idx="4598">
                  <c:v>9.7820510323462091E-11</c:v>
                </c:pt>
                <c:pt idx="4599">
                  <c:v>0.30570581683913184</c:v>
                </c:pt>
                <c:pt idx="4600">
                  <c:v>3.7555085532940539E-4</c:v>
                </c:pt>
                <c:pt idx="4601">
                  <c:v>4.3629179356578326E-8</c:v>
                </c:pt>
                <c:pt idx="4602">
                  <c:v>1.0625493692413668</c:v>
                </c:pt>
                <c:pt idx="4603">
                  <c:v>0.69270244286034621</c:v>
                </c:pt>
                <c:pt idx="4604">
                  <c:v>3.043801832132906E-4</c:v>
                </c:pt>
                <c:pt idx="4605">
                  <c:v>4.2943116449133362E-6</c:v>
                </c:pt>
                <c:pt idx="4606">
                  <c:v>0.37994625863857251</c:v>
                </c:pt>
                <c:pt idx="4607">
                  <c:v>2.5583663930348845E-6</c:v>
                </c:pt>
                <c:pt idx="4608">
                  <c:v>9.0138967783234963E-3</c:v>
                </c:pt>
                <c:pt idx="4609">
                  <c:v>4.2050653853941709E-6</c:v>
                </c:pt>
                <c:pt idx="4610">
                  <c:v>0.26005662658566697</c:v>
                </c:pt>
                <c:pt idx="4611">
                  <c:v>5.4801954986484658E-2</c:v>
                </c:pt>
                <c:pt idx="4612">
                  <c:v>0.81768058361150098</c:v>
                </c:pt>
                <c:pt idx="4613">
                  <c:v>0.34828405278763391</c:v>
                </c:pt>
                <c:pt idx="4614">
                  <c:v>1.0796308039297078</c:v>
                </c:pt>
                <c:pt idx="4615">
                  <c:v>3.1381030126958559E-4</c:v>
                </c:pt>
                <c:pt idx="4616">
                  <c:v>0.37793239848530824</c:v>
                </c:pt>
                <c:pt idx="4617">
                  <c:v>5.6651724347199538E-4</c:v>
                </c:pt>
                <c:pt idx="4618">
                  <c:v>2.4323124580757124E-4</c:v>
                </c:pt>
                <c:pt idx="4619">
                  <c:v>0.76925992408610244</c:v>
                </c:pt>
                <c:pt idx="4620">
                  <c:v>3.2385491473113069E-12</c:v>
                </c:pt>
                <c:pt idx="4621">
                  <c:v>1.0828053463367475E-4</c:v>
                </c:pt>
                <c:pt idx="4622">
                  <c:v>1.4851232102761264E-2</c:v>
                </c:pt>
                <c:pt idx="4623">
                  <c:v>0.88049915434136383</c:v>
                </c:pt>
                <c:pt idx="4624">
                  <c:v>0.7459819841695432</c:v>
                </c:pt>
                <c:pt idx="4625">
                  <c:v>6.6213838681741465E-10</c:v>
                </c:pt>
                <c:pt idx="4626">
                  <c:v>0.15131220937591747</c:v>
                </c:pt>
                <c:pt idx="4627">
                  <c:v>9.6485413163590738E-4</c:v>
                </c:pt>
                <c:pt idx="4628">
                  <c:v>7.9801004353110723E-3</c:v>
                </c:pt>
                <c:pt idx="4629">
                  <c:v>0.25117447596167902</c:v>
                </c:pt>
                <c:pt idx="4630">
                  <c:v>1.4586526225027733E-2</c:v>
                </c:pt>
                <c:pt idx="4631">
                  <c:v>0.81096888929845201</c:v>
                </c:pt>
                <c:pt idx="4632">
                  <c:v>0.86493722140937446</c:v>
                </c:pt>
                <c:pt idx="4633">
                  <c:v>7.2127853386595386E-2</c:v>
                </c:pt>
                <c:pt idx="4634">
                  <c:v>1.7280608887688643E-6</c:v>
                </c:pt>
                <c:pt idx="4635">
                  <c:v>6.0789308542679401E-7</c:v>
                </c:pt>
                <c:pt idx="4636">
                  <c:v>0.72231521544045063</c:v>
                </c:pt>
                <c:pt idx="4637">
                  <c:v>2.9843158144935187E-2</c:v>
                </c:pt>
                <c:pt idx="4638">
                  <c:v>0.10707373427749044</c:v>
                </c:pt>
                <c:pt idx="4639">
                  <c:v>0.98520164403606325</c:v>
                </c:pt>
                <c:pt idx="4640">
                  <c:v>3.8685207889616463E-3</c:v>
                </c:pt>
                <c:pt idx="4641">
                  <c:v>1.0078649074462943E-4</c:v>
                </c:pt>
                <c:pt idx="4642">
                  <c:v>7.1138024376297189E-4</c:v>
                </c:pt>
                <c:pt idx="4643">
                  <c:v>0.50840210978447264</c:v>
                </c:pt>
                <c:pt idx="4644">
                  <c:v>0.31848419657307386</c:v>
                </c:pt>
                <c:pt idx="4645">
                  <c:v>0.6286665462593396</c:v>
                </c:pt>
                <c:pt idx="4646">
                  <c:v>1.4434349509700585E-2</c:v>
                </c:pt>
                <c:pt idx="4647">
                  <c:v>0.30320826932811445</c:v>
                </c:pt>
                <c:pt idx="4648">
                  <c:v>3.7451229274789912E-3</c:v>
                </c:pt>
                <c:pt idx="4649">
                  <c:v>2.3119997996792118E-4</c:v>
                </c:pt>
                <c:pt idx="4650">
                  <c:v>0.25057016239293473</c:v>
                </c:pt>
                <c:pt idx="4651">
                  <c:v>7.571740823091111E-2</c:v>
                </c:pt>
                <c:pt idx="4652">
                  <c:v>1.8954772466611726E-11</c:v>
                </c:pt>
                <c:pt idx="4653">
                  <c:v>4.7114368981264595E-4</c:v>
                </c:pt>
                <c:pt idx="4654">
                  <c:v>1.4745208243868171E-10</c:v>
                </c:pt>
                <c:pt idx="4655">
                  <c:v>7.5384457163238799E-2</c:v>
                </c:pt>
                <c:pt idx="4656">
                  <c:v>1.1239406237208529</c:v>
                </c:pt>
                <c:pt idx="4657">
                  <c:v>0.36502356839234623</c:v>
                </c:pt>
                <c:pt idx="4658">
                  <c:v>2.4868466366973262E-9</c:v>
                </c:pt>
                <c:pt idx="4659">
                  <c:v>2.1514038677848926E-5</c:v>
                </c:pt>
                <c:pt idx="4660">
                  <c:v>0.23945290778369921</c:v>
                </c:pt>
                <c:pt idx="4661">
                  <c:v>5.6589245880143317E-4</c:v>
                </c:pt>
                <c:pt idx="4662">
                  <c:v>0.42569411102080024</c:v>
                </c:pt>
                <c:pt idx="4663">
                  <c:v>0.29575901703938218</c:v>
                </c:pt>
                <c:pt idx="4664">
                  <c:v>0.33172890704890318</c:v>
                </c:pt>
                <c:pt idx="4665">
                  <c:v>0.23951550820840528</c:v>
                </c:pt>
                <c:pt idx="4666">
                  <c:v>4.3054423691698294E-6</c:v>
                </c:pt>
                <c:pt idx="4667">
                  <c:v>0.2247107727085294</c:v>
                </c:pt>
                <c:pt idx="4668">
                  <c:v>0.45109157670247491</c:v>
                </c:pt>
                <c:pt idx="4669">
                  <c:v>2.0537905514173176E-4</c:v>
                </c:pt>
                <c:pt idx="4670">
                  <c:v>4.8205173143466701E-2</c:v>
                </c:pt>
                <c:pt idx="4671">
                  <c:v>1.1533870228633432E-3</c:v>
                </c:pt>
                <c:pt idx="4672">
                  <c:v>0.17717080480559372</c:v>
                </c:pt>
                <c:pt idx="4673">
                  <c:v>2.4812625947256518E-2</c:v>
                </c:pt>
                <c:pt idx="4674">
                  <c:v>0.70635937120373204</c:v>
                </c:pt>
                <c:pt idx="4675">
                  <c:v>0.1262949480619053</c:v>
                </c:pt>
                <c:pt idx="4676">
                  <c:v>1.7154564089215951E-2</c:v>
                </c:pt>
                <c:pt idx="4677">
                  <c:v>5.7674230696410165E-8</c:v>
                </c:pt>
                <c:pt idx="4678">
                  <c:v>0.61556701107393708</c:v>
                </c:pt>
                <c:pt idx="4679">
                  <c:v>0.21912264998727768</c:v>
                </c:pt>
                <c:pt idx="4680">
                  <c:v>1.9619065308914062E-3</c:v>
                </c:pt>
                <c:pt idx="4681">
                  <c:v>0.91908024495734608</c:v>
                </c:pt>
                <c:pt idx="4682">
                  <c:v>0.39760201159965181</c:v>
                </c:pt>
                <c:pt idx="4683">
                  <c:v>0.59875777965189514</c:v>
                </c:pt>
                <c:pt idx="4684">
                  <c:v>1.1524476706070428E-2</c:v>
                </c:pt>
                <c:pt idx="4685">
                  <c:v>2.9902809107586574E-3</c:v>
                </c:pt>
                <c:pt idx="4686">
                  <c:v>0.87313477722826915</c:v>
                </c:pt>
                <c:pt idx="4687">
                  <c:v>0.14685789752202669</c:v>
                </c:pt>
                <c:pt idx="4688">
                  <c:v>2.6249629786728193E-2</c:v>
                </c:pt>
                <c:pt idx="4689">
                  <c:v>0.29907044881352784</c:v>
                </c:pt>
                <c:pt idx="4690">
                  <c:v>0.53781545813998977</c:v>
                </c:pt>
                <c:pt idx="4691">
                  <c:v>4.1156095451715168E-6</c:v>
                </c:pt>
                <c:pt idx="4692">
                  <c:v>0.20608638424346143</c:v>
                </c:pt>
                <c:pt idx="4693">
                  <c:v>1.8275239491916642E-2</c:v>
                </c:pt>
                <c:pt idx="4694">
                  <c:v>0.61379154752234244</c:v>
                </c:pt>
                <c:pt idx="4695">
                  <c:v>1.1148773064472198E-10</c:v>
                </c:pt>
                <c:pt idx="4696">
                  <c:v>0.58869501662542023</c:v>
                </c:pt>
                <c:pt idx="4697">
                  <c:v>9.9008387697270578E-2</c:v>
                </c:pt>
                <c:pt idx="4698">
                  <c:v>3.0850044438878745E-3</c:v>
                </c:pt>
                <c:pt idx="4699">
                  <c:v>0.33035872749488188</c:v>
                </c:pt>
                <c:pt idx="4700">
                  <c:v>1.0862831451654732E-5</c:v>
                </c:pt>
                <c:pt idx="4701">
                  <c:v>0.21306930105182983</c:v>
                </c:pt>
                <c:pt idx="4702">
                  <c:v>0.12291768811224943</c:v>
                </c:pt>
                <c:pt idx="4703">
                  <c:v>3.221860416307272E-2</c:v>
                </c:pt>
                <c:pt idx="4704">
                  <c:v>1.6316488240069337E-10</c:v>
                </c:pt>
                <c:pt idx="4705">
                  <c:v>3.6246567209629009E-5</c:v>
                </c:pt>
                <c:pt idx="4706">
                  <c:v>2.2602087773412563E-2</c:v>
                </c:pt>
                <c:pt idx="4707">
                  <c:v>0.25616224942514204</c:v>
                </c:pt>
                <c:pt idx="4708">
                  <c:v>0.33359501968955046</c:v>
                </c:pt>
                <c:pt idx="4709">
                  <c:v>1.2974409279564547E-8</c:v>
                </c:pt>
                <c:pt idx="4710">
                  <c:v>0.17969064332595749</c:v>
                </c:pt>
                <c:pt idx="4711">
                  <c:v>4.369984852289747E-3</c:v>
                </c:pt>
                <c:pt idx="4712">
                  <c:v>4.7668276463366681E-2</c:v>
                </c:pt>
                <c:pt idx="4713">
                  <c:v>0.1838260257705884</c:v>
                </c:pt>
                <c:pt idx="4714">
                  <c:v>5.3630922992036343E-5</c:v>
                </c:pt>
                <c:pt idx="4715">
                  <c:v>2.345208324217678E-3</c:v>
                </c:pt>
                <c:pt idx="4716">
                  <c:v>0.87028923105468348</c:v>
                </c:pt>
                <c:pt idx="4717">
                  <c:v>0.86039919244033503</c:v>
                </c:pt>
                <c:pt idx="4718">
                  <c:v>6.8176625251541889E-2</c:v>
                </c:pt>
                <c:pt idx="4719">
                  <c:v>5.3372843535402685E-5</c:v>
                </c:pt>
                <c:pt idx="4720">
                  <c:v>3.2058910467577275E-7</c:v>
                </c:pt>
                <c:pt idx="4721">
                  <c:v>2.0753683912679427E-3</c:v>
                </c:pt>
                <c:pt idx="4722">
                  <c:v>2.4532653641902165E-8</c:v>
                </c:pt>
                <c:pt idx="4723">
                  <c:v>2.2224409862133174E-2</c:v>
                </c:pt>
                <c:pt idx="4724">
                  <c:v>0.87150005301082811</c:v>
                </c:pt>
                <c:pt idx="4725">
                  <c:v>0.61021399495063033</c:v>
                </c:pt>
                <c:pt idx="4726">
                  <c:v>9.2407153872667495E-5</c:v>
                </c:pt>
                <c:pt idx="4727">
                  <c:v>0.14199036513255853</c:v>
                </c:pt>
                <c:pt idx="4728">
                  <c:v>1.4994472045526017E-3</c:v>
                </c:pt>
                <c:pt idx="4729">
                  <c:v>1.7283368786822639E-2</c:v>
                </c:pt>
                <c:pt idx="4730">
                  <c:v>1.3748315757403378E-3</c:v>
                </c:pt>
                <c:pt idx="4731">
                  <c:v>9.0971117963189359E-3</c:v>
                </c:pt>
                <c:pt idx="4732">
                  <c:v>0.43759482876295552</c:v>
                </c:pt>
                <c:pt idx="4733">
                  <c:v>0.87790796139378913</c:v>
                </c:pt>
                <c:pt idx="4734">
                  <c:v>3.5702390696998758E-2</c:v>
                </c:pt>
                <c:pt idx="4735">
                  <c:v>4.3547619311843137E-2</c:v>
                </c:pt>
                <c:pt idx="4736">
                  <c:v>0.98417831539787914</c:v>
                </c:pt>
                <c:pt idx="4737">
                  <c:v>0.38849747062814072</c:v>
                </c:pt>
                <c:pt idx="4738">
                  <c:v>5.4506897359692845E-3</c:v>
                </c:pt>
                <c:pt idx="4739">
                  <c:v>5.2815426463865271E-2</c:v>
                </c:pt>
                <c:pt idx="4740">
                  <c:v>7.6758826220080234E-4</c:v>
                </c:pt>
                <c:pt idx="4741">
                  <c:v>1.6181021030562667E-2</c:v>
                </c:pt>
                <c:pt idx="4742">
                  <c:v>8.3572558970286404E-5</c:v>
                </c:pt>
                <c:pt idx="4743">
                  <c:v>1.1201684023965687E-2</c:v>
                </c:pt>
                <c:pt idx="4744">
                  <c:v>0.12055465519411056</c:v>
                </c:pt>
                <c:pt idx="4745">
                  <c:v>0.88735541025817988</c:v>
                </c:pt>
                <c:pt idx="4746">
                  <c:v>0.28942186005998233</c:v>
                </c:pt>
                <c:pt idx="4747">
                  <c:v>5.7876915599838141E-5</c:v>
                </c:pt>
                <c:pt idx="4748">
                  <c:v>2.3667751791660542E-3</c:v>
                </c:pt>
                <c:pt idx="4749">
                  <c:v>1.0912566504072442E-6</c:v>
                </c:pt>
                <c:pt idx="4750">
                  <c:v>2.344592026231922E-2</c:v>
                </c:pt>
                <c:pt idx="4751">
                  <c:v>0.70625443836632762</c:v>
                </c:pt>
                <c:pt idx="4752">
                  <c:v>4.8000079612493574E-6</c:v>
                </c:pt>
                <c:pt idx="4753">
                  <c:v>0.20638065636138284</c:v>
                </c:pt>
                <c:pt idx="4754">
                  <c:v>0.50694191924968335</c:v>
                </c:pt>
                <c:pt idx="4755">
                  <c:v>2.2030648071715918E-2</c:v>
                </c:pt>
                <c:pt idx="4756">
                  <c:v>6.4146407918401427E-2</c:v>
                </c:pt>
                <c:pt idx="4757">
                  <c:v>0.77415519668255928</c:v>
                </c:pt>
                <c:pt idx="4758">
                  <c:v>4.148086672724495E-2</c:v>
                </c:pt>
                <c:pt idx="4759">
                  <c:v>2.8032335995318542E-6</c:v>
                </c:pt>
                <c:pt idx="4760">
                  <c:v>0.18059665336841146</c:v>
                </c:pt>
                <c:pt idx="4761">
                  <c:v>6.559599172062142E-4</c:v>
                </c:pt>
                <c:pt idx="4762">
                  <c:v>0.18780418536898741</c:v>
                </c:pt>
                <c:pt idx="4763">
                  <c:v>4.920248124890659E-6</c:v>
                </c:pt>
                <c:pt idx="4764">
                  <c:v>2.1696934050630989E-11</c:v>
                </c:pt>
                <c:pt idx="4765">
                  <c:v>0.26838007258458185</c:v>
                </c:pt>
                <c:pt idx="4766">
                  <c:v>4.200025704397055E-4</c:v>
                </c:pt>
                <c:pt idx="4767">
                  <c:v>4.0552797631251865E-3</c:v>
                </c:pt>
                <c:pt idx="4768">
                  <c:v>5.8946347118953176E-8</c:v>
                </c:pt>
                <c:pt idx="4769">
                  <c:v>0.11767038001233326</c:v>
                </c:pt>
                <c:pt idx="4770">
                  <c:v>0.12764880373349652</c:v>
                </c:pt>
                <c:pt idx="4771">
                  <c:v>6.9170852818858944E-2</c:v>
                </c:pt>
                <c:pt idx="4772">
                  <c:v>1.2823825401196547</c:v>
                </c:pt>
                <c:pt idx="4773">
                  <c:v>2.3514050848224449E-7</c:v>
                </c:pt>
                <c:pt idx="4774">
                  <c:v>0.6385954186235141</c:v>
                </c:pt>
                <c:pt idx="4775">
                  <c:v>0.55652424773228293</c:v>
                </c:pt>
                <c:pt idx="4776">
                  <c:v>0.15511033120230405</c:v>
                </c:pt>
                <c:pt idx="4777">
                  <c:v>9.1463151737548743E-5</c:v>
                </c:pt>
                <c:pt idx="4778">
                  <c:v>6.1464953648398414E-2</c:v>
                </c:pt>
                <c:pt idx="4779">
                  <c:v>1.821738537926146E-6</c:v>
                </c:pt>
                <c:pt idx="4780">
                  <c:v>1.2588563422933592</c:v>
                </c:pt>
                <c:pt idx="4781">
                  <c:v>0.67759663971483863</c:v>
                </c:pt>
                <c:pt idx="4782">
                  <c:v>3.1532568657053443E-6</c:v>
                </c:pt>
                <c:pt idx="4783">
                  <c:v>1.0374898388260585</c:v>
                </c:pt>
                <c:pt idx="4784">
                  <c:v>3.9430855778502276E-3</c:v>
                </c:pt>
                <c:pt idx="4785">
                  <c:v>7.2188982908951163E-2</c:v>
                </c:pt>
                <c:pt idx="4786">
                  <c:v>0.25504847844150635</c:v>
                </c:pt>
                <c:pt idx="4787">
                  <c:v>0.20002278840257218</c:v>
                </c:pt>
                <c:pt idx="4788">
                  <c:v>1.0508877395785308E-4</c:v>
                </c:pt>
                <c:pt idx="4789">
                  <c:v>0.67963279152397205</c:v>
                </c:pt>
                <c:pt idx="4790">
                  <c:v>8.7781868654933246E-2</c:v>
                </c:pt>
                <c:pt idx="4791">
                  <c:v>0.75475668943073126</c:v>
                </c:pt>
                <c:pt idx="4792">
                  <c:v>5.4811311008544118E-3</c:v>
                </c:pt>
                <c:pt idx="4793">
                  <c:v>6.7208154212513499E-2</c:v>
                </c:pt>
                <c:pt idx="4794">
                  <c:v>4.3843063704771139E-6</c:v>
                </c:pt>
                <c:pt idx="4795">
                  <c:v>6.045651492658487E-6</c:v>
                </c:pt>
                <c:pt idx="4796">
                  <c:v>3.8304501157554682E-2</c:v>
                </c:pt>
                <c:pt idx="4797">
                  <c:v>1.046176971545649</c:v>
                </c:pt>
                <c:pt idx="4798">
                  <c:v>0.39865233577095704</c:v>
                </c:pt>
                <c:pt idx="4799">
                  <c:v>8.1708383964095069E-7</c:v>
                </c:pt>
                <c:pt idx="4800">
                  <c:v>0.13869472454271214</c:v>
                </c:pt>
                <c:pt idx="4801">
                  <c:v>7.767591369265899E-3</c:v>
                </c:pt>
                <c:pt idx="4802">
                  <c:v>1.0108984990829442</c:v>
                </c:pt>
                <c:pt idx="4803">
                  <c:v>6.6442668768266705E-10</c:v>
                </c:pt>
                <c:pt idx="4804">
                  <c:v>0.21300934814093669</c:v>
                </c:pt>
                <c:pt idx="4805">
                  <c:v>2.9827011392739068E-5</c:v>
                </c:pt>
                <c:pt idx="4806">
                  <c:v>0.13372072115771158</c:v>
                </c:pt>
                <c:pt idx="4807">
                  <c:v>1.7105293349338802E-3</c:v>
                </c:pt>
                <c:pt idx="4808">
                  <c:v>0.69118222814699248</c:v>
                </c:pt>
                <c:pt idx="4809">
                  <c:v>8.3358871995884952E-3</c:v>
                </c:pt>
                <c:pt idx="4810">
                  <c:v>1.6805764662553881E-2</c:v>
                </c:pt>
                <c:pt idx="4811">
                  <c:v>7.6030875716040676E-4</c:v>
                </c:pt>
                <c:pt idx="4812">
                  <c:v>2.6415644418427694E-2</c:v>
                </c:pt>
                <c:pt idx="4813">
                  <c:v>0.62790486270577817</c:v>
                </c:pt>
                <c:pt idx="4814">
                  <c:v>2.5134271821609038E-4</c:v>
                </c:pt>
                <c:pt idx="4815">
                  <c:v>4.4839024556699528E-3</c:v>
                </c:pt>
                <c:pt idx="4816">
                  <c:v>1.1403409539100301E-3</c:v>
                </c:pt>
                <c:pt idx="4817">
                  <c:v>0.16594993251251233</c:v>
                </c:pt>
                <c:pt idx="4818">
                  <c:v>5.7970943770193202E-6</c:v>
                </c:pt>
                <c:pt idx="4819">
                  <c:v>9.8386300237093716E-2</c:v>
                </c:pt>
                <c:pt idx="4820">
                  <c:v>1.6130974152101688E-2</c:v>
                </c:pt>
                <c:pt idx="4821">
                  <c:v>4.9516088653376424E-3</c:v>
                </c:pt>
                <c:pt idx="4822">
                  <c:v>2.0727289098025014E-3</c:v>
                </c:pt>
                <c:pt idx="4823">
                  <c:v>0.24375999297680445</c:v>
                </c:pt>
                <c:pt idx="4824">
                  <c:v>1.5773810200273894E-2</c:v>
                </c:pt>
                <c:pt idx="4825">
                  <c:v>4.055789760342212E-2</c:v>
                </c:pt>
                <c:pt idx="4826">
                  <c:v>1.2586764406826059</c:v>
                </c:pt>
                <c:pt idx="4827">
                  <c:v>0.56241533821166467</c:v>
                </c:pt>
                <c:pt idx="4828">
                  <c:v>4.5709923649672407E-3</c:v>
                </c:pt>
                <c:pt idx="4829">
                  <c:v>3.7154785687664504E-8</c:v>
                </c:pt>
                <c:pt idx="4830">
                  <c:v>0.51543227866038255</c:v>
                </c:pt>
                <c:pt idx="4831">
                  <c:v>4.4258403313854206E-5</c:v>
                </c:pt>
                <c:pt idx="4832">
                  <c:v>1.1986002261151878</c:v>
                </c:pt>
                <c:pt idx="4833">
                  <c:v>1.0037373569970014E-4</c:v>
                </c:pt>
                <c:pt idx="4834">
                  <c:v>0.52738309187398658</c:v>
                </c:pt>
                <c:pt idx="4835">
                  <c:v>0.14488417772789428</c:v>
                </c:pt>
                <c:pt idx="4836">
                  <c:v>0.59003656924098735</c:v>
                </c:pt>
                <c:pt idx="4837">
                  <c:v>0.38993284380023541</c:v>
                </c:pt>
                <c:pt idx="4838">
                  <c:v>1.1782935190757714E-5</c:v>
                </c:pt>
                <c:pt idx="4839">
                  <c:v>2.8369780752441381E-2</c:v>
                </c:pt>
                <c:pt idx="4840">
                  <c:v>4.5789896730464669E-5</c:v>
                </c:pt>
                <c:pt idx="4841">
                  <c:v>0.46526612954677671</c:v>
                </c:pt>
                <c:pt idx="4842">
                  <c:v>2.2592611896528468E-2</c:v>
                </c:pt>
                <c:pt idx="4843">
                  <c:v>1.2719894974987378</c:v>
                </c:pt>
                <c:pt idx="4844">
                  <c:v>0.1984408330925985</c:v>
                </c:pt>
                <c:pt idx="4845">
                  <c:v>0.1764887292804089</c:v>
                </c:pt>
                <c:pt idx="4846">
                  <c:v>1.1903024479532078E-4</c:v>
                </c:pt>
                <c:pt idx="4847">
                  <c:v>8.5055305360488788E-4</c:v>
                </c:pt>
                <c:pt idx="4848">
                  <c:v>3.2525829483261957E-2</c:v>
                </c:pt>
                <c:pt idx="4849">
                  <c:v>7.6998270416955075E-2</c:v>
                </c:pt>
                <c:pt idx="4850">
                  <c:v>3.3771414063682157E-3</c:v>
                </c:pt>
                <c:pt idx="4851">
                  <c:v>9.7560003948751837E-4</c:v>
                </c:pt>
                <c:pt idx="4852">
                  <c:v>0.36689402113597802</c:v>
                </c:pt>
                <c:pt idx="4853">
                  <c:v>1.7081060996035223E-3</c:v>
                </c:pt>
                <c:pt idx="4854">
                  <c:v>3.1934019734394872E-2</c:v>
                </c:pt>
                <c:pt idx="4855">
                  <c:v>2.7872177997014685E-4</c:v>
                </c:pt>
                <c:pt idx="4856">
                  <c:v>0.18481120813618201</c:v>
                </c:pt>
                <c:pt idx="4857">
                  <c:v>0.56911820792025758</c:v>
                </c:pt>
                <c:pt idx="4858">
                  <c:v>3.8112373872515579E-2</c:v>
                </c:pt>
                <c:pt idx="4859">
                  <c:v>0.46298334317956824</c:v>
                </c:pt>
                <c:pt idx="4860">
                  <c:v>0.33176439288093607</c:v>
                </c:pt>
                <c:pt idx="4861">
                  <c:v>1.3661662453832967E-2</c:v>
                </c:pt>
                <c:pt idx="4862">
                  <c:v>0.66007395340271957</c:v>
                </c:pt>
                <c:pt idx="4863">
                  <c:v>8.4196639823142877E-2</c:v>
                </c:pt>
                <c:pt idx="4864">
                  <c:v>7.2265868618107349E-4</c:v>
                </c:pt>
                <c:pt idx="4865">
                  <c:v>0.29066035578840432</c:v>
                </c:pt>
                <c:pt idx="4866">
                  <c:v>3.1879296639817568E-2</c:v>
                </c:pt>
                <c:pt idx="4867">
                  <c:v>0.13006797100940387</c:v>
                </c:pt>
                <c:pt idx="4868">
                  <c:v>4.7215032898898265E-2</c:v>
                </c:pt>
                <c:pt idx="4869">
                  <c:v>0.21261376886854577</c:v>
                </c:pt>
                <c:pt idx="4870">
                  <c:v>3.2822131527343912E-5</c:v>
                </c:pt>
                <c:pt idx="4871">
                  <c:v>0.38770419420710955</c:v>
                </c:pt>
                <c:pt idx="4872">
                  <c:v>0.95505112135963355</c:v>
                </c:pt>
                <c:pt idx="4873">
                  <c:v>0.18633227760872295</c:v>
                </c:pt>
                <c:pt idx="4874">
                  <c:v>8.363861627052006E-4</c:v>
                </c:pt>
                <c:pt idx="4875">
                  <c:v>1.0629496911176171</c:v>
                </c:pt>
                <c:pt idx="4876">
                  <c:v>2.8927677982163172E-9</c:v>
                </c:pt>
                <c:pt idx="4877">
                  <c:v>0.46279025105625132</c:v>
                </c:pt>
                <c:pt idx="4878">
                  <c:v>0.68991127614308634</c:v>
                </c:pt>
                <c:pt idx="4879">
                  <c:v>1.2198737213520461</c:v>
                </c:pt>
                <c:pt idx="4880">
                  <c:v>8.2788250584374876E-2</c:v>
                </c:pt>
                <c:pt idx="4881">
                  <c:v>2.4466002925463042E-3</c:v>
                </c:pt>
                <c:pt idx="4882">
                  <c:v>9.1921450794399791E-5</c:v>
                </c:pt>
                <c:pt idx="4883">
                  <c:v>2.5925295987608386E-9</c:v>
                </c:pt>
                <c:pt idx="4884">
                  <c:v>0.79608011763612885</c:v>
                </c:pt>
                <c:pt idx="4885">
                  <c:v>1.5154184344211536E-10</c:v>
                </c:pt>
                <c:pt idx="4886">
                  <c:v>0.23062876664440446</c:v>
                </c:pt>
                <c:pt idx="4887">
                  <c:v>0.23611973580689288</c:v>
                </c:pt>
                <c:pt idx="4888">
                  <c:v>6.5132851007431989E-5</c:v>
                </c:pt>
                <c:pt idx="4889">
                  <c:v>0.47548289202046284</c:v>
                </c:pt>
                <c:pt idx="4890">
                  <c:v>2.5726204138649731E-6</c:v>
                </c:pt>
                <c:pt idx="4891">
                  <c:v>2.7445087260081955E-3</c:v>
                </c:pt>
                <c:pt idx="4892">
                  <c:v>2.1373173073634136E-2</c:v>
                </c:pt>
                <c:pt idx="4893">
                  <c:v>0.25542136827315121</c:v>
                </c:pt>
                <c:pt idx="4894">
                  <c:v>0.27088351913838021</c:v>
                </c:pt>
                <c:pt idx="4895">
                  <c:v>0.12162941612291964</c:v>
                </c:pt>
                <c:pt idx="4896">
                  <c:v>0.50400392812932171</c:v>
                </c:pt>
                <c:pt idx="4897">
                  <c:v>0.41194709564854182</c:v>
                </c:pt>
                <c:pt idx="4898">
                  <c:v>0.27556892086114543</c:v>
                </c:pt>
                <c:pt idx="4899">
                  <c:v>2.097412239753906E-13</c:v>
                </c:pt>
                <c:pt idx="4900">
                  <c:v>2.312342586935574E-2</c:v>
                </c:pt>
                <c:pt idx="4901">
                  <c:v>1.0468897216308873E-2</c:v>
                </c:pt>
                <c:pt idx="4902">
                  <c:v>5.4036366204301848E-9</c:v>
                </c:pt>
                <c:pt idx="4903">
                  <c:v>0.95565507499391222</c:v>
                </c:pt>
                <c:pt idx="4904">
                  <c:v>0.44469298329614021</c:v>
                </c:pt>
                <c:pt idx="4905">
                  <c:v>1.1621713657874864</c:v>
                </c:pt>
                <c:pt idx="4906">
                  <c:v>3.25037269463144E-5</c:v>
                </c:pt>
                <c:pt idx="4907">
                  <c:v>3.6213760610371119E-2</c:v>
                </c:pt>
                <c:pt idx="4908">
                  <c:v>0.44078849472721937</c:v>
                </c:pt>
                <c:pt idx="4909">
                  <c:v>3.6524268181841534E-2</c:v>
                </c:pt>
                <c:pt idx="4910">
                  <c:v>1.1198577482843848</c:v>
                </c:pt>
                <c:pt idx="4911">
                  <c:v>0.55204937662844933</c:v>
                </c:pt>
                <c:pt idx="4912">
                  <c:v>0.58190534688818774</c:v>
                </c:pt>
                <c:pt idx="4913">
                  <c:v>9.6488749265333368E-7</c:v>
                </c:pt>
                <c:pt idx="4914">
                  <c:v>0.85847327755058578</c:v>
                </c:pt>
                <c:pt idx="4915">
                  <c:v>7.0486383433396452E-3</c:v>
                </c:pt>
                <c:pt idx="4916">
                  <c:v>0</c:v>
                </c:pt>
                <c:pt idx="4917">
                  <c:v>0.16034113572223194</c:v>
                </c:pt>
                <c:pt idx="4918">
                  <c:v>0.40461044034612703</c:v>
                </c:pt>
                <c:pt idx="4919">
                  <c:v>2.6217921340947852E-8</c:v>
                </c:pt>
                <c:pt idx="4920">
                  <c:v>0.2035579802166097</c:v>
                </c:pt>
                <c:pt idx="4921">
                  <c:v>0.79354889812678275</c:v>
                </c:pt>
                <c:pt idx="4922">
                  <c:v>9.3598350228259481E-3</c:v>
                </c:pt>
                <c:pt idx="4923">
                  <c:v>4.2243594597513853E-4</c:v>
                </c:pt>
                <c:pt idx="4924">
                  <c:v>0.94725280152609159</c:v>
                </c:pt>
                <c:pt idx="4925">
                  <c:v>0.53475880305833579</c:v>
                </c:pt>
                <c:pt idx="4926">
                  <c:v>0.20487262309055787</c:v>
                </c:pt>
                <c:pt idx="4927">
                  <c:v>5.042988520451667E-3</c:v>
                </c:pt>
                <c:pt idx="4928">
                  <c:v>0.19748417263621196</c:v>
                </c:pt>
                <c:pt idx="4929">
                  <c:v>1.044054997367395E-3</c:v>
                </c:pt>
                <c:pt idx="4930">
                  <c:v>0.63611779829623027</c:v>
                </c:pt>
                <c:pt idx="4931">
                  <c:v>2.2321773930761136E-4</c:v>
                </c:pt>
                <c:pt idx="4932">
                  <c:v>1.1702086978961656E-3</c:v>
                </c:pt>
                <c:pt idx="4933">
                  <c:v>1.8017657034943469E-6</c:v>
                </c:pt>
                <c:pt idx="4934">
                  <c:v>1.0870075371879224</c:v>
                </c:pt>
                <c:pt idx="4935">
                  <c:v>7.187174192820539E-2</c:v>
                </c:pt>
                <c:pt idx="4936">
                  <c:v>0.44752442308244028</c:v>
                </c:pt>
                <c:pt idx="4937">
                  <c:v>0.10086101114375834</c:v>
                </c:pt>
                <c:pt idx="4938">
                  <c:v>3.2575872807433567E-3</c:v>
                </c:pt>
                <c:pt idx="4939">
                  <c:v>0.21420509158164211</c:v>
                </c:pt>
                <c:pt idx="4940">
                  <c:v>2.0192191732255492E-9</c:v>
                </c:pt>
                <c:pt idx="4941">
                  <c:v>0.14203195443718461</c:v>
                </c:pt>
                <c:pt idx="4942">
                  <c:v>6.0011855864505687E-3</c:v>
                </c:pt>
                <c:pt idx="4943">
                  <c:v>0.85733253240350416</c:v>
                </c:pt>
                <c:pt idx="4944">
                  <c:v>3.544498491550771E-2</c:v>
                </c:pt>
                <c:pt idx="4945">
                  <c:v>4.3172014469328264E-3</c:v>
                </c:pt>
                <c:pt idx="4946">
                  <c:v>8.0966615156584923E-7</c:v>
                </c:pt>
                <c:pt idx="4947">
                  <c:v>2.0139872862531846E-4</c:v>
                </c:pt>
                <c:pt idx="4948">
                  <c:v>1.3037607076403356E-7</c:v>
                </c:pt>
                <c:pt idx="4949">
                  <c:v>1.3999122401880664E-3</c:v>
                </c:pt>
                <c:pt idx="4950">
                  <c:v>8.6455824033817505E-3</c:v>
                </c:pt>
                <c:pt idx="4951">
                  <c:v>0.94411070633426464</c:v>
                </c:pt>
                <c:pt idx="4952">
                  <c:v>1.7652438626194727E-4</c:v>
                </c:pt>
                <c:pt idx="4953">
                  <c:v>3.6856240075494012E-2</c:v>
                </c:pt>
                <c:pt idx="4954">
                  <c:v>2.3431558112405458E-2</c:v>
                </c:pt>
                <c:pt idx="4955">
                  <c:v>0.55948258017951269</c:v>
                </c:pt>
                <c:pt idx="4956">
                  <c:v>1.1428708154026304E-5</c:v>
                </c:pt>
                <c:pt idx="4957">
                  <c:v>6.3482657822466855E-3</c:v>
                </c:pt>
                <c:pt idx="4958">
                  <c:v>0.51809295197942651</c:v>
                </c:pt>
                <c:pt idx="4959">
                  <c:v>0</c:v>
                </c:pt>
                <c:pt idx="4960">
                  <c:v>1.2470786657754533</c:v>
                </c:pt>
                <c:pt idx="4961">
                  <c:v>0.49965718164360357</c:v>
                </c:pt>
                <c:pt idx="4962">
                  <c:v>1.7398310846205123E-3</c:v>
                </c:pt>
                <c:pt idx="4963">
                  <c:v>7.6591037197351136E-2</c:v>
                </c:pt>
                <c:pt idx="4964">
                  <c:v>0.16317783602647065</c:v>
                </c:pt>
                <c:pt idx="4965">
                  <c:v>1.7463347475825616E-3</c:v>
                </c:pt>
                <c:pt idx="4966">
                  <c:v>0.12032852170624939</c:v>
                </c:pt>
                <c:pt idx="4967">
                  <c:v>0.27367260048448783</c:v>
                </c:pt>
                <c:pt idx="4968">
                  <c:v>0.11114070962690899</c:v>
                </c:pt>
                <c:pt idx="4969">
                  <c:v>7.2155042347430884E-4</c:v>
                </c:pt>
                <c:pt idx="4970">
                  <c:v>5.9424051690009228E-4</c:v>
                </c:pt>
                <c:pt idx="4971">
                  <c:v>8.4883699507273889E-4</c:v>
                </c:pt>
                <c:pt idx="4972">
                  <c:v>0.35768726018566566</c:v>
                </c:pt>
                <c:pt idx="4973">
                  <c:v>9.9628434502525712E-4</c:v>
                </c:pt>
                <c:pt idx="4974">
                  <c:v>3.1671867420870617E-3</c:v>
                </c:pt>
                <c:pt idx="4975">
                  <c:v>6.3604146716112701E-11</c:v>
                </c:pt>
                <c:pt idx="4976">
                  <c:v>0.83615003054263426</c:v>
                </c:pt>
                <c:pt idx="4977">
                  <c:v>0.34835920844410467</c:v>
                </c:pt>
                <c:pt idx="4978">
                  <c:v>5.5917563394009093E-2</c:v>
                </c:pt>
                <c:pt idx="4979">
                  <c:v>7.1607038594137917E-2</c:v>
                </c:pt>
                <c:pt idx="4980">
                  <c:v>2.1469597569354602E-2</c:v>
                </c:pt>
                <c:pt idx="4981">
                  <c:v>0.17881094124694849</c:v>
                </c:pt>
                <c:pt idx="4982">
                  <c:v>0.21223610714401484</c:v>
                </c:pt>
                <c:pt idx="4983">
                  <c:v>0.11718693167003819</c:v>
                </c:pt>
                <c:pt idx="4984">
                  <c:v>3.9564002448834033E-2</c:v>
                </c:pt>
                <c:pt idx="4985">
                  <c:v>0.89784768031575646</c:v>
                </c:pt>
                <c:pt idx="4986">
                  <c:v>1.5914730128180444E-11</c:v>
                </c:pt>
                <c:pt idx="4987">
                  <c:v>0.39887167698561338</c:v>
                </c:pt>
                <c:pt idx="4988">
                  <c:v>0.48351025827025379</c:v>
                </c:pt>
                <c:pt idx="4989">
                  <c:v>1.4248290300187391E-10</c:v>
                </c:pt>
                <c:pt idx="4990">
                  <c:v>3.1244151413079714E-2</c:v>
                </c:pt>
                <c:pt idx="4991">
                  <c:v>1.2832971886127093E-7</c:v>
                </c:pt>
                <c:pt idx="4992">
                  <c:v>1.311155773792012E-6</c:v>
                </c:pt>
                <c:pt idx="4993">
                  <c:v>0.5602246634524205</c:v>
                </c:pt>
                <c:pt idx="4994">
                  <c:v>4.0539957254040838E-2</c:v>
                </c:pt>
                <c:pt idx="4995">
                  <c:v>5.1518975053460626E-3</c:v>
                </c:pt>
                <c:pt idx="4996">
                  <c:v>0.32774868453232903</c:v>
                </c:pt>
                <c:pt idx="4997">
                  <c:v>1.1346398214494283E-4</c:v>
                </c:pt>
                <c:pt idx="4998">
                  <c:v>0.23609453813307135</c:v>
                </c:pt>
                <c:pt idx="4999">
                  <c:v>2.7179542728684484E-9</c:v>
                </c:pt>
                <c:pt idx="5000">
                  <c:v>0.15254215071541152</c:v>
                </c:pt>
                <c:pt idx="5001">
                  <c:v>1.6770638239207263E-2</c:v>
                </c:pt>
                <c:pt idx="5002">
                  <c:v>0.6822182283595587</c:v>
                </c:pt>
                <c:pt idx="5003">
                  <c:v>0.3046879920618461</c:v>
                </c:pt>
                <c:pt idx="5004">
                  <c:v>2.9402069607391904E-2</c:v>
                </c:pt>
                <c:pt idx="5005">
                  <c:v>1.8326103189224945E-2</c:v>
                </c:pt>
                <c:pt idx="5006">
                  <c:v>0.10965089567030703</c:v>
                </c:pt>
                <c:pt idx="5007">
                  <c:v>1.2813206338627912</c:v>
                </c:pt>
                <c:pt idx="5008">
                  <c:v>1.8551638782342457E-3</c:v>
                </c:pt>
                <c:pt idx="5009">
                  <c:v>0.2327397700516515</c:v>
                </c:pt>
                <c:pt idx="5010">
                  <c:v>2.2968740849315154E-2</c:v>
                </c:pt>
                <c:pt idx="5011">
                  <c:v>6.4973057771461051E-11</c:v>
                </c:pt>
                <c:pt idx="5012">
                  <c:v>6.0823909859234512E-2</c:v>
                </c:pt>
                <c:pt idx="5013">
                  <c:v>3.8110269449199226E-4</c:v>
                </c:pt>
                <c:pt idx="5014">
                  <c:v>0.46641491572928367</c:v>
                </c:pt>
                <c:pt idx="5015">
                  <c:v>0.48379303307949806</c:v>
                </c:pt>
                <c:pt idx="5016">
                  <c:v>0.47784061577627046</c:v>
                </c:pt>
                <c:pt idx="5017">
                  <c:v>0.54820107251126193</c:v>
                </c:pt>
                <c:pt idx="5018">
                  <c:v>2.6491608329677816E-2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456-4B42-ACA1-8925179D2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432840"/>
        <c:axId val="366433624"/>
      </c:scatterChart>
      <c:valAx>
        <c:axId val="366432840"/>
        <c:scaling>
          <c:orientation val="minMax"/>
          <c:max val="3"/>
          <c:min val="-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log2(FTLD- Control) abundance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3624"/>
        <c:crosses val="autoZero"/>
        <c:crossBetween val="midCat"/>
      </c:valAx>
      <c:valAx>
        <c:axId val="366433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-log10(p-value FTLD-Control)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28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 dirty="0"/>
              <a:t>AD-Control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Sheet12!$A$3:$A$699</c:f>
              <c:numCache>
                <c:formatCode>General</c:formatCode>
                <c:ptCount val="697"/>
                <c:pt idx="0">
                  <c:v>-0.13232300732143501</c:v>
                </c:pt>
                <c:pt idx="1">
                  <c:v>0.4519351100731</c:v>
                </c:pt>
                <c:pt idx="2">
                  <c:v>-0.13834237718198</c:v>
                </c:pt>
                <c:pt idx="3">
                  <c:v>0.35442691161982498</c:v>
                </c:pt>
                <c:pt idx="4">
                  <c:v>0.532945857804491</c:v>
                </c:pt>
                <c:pt idx="5">
                  <c:v>-0.23439547795139801</c:v>
                </c:pt>
                <c:pt idx="6">
                  <c:v>-0.115717894847696</c:v>
                </c:pt>
                <c:pt idx="7">
                  <c:v>-0.24117667127485601</c:v>
                </c:pt>
                <c:pt idx="8">
                  <c:v>0.46734398520236697</c:v>
                </c:pt>
                <c:pt idx="9">
                  <c:v>0.32335411116895402</c:v>
                </c:pt>
                <c:pt idx="10">
                  <c:v>0.532945857804491</c:v>
                </c:pt>
                <c:pt idx="11">
                  <c:v>0.113297945067991</c:v>
                </c:pt>
                <c:pt idx="12">
                  <c:v>-0.23985960468706799</c:v>
                </c:pt>
                <c:pt idx="13">
                  <c:v>-0.14646965786522601</c:v>
                </c:pt>
                <c:pt idx="14">
                  <c:v>-0.12210824339642</c:v>
                </c:pt>
                <c:pt idx="15">
                  <c:v>0.23742524079309299</c:v>
                </c:pt>
                <c:pt idx="16">
                  <c:v>0.2251554231225</c:v>
                </c:pt>
                <c:pt idx="17">
                  <c:v>0.191911339251954</c:v>
                </c:pt>
                <c:pt idx="18">
                  <c:v>-0.16819360160653599</c:v>
                </c:pt>
                <c:pt idx="19">
                  <c:v>-9.1178370893770996E-2</c:v>
                </c:pt>
                <c:pt idx="20">
                  <c:v>-0.11476794202654</c:v>
                </c:pt>
                <c:pt idx="21">
                  <c:v>-0.11476794202654</c:v>
                </c:pt>
                <c:pt idx="22">
                  <c:v>-0.16867612170404001</c:v>
                </c:pt>
                <c:pt idx="23">
                  <c:v>-0.19678802900447101</c:v>
                </c:pt>
                <c:pt idx="24">
                  <c:v>-0.26608732909562799</c:v>
                </c:pt>
                <c:pt idx="25">
                  <c:v>-0.203178852972075</c:v>
                </c:pt>
                <c:pt idx="26">
                  <c:v>-0.14595190805546701</c:v>
                </c:pt>
                <c:pt idx="27">
                  <c:v>-0.10392466031782099</c:v>
                </c:pt>
                <c:pt idx="28">
                  <c:v>-0.19774834697108801</c:v>
                </c:pt>
                <c:pt idx="29">
                  <c:v>-0.207643433531703</c:v>
                </c:pt>
                <c:pt idx="30">
                  <c:v>-0.198839399940549</c:v>
                </c:pt>
                <c:pt idx="31">
                  <c:v>0.62268935104466505</c:v>
                </c:pt>
                <c:pt idx="32">
                  <c:v>-0.286071587815099</c:v>
                </c:pt>
                <c:pt idx="33">
                  <c:v>-0.26346980202508402</c:v>
                </c:pt>
                <c:pt idx="34">
                  <c:v>0.23498102060524201</c:v>
                </c:pt>
                <c:pt idx="35">
                  <c:v>-0.132079938846624</c:v>
                </c:pt>
                <c:pt idx="36">
                  <c:v>-0.301903575801792</c:v>
                </c:pt>
                <c:pt idx="37">
                  <c:v>-0.19061933950988799</c:v>
                </c:pt>
                <c:pt idx="38">
                  <c:v>-0.15702323420004899</c:v>
                </c:pt>
                <c:pt idx="39">
                  <c:v>-0.23835416590116901</c:v>
                </c:pt>
                <c:pt idx="40">
                  <c:v>0.50959181362269701</c:v>
                </c:pt>
                <c:pt idx="41">
                  <c:v>-0.17952274302726701</c:v>
                </c:pt>
                <c:pt idx="42">
                  <c:v>0.231076839864855</c:v>
                </c:pt>
                <c:pt idx="43">
                  <c:v>-0.12919099071659701</c:v>
                </c:pt>
                <c:pt idx="44">
                  <c:v>-8.4363131125361895E-2</c:v>
                </c:pt>
                <c:pt idx="45">
                  <c:v>-0.15496056085711299</c:v>
                </c:pt>
                <c:pt idx="46">
                  <c:v>-0.30665608481011902</c:v>
                </c:pt>
                <c:pt idx="47">
                  <c:v>-0.10543207226571</c:v>
                </c:pt>
                <c:pt idx="48">
                  <c:v>-0.20696896866248399</c:v>
                </c:pt>
                <c:pt idx="49">
                  <c:v>-0.52814773783542401</c:v>
                </c:pt>
                <c:pt idx="50">
                  <c:v>-0.54303968594763496</c:v>
                </c:pt>
                <c:pt idx="51">
                  <c:v>-0.149785362612781</c:v>
                </c:pt>
                <c:pt idx="52">
                  <c:v>-0.22111137265723199</c:v>
                </c:pt>
                <c:pt idx="53">
                  <c:v>0.29469260498122901</c:v>
                </c:pt>
                <c:pt idx="54">
                  <c:v>1.0298890020387399</c:v>
                </c:pt>
                <c:pt idx="55">
                  <c:v>-0.20178114862135399</c:v>
                </c:pt>
                <c:pt idx="56">
                  <c:v>-0.236553042911617</c:v>
                </c:pt>
                <c:pt idx="57">
                  <c:v>-0.19615995467121999</c:v>
                </c:pt>
                <c:pt idx="58">
                  <c:v>-0.236553042911617</c:v>
                </c:pt>
                <c:pt idx="59">
                  <c:v>-0.236553042911617</c:v>
                </c:pt>
                <c:pt idx="60">
                  <c:v>-0.204966272385459</c:v>
                </c:pt>
                <c:pt idx="61">
                  <c:v>-0.15189655084372999</c:v>
                </c:pt>
                <c:pt idx="62">
                  <c:v>-0.121456779766266</c:v>
                </c:pt>
                <c:pt idx="63">
                  <c:v>-0.20672098840040201</c:v>
                </c:pt>
                <c:pt idx="64">
                  <c:v>-0.18084358133607301</c:v>
                </c:pt>
                <c:pt idx="65">
                  <c:v>0.30316564651092998</c:v>
                </c:pt>
                <c:pt idx="66">
                  <c:v>0.241971734187237</c:v>
                </c:pt>
                <c:pt idx="67">
                  <c:v>0.23742524079309299</c:v>
                </c:pt>
                <c:pt idx="68">
                  <c:v>-0.16139771787323501</c:v>
                </c:pt>
                <c:pt idx="69">
                  <c:v>-0.141245578347275</c:v>
                </c:pt>
                <c:pt idx="70">
                  <c:v>-0.16758616652310901</c:v>
                </c:pt>
                <c:pt idx="71">
                  <c:v>-0.16758616652310901</c:v>
                </c:pt>
                <c:pt idx="72">
                  <c:v>-0.20649822514337901</c:v>
                </c:pt>
                <c:pt idx="73">
                  <c:v>0.41456141451709799</c:v>
                </c:pt>
                <c:pt idx="74">
                  <c:v>-0.27752124810238799</c:v>
                </c:pt>
                <c:pt idx="75">
                  <c:v>-0.15189655084372999</c:v>
                </c:pt>
                <c:pt idx="76">
                  <c:v>-0.165249441377915</c:v>
                </c:pt>
                <c:pt idx="77">
                  <c:v>-0.234983836909886</c:v>
                </c:pt>
                <c:pt idx="78">
                  <c:v>-0.16096482674408399</c:v>
                </c:pt>
                <c:pt idx="79">
                  <c:v>-9.2443017479981099E-2</c:v>
                </c:pt>
                <c:pt idx="80">
                  <c:v>-0.18018500603597901</c:v>
                </c:pt>
                <c:pt idx="81">
                  <c:v>-0.19785355974499</c:v>
                </c:pt>
                <c:pt idx="82">
                  <c:v>0.174711856209493</c:v>
                </c:pt>
                <c:pt idx="83">
                  <c:v>-0.11653920119120301</c:v>
                </c:pt>
                <c:pt idx="84">
                  <c:v>-0.15237067245546301</c:v>
                </c:pt>
                <c:pt idx="85">
                  <c:v>-0.35068245661290298</c:v>
                </c:pt>
                <c:pt idx="86">
                  <c:v>0.24378960588387799</c:v>
                </c:pt>
                <c:pt idx="87">
                  <c:v>-0.15444927373151099</c:v>
                </c:pt>
                <c:pt idx="88">
                  <c:v>-8.1269276507595994E-2</c:v>
                </c:pt>
                <c:pt idx="89">
                  <c:v>0.30503442244715601</c:v>
                </c:pt>
                <c:pt idx="90">
                  <c:v>-0.30401392037712699</c:v>
                </c:pt>
                <c:pt idx="91">
                  <c:v>-0.29096371532953802</c:v>
                </c:pt>
                <c:pt idx="92">
                  <c:v>-0.28220891113419599</c:v>
                </c:pt>
                <c:pt idx="93">
                  <c:v>0.49954113713329101</c:v>
                </c:pt>
                <c:pt idx="94">
                  <c:v>-9.3503881648704101E-2</c:v>
                </c:pt>
                <c:pt idx="95">
                  <c:v>-0.114431780171981</c:v>
                </c:pt>
                <c:pt idx="96">
                  <c:v>-0.19858820883112099</c:v>
                </c:pt>
                <c:pt idx="97">
                  <c:v>0.28474889098719702</c:v>
                </c:pt>
                <c:pt idx="98">
                  <c:v>0.26538018318281198</c:v>
                </c:pt>
                <c:pt idx="99">
                  <c:v>-0.12838023595315101</c:v>
                </c:pt>
                <c:pt idx="100">
                  <c:v>-0.45081475195962001</c:v>
                </c:pt>
                <c:pt idx="101">
                  <c:v>-0.92544479708508098</c:v>
                </c:pt>
                <c:pt idx="102">
                  <c:v>-0.19191723317297599</c:v>
                </c:pt>
                <c:pt idx="103">
                  <c:v>-0.246003547542684</c:v>
                </c:pt>
                <c:pt idx="104">
                  <c:v>0.18674286718273</c:v>
                </c:pt>
                <c:pt idx="105">
                  <c:v>-0.164949423429845</c:v>
                </c:pt>
                <c:pt idx="106">
                  <c:v>0.29643424247206102</c:v>
                </c:pt>
                <c:pt idx="107">
                  <c:v>0.20862151072712801</c:v>
                </c:pt>
                <c:pt idx="108">
                  <c:v>-0.19426338672680701</c:v>
                </c:pt>
                <c:pt idx="109">
                  <c:v>-0.17375617468855001</c:v>
                </c:pt>
                <c:pt idx="110">
                  <c:v>-0.12251866618629099</c:v>
                </c:pt>
                <c:pt idx="111">
                  <c:v>-0.25693577127996797</c:v>
                </c:pt>
                <c:pt idx="112">
                  <c:v>-0.15816359931344601</c:v>
                </c:pt>
                <c:pt idx="113">
                  <c:v>-0.103760902681101</c:v>
                </c:pt>
                <c:pt idx="114">
                  <c:v>-8.7365411647466501E-2</c:v>
                </c:pt>
                <c:pt idx="115">
                  <c:v>-0.24226479206504301</c:v>
                </c:pt>
                <c:pt idx="116">
                  <c:v>-0.624042853985459</c:v>
                </c:pt>
                <c:pt idx="117">
                  <c:v>-8.8374709666752399E-2</c:v>
                </c:pt>
                <c:pt idx="118">
                  <c:v>-0.149785362612781</c:v>
                </c:pt>
                <c:pt idx="119">
                  <c:v>-0.37970165693592201</c:v>
                </c:pt>
                <c:pt idx="120">
                  <c:v>-0.218691769673796</c:v>
                </c:pt>
                <c:pt idx="121">
                  <c:v>-0.15861444102635699</c:v>
                </c:pt>
                <c:pt idx="122">
                  <c:v>-0.16789090340504101</c:v>
                </c:pt>
                <c:pt idx="123">
                  <c:v>-0.18063080833450099</c:v>
                </c:pt>
                <c:pt idx="124">
                  <c:v>-0.17375617468855001</c:v>
                </c:pt>
                <c:pt idx="125">
                  <c:v>-0.22777793350553999</c:v>
                </c:pt>
                <c:pt idx="126">
                  <c:v>-0.204284298831787</c:v>
                </c:pt>
                <c:pt idx="127">
                  <c:v>0.43892271497810897</c:v>
                </c:pt>
                <c:pt idx="128">
                  <c:v>-0.17665174029330299</c:v>
                </c:pt>
                <c:pt idx="129">
                  <c:v>0.20326913963316401</c:v>
                </c:pt>
                <c:pt idx="130">
                  <c:v>-0.112182074983615</c:v>
                </c:pt>
                <c:pt idx="131">
                  <c:v>-0.121817808405385</c:v>
                </c:pt>
                <c:pt idx="132">
                  <c:v>-0.112182074983615</c:v>
                </c:pt>
                <c:pt idx="133">
                  <c:v>-0.204966272385459</c:v>
                </c:pt>
                <c:pt idx="134">
                  <c:v>0.714450293963238</c:v>
                </c:pt>
                <c:pt idx="135">
                  <c:v>-0.49917380483162599</c:v>
                </c:pt>
                <c:pt idx="136">
                  <c:v>0.25408723839450098</c:v>
                </c:pt>
                <c:pt idx="137">
                  <c:v>-0.44815714422139302</c:v>
                </c:pt>
                <c:pt idx="138">
                  <c:v>-0.121470037593602</c:v>
                </c:pt>
                <c:pt idx="139">
                  <c:v>-0.23439547795139801</c:v>
                </c:pt>
                <c:pt idx="140">
                  <c:v>-0.16071400952732801</c:v>
                </c:pt>
                <c:pt idx="141">
                  <c:v>-0.11476794202654</c:v>
                </c:pt>
                <c:pt idx="142">
                  <c:v>-0.23486921700947999</c:v>
                </c:pt>
                <c:pt idx="143">
                  <c:v>0.45779491256184801</c:v>
                </c:pt>
                <c:pt idx="144">
                  <c:v>0.25408723839450098</c:v>
                </c:pt>
                <c:pt idx="145">
                  <c:v>-0.29064803285663099</c:v>
                </c:pt>
                <c:pt idx="146">
                  <c:v>-0.121470037593602</c:v>
                </c:pt>
                <c:pt idx="147">
                  <c:v>-0.152362002334272</c:v>
                </c:pt>
                <c:pt idx="148">
                  <c:v>-0.26443508654070003</c:v>
                </c:pt>
                <c:pt idx="149">
                  <c:v>-0.19930943702377499</c:v>
                </c:pt>
                <c:pt idx="150">
                  <c:v>-0.175497513391144</c:v>
                </c:pt>
                <c:pt idx="151">
                  <c:v>-0.37970165693592201</c:v>
                </c:pt>
                <c:pt idx="152">
                  <c:v>0.240307620339066</c:v>
                </c:pt>
                <c:pt idx="153">
                  <c:v>-0.25312082868511998</c:v>
                </c:pt>
                <c:pt idx="154">
                  <c:v>-0.121128167153791</c:v>
                </c:pt>
                <c:pt idx="155">
                  <c:v>-9.6475836447781294E-2</c:v>
                </c:pt>
                <c:pt idx="156">
                  <c:v>-1.0680433047248601</c:v>
                </c:pt>
                <c:pt idx="157">
                  <c:v>-0.19921265098534599</c:v>
                </c:pt>
                <c:pt idx="158">
                  <c:v>-0.38249934756020798</c:v>
                </c:pt>
                <c:pt idx="159">
                  <c:v>-0.38249934756020798</c:v>
                </c:pt>
                <c:pt idx="160">
                  <c:v>0.12855828538712599</c:v>
                </c:pt>
                <c:pt idx="161">
                  <c:v>-0.20554007039744801</c:v>
                </c:pt>
                <c:pt idx="162">
                  <c:v>-0.139204672678303</c:v>
                </c:pt>
                <c:pt idx="163">
                  <c:v>-0.37970165693592201</c:v>
                </c:pt>
                <c:pt idx="164">
                  <c:v>0.33050815659544902</c:v>
                </c:pt>
                <c:pt idx="165">
                  <c:v>-0.42207102375408301</c:v>
                </c:pt>
                <c:pt idx="166">
                  <c:v>0.15361815432010401</c:v>
                </c:pt>
                <c:pt idx="167">
                  <c:v>0.22149173267769101</c:v>
                </c:pt>
                <c:pt idx="168">
                  <c:v>-0.14295771155817399</c:v>
                </c:pt>
                <c:pt idx="169">
                  <c:v>-0.16243452721687501</c:v>
                </c:pt>
                <c:pt idx="170">
                  <c:v>-0.230467571308484</c:v>
                </c:pt>
                <c:pt idx="171">
                  <c:v>-0.21075945688007999</c:v>
                </c:pt>
                <c:pt idx="172">
                  <c:v>-0.200873562371607</c:v>
                </c:pt>
                <c:pt idx="173">
                  <c:v>-0.21046572385628601</c:v>
                </c:pt>
                <c:pt idx="174">
                  <c:v>-0.624042853985459</c:v>
                </c:pt>
                <c:pt idx="175">
                  <c:v>-0.22167015165526199</c:v>
                </c:pt>
                <c:pt idx="176">
                  <c:v>0.19811090768350101</c:v>
                </c:pt>
                <c:pt idx="177">
                  <c:v>0.18049028026689101</c:v>
                </c:pt>
                <c:pt idx="178">
                  <c:v>-0.27974320843350597</c:v>
                </c:pt>
                <c:pt idx="179">
                  <c:v>-0.27936274407414002</c:v>
                </c:pt>
                <c:pt idx="180">
                  <c:v>-0.139204672678303</c:v>
                </c:pt>
                <c:pt idx="181">
                  <c:v>-0.19191723317297599</c:v>
                </c:pt>
                <c:pt idx="182">
                  <c:v>-0.35545718678185401</c:v>
                </c:pt>
                <c:pt idx="183">
                  <c:v>-0.15308338082051301</c:v>
                </c:pt>
                <c:pt idx="184">
                  <c:v>-0.23769346029003099</c:v>
                </c:pt>
                <c:pt idx="185">
                  <c:v>0.360320147195345</c:v>
                </c:pt>
                <c:pt idx="186">
                  <c:v>-0.23091707252593099</c:v>
                </c:pt>
                <c:pt idx="187">
                  <c:v>-0.15349324842631001</c:v>
                </c:pt>
                <c:pt idx="188">
                  <c:v>-0.15942227050580901</c:v>
                </c:pt>
                <c:pt idx="189">
                  <c:v>-0.130386996854777</c:v>
                </c:pt>
                <c:pt idx="190">
                  <c:v>0.17545644626381901</c:v>
                </c:pt>
                <c:pt idx="191">
                  <c:v>-0.19615995467121999</c:v>
                </c:pt>
                <c:pt idx="192">
                  <c:v>-0.139204672678303</c:v>
                </c:pt>
                <c:pt idx="193">
                  <c:v>-0.203178852972075</c:v>
                </c:pt>
                <c:pt idx="194">
                  <c:v>-0.474567167879134</c:v>
                </c:pt>
                <c:pt idx="195">
                  <c:v>-0.48937879432940201</c:v>
                </c:pt>
                <c:pt idx="196">
                  <c:v>-0.20465416147121801</c:v>
                </c:pt>
                <c:pt idx="197">
                  <c:v>0.46963157633382202</c:v>
                </c:pt>
                <c:pt idx="198">
                  <c:v>0.23668926455556499</c:v>
                </c:pt>
                <c:pt idx="199">
                  <c:v>-0.22958401717144</c:v>
                </c:pt>
                <c:pt idx="200">
                  <c:v>0.12832962881308699</c:v>
                </c:pt>
                <c:pt idx="201">
                  <c:v>-0.12606695793644701</c:v>
                </c:pt>
                <c:pt idx="202">
                  <c:v>0.197066645542913</c:v>
                </c:pt>
                <c:pt idx="203">
                  <c:v>-0.124876018210338</c:v>
                </c:pt>
                <c:pt idx="204">
                  <c:v>-0.14020889465938699</c:v>
                </c:pt>
                <c:pt idx="205">
                  <c:v>-0.104564477646332</c:v>
                </c:pt>
                <c:pt idx="206">
                  <c:v>-0.229755852912748</c:v>
                </c:pt>
                <c:pt idx="207">
                  <c:v>0.208866581181814</c:v>
                </c:pt>
                <c:pt idx="208">
                  <c:v>-0.16740332367746699</c:v>
                </c:pt>
                <c:pt idx="209">
                  <c:v>-0.280890586312111</c:v>
                </c:pt>
                <c:pt idx="210">
                  <c:v>-0.54053906084482395</c:v>
                </c:pt>
                <c:pt idx="211">
                  <c:v>-0.189764985654994</c:v>
                </c:pt>
                <c:pt idx="212">
                  <c:v>-0.29876010902202099</c:v>
                </c:pt>
                <c:pt idx="213">
                  <c:v>-0.236478642065232</c:v>
                </c:pt>
                <c:pt idx="214">
                  <c:v>-0.104369630622326</c:v>
                </c:pt>
                <c:pt idx="215">
                  <c:v>0.38672899774891201</c:v>
                </c:pt>
                <c:pt idx="216">
                  <c:v>-0.196936750781248</c:v>
                </c:pt>
                <c:pt idx="217">
                  <c:v>-0.23255745532856301</c:v>
                </c:pt>
                <c:pt idx="218">
                  <c:v>-0.233878772343244</c:v>
                </c:pt>
                <c:pt idx="219">
                  <c:v>-0.26444953057188603</c:v>
                </c:pt>
                <c:pt idx="220">
                  <c:v>-0.127339040996202</c:v>
                </c:pt>
                <c:pt idx="221">
                  <c:v>-0.18103793407028199</c:v>
                </c:pt>
                <c:pt idx="222">
                  <c:v>-0.166194315003384</c:v>
                </c:pt>
                <c:pt idx="223">
                  <c:v>-0.10108980485260401</c:v>
                </c:pt>
                <c:pt idx="224">
                  <c:v>-0.24814511490926699</c:v>
                </c:pt>
                <c:pt idx="225">
                  <c:v>-0.19867421613064901</c:v>
                </c:pt>
                <c:pt idx="226">
                  <c:v>0.18823648046994201</c:v>
                </c:pt>
                <c:pt idx="227">
                  <c:v>-0.10108980485260401</c:v>
                </c:pt>
                <c:pt idx="228">
                  <c:v>-0.118115080214564</c:v>
                </c:pt>
                <c:pt idx="229">
                  <c:v>-0.20907263791669101</c:v>
                </c:pt>
                <c:pt idx="230">
                  <c:v>-0.120923270670278</c:v>
                </c:pt>
                <c:pt idx="231">
                  <c:v>0.17545644626381901</c:v>
                </c:pt>
                <c:pt idx="232">
                  <c:v>-0.16202988170114899</c:v>
                </c:pt>
                <c:pt idx="233">
                  <c:v>-0.29742288702889902</c:v>
                </c:pt>
                <c:pt idx="234">
                  <c:v>-0.13933477639495201</c:v>
                </c:pt>
                <c:pt idx="235">
                  <c:v>-0.17101773204436199</c:v>
                </c:pt>
                <c:pt idx="236">
                  <c:v>-0.45711328565482801</c:v>
                </c:pt>
                <c:pt idx="237">
                  <c:v>-0.128692744419445</c:v>
                </c:pt>
                <c:pt idx="238">
                  <c:v>-0.178872059366185</c:v>
                </c:pt>
                <c:pt idx="239">
                  <c:v>0.17286396443586799</c:v>
                </c:pt>
                <c:pt idx="240">
                  <c:v>0.15793675004612201</c:v>
                </c:pt>
                <c:pt idx="241">
                  <c:v>-0.26346980202508402</c:v>
                </c:pt>
                <c:pt idx="242">
                  <c:v>-0.262788423362805</c:v>
                </c:pt>
                <c:pt idx="243">
                  <c:v>-0.15289349628228599</c:v>
                </c:pt>
                <c:pt idx="244">
                  <c:v>-0.229755852912748</c:v>
                </c:pt>
                <c:pt idx="245">
                  <c:v>0.406584416495468</c:v>
                </c:pt>
                <c:pt idx="246">
                  <c:v>-0.25184217800539599</c:v>
                </c:pt>
                <c:pt idx="247">
                  <c:v>-0.176393775940972</c:v>
                </c:pt>
                <c:pt idx="248">
                  <c:v>-0.216805231926751</c:v>
                </c:pt>
                <c:pt idx="249">
                  <c:v>0.14488815570511901</c:v>
                </c:pt>
                <c:pt idx="250">
                  <c:v>-0.34279356768351099</c:v>
                </c:pt>
                <c:pt idx="251">
                  <c:v>0.328768205574612</c:v>
                </c:pt>
                <c:pt idx="252">
                  <c:v>0.11473298845165</c:v>
                </c:pt>
                <c:pt idx="253">
                  <c:v>0.94876700290775795</c:v>
                </c:pt>
                <c:pt idx="254">
                  <c:v>-0.19254727806503</c:v>
                </c:pt>
                <c:pt idx="255">
                  <c:v>0.182490685141588</c:v>
                </c:pt>
                <c:pt idx="256">
                  <c:v>-0.149217951722389</c:v>
                </c:pt>
                <c:pt idx="257">
                  <c:v>0.19262091843133899</c:v>
                </c:pt>
                <c:pt idx="258">
                  <c:v>0.32329884793439001</c:v>
                </c:pt>
                <c:pt idx="259">
                  <c:v>0.28309688529022897</c:v>
                </c:pt>
                <c:pt idx="260">
                  <c:v>0.202825631324872</c:v>
                </c:pt>
                <c:pt idx="261">
                  <c:v>-0.16276643158053999</c:v>
                </c:pt>
                <c:pt idx="262">
                  <c:v>-0.31108442802203801</c:v>
                </c:pt>
                <c:pt idx="263">
                  <c:v>-0.215867349576018</c:v>
                </c:pt>
                <c:pt idx="264">
                  <c:v>-0.20407434219634901</c:v>
                </c:pt>
                <c:pt idx="265">
                  <c:v>-0.216805231926751</c:v>
                </c:pt>
                <c:pt idx="266">
                  <c:v>-0.13933477639495201</c:v>
                </c:pt>
                <c:pt idx="267">
                  <c:v>-0.152289215382339</c:v>
                </c:pt>
                <c:pt idx="268">
                  <c:v>-0.29377863810180199</c:v>
                </c:pt>
                <c:pt idx="269">
                  <c:v>-0.29064803285663099</c:v>
                </c:pt>
                <c:pt idx="270">
                  <c:v>-0.21773521283276001</c:v>
                </c:pt>
                <c:pt idx="271">
                  <c:v>-0.49917380483162599</c:v>
                </c:pt>
                <c:pt idx="272">
                  <c:v>-0.105974467129803</c:v>
                </c:pt>
                <c:pt idx="273">
                  <c:v>0.50175161407658797</c:v>
                </c:pt>
                <c:pt idx="274">
                  <c:v>0.153212021108727</c:v>
                </c:pt>
                <c:pt idx="275">
                  <c:v>0.162517353014345</c:v>
                </c:pt>
                <c:pt idx="276">
                  <c:v>0.174008001325509</c:v>
                </c:pt>
                <c:pt idx="277">
                  <c:v>-0.28079706490286099</c:v>
                </c:pt>
                <c:pt idx="278">
                  <c:v>-0.26130534444821102</c:v>
                </c:pt>
                <c:pt idx="279">
                  <c:v>-0.22170530136585201</c:v>
                </c:pt>
                <c:pt idx="280">
                  <c:v>-0.22170530136585201</c:v>
                </c:pt>
                <c:pt idx="281">
                  <c:v>-0.17221261991443201</c:v>
                </c:pt>
                <c:pt idx="282">
                  <c:v>-0.252514796046515</c:v>
                </c:pt>
                <c:pt idx="283">
                  <c:v>-0.147457032443847</c:v>
                </c:pt>
                <c:pt idx="284">
                  <c:v>-0.19388615432633399</c:v>
                </c:pt>
                <c:pt idx="285">
                  <c:v>-0.34514124067395102</c:v>
                </c:pt>
                <c:pt idx="286">
                  <c:v>-0.204754039638782</c:v>
                </c:pt>
                <c:pt idx="287">
                  <c:v>0.204578790388869</c:v>
                </c:pt>
                <c:pt idx="288">
                  <c:v>-0.29876010902202099</c:v>
                </c:pt>
                <c:pt idx="289">
                  <c:v>0.298072687387549</c:v>
                </c:pt>
                <c:pt idx="290">
                  <c:v>-0.15289349628228599</c:v>
                </c:pt>
                <c:pt idx="291">
                  <c:v>-9.3574845033462001E-2</c:v>
                </c:pt>
                <c:pt idx="292">
                  <c:v>-0.24942970479559901</c:v>
                </c:pt>
                <c:pt idx="293">
                  <c:v>0.19678982058012501</c:v>
                </c:pt>
                <c:pt idx="294">
                  <c:v>0.66771955027293906</c:v>
                </c:pt>
                <c:pt idx="295">
                  <c:v>0.142496193486217</c:v>
                </c:pt>
                <c:pt idx="296">
                  <c:v>-0.113611534275497</c:v>
                </c:pt>
                <c:pt idx="297">
                  <c:v>-0.45932164050389501</c:v>
                </c:pt>
                <c:pt idx="298">
                  <c:v>-0.188598275833985</c:v>
                </c:pt>
                <c:pt idx="299">
                  <c:v>0.23138807457395399</c:v>
                </c:pt>
                <c:pt idx="300">
                  <c:v>-0.31786970773661199</c:v>
                </c:pt>
                <c:pt idx="301">
                  <c:v>0.23454099057216299</c:v>
                </c:pt>
                <c:pt idx="302">
                  <c:v>-0.38875059552878599</c:v>
                </c:pt>
                <c:pt idx="303">
                  <c:v>-0.50792640831304203</c:v>
                </c:pt>
                <c:pt idx="304">
                  <c:v>-0.139204672678303</c:v>
                </c:pt>
                <c:pt idx="305">
                  <c:v>0.27589447736255901</c:v>
                </c:pt>
                <c:pt idx="306">
                  <c:v>-0.245241116382375</c:v>
                </c:pt>
                <c:pt idx="307">
                  <c:v>0.66771955027293906</c:v>
                </c:pt>
                <c:pt idx="308">
                  <c:v>0.21489188888617</c:v>
                </c:pt>
                <c:pt idx="309">
                  <c:v>-0.24748186823436</c:v>
                </c:pt>
                <c:pt idx="310">
                  <c:v>-0.19210041973837899</c:v>
                </c:pt>
                <c:pt idx="311">
                  <c:v>-0.27002728650475699</c:v>
                </c:pt>
                <c:pt idx="312">
                  <c:v>-8.8665520135410306E-2</c:v>
                </c:pt>
                <c:pt idx="313">
                  <c:v>0.388600137229069</c:v>
                </c:pt>
                <c:pt idx="314">
                  <c:v>0.27737901468538101</c:v>
                </c:pt>
                <c:pt idx="315">
                  <c:v>-0.232916533280905</c:v>
                </c:pt>
                <c:pt idx="316">
                  <c:v>-0.16422898183440701</c:v>
                </c:pt>
                <c:pt idx="317">
                  <c:v>0.66296327760260299</c:v>
                </c:pt>
                <c:pt idx="318">
                  <c:v>0.16858265461744201</c:v>
                </c:pt>
                <c:pt idx="319">
                  <c:v>-0.216805231926751</c:v>
                </c:pt>
                <c:pt idx="320">
                  <c:v>-0.121704825133733</c:v>
                </c:pt>
                <c:pt idx="321">
                  <c:v>0.62935055616386504</c:v>
                </c:pt>
                <c:pt idx="322">
                  <c:v>0.182038263350281</c:v>
                </c:pt>
                <c:pt idx="323">
                  <c:v>-0.32789168412965197</c:v>
                </c:pt>
                <c:pt idx="324">
                  <c:v>0.38819978505470398</c:v>
                </c:pt>
                <c:pt idx="325">
                  <c:v>-0.330073840086265</c:v>
                </c:pt>
                <c:pt idx="326">
                  <c:v>-0.121704825133733</c:v>
                </c:pt>
                <c:pt idx="327">
                  <c:v>8.2626067124096106E-2</c:v>
                </c:pt>
                <c:pt idx="328">
                  <c:v>-0.188598275833985</c:v>
                </c:pt>
                <c:pt idx="329">
                  <c:v>-0.29074426811801901</c:v>
                </c:pt>
                <c:pt idx="330">
                  <c:v>-0.123217822933781</c:v>
                </c:pt>
                <c:pt idx="331">
                  <c:v>-6.9748354163172405E-2</c:v>
                </c:pt>
                <c:pt idx="332">
                  <c:v>0.33430023871890402</c:v>
                </c:pt>
                <c:pt idx="333">
                  <c:v>9.1323896650080894E-2</c:v>
                </c:pt>
                <c:pt idx="334">
                  <c:v>0.66495520661096597</c:v>
                </c:pt>
                <c:pt idx="335">
                  <c:v>0.32533020422859599</c:v>
                </c:pt>
                <c:pt idx="336">
                  <c:v>0.190520657059706</c:v>
                </c:pt>
                <c:pt idx="337">
                  <c:v>0.106845530844172</c:v>
                </c:pt>
                <c:pt idx="338">
                  <c:v>0.33050815659544902</c:v>
                </c:pt>
                <c:pt idx="339">
                  <c:v>-0.12790156400422201</c:v>
                </c:pt>
                <c:pt idx="340">
                  <c:v>-0.24748186823436</c:v>
                </c:pt>
                <c:pt idx="341">
                  <c:v>0.40638331303146003</c:v>
                </c:pt>
                <c:pt idx="342">
                  <c:v>-0.17324054557621299</c:v>
                </c:pt>
                <c:pt idx="343">
                  <c:v>-0.17916392789020999</c:v>
                </c:pt>
                <c:pt idx="344">
                  <c:v>-0.20672098840040201</c:v>
                </c:pt>
                <c:pt idx="345">
                  <c:v>0.26594531814826999</c:v>
                </c:pt>
                <c:pt idx="346">
                  <c:v>-0.152362002334272</c:v>
                </c:pt>
                <c:pt idx="347">
                  <c:v>-0.27936274407414002</c:v>
                </c:pt>
                <c:pt idx="348">
                  <c:v>0.13103746469401301</c:v>
                </c:pt>
                <c:pt idx="349">
                  <c:v>-0.216805231926751</c:v>
                </c:pt>
                <c:pt idx="350">
                  <c:v>0.273211718286415</c:v>
                </c:pt>
                <c:pt idx="351">
                  <c:v>-0.28488116890379001</c:v>
                </c:pt>
                <c:pt idx="352">
                  <c:v>0.32960736604722901</c:v>
                </c:pt>
                <c:pt idx="353">
                  <c:v>0.214657328287404</c:v>
                </c:pt>
                <c:pt idx="354">
                  <c:v>0.91333665463582303</c:v>
                </c:pt>
                <c:pt idx="355">
                  <c:v>0.29755743819834701</c:v>
                </c:pt>
                <c:pt idx="356">
                  <c:v>-0.15732515658053201</c:v>
                </c:pt>
                <c:pt idx="357">
                  <c:v>-0.17200708916952501</c:v>
                </c:pt>
                <c:pt idx="358">
                  <c:v>0.15422857925706401</c:v>
                </c:pt>
                <c:pt idx="359">
                  <c:v>0.32960736604722901</c:v>
                </c:pt>
                <c:pt idx="360">
                  <c:v>-0.252732868501299</c:v>
                </c:pt>
                <c:pt idx="361">
                  <c:v>-0.188598275833985</c:v>
                </c:pt>
                <c:pt idx="362">
                  <c:v>-9.3574845033462001E-2</c:v>
                </c:pt>
                <c:pt idx="363">
                  <c:v>-0.50792640831304203</c:v>
                </c:pt>
                <c:pt idx="364">
                  <c:v>-0.189764985654994</c:v>
                </c:pt>
                <c:pt idx="365">
                  <c:v>0.23052122646100501</c:v>
                </c:pt>
                <c:pt idx="366">
                  <c:v>-0.22506182057396701</c:v>
                </c:pt>
                <c:pt idx="367">
                  <c:v>0.32533020422859599</c:v>
                </c:pt>
                <c:pt idx="368">
                  <c:v>-0.124844221543532</c:v>
                </c:pt>
                <c:pt idx="369">
                  <c:v>-0.23255745532856301</c:v>
                </c:pt>
                <c:pt idx="370">
                  <c:v>0.63069987360161095</c:v>
                </c:pt>
                <c:pt idx="371">
                  <c:v>0.66771955027293906</c:v>
                </c:pt>
                <c:pt idx="372">
                  <c:v>-0.152362002334272</c:v>
                </c:pt>
                <c:pt idx="373">
                  <c:v>0.45491973705836303</c:v>
                </c:pt>
                <c:pt idx="374">
                  <c:v>-0.133523351964738</c:v>
                </c:pt>
                <c:pt idx="375">
                  <c:v>-8.6938867746797696E-2</c:v>
                </c:pt>
                <c:pt idx="376">
                  <c:v>-0.13980431460408899</c:v>
                </c:pt>
                <c:pt idx="377">
                  <c:v>-0.24210607999313399</c:v>
                </c:pt>
                <c:pt idx="378">
                  <c:v>0.23531436099554101</c:v>
                </c:pt>
                <c:pt idx="379">
                  <c:v>-0.22772937569553101</c:v>
                </c:pt>
                <c:pt idx="380">
                  <c:v>-0.47059121262895898</c:v>
                </c:pt>
                <c:pt idx="381">
                  <c:v>0.12900870956796501</c:v>
                </c:pt>
                <c:pt idx="382">
                  <c:v>-0.445672009107758</c:v>
                </c:pt>
                <c:pt idx="383">
                  <c:v>-0.25512787188362601</c:v>
                </c:pt>
                <c:pt idx="384">
                  <c:v>0.28017717912732298</c:v>
                </c:pt>
                <c:pt idx="385">
                  <c:v>-0.127228789290663</c:v>
                </c:pt>
                <c:pt idx="386">
                  <c:v>-6.9748354163172405E-2</c:v>
                </c:pt>
                <c:pt idx="387">
                  <c:v>-0.19784526185398801</c:v>
                </c:pt>
                <c:pt idx="388">
                  <c:v>0.171955881244026</c:v>
                </c:pt>
                <c:pt idx="389">
                  <c:v>0.16595002920628399</c:v>
                </c:pt>
                <c:pt idx="390">
                  <c:v>-0.55733718239975205</c:v>
                </c:pt>
                <c:pt idx="391">
                  <c:v>0.17450317214623901</c:v>
                </c:pt>
                <c:pt idx="392">
                  <c:v>-0.100398121149608</c:v>
                </c:pt>
                <c:pt idx="393">
                  <c:v>-6.9748354163172405E-2</c:v>
                </c:pt>
                <c:pt idx="394">
                  <c:v>0.42677942651165601</c:v>
                </c:pt>
                <c:pt idx="395">
                  <c:v>0.111908314600683</c:v>
                </c:pt>
                <c:pt idx="396">
                  <c:v>-0.29119581391788202</c:v>
                </c:pt>
                <c:pt idx="397">
                  <c:v>-0.20897753725534801</c:v>
                </c:pt>
                <c:pt idx="398">
                  <c:v>-0.14595190805546701</c:v>
                </c:pt>
                <c:pt idx="399">
                  <c:v>-6.0099752785495203E-2</c:v>
                </c:pt>
                <c:pt idx="400">
                  <c:v>-0.26444953057188603</c:v>
                </c:pt>
                <c:pt idx="401">
                  <c:v>0.244191008840975</c:v>
                </c:pt>
                <c:pt idx="402">
                  <c:v>-0.26788918392476102</c:v>
                </c:pt>
                <c:pt idx="403">
                  <c:v>0.132677260560154</c:v>
                </c:pt>
                <c:pt idx="404">
                  <c:v>0.21329879187154099</c:v>
                </c:pt>
                <c:pt idx="405">
                  <c:v>0.45002911205606699</c:v>
                </c:pt>
                <c:pt idx="406">
                  <c:v>-0.18726182560884799</c:v>
                </c:pt>
                <c:pt idx="407">
                  <c:v>-0.32409518511572699</c:v>
                </c:pt>
                <c:pt idx="408">
                  <c:v>-0.25617961554562901</c:v>
                </c:pt>
                <c:pt idx="409">
                  <c:v>-0.199287461827964</c:v>
                </c:pt>
                <c:pt idx="410">
                  <c:v>-0.24810185656338099</c:v>
                </c:pt>
                <c:pt idx="411">
                  <c:v>-0.15315150514581199</c:v>
                </c:pt>
                <c:pt idx="412">
                  <c:v>-0.308735775135343</c:v>
                </c:pt>
                <c:pt idx="413">
                  <c:v>-0.14129141479066301</c:v>
                </c:pt>
                <c:pt idx="414">
                  <c:v>-0.277128763529633</c:v>
                </c:pt>
                <c:pt idx="415">
                  <c:v>-0.20907263791669101</c:v>
                </c:pt>
                <c:pt idx="416">
                  <c:v>0.17299806136679999</c:v>
                </c:pt>
                <c:pt idx="417">
                  <c:v>0.27402514209164303</c:v>
                </c:pt>
                <c:pt idx="418">
                  <c:v>-0.18726182560884799</c:v>
                </c:pt>
                <c:pt idx="419">
                  <c:v>0.17391231893894399</c:v>
                </c:pt>
                <c:pt idx="420">
                  <c:v>-9.8903975277901998E-2</c:v>
                </c:pt>
                <c:pt idx="421">
                  <c:v>0.16560127552346199</c:v>
                </c:pt>
                <c:pt idx="422">
                  <c:v>0.51247974919030403</c:v>
                </c:pt>
                <c:pt idx="423">
                  <c:v>0.20153028795233099</c:v>
                </c:pt>
                <c:pt idx="424">
                  <c:v>-0.20213058906116799</c:v>
                </c:pt>
                <c:pt idx="425">
                  <c:v>-0.19973906722957999</c:v>
                </c:pt>
                <c:pt idx="426">
                  <c:v>0.45002911205606699</c:v>
                </c:pt>
                <c:pt idx="427">
                  <c:v>0.10101231463895</c:v>
                </c:pt>
                <c:pt idx="428">
                  <c:v>0.36648681876112998</c:v>
                </c:pt>
                <c:pt idx="429">
                  <c:v>-0.17916392789020999</c:v>
                </c:pt>
                <c:pt idx="430">
                  <c:v>-0.152156601579017</c:v>
                </c:pt>
                <c:pt idx="431">
                  <c:v>-0.34869256747312199</c:v>
                </c:pt>
                <c:pt idx="432">
                  <c:v>-0.116855515602195</c:v>
                </c:pt>
                <c:pt idx="433">
                  <c:v>-0.23985960468706799</c:v>
                </c:pt>
                <c:pt idx="434">
                  <c:v>-9.4960771404441494E-2</c:v>
                </c:pt>
                <c:pt idx="435">
                  <c:v>0.42985750597807498</c:v>
                </c:pt>
                <c:pt idx="436">
                  <c:v>0.22789065253903501</c:v>
                </c:pt>
                <c:pt idx="437">
                  <c:v>0.56011154824995601</c:v>
                </c:pt>
                <c:pt idx="438">
                  <c:v>-0.127228789290663</c:v>
                </c:pt>
                <c:pt idx="439">
                  <c:v>0.158399912396957</c:v>
                </c:pt>
                <c:pt idx="440">
                  <c:v>-0.17370010475117101</c:v>
                </c:pt>
                <c:pt idx="441">
                  <c:v>-0.148700891815856</c:v>
                </c:pt>
                <c:pt idx="442">
                  <c:v>-0.241935001664008</c:v>
                </c:pt>
                <c:pt idx="443">
                  <c:v>-9.4960771404441494E-2</c:v>
                </c:pt>
                <c:pt idx="444">
                  <c:v>0.476868463532655</c:v>
                </c:pt>
                <c:pt idx="445">
                  <c:v>0.82948353970951505</c:v>
                </c:pt>
                <c:pt idx="446">
                  <c:v>0.82948353970951505</c:v>
                </c:pt>
                <c:pt idx="447">
                  <c:v>0.300721321576708</c:v>
                </c:pt>
                <c:pt idx="448">
                  <c:v>0.30400709781787999</c:v>
                </c:pt>
                <c:pt idx="449">
                  <c:v>-0.172235402371515</c:v>
                </c:pt>
                <c:pt idx="450">
                  <c:v>-0.32370586986550698</c:v>
                </c:pt>
                <c:pt idx="451">
                  <c:v>-0.25541179814734299</c:v>
                </c:pt>
                <c:pt idx="452">
                  <c:v>-0.18923309624762299</c:v>
                </c:pt>
                <c:pt idx="453">
                  <c:v>-0.144547963597498</c:v>
                </c:pt>
                <c:pt idx="454">
                  <c:v>0.25615479937839303</c:v>
                </c:pt>
                <c:pt idx="455">
                  <c:v>0.30277346373941599</c:v>
                </c:pt>
                <c:pt idx="456">
                  <c:v>0.21208257904214101</c:v>
                </c:pt>
                <c:pt idx="457">
                  <c:v>0.100673802135002</c:v>
                </c:pt>
                <c:pt idx="458">
                  <c:v>0.14242591060465801</c:v>
                </c:pt>
                <c:pt idx="459">
                  <c:v>-0.24226479206504301</c:v>
                </c:pt>
                <c:pt idx="460">
                  <c:v>-0.19034574622257699</c:v>
                </c:pt>
                <c:pt idx="461">
                  <c:v>0.15215126649999</c:v>
                </c:pt>
                <c:pt idx="462">
                  <c:v>-0.170859381152731</c:v>
                </c:pt>
                <c:pt idx="463">
                  <c:v>0.18345897429180999</c:v>
                </c:pt>
                <c:pt idx="464">
                  <c:v>0.18391368105554601</c:v>
                </c:pt>
                <c:pt idx="465">
                  <c:v>0.30806768072086299</c:v>
                </c:pt>
                <c:pt idx="466">
                  <c:v>0.25101888778579701</c:v>
                </c:pt>
                <c:pt idx="467">
                  <c:v>0.41214134209551101</c:v>
                </c:pt>
                <c:pt idx="468">
                  <c:v>0.118163100678287</c:v>
                </c:pt>
                <c:pt idx="469">
                  <c:v>0.18345897429180999</c:v>
                </c:pt>
                <c:pt idx="470">
                  <c:v>-1.3633284318535901</c:v>
                </c:pt>
                <c:pt idx="471">
                  <c:v>0.14638696677746399</c:v>
                </c:pt>
                <c:pt idx="472">
                  <c:v>-0.12807397004497001</c:v>
                </c:pt>
                <c:pt idx="473">
                  <c:v>0.34812254500119999</c:v>
                </c:pt>
                <c:pt idx="474">
                  <c:v>0.30422857600861802</c:v>
                </c:pt>
                <c:pt idx="475">
                  <c:v>9.0816453091249097E-2</c:v>
                </c:pt>
                <c:pt idx="476">
                  <c:v>-0.38014353180788502</c:v>
                </c:pt>
                <c:pt idx="477">
                  <c:v>-0.19843935143556199</c:v>
                </c:pt>
                <c:pt idx="478">
                  <c:v>0.27024669213719799</c:v>
                </c:pt>
                <c:pt idx="479">
                  <c:v>-0.179600932604492</c:v>
                </c:pt>
                <c:pt idx="480">
                  <c:v>0.25855905277020202</c:v>
                </c:pt>
                <c:pt idx="481">
                  <c:v>-0.130982379863851</c:v>
                </c:pt>
                <c:pt idx="482">
                  <c:v>-0.24215476259981</c:v>
                </c:pt>
                <c:pt idx="483">
                  <c:v>0.43122031163205699</c:v>
                </c:pt>
                <c:pt idx="484">
                  <c:v>-0.26923758229459099</c:v>
                </c:pt>
                <c:pt idx="485">
                  <c:v>-0.13020040254781301</c:v>
                </c:pt>
                <c:pt idx="486">
                  <c:v>0.40766788014146299</c:v>
                </c:pt>
                <c:pt idx="487">
                  <c:v>0.17072504162756</c:v>
                </c:pt>
                <c:pt idx="488">
                  <c:v>0.30422857600861802</c:v>
                </c:pt>
                <c:pt idx="489">
                  <c:v>0.189171212774045</c:v>
                </c:pt>
                <c:pt idx="490">
                  <c:v>0.40329711408840102</c:v>
                </c:pt>
                <c:pt idx="491">
                  <c:v>-0.16502149079598599</c:v>
                </c:pt>
                <c:pt idx="492">
                  <c:v>-0.12919099071659701</c:v>
                </c:pt>
                <c:pt idx="493">
                  <c:v>-0.27367705018868399</c:v>
                </c:pt>
                <c:pt idx="494">
                  <c:v>0.45612469185145799</c:v>
                </c:pt>
                <c:pt idx="495">
                  <c:v>-0.19843935143556199</c:v>
                </c:pt>
                <c:pt idx="496">
                  <c:v>0.141678572695219</c:v>
                </c:pt>
                <c:pt idx="497">
                  <c:v>0.25465772746672299</c:v>
                </c:pt>
                <c:pt idx="498">
                  <c:v>-0.22996952426753201</c:v>
                </c:pt>
                <c:pt idx="499">
                  <c:v>-0.286673366181255</c:v>
                </c:pt>
                <c:pt idx="500">
                  <c:v>0.13482244432302701</c:v>
                </c:pt>
                <c:pt idx="501">
                  <c:v>0.28017717912732298</c:v>
                </c:pt>
                <c:pt idx="502">
                  <c:v>0.219137042807349</c:v>
                </c:pt>
                <c:pt idx="503">
                  <c:v>-0.29950882530346801</c:v>
                </c:pt>
                <c:pt idx="504">
                  <c:v>-0.215867349576018</c:v>
                </c:pt>
                <c:pt idx="505">
                  <c:v>0.21907098844044501</c:v>
                </c:pt>
                <c:pt idx="506">
                  <c:v>-0.29840159339015898</c:v>
                </c:pt>
                <c:pt idx="507">
                  <c:v>0.347570514909396</c:v>
                </c:pt>
                <c:pt idx="508">
                  <c:v>-0.296167952397137</c:v>
                </c:pt>
                <c:pt idx="509">
                  <c:v>0.388147724865257</c:v>
                </c:pt>
                <c:pt idx="510">
                  <c:v>-0.34780971859229898</c:v>
                </c:pt>
                <c:pt idx="511">
                  <c:v>0.167764241938822</c:v>
                </c:pt>
                <c:pt idx="512">
                  <c:v>-8.1566539150175796E-2</c:v>
                </c:pt>
                <c:pt idx="513">
                  <c:v>0.17261816609599701</c:v>
                </c:pt>
                <c:pt idx="514">
                  <c:v>0.14549095202970599</c:v>
                </c:pt>
                <c:pt idx="515">
                  <c:v>-1.0097514512758501</c:v>
                </c:pt>
                <c:pt idx="516">
                  <c:v>-0.16551576499659301</c:v>
                </c:pt>
                <c:pt idx="517">
                  <c:v>-0.14176814649161101</c:v>
                </c:pt>
                <c:pt idx="518">
                  <c:v>-0.165158907928971</c:v>
                </c:pt>
                <c:pt idx="519">
                  <c:v>0.68112787471629999</c:v>
                </c:pt>
                <c:pt idx="520">
                  <c:v>0.31906693391235802</c:v>
                </c:pt>
                <c:pt idx="521">
                  <c:v>-0.29840159339015898</c:v>
                </c:pt>
                <c:pt idx="522">
                  <c:v>0.29400792128640202</c:v>
                </c:pt>
                <c:pt idx="523">
                  <c:v>0.29400792128640202</c:v>
                </c:pt>
                <c:pt idx="524">
                  <c:v>-0.243919716658138</c:v>
                </c:pt>
                <c:pt idx="525">
                  <c:v>0.39048253880196099</c:v>
                </c:pt>
                <c:pt idx="526">
                  <c:v>0.227690966814865</c:v>
                </c:pt>
                <c:pt idx="527">
                  <c:v>-0.23975887707492399</c:v>
                </c:pt>
                <c:pt idx="528">
                  <c:v>0.100551185604245</c:v>
                </c:pt>
                <c:pt idx="529">
                  <c:v>0.39048253880196099</c:v>
                </c:pt>
                <c:pt idx="530">
                  <c:v>0.27107519068328301</c:v>
                </c:pt>
                <c:pt idx="531">
                  <c:v>0.70666435957723495</c:v>
                </c:pt>
                <c:pt idx="532">
                  <c:v>0.21043668929829301</c:v>
                </c:pt>
                <c:pt idx="533">
                  <c:v>-0.189511069430497</c:v>
                </c:pt>
                <c:pt idx="534">
                  <c:v>0.28334137556342198</c:v>
                </c:pt>
                <c:pt idx="535">
                  <c:v>0.21490915711560199</c:v>
                </c:pt>
                <c:pt idx="536">
                  <c:v>0.106641808648835</c:v>
                </c:pt>
                <c:pt idx="537">
                  <c:v>-0.11445031568002099</c:v>
                </c:pt>
                <c:pt idx="538">
                  <c:v>-0.245241116382375</c:v>
                </c:pt>
                <c:pt idx="539">
                  <c:v>0.179234454631195</c:v>
                </c:pt>
                <c:pt idx="540">
                  <c:v>-0.14020889465938699</c:v>
                </c:pt>
                <c:pt idx="541">
                  <c:v>-0.40486210061688699</c:v>
                </c:pt>
                <c:pt idx="542">
                  <c:v>0.26746851725075599</c:v>
                </c:pt>
                <c:pt idx="543">
                  <c:v>-9.8903975277901998E-2</c:v>
                </c:pt>
                <c:pt idx="544">
                  <c:v>0.27476680979891499</c:v>
                </c:pt>
                <c:pt idx="545">
                  <c:v>0.45633645355698899</c:v>
                </c:pt>
                <c:pt idx="546">
                  <c:v>-0.40486210061688699</c:v>
                </c:pt>
                <c:pt idx="547">
                  <c:v>-0.16502149079598599</c:v>
                </c:pt>
                <c:pt idx="548">
                  <c:v>0.186796615164213</c:v>
                </c:pt>
                <c:pt idx="549">
                  <c:v>-0.16048761928401001</c:v>
                </c:pt>
                <c:pt idx="550">
                  <c:v>0.16474921070047899</c:v>
                </c:pt>
                <c:pt idx="551">
                  <c:v>0.17450317214623901</c:v>
                </c:pt>
                <c:pt idx="552">
                  <c:v>8.5049094505357206E-2</c:v>
                </c:pt>
                <c:pt idx="553">
                  <c:v>0.53832778840298101</c:v>
                </c:pt>
                <c:pt idx="554">
                  <c:v>-0.17715427571596801</c:v>
                </c:pt>
                <c:pt idx="555">
                  <c:v>0.55437488979117799</c:v>
                </c:pt>
                <c:pt idx="556">
                  <c:v>0.12232921552864399</c:v>
                </c:pt>
                <c:pt idx="557">
                  <c:v>-0.19191723317297599</c:v>
                </c:pt>
                <c:pt idx="558">
                  <c:v>1.8802855642009799</c:v>
                </c:pt>
                <c:pt idx="559">
                  <c:v>-0.190032952759671</c:v>
                </c:pt>
                <c:pt idx="560">
                  <c:v>0.20425212187771399</c:v>
                </c:pt>
                <c:pt idx="561">
                  <c:v>0.209326092213931</c:v>
                </c:pt>
                <c:pt idx="562">
                  <c:v>-0.12790156400422201</c:v>
                </c:pt>
                <c:pt idx="563">
                  <c:v>-0.159996280331103</c:v>
                </c:pt>
                <c:pt idx="564">
                  <c:v>0.26761454994913297</c:v>
                </c:pt>
                <c:pt idx="565">
                  <c:v>0.17450317214623901</c:v>
                </c:pt>
                <c:pt idx="566">
                  <c:v>-0.15942227050580901</c:v>
                </c:pt>
                <c:pt idx="567">
                  <c:v>9.51501602765846E-2</c:v>
                </c:pt>
                <c:pt idx="568">
                  <c:v>0.106641808648835</c:v>
                </c:pt>
                <c:pt idx="569">
                  <c:v>-0.147705923229387</c:v>
                </c:pt>
                <c:pt idx="570">
                  <c:v>-0.14842298856096101</c:v>
                </c:pt>
                <c:pt idx="571">
                  <c:v>-0.199287461827964</c:v>
                </c:pt>
                <c:pt idx="572">
                  <c:v>0.26595833928308699</c:v>
                </c:pt>
                <c:pt idx="573">
                  <c:v>0.17556183725819</c:v>
                </c:pt>
                <c:pt idx="574">
                  <c:v>0.30782149401665498</c:v>
                </c:pt>
                <c:pt idx="575">
                  <c:v>7.60824658163885E-2</c:v>
                </c:pt>
                <c:pt idx="576">
                  <c:v>0.46271033963638503</c:v>
                </c:pt>
                <c:pt idx="577">
                  <c:v>-0.33330875470242299</c:v>
                </c:pt>
                <c:pt idx="578">
                  <c:v>0.74825574312382104</c:v>
                </c:pt>
                <c:pt idx="579">
                  <c:v>0.13393440240885399</c:v>
                </c:pt>
                <c:pt idx="580">
                  <c:v>-0.188598275833985</c:v>
                </c:pt>
                <c:pt idx="581">
                  <c:v>0.12232921552864399</c:v>
                </c:pt>
                <c:pt idx="582">
                  <c:v>0.61418101900034805</c:v>
                </c:pt>
                <c:pt idx="583">
                  <c:v>0.66771955027293906</c:v>
                </c:pt>
                <c:pt idx="584">
                  <c:v>-0.12919099071659701</c:v>
                </c:pt>
                <c:pt idx="585">
                  <c:v>0.14395115629205099</c:v>
                </c:pt>
                <c:pt idx="586">
                  <c:v>-0.28079706490286099</c:v>
                </c:pt>
                <c:pt idx="587">
                  <c:v>-0.153525347552219</c:v>
                </c:pt>
                <c:pt idx="588">
                  <c:v>0.173708924699083</c:v>
                </c:pt>
                <c:pt idx="589">
                  <c:v>0.273010528068169</c:v>
                </c:pt>
                <c:pt idx="590">
                  <c:v>0.161774367492315</c:v>
                </c:pt>
                <c:pt idx="591">
                  <c:v>0.38408408680925898</c:v>
                </c:pt>
                <c:pt idx="592">
                  <c:v>0.10650694529636</c:v>
                </c:pt>
                <c:pt idx="593">
                  <c:v>0.338994824498494</c:v>
                </c:pt>
                <c:pt idx="594">
                  <c:v>-0.128013419780314</c:v>
                </c:pt>
                <c:pt idx="595">
                  <c:v>0.10590874024928</c:v>
                </c:pt>
                <c:pt idx="596">
                  <c:v>0.66771955027293906</c:v>
                </c:pt>
                <c:pt idx="597">
                  <c:v>0.202353726385783</c:v>
                </c:pt>
                <c:pt idx="598">
                  <c:v>-0.20407434219634901</c:v>
                </c:pt>
                <c:pt idx="599">
                  <c:v>0.21461107731690199</c:v>
                </c:pt>
                <c:pt idx="600">
                  <c:v>-0.20407434219634901</c:v>
                </c:pt>
                <c:pt idx="601">
                  <c:v>-0.15942182487043299</c:v>
                </c:pt>
                <c:pt idx="602">
                  <c:v>0.175712754136162</c:v>
                </c:pt>
                <c:pt idx="603">
                  <c:v>0.12277534092299</c:v>
                </c:pt>
                <c:pt idx="604">
                  <c:v>-0.20907263791669101</c:v>
                </c:pt>
                <c:pt idx="605">
                  <c:v>0.30422857600861802</c:v>
                </c:pt>
                <c:pt idx="606">
                  <c:v>0.14021887020223001</c:v>
                </c:pt>
                <c:pt idx="607">
                  <c:v>0.31792004242518601</c:v>
                </c:pt>
                <c:pt idx="608">
                  <c:v>0.153083346178612</c:v>
                </c:pt>
                <c:pt idx="609">
                  <c:v>0.44846129129489798</c:v>
                </c:pt>
                <c:pt idx="610">
                  <c:v>0.13597657956456899</c:v>
                </c:pt>
                <c:pt idx="611">
                  <c:v>0.158621864728066</c:v>
                </c:pt>
                <c:pt idx="612">
                  <c:v>0.32616015660105502</c:v>
                </c:pt>
                <c:pt idx="613">
                  <c:v>0.11744581032091</c:v>
                </c:pt>
                <c:pt idx="614">
                  <c:v>0.19794486586139001</c:v>
                </c:pt>
                <c:pt idx="615">
                  <c:v>0.129363477057198</c:v>
                </c:pt>
                <c:pt idx="616">
                  <c:v>0.19874845491592499</c:v>
                </c:pt>
                <c:pt idx="617">
                  <c:v>-0.44375199808798799</c:v>
                </c:pt>
                <c:pt idx="618">
                  <c:v>0.35098780103014099</c:v>
                </c:pt>
                <c:pt idx="619">
                  <c:v>0.30427740836287798</c:v>
                </c:pt>
                <c:pt idx="620">
                  <c:v>-0.33330875470242299</c:v>
                </c:pt>
                <c:pt idx="621">
                  <c:v>-0.19431876500538001</c:v>
                </c:pt>
                <c:pt idx="622">
                  <c:v>0.113254315869687</c:v>
                </c:pt>
                <c:pt idx="623">
                  <c:v>-0.15942227050580901</c:v>
                </c:pt>
                <c:pt idx="624">
                  <c:v>-0.56236827612007201</c:v>
                </c:pt>
                <c:pt idx="625">
                  <c:v>0.24957670398276199</c:v>
                </c:pt>
                <c:pt idx="626">
                  <c:v>-0.204754039638782</c:v>
                </c:pt>
                <c:pt idx="627">
                  <c:v>0.32097968992546599</c:v>
                </c:pt>
                <c:pt idx="628">
                  <c:v>0.18148740568916999</c:v>
                </c:pt>
                <c:pt idx="629">
                  <c:v>0.10178576522699</c:v>
                </c:pt>
                <c:pt idx="630">
                  <c:v>0.157590833644146</c:v>
                </c:pt>
                <c:pt idx="631">
                  <c:v>-0.29396072328849099</c:v>
                </c:pt>
                <c:pt idx="632">
                  <c:v>0.54848107764899601</c:v>
                </c:pt>
                <c:pt idx="633">
                  <c:v>0.211068416070022</c:v>
                </c:pt>
                <c:pt idx="634">
                  <c:v>0.26761454994913297</c:v>
                </c:pt>
                <c:pt idx="635">
                  <c:v>-0.454182740454048</c:v>
                </c:pt>
                <c:pt idx="636">
                  <c:v>-0.25341497495631699</c:v>
                </c:pt>
                <c:pt idx="637">
                  <c:v>0.336192343873639</c:v>
                </c:pt>
                <c:pt idx="638">
                  <c:v>0.24769618157839901</c:v>
                </c:pt>
                <c:pt idx="639">
                  <c:v>0.258276877056204</c:v>
                </c:pt>
                <c:pt idx="640">
                  <c:v>0.40272945146280797</c:v>
                </c:pt>
                <c:pt idx="641">
                  <c:v>-0.32137381471918097</c:v>
                </c:pt>
                <c:pt idx="642">
                  <c:v>-0.28430317075586797</c:v>
                </c:pt>
                <c:pt idx="643">
                  <c:v>-0.249979787631088</c:v>
                </c:pt>
                <c:pt idx="644">
                  <c:v>-0.32137381471918097</c:v>
                </c:pt>
                <c:pt idx="645">
                  <c:v>0.118428143139471</c:v>
                </c:pt>
                <c:pt idx="646">
                  <c:v>9.7842236414848405E-2</c:v>
                </c:pt>
                <c:pt idx="647">
                  <c:v>8.2757241982632804E-2</c:v>
                </c:pt>
                <c:pt idx="648">
                  <c:v>-9.3574845033462001E-2</c:v>
                </c:pt>
                <c:pt idx="649">
                  <c:v>-0.169258576430484</c:v>
                </c:pt>
                <c:pt idx="650">
                  <c:v>9.7906615393880195E-2</c:v>
                </c:pt>
                <c:pt idx="651">
                  <c:v>0.242268801278338</c:v>
                </c:pt>
                <c:pt idx="652">
                  <c:v>0.191948279141471</c:v>
                </c:pt>
                <c:pt idx="653">
                  <c:v>8.7867124462947796E-2</c:v>
                </c:pt>
                <c:pt idx="654">
                  <c:v>6.9883869713563695E-2</c:v>
                </c:pt>
                <c:pt idx="655">
                  <c:v>-0.16819360160653599</c:v>
                </c:pt>
                <c:pt idx="656">
                  <c:v>0.172731249732162</c:v>
                </c:pt>
                <c:pt idx="657">
                  <c:v>0.238627589338405</c:v>
                </c:pt>
                <c:pt idx="658">
                  <c:v>-0.166205411078756</c:v>
                </c:pt>
                <c:pt idx="659">
                  <c:v>0.15224292049438701</c:v>
                </c:pt>
                <c:pt idx="660">
                  <c:v>1.0677494190207799</c:v>
                </c:pt>
                <c:pt idx="661">
                  <c:v>-0.21272342204415401</c:v>
                </c:pt>
                <c:pt idx="662">
                  <c:v>0.44010829757188702</c:v>
                </c:pt>
                <c:pt idx="663">
                  <c:v>0.20525930790163199</c:v>
                </c:pt>
                <c:pt idx="664">
                  <c:v>0.20190366742001001</c:v>
                </c:pt>
                <c:pt idx="665">
                  <c:v>0.13377068978477299</c:v>
                </c:pt>
                <c:pt idx="666">
                  <c:v>0.18296057677762501</c:v>
                </c:pt>
                <c:pt idx="667">
                  <c:v>0.18148740568916999</c:v>
                </c:pt>
                <c:pt idx="668">
                  <c:v>0.22641343161466701</c:v>
                </c:pt>
                <c:pt idx="669">
                  <c:v>0.17960000944673801</c:v>
                </c:pt>
                <c:pt idx="670">
                  <c:v>0.29556510123302898</c:v>
                </c:pt>
                <c:pt idx="671">
                  <c:v>0.12525702013406201</c:v>
                </c:pt>
                <c:pt idx="672">
                  <c:v>0.28237055810337802</c:v>
                </c:pt>
                <c:pt idx="673">
                  <c:v>0.220207287643858</c:v>
                </c:pt>
                <c:pt idx="674">
                  <c:v>0.47919580354079599</c:v>
                </c:pt>
                <c:pt idx="675">
                  <c:v>0.29556510123302898</c:v>
                </c:pt>
                <c:pt idx="676">
                  <c:v>0.18107944469084</c:v>
                </c:pt>
                <c:pt idx="677">
                  <c:v>0.58490491703011904</c:v>
                </c:pt>
                <c:pt idx="678">
                  <c:v>0.183318589088731</c:v>
                </c:pt>
                <c:pt idx="679">
                  <c:v>0.49526684100639401</c:v>
                </c:pt>
                <c:pt idx="680">
                  <c:v>0.55897359636196498</c:v>
                </c:pt>
                <c:pt idx="681">
                  <c:v>-0.21272342204415401</c:v>
                </c:pt>
                <c:pt idx="682">
                  <c:v>-0.16750528486917099</c:v>
                </c:pt>
                <c:pt idx="683">
                  <c:v>0.220207287643858</c:v>
                </c:pt>
                <c:pt idx="684">
                  <c:v>-0.25512787188362601</c:v>
                </c:pt>
                <c:pt idx="685">
                  <c:v>-0.28822493999107701</c:v>
                </c:pt>
                <c:pt idx="686">
                  <c:v>-0.19652806672053999</c:v>
                </c:pt>
                <c:pt idx="687">
                  <c:v>0.106641808648835</c:v>
                </c:pt>
                <c:pt idx="688">
                  <c:v>0.32380579432858603</c:v>
                </c:pt>
                <c:pt idx="689">
                  <c:v>0.91333665463582303</c:v>
                </c:pt>
                <c:pt idx="690">
                  <c:v>0.11825018554977999</c:v>
                </c:pt>
                <c:pt idx="691">
                  <c:v>-0.19615995467121999</c:v>
                </c:pt>
                <c:pt idx="692">
                  <c:v>0.182669069995061</c:v>
                </c:pt>
                <c:pt idx="693">
                  <c:v>0.13179887707201299</c:v>
                </c:pt>
                <c:pt idx="694">
                  <c:v>0.20381477679900001</c:v>
                </c:pt>
                <c:pt idx="695">
                  <c:v>0.13094836582705699</c:v>
                </c:pt>
                <c:pt idx="696">
                  <c:v>-0.280778171076765</c:v>
                </c:pt>
              </c:numCache>
            </c:numRef>
          </c:xVal>
          <c:yVal>
            <c:numRef>
              <c:f>Sheet12!$B$3:$B$699</c:f>
              <c:numCache>
                <c:formatCode>General</c:formatCode>
                <c:ptCount val="697"/>
                <c:pt idx="0">
                  <c:v>1.3735664086845545</c:v>
                </c:pt>
                <c:pt idx="1">
                  <c:v>2.6103234169568634</c:v>
                </c:pt>
                <c:pt idx="2">
                  <c:v>2.2008996255086033</c:v>
                </c:pt>
                <c:pt idx="3">
                  <c:v>1.4799239725470157</c:v>
                </c:pt>
                <c:pt idx="4">
                  <c:v>1.390557639443269</c:v>
                </c:pt>
                <c:pt idx="5">
                  <c:v>1.9421529791015382</c:v>
                </c:pt>
                <c:pt idx="6">
                  <c:v>1.8237842730252183</c:v>
                </c:pt>
                <c:pt idx="7">
                  <c:v>1.478310350809892</c:v>
                </c:pt>
                <c:pt idx="8">
                  <c:v>3.2555302764113967</c:v>
                </c:pt>
                <c:pt idx="9">
                  <c:v>3.0477834320075403</c:v>
                </c:pt>
                <c:pt idx="10">
                  <c:v>1.390557639443269</c:v>
                </c:pt>
                <c:pt idx="11">
                  <c:v>1.903534343018255</c:v>
                </c:pt>
                <c:pt idx="12">
                  <c:v>1.4036429267454562</c:v>
                </c:pt>
                <c:pt idx="13">
                  <c:v>1.8957351183622451</c:v>
                </c:pt>
                <c:pt idx="14">
                  <c:v>1.3396254406642418</c:v>
                </c:pt>
                <c:pt idx="15">
                  <c:v>1.6393638709020455</c:v>
                </c:pt>
                <c:pt idx="16">
                  <c:v>1.4279176636515813</c:v>
                </c:pt>
                <c:pt idx="17">
                  <c:v>1.660090177312004</c:v>
                </c:pt>
                <c:pt idx="18">
                  <c:v>2.4620082735962701</c:v>
                </c:pt>
                <c:pt idx="19">
                  <c:v>1.729798355042707</c:v>
                </c:pt>
                <c:pt idx="20">
                  <c:v>1.8084441810647869</c:v>
                </c:pt>
                <c:pt idx="21">
                  <c:v>1.8084441810647869</c:v>
                </c:pt>
                <c:pt idx="22">
                  <c:v>1.4841647574188295</c:v>
                </c:pt>
                <c:pt idx="23">
                  <c:v>2.0840559436283472</c:v>
                </c:pt>
                <c:pt idx="24">
                  <c:v>2.4915209401995084</c:v>
                </c:pt>
                <c:pt idx="25">
                  <c:v>2.9991053385856485</c:v>
                </c:pt>
                <c:pt idx="26">
                  <c:v>2.0763927748578066</c:v>
                </c:pt>
                <c:pt idx="27">
                  <c:v>1.5659584271574092</c:v>
                </c:pt>
                <c:pt idx="28">
                  <c:v>3.1168655887401209</c:v>
                </c:pt>
                <c:pt idx="29">
                  <c:v>1.5825061538705765</c:v>
                </c:pt>
                <c:pt idx="30">
                  <c:v>1.3111105136144519</c:v>
                </c:pt>
                <c:pt idx="31">
                  <c:v>1.4253212737982421</c:v>
                </c:pt>
                <c:pt idx="32">
                  <c:v>2.6360117045098965</c:v>
                </c:pt>
                <c:pt idx="33">
                  <c:v>2.0417095087832906</c:v>
                </c:pt>
                <c:pt idx="34">
                  <c:v>3.3818253019864288</c:v>
                </c:pt>
                <c:pt idx="35">
                  <c:v>2.0096475977722283</c:v>
                </c:pt>
                <c:pt idx="36">
                  <c:v>2.2979470954387584</c:v>
                </c:pt>
                <c:pt idx="37">
                  <c:v>1.388682668777794</c:v>
                </c:pt>
                <c:pt idx="38">
                  <c:v>2.5814129177981679</c:v>
                </c:pt>
                <c:pt idx="39">
                  <c:v>2.6341836814072179</c:v>
                </c:pt>
                <c:pt idx="40">
                  <c:v>2.4610668804498643</c:v>
                </c:pt>
                <c:pt idx="41">
                  <c:v>2.938888841467159</c:v>
                </c:pt>
                <c:pt idx="42">
                  <c:v>1.9639232700653113</c:v>
                </c:pt>
                <c:pt idx="43">
                  <c:v>1.8565686333114404</c:v>
                </c:pt>
                <c:pt idx="44">
                  <c:v>1.3331323782299265</c:v>
                </c:pt>
                <c:pt idx="45">
                  <c:v>1.3364171613047018</c:v>
                </c:pt>
                <c:pt idx="46">
                  <c:v>1.4981782559561747</c:v>
                </c:pt>
                <c:pt idx="47">
                  <c:v>2.1749223413453374</c:v>
                </c:pt>
                <c:pt idx="48">
                  <c:v>1.4542581092459315</c:v>
                </c:pt>
                <c:pt idx="49">
                  <c:v>2.2985501952688283</c:v>
                </c:pt>
                <c:pt idx="50">
                  <c:v>1.6905666831086921</c:v>
                </c:pt>
                <c:pt idx="51">
                  <c:v>1.7514370313680823</c:v>
                </c:pt>
                <c:pt idx="52">
                  <c:v>2.3403199501727765</c:v>
                </c:pt>
                <c:pt idx="53">
                  <c:v>2.2043707328858644</c:v>
                </c:pt>
                <c:pt idx="54">
                  <c:v>1.3268339568553811</c:v>
                </c:pt>
                <c:pt idx="55">
                  <c:v>1.3592986720873903</c:v>
                </c:pt>
                <c:pt idx="56">
                  <c:v>3.0703480928915483</c:v>
                </c:pt>
                <c:pt idx="57">
                  <c:v>1.505065101632423</c:v>
                </c:pt>
                <c:pt idx="58">
                  <c:v>3.0703480928915483</c:v>
                </c:pt>
                <c:pt idx="59">
                  <c:v>3.0703480928915483</c:v>
                </c:pt>
                <c:pt idx="60">
                  <c:v>1.5296849602113678</c:v>
                </c:pt>
                <c:pt idx="61">
                  <c:v>3.1575307297014512</c:v>
                </c:pt>
                <c:pt idx="62">
                  <c:v>2.3368807995632546</c:v>
                </c:pt>
                <c:pt idx="63">
                  <c:v>1.3806859925106769</c:v>
                </c:pt>
                <c:pt idx="64">
                  <c:v>2.0975811305593632</c:v>
                </c:pt>
                <c:pt idx="65">
                  <c:v>2.3858663197186387</c:v>
                </c:pt>
                <c:pt idx="66">
                  <c:v>1.7635774011388221</c:v>
                </c:pt>
                <c:pt idx="67">
                  <c:v>1.6393638709020455</c:v>
                </c:pt>
                <c:pt idx="68">
                  <c:v>2.1233851819152325</c:v>
                </c:pt>
                <c:pt idx="69">
                  <c:v>2.1466610858228572</c:v>
                </c:pt>
                <c:pt idx="70">
                  <c:v>1.9413208388672973</c:v>
                </c:pt>
                <c:pt idx="71">
                  <c:v>1.9413208388672973</c:v>
                </c:pt>
                <c:pt idx="72">
                  <c:v>1.9012223758159423</c:v>
                </c:pt>
                <c:pt idx="73">
                  <c:v>2.7498824012090393</c:v>
                </c:pt>
                <c:pt idx="74">
                  <c:v>1.871257122473436</c:v>
                </c:pt>
                <c:pt idx="75">
                  <c:v>3.1575307297014512</c:v>
                </c:pt>
                <c:pt idx="76">
                  <c:v>1.6376825613442234</c:v>
                </c:pt>
                <c:pt idx="77">
                  <c:v>3.0228920341808752</c:v>
                </c:pt>
                <c:pt idx="78">
                  <c:v>2.2125723024174921</c:v>
                </c:pt>
                <c:pt idx="79">
                  <c:v>1.3327863271086429</c:v>
                </c:pt>
                <c:pt idx="80">
                  <c:v>3.7630293238233254</c:v>
                </c:pt>
                <c:pt idx="81">
                  <c:v>1.5443430200305452</c:v>
                </c:pt>
                <c:pt idx="82">
                  <c:v>1.3409972768927956</c:v>
                </c:pt>
                <c:pt idx="83">
                  <c:v>1.3051267435525815</c:v>
                </c:pt>
                <c:pt idx="84">
                  <c:v>2.3331976549698661</c:v>
                </c:pt>
                <c:pt idx="85">
                  <c:v>2.9361772511466397</c:v>
                </c:pt>
                <c:pt idx="86">
                  <c:v>1.9484425761225472</c:v>
                </c:pt>
                <c:pt idx="87">
                  <c:v>2.4291682864448769</c:v>
                </c:pt>
                <c:pt idx="88">
                  <c:v>1.4128467131646241</c:v>
                </c:pt>
                <c:pt idx="89">
                  <c:v>1.618395462046299</c:v>
                </c:pt>
                <c:pt idx="90">
                  <c:v>1.3050795408891436</c:v>
                </c:pt>
                <c:pt idx="91">
                  <c:v>2.4113424338584473</c:v>
                </c:pt>
                <c:pt idx="92">
                  <c:v>3.0389606396476498</c:v>
                </c:pt>
                <c:pt idx="93">
                  <c:v>3.9890636908839991</c:v>
                </c:pt>
                <c:pt idx="94">
                  <c:v>1.3481553634139904</c:v>
                </c:pt>
                <c:pt idx="95">
                  <c:v>1.9230225337965146</c:v>
                </c:pt>
                <c:pt idx="96">
                  <c:v>2.3241055177669616</c:v>
                </c:pt>
                <c:pt idx="97">
                  <c:v>1.4395045623261067</c:v>
                </c:pt>
                <c:pt idx="98">
                  <c:v>1.3433018670414372</c:v>
                </c:pt>
                <c:pt idx="99">
                  <c:v>1.5946117620657645</c:v>
                </c:pt>
                <c:pt idx="100">
                  <c:v>4.1295090046092522</c:v>
                </c:pt>
                <c:pt idx="101">
                  <c:v>4.4793350525393292</c:v>
                </c:pt>
                <c:pt idx="102">
                  <c:v>3.6834643767355155</c:v>
                </c:pt>
                <c:pt idx="103">
                  <c:v>1.3263016496682301</c:v>
                </c:pt>
                <c:pt idx="104">
                  <c:v>1.3890945010470928</c:v>
                </c:pt>
                <c:pt idx="105">
                  <c:v>2.1180804694868987</c:v>
                </c:pt>
                <c:pt idx="106">
                  <c:v>2.148326595003927</c:v>
                </c:pt>
                <c:pt idx="107">
                  <c:v>2.6160903867801903</c:v>
                </c:pt>
                <c:pt idx="108">
                  <c:v>2.338785593549904</c:v>
                </c:pt>
                <c:pt idx="109">
                  <c:v>2.0076204117071912</c:v>
                </c:pt>
                <c:pt idx="110">
                  <c:v>2.1102698164179259</c:v>
                </c:pt>
                <c:pt idx="111">
                  <c:v>2.1606276130773527</c:v>
                </c:pt>
                <c:pt idx="112">
                  <c:v>2.2637555859618836</c:v>
                </c:pt>
                <c:pt idx="113">
                  <c:v>1.3596720195169425</c:v>
                </c:pt>
                <c:pt idx="114">
                  <c:v>1.3416419195127256</c:v>
                </c:pt>
                <c:pt idx="115">
                  <c:v>1.7428985631428286</c:v>
                </c:pt>
                <c:pt idx="116">
                  <c:v>3.9281500678676773</c:v>
                </c:pt>
                <c:pt idx="117">
                  <c:v>2.0246359704402646</c:v>
                </c:pt>
                <c:pt idx="118">
                  <c:v>1.7514370313680823</c:v>
                </c:pt>
                <c:pt idx="119">
                  <c:v>2.5720354999569581</c:v>
                </c:pt>
                <c:pt idx="120">
                  <c:v>3.2363802531155152</c:v>
                </c:pt>
                <c:pt idx="121">
                  <c:v>2.2785368580847076</c:v>
                </c:pt>
                <c:pt idx="122">
                  <c:v>1.6694102850594135</c:v>
                </c:pt>
                <c:pt idx="123">
                  <c:v>2.4493114401267069</c:v>
                </c:pt>
                <c:pt idx="124">
                  <c:v>2.0076204117071912</c:v>
                </c:pt>
                <c:pt idx="125">
                  <c:v>3.8789944812282453</c:v>
                </c:pt>
                <c:pt idx="126">
                  <c:v>2.323852727670626</c:v>
                </c:pt>
                <c:pt idx="127">
                  <c:v>3.4681415539372149</c:v>
                </c:pt>
                <c:pt idx="128">
                  <c:v>1.3986128343474922</c:v>
                </c:pt>
                <c:pt idx="129">
                  <c:v>2.2471079439135164</c:v>
                </c:pt>
                <c:pt idx="130">
                  <c:v>2.6190389295716736</c:v>
                </c:pt>
                <c:pt idx="131">
                  <c:v>2.0705794646970497</c:v>
                </c:pt>
                <c:pt idx="132">
                  <c:v>2.6190389295716736</c:v>
                </c:pt>
                <c:pt idx="133">
                  <c:v>1.5296849602113678</c:v>
                </c:pt>
                <c:pt idx="134">
                  <c:v>2.8581584343396416</c:v>
                </c:pt>
                <c:pt idx="135">
                  <c:v>1.7533449863135302</c:v>
                </c:pt>
                <c:pt idx="136">
                  <c:v>1.8396744824236344</c:v>
                </c:pt>
                <c:pt idx="137">
                  <c:v>3.5085785141123393</c:v>
                </c:pt>
                <c:pt idx="138">
                  <c:v>1.3808764414355279</c:v>
                </c:pt>
                <c:pt idx="139">
                  <c:v>1.9421529791015382</c:v>
                </c:pt>
                <c:pt idx="140">
                  <c:v>1.6488680020575286</c:v>
                </c:pt>
                <c:pt idx="141">
                  <c:v>1.8084441810647869</c:v>
                </c:pt>
                <c:pt idx="142">
                  <c:v>2.3194814743718264</c:v>
                </c:pt>
                <c:pt idx="143">
                  <c:v>1.4560733093303553</c:v>
                </c:pt>
                <c:pt idx="144">
                  <c:v>1.8396744824236344</c:v>
                </c:pt>
                <c:pt idx="145">
                  <c:v>3.7324819171600243</c:v>
                </c:pt>
                <c:pt idx="146">
                  <c:v>1.3808764414355279</c:v>
                </c:pt>
                <c:pt idx="147">
                  <c:v>2.0161667297608008</c:v>
                </c:pt>
                <c:pt idx="148">
                  <c:v>2.1254794859495778</c:v>
                </c:pt>
                <c:pt idx="149">
                  <c:v>2.5150327860684198</c:v>
                </c:pt>
                <c:pt idx="150">
                  <c:v>1.4840968929431031</c:v>
                </c:pt>
                <c:pt idx="151">
                  <c:v>2.5720354999569581</c:v>
                </c:pt>
                <c:pt idx="152">
                  <c:v>1.9277210842681709</c:v>
                </c:pt>
                <c:pt idx="153">
                  <c:v>1.9958196962704795</c:v>
                </c:pt>
                <c:pt idx="154">
                  <c:v>2.8821295572278207</c:v>
                </c:pt>
                <c:pt idx="155">
                  <c:v>1.4696793919648696</c:v>
                </c:pt>
                <c:pt idx="156">
                  <c:v>4.4810471685490967</c:v>
                </c:pt>
                <c:pt idx="157">
                  <c:v>1.7244065850870722</c:v>
                </c:pt>
                <c:pt idx="158">
                  <c:v>1.6774048100862611</c:v>
                </c:pt>
                <c:pt idx="159">
                  <c:v>1.6774048100862611</c:v>
                </c:pt>
                <c:pt idx="160">
                  <c:v>1.8929189612594286</c:v>
                </c:pt>
                <c:pt idx="161">
                  <c:v>2.2732623051581831</c:v>
                </c:pt>
                <c:pt idx="162">
                  <c:v>1.3861584618896403</c:v>
                </c:pt>
                <c:pt idx="163">
                  <c:v>2.5720354999569581</c:v>
                </c:pt>
                <c:pt idx="164">
                  <c:v>1.6357307843580577</c:v>
                </c:pt>
                <c:pt idx="165">
                  <c:v>2.8289640064379329</c:v>
                </c:pt>
                <c:pt idx="166">
                  <c:v>1.5665808811362969</c:v>
                </c:pt>
                <c:pt idx="167">
                  <c:v>1.5456698607594102</c:v>
                </c:pt>
                <c:pt idx="168">
                  <c:v>1.4004730997167167</c:v>
                </c:pt>
                <c:pt idx="169">
                  <c:v>1.9164549110029541</c:v>
                </c:pt>
                <c:pt idx="170">
                  <c:v>1.7970697142778882</c:v>
                </c:pt>
                <c:pt idx="171">
                  <c:v>2.5205073366757595</c:v>
                </c:pt>
                <c:pt idx="172">
                  <c:v>3.8080206303843864</c:v>
                </c:pt>
                <c:pt idx="173">
                  <c:v>3.1295605249928045</c:v>
                </c:pt>
                <c:pt idx="174">
                  <c:v>3.9281500678676773</c:v>
                </c:pt>
                <c:pt idx="175">
                  <c:v>1.4972227602245751</c:v>
                </c:pt>
                <c:pt idx="176">
                  <c:v>1.5789229766154402</c:v>
                </c:pt>
                <c:pt idx="177">
                  <c:v>1.9762607273763062</c:v>
                </c:pt>
                <c:pt idx="178">
                  <c:v>1.721371283459092</c:v>
                </c:pt>
                <c:pt idx="179">
                  <c:v>3.3210445410419038</c:v>
                </c:pt>
                <c:pt idx="180">
                  <c:v>1.3861584618896403</c:v>
                </c:pt>
                <c:pt idx="181">
                  <c:v>3.6834643767355155</c:v>
                </c:pt>
                <c:pt idx="182">
                  <c:v>1.8561815064297553</c:v>
                </c:pt>
                <c:pt idx="183">
                  <c:v>3.4357687430256885</c:v>
                </c:pt>
                <c:pt idx="184">
                  <c:v>1.9408290783471993</c:v>
                </c:pt>
                <c:pt idx="185">
                  <c:v>2.4216372930558441</c:v>
                </c:pt>
                <c:pt idx="186">
                  <c:v>1.9623980916542774</c:v>
                </c:pt>
                <c:pt idx="187">
                  <c:v>1.3502591907498278</c:v>
                </c:pt>
                <c:pt idx="188">
                  <c:v>1.5993537744251489</c:v>
                </c:pt>
                <c:pt idx="189">
                  <c:v>1.8696124511320651</c:v>
                </c:pt>
                <c:pt idx="190">
                  <c:v>1.8766844786747545</c:v>
                </c:pt>
                <c:pt idx="191">
                  <c:v>1.505065101632423</c:v>
                </c:pt>
                <c:pt idx="192">
                  <c:v>1.3861584618896403</c:v>
                </c:pt>
                <c:pt idx="193">
                  <c:v>2.9991053385856485</c:v>
                </c:pt>
                <c:pt idx="194">
                  <c:v>1.9321339815571519</c:v>
                </c:pt>
                <c:pt idx="195">
                  <c:v>2.223342592047195</c:v>
                </c:pt>
                <c:pt idx="196">
                  <c:v>2.0861295725284945</c:v>
                </c:pt>
                <c:pt idx="197">
                  <c:v>2.2254106505155353</c:v>
                </c:pt>
                <c:pt idx="198">
                  <c:v>2.0600172987259704</c:v>
                </c:pt>
                <c:pt idx="199">
                  <c:v>1.6646315711507367</c:v>
                </c:pt>
                <c:pt idx="200">
                  <c:v>1.4360858592181351</c:v>
                </c:pt>
                <c:pt idx="201">
                  <c:v>1.821210962211872</c:v>
                </c:pt>
                <c:pt idx="202">
                  <c:v>1.3427490161061784</c:v>
                </c:pt>
                <c:pt idx="203">
                  <c:v>1.3069003207351491</c:v>
                </c:pt>
                <c:pt idx="204">
                  <c:v>1.3599637704138658</c:v>
                </c:pt>
                <c:pt idx="205">
                  <c:v>1.5238470194606488</c:v>
                </c:pt>
                <c:pt idx="206">
                  <c:v>1.6329903823392726</c:v>
                </c:pt>
                <c:pt idx="207">
                  <c:v>1.8131214327319372</c:v>
                </c:pt>
                <c:pt idx="208">
                  <c:v>2.7389996995742409</c:v>
                </c:pt>
                <c:pt idx="209">
                  <c:v>2.1377219668291576</c:v>
                </c:pt>
                <c:pt idx="210">
                  <c:v>2.2852130948724496</c:v>
                </c:pt>
                <c:pt idx="211">
                  <c:v>1.7935438812317017</c:v>
                </c:pt>
                <c:pt idx="212">
                  <c:v>2.6604004525980818</c:v>
                </c:pt>
                <c:pt idx="213">
                  <c:v>1.7522307916340487</c:v>
                </c:pt>
                <c:pt idx="214">
                  <c:v>1.537864082378734</c:v>
                </c:pt>
                <c:pt idx="215">
                  <c:v>2.3998567314565755</c:v>
                </c:pt>
                <c:pt idx="216">
                  <c:v>3.1509205389276809</c:v>
                </c:pt>
                <c:pt idx="217">
                  <c:v>1.7125236584684056</c:v>
                </c:pt>
                <c:pt idx="218">
                  <c:v>1.7960016443815154</c:v>
                </c:pt>
                <c:pt idx="219">
                  <c:v>1.9588376737403492</c:v>
                </c:pt>
                <c:pt idx="220">
                  <c:v>1.5812834308092456</c:v>
                </c:pt>
                <c:pt idx="221">
                  <c:v>2.9375516190549082</c:v>
                </c:pt>
                <c:pt idx="222">
                  <c:v>1.48218739960818</c:v>
                </c:pt>
                <c:pt idx="223">
                  <c:v>1.7108853350636544</c:v>
                </c:pt>
                <c:pt idx="224">
                  <c:v>3.0605491374105718</c:v>
                </c:pt>
                <c:pt idx="225">
                  <c:v>1.7880923497176808</c:v>
                </c:pt>
                <c:pt idx="226">
                  <c:v>2.4527753884645529</c:v>
                </c:pt>
                <c:pt idx="227">
                  <c:v>1.7108853350636544</c:v>
                </c:pt>
                <c:pt idx="228">
                  <c:v>1.9264287467301113</c:v>
                </c:pt>
                <c:pt idx="229">
                  <c:v>3.4583250360136253</c:v>
                </c:pt>
                <c:pt idx="230">
                  <c:v>1.4047607394287676</c:v>
                </c:pt>
                <c:pt idx="231">
                  <c:v>1.8766844786747545</c:v>
                </c:pt>
                <c:pt idx="232">
                  <c:v>2.8213157250972305</c:v>
                </c:pt>
                <c:pt idx="233">
                  <c:v>4.8327988194296641</c:v>
                </c:pt>
                <c:pt idx="234">
                  <c:v>1.6192696670898479</c:v>
                </c:pt>
                <c:pt idx="235">
                  <c:v>2.3816351279240258</c:v>
                </c:pt>
                <c:pt idx="236">
                  <c:v>2.741663573099109</c:v>
                </c:pt>
                <c:pt idx="237">
                  <c:v>1.680296126707139</c:v>
                </c:pt>
                <c:pt idx="238">
                  <c:v>1.6185440485257834</c:v>
                </c:pt>
                <c:pt idx="239">
                  <c:v>2.4047630264280442</c:v>
                </c:pt>
                <c:pt idx="240">
                  <c:v>2.4177243446957184</c:v>
                </c:pt>
                <c:pt idx="241">
                  <c:v>2.0417095087832906</c:v>
                </c:pt>
                <c:pt idx="242">
                  <c:v>1.7057715301761132</c:v>
                </c:pt>
                <c:pt idx="243">
                  <c:v>1.4792214370993271</c:v>
                </c:pt>
                <c:pt idx="244">
                  <c:v>1.6329903823392726</c:v>
                </c:pt>
                <c:pt idx="245">
                  <c:v>3.1573524126895887</c:v>
                </c:pt>
                <c:pt idx="246">
                  <c:v>1.8285939628817813</c:v>
                </c:pt>
                <c:pt idx="247">
                  <c:v>1.7458923241209576</c:v>
                </c:pt>
                <c:pt idx="248">
                  <c:v>1.3277509584833089</c:v>
                </c:pt>
                <c:pt idx="249">
                  <c:v>2.3460962375527323</c:v>
                </c:pt>
                <c:pt idx="250">
                  <c:v>2.1823730832896149</c:v>
                </c:pt>
                <c:pt idx="251">
                  <c:v>2.1118303192602172</c:v>
                </c:pt>
                <c:pt idx="252">
                  <c:v>1.6912029854377173</c:v>
                </c:pt>
                <c:pt idx="253">
                  <c:v>2.7411359387697822</c:v>
                </c:pt>
                <c:pt idx="254">
                  <c:v>2.3212125142542472</c:v>
                </c:pt>
                <c:pt idx="255">
                  <c:v>1.572150324023122</c:v>
                </c:pt>
                <c:pt idx="256">
                  <c:v>2.6831178029882721</c:v>
                </c:pt>
                <c:pt idx="257">
                  <c:v>2.2947560809780216</c:v>
                </c:pt>
                <c:pt idx="258">
                  <c:v>1.4357055671720143</c:v>
                </c:pt>
                <c:pt idx="259">
                  <c:v>2.1785626495652481</c:v>
                </c:pt>
                <c:pt idx="260">
                  <c:v>3.0818614129811337</c:v>
                </c:pt>
                <c:pt idx="261">
                  <c:v>2.0590407454934732</c:v>
                </c:pt>
                <c:pt idx="262">
                  <c:v>3.6268334691129533</c:v>
                </c:pt>
                <c:pt idx="263">
                  <c:v>2.7368980615905483</c:v>
                </c:pt>
                <c:pt idx="264">
                  <c:v>1.5527880725718759</c:v>
                </c:pt>
                <c:pt idx="265">
                  <c:v>1.3277509584833089</c:v>
                </c:pt>
                <c:pt idx="266">
                  <c:v>1.6192696670898479</c:v>
                </c:pt>
                <c:pt idx="267">
                  <c:v>1.3030365678374654</c:v>
                </c:pt>
                <c:pt idx="268">
                  <c:v>1.6682887385957095</c:v>
                </c:pt>
                <c:pt idx="269">
                  <c:v>3.7324819171600243</c:v>
                </c:pt>
                <c:pt idx="270">
                  <c:v>3.4990075870435371</c:v>
                </c:pt>
                <c:pt idx="271">
                  <c:v>1.7533449863135302</c:v>
                </c:pt>
                <c:pt idx="272">
                  <c:v>1.3120937398319621</c:v>
                </c:pt>
                <c:pt idx="273">
                  <c:v>2.3998417815170927</c:v>
                </c:pt>
                <c:pt idx="274">
                  <c:v>3.5758439734001271</c:v>
                </c:pt>
                <c:pt idx="275">
                  <c:v>2.1920178600846061</c:v>
                </c:pt>
                <c:pt idx="276">
                  <c:v>1.9092207026471413</c:v>
                </c:pt>
                <c:pt idx="277">
                  <c:v>3.9097925659086656</c:v>
                </c:pt>
                <c:pt idx="278">
                  <c:v>2.0946787576898322</c:v>
                </c:pt>
                <c:pt idx="279">
                  <c:v>2.1674363117924518</c:v>
                </c:pt>
                <c:pt idx="280">
                  <c:v>2.1674363117924518</c:v>
                </c:pt>
                <c:pt idx="281">
                  <c:v>1.3321063976455656</c:v>
                </c:pt>
                <c:pt idx="282">
                  <c:v>1.5077181983991508</c:v>
                </c:pt>
                <c:pt idx="283">
                  <c:v>1.436671516276991</c:v>
                </c:pt>
                <c:pt idx="284">
                  <c:v>1.4824245150406199</c:v>
                </c:pt>
                <c:pt idx="285">
                  <c:v>2.2274094098559103</c:v>
                </c:pt>
                <c:pt idx="286">
                  <c:v>1.6131287876618818</c:v>
                </c:pt>
                <c:pt idx="287">
                  <c:v>2.7689008474275361</c:v>
                </c:pt>
                <c:pt idx="288">
                  <c:v>2.6604004525980818</c:v>
                </c:pt>
                <c:pt idx="289">
                  <c:v>1.769106577567557</c:v>
                </c:pt>
                <c:pt idx="290">
                  <c:v>1.4792214370993271</c:v>
                </c:pt>
                <c:pt idx="291">
                  <c:v>1.378771162931123</c:v>
                </c:pt>
                <c:pt idx="292">
                  <c:v>1.4466261658505248</c:v>
                </c:pt>
                <c:pt idx="293">
                  <c:v>1.9107915277791565</c:v>
                </c:pt>
                <c:pt idx="294">
                  <c:v>2.5834026562038459</c:v>
                </c:pt>
                <c:pt idx="295">
                  <c:v>3.3083103951924642</c:v>
                </c:pt>
                <c:pt idx="296">
                  <c:v>1.3136914617048678</c:v>
                </c:pt>
                <c:pt idx="297">
                  <c:v>1.6492413883376393</c:v>
                </c:pt>
                <c:pt idx="298">
                  <c:v>3.3850358470385826</c:v>
                </c:pt>
                <c:pt idx="299">
                  <c:v>1.6045090194985234</c:v>
                </c:pt>
                <c:pt idx="300">
                  <c:v>2.0159221435212431</c:v>
                </c:pt>
                <c:pt idx="301">
                  <c:v>1.8369338107796209</c:v>
                </c:pt>
                <c:pt idx="302">
                  <c:v>2.4185420432926206</c:v>
                </c:pt>
                <c:pt idx="303">
                  <c:v>2.2052153759349773</c:v>
                </c:pt>
                <c:pt idx="304">
                  <c:v>1.3861584618896403</c:v>
                </c:pt>
                <c:pt idx="305">
                  <c:v>1.8091428666158087</c:v>
                </c:pt>
                <c:pt idx="306">
                  <c:v>2.6791475301314764</c:v>
                </c:pt>
                <c:pt idx="307">
                  <c:v>2.5834026562038459</c:v>
                </c:pt>
                <c:pt idx="308">
                  <c:v>1.7963727413135766</c:v>
                </c:pt>
                <c:pt idx="309">
                  <c:v>1.7980002528924339</c:v>
                </c:pt>
                <c:pt idx="310">
                  <c:v>1.3673262330216474</c:v>
                </c:pt>
                <c:pt idx="311">
                  <c:v>2.4951803978465201</c:v>
                </c:pt>
                <c:pt idx="312">
                  <c:v>1.6086587333575093</c:v>
                </c:pt>
                <c:pt idx="313">
                  <c:v>1.6477536933084491</c:v>
                </c:pt>
                <c:pt idx="314">
                  <c:v>1.3233158797511217</c:v>
                </c:pt>
                <c:pt idx="315">
                  <c:v>2.2105677516689943</c:v>
                </c:pt>
                <c:pt idx="316">
                  <c:v>1.319381463651615</c:v>
                </c:pt>
                <c:pt idx="317">
                  <c:v>1.8799785995577913</c:v>
                </c:pt>
                <c:pt idx="318">
                  <c:v>3.99669673464668</c:v>
                </c:pt>
                <c:pt idx="319">
                  <c:v>1.3277509584833089</c:v>
                </c:pt>
                <c:pt idx="320">
                  <c:v>1.5156185122421315</c:v>
                </c:pt>
                <c:pt idx="321">
                  <c:v>2.1417395299282855</c:v>
                </c:pt>
                <c:pt idx="322">
                  <c:v>1.3019316942860755</c:v>
                </c:pt>
                <c:pt idx="323">
                  <c:v>3.5780855635512201</c:v>
                </c:pt>
                <c:pt idx="324">
                  <c:v>2.7921526230028331</c:v>
                </c:pt>
                <c:pt idx="325">
                  <c:v>1.8291049081698865</c:v>
                </c:pt>
                <c:pt idx="326">
                  <c:v>1.5156185122421315</c:v>
                </c:pt>
                <c:pt idx="327">
                  <c:v>1.402124877885264</c:v>
                </c:pt>
                <c:pt idx="328">
                  <c:v>3.3850358470385826</c:v>
                </c:pt>
                <c:pt idx="329">
                  <c:v>1.4613200301964768</c:v>
                </c:pt>
                <c:pt idx="330">
                  <c:v>1.3116933857287214</c:v>
                </c:pt>
                <c:pt idx="331">
                  <c:v>1.5231472221896838</c:v>
                </c:pt>
                <c:pt idx="332">
                  <c:v>3.066891330675507</c:v>
                </c:pt>
                <c:pt idx="333">
                  <c:v>1.5834543692783039</c:v>
                </c:pt>
                <c:pt idx="334">
                  <c:v>3.6481926458286189</c:v>
                </c:pt>
                <c:pt idx="335">
                  <c:v>1.3207169893513633</c:v>
                </c:pt>
                <c:pt idx="336">
                  <c:v>1.8850347392437505</c:v>
                </c:pt>
                <c:pt idx="337">
                  <c:v>1.9545865967830447</c:v>
                </c:pt>
                <c:pt idx="338">
                  <c:v>1.6357307843580577</c:v>
                </c:pt>
                <c:pt idx="339">
                  <c:v>1.4840559298369396</c:v>
                </c:pt>
                <c:pt idx="340">
                  <c:v>1.7980002528924339</c:v>
                </c:pt>
                <c:pt idx="341">
                  <c:v>3.9154552141645582</c:v>
                </c:pt>
                <c:pt idx="342">
                  <c:v>1.5726032830157475</c:v>
                </c:pt>
                <c:pt idx="343">
                  <c:v>2.3679211752026266</c:v>
                </c:pt>
                <c:pt idx="344">
                  <c:v>1.3806859925106769</c:v>
                </c:pt>
                <c:pt idx="345">
                  <c:v>1.9145657567164689</c:v>
                </c:pt>
                <c:pt idx="346">
                  <c:v>2.0161667297608008</c:v>
                </c:pt>
                <c:pt idx="347">
                  <c:v>3.3210445410419038</c:v>
                </c:pt>
                <c:pt idx="348">
                  <c:v>1.347063430254908</c:v>
                </c:pt>
                <c:pt idx="349">
                  <c:v>1.3277509584833089</c:v>
                </c:pt>
                <c:pt idx="350">
                  <c:v>3.3791517156844022</c:v>
                </c:pt>
                <c:pt idx="351">
                  <c:v>2.1759451452920948</c:v>
                </c:pt>
                <c:pt idx="352">
                  <c:v>2.7368549284683374</c:v>
                </c:pt>
                <c:pt idx="353">
                  <c:v>1.3938053432279631</c:v>
                </c:pt>
                <c:pt idx="354">
                  <c:v>7.8933558995345781</c:v>
                </c:pt>
                <c:pt idx="355">
                  <c:v>1.3682243988028278</c:v>
                </c:pt>
                <c:pt idx="356">
                  <c:v>1.3879462859616898</c:v>
                </c:pt>
                <c:pt idx="357">
                  <c:v>2.2694084560652885</c:v>
                </c:pt>
                <c:pt idx="358">
                  <c:v>1.329822646989864</c:v>
                </c:pt>
                <c:pt idx="359">
                  <c:v>2.7368549284683374</c:v>
                </c:pt>
                <c:pt idx="360">
                  <c:v>2.1665263927662686</c:v>
                </c:pt>
                <c:pt idx="361">
                  <c:v>3.3850358470385826</c:v>
                </c:pt>
                <c:pt idx="362">
                  <c:v>1.378771162931123</c:v>
                </c:pt>
                <c:pt idx="363">
                  <c:v>2.2052153759349773</c:v>
                </c:pt>
                <c:pt idx="364">
                  <c:v>1.7935438812317017</c:v>
                </c:pt>
                <c:pt idx="365">
                  <c:v>1.5184136243160447</c:v>
                </c:pt>
                <c:pt idx="366">
                  <c:v>1.6855955412801789</c:v>
                </c:pt>
                <c:pt idx="367">
                  <c:v>1.3207169893513633</c:v>
                </c:pt>
                <c:pt idx="368">
                  <c:v>1.8295551644892614</c:v>
                </c:pt>
                <c:pt idx="369">
                  <c:v>1.7125236584684056</c:v>
                </c:pt>
                <c:pt idx="370">
                  <c:v>1.7370215527551727</c:v>
                </c:pt>
                <c:pt idx="371">
                  <c:v>2.5834026562038459</c:v>
                </c:pt>
                <c:pt idx="372">
                  <c:v>2.0161667297608008</c:v>
                </c:pt>
                <c:pt idx="373">
                  <c:v>2.4853280318831215</c:v>
                </c:pt>
                <c:pt idx="374">
                  <c:v>1.5681996522098827</c:v>
                </c:pt>
                <c:pt idx="375">
                  <c:v>1.3133211710958814</c:v>
                </c:pt>
                <c:pt idx="376">
                  <c:v>2.8016885921929049</c:v>
                </c:pt>
                <c:pt idx="377">
                  <c:v>1.3743941925945427</c:v>
                </c:pt>
                <c:pt idx="378">
                  <c:v>1.3880565753365257</c:v>
                </c:pt>
                <c:pt idx="379">
                  <c:v>1.4167820612324886</c:v>
                </c:pt>
                <c:pt idx="380">
                  <c:v>1.6639916683400078</c:v>
                </c:pt>
                <c:pt idx="381">
                  <c:v>1.3461744649548384</c:v>
                </c:pt>
                <c:pt idx="382">
                  <c:v>3.7460508088886195</c:v>
                </c:pt>
                <c:pt idx="383">
                  <c:v>2.4549508259248993</c:v>
                </c:pt>
                <c:pt idx="384">
                  <c:v>2.7924805913413113</c:v>
                </c:pt>
                <c:pt idx="385">
                  <c:v>2.0788163505965036</c:v>
                </c:pt>
                <c:pt idx="386">
                  <c:v>1.5231472221896838</c:v>
                </c:pt>
                <c:pt idx="387">
                  <c:v>1.4851327047610552</c:v>
                </c:pt>
                <c:pt idx="388">
                  <c:v>1.5316525577135336</c:v>
                </c:pt>
                <c:pt idx="389">
                  <c:v>4.370194709050101</c:v>
                </c:pt>
                <c:pt idx="390">
                  <c:v>1.7707147290528553</c:v>
                </c:pt>
                <c:pt idx="391">
                  <c:v>1.7016336731585031</c:v>
                </c:pt>
                <c:pt idx="392">
                  <c:v>1.3312311027035235</c:v>
                </c:pt>
                <c:pt idx="393">
                  <c:v>1.5231472221896838</c:v>
                </c:pt>
                <c:pt idx="394">
                  <c:v>3.6456433781921476</c:v>
                </c:pt>
                <c:pt idx="395">
                  <c:v>2.3512983010076529</c:v>
                </c:pt>
                <c:pt idx="396">
                  <c:v>2.1514426389844878</c:v>
                </c:pt>
                <c:pt idx="397">
                  <c:v>2.4831045914740426</c:v>
                </c:pt>
                <c:pt idx="398">
                  <c:v>2.0763927748578066</c:v>
                </c:pt>
                <c:pt idx="399">
                  <c:v>1.8550058167026151</c:v>
                </c:pt>
                <c:pt idx="400">
                  <c:v>1.9588376737403492</c:v>
                </c:pt>
                <c:pt idx="401">
                  <c:v>1.4647948139596696</c:v>
                </c:pt>
                <c:pt idx="402">
                  <c:v>1.5157731893759345</c:v>
                </c:pt>
                <c:pt idx="403">
                  <c:v>1.4304519694430833</c:v>
                </c:pt>
                <c:pt idx="404">
                  <c:v>1.3639900913258569</c:v>
                </c:pt>
                <c:pt idx="405">
                  <c:v>2.0445030026549178</c:v>
                </c:pt>
                <c:pt idx="406">
                  <c:v>2.0671852920699054</c:v>
                </c:pt>
                <c:pt idx="407">
                  <c:v>1.3900719930629473</c:v>
                </c:pt>
                <c:pt idx="408">
                  <c:v>2.0602994617187385</c:v>
                </c:pt>
                <c:pt idx="409">
                  <c:v>1.3432004009394385</c:v>
                </c:pt>
                <c:pt idx="410">
                  <c:v>1.6882783355679432</c:v>
                </c:pt>
                <c:pt idx="411">
                  <c:v>2.3403222367389431</c:v>
                </c:pt>
                <c:pt idx="412">
                  <c:v>2.4873661919691261</c:v>
                </c:pt>
                <c:pt idx="413">
                  <c:v>3.1003615962240394</c:v>
                </c:pt>
                <c:pt idx="414">
                  <c:v>1.5197508594421021</c:v>
                </c:pt>
                <c:pt idx="415">
                  <c:v>3.4583250360136253</c:v>
                </c:pt>
                <c:pt idx="416">
                  <c:v>1.7121318891479291</c:v>
                </c:pt>
                <c:pt idx="417">
                  <c:v>1.3121588677918519</c:v>
                </c:pt>
                <c:pt idx="418">
                  <c:v>2.0671852920699054</c:v>
                </c:pt>
                <c:pt idx="419">
                  <c:v>1.6686879083545578</c:v>
                </c:pt>
                <c:pt idx="420">
                  <c:v>3.1611570718498974</c:v>
                </c:pt>
                <c:pt idx="421">
                  <c:v>1.8805572088532514</c:v>
                </c:pt>
                <c:pt idx="422">
                  <c:v>2.4291320006601849</c:v>
                </c:pt>
                <c:pt idx="423">
                  <c:v>2.2540690603569336</c:v>
                </c:pt>
                <c:pt idx="424">
                  <c:v>1.9836920021013009</c:v>
                </c:pt>
                <c:pt idx="425">
                  <c:v>2.0850979915529519</c:v>
                </c:pt>
                <c:pt idx="426">
                  <c:v>2.0445030026549178</c:v>
                </c:pt>
                <c:pt idx="427">
                  <c:v>2.2499349011993615</c:v>
                </c:pt>
                <c:pt idx="428">
                  <c:v>1.5082508314051486</c:v>
                </c:pt>
                <c:pt idx="429">
                  <c:v>2.3679211752026266</c:v>
                </c:pt>
                <c:pt idx="430">
                  <c:v>1.3825753574149984</c:v>
                </c:pt>
                <c:pt idx="431">
                  <c:v>1.9794779090415189</c:v>
                </c:pt>
                <c:pt idx="432">
                  <c:v>1.3958655423565569</c:v>
                </c:pt>
                <c:pt idx="433">
                  <c:v>1.4036429267454562</c:v>
                </c:pt>
                <c:pt idx="434">
                  <c:v>1.5235098529120132</c:v>
                </c:pt>
                <c:pt idx="435">
                  <c:v>2.4794986843761362</c:v>
                </c:pt>
                <c:pt idx="436">
                  <c:v>1.6450182603075949</c:v>
                </c:pt>
                <c:pt idx="437">
                  <c:v>1.5220950688372843</c:v>
                </c:pt>
                <c:pt idx="438">
                  <c:v>2.0788163505965036</c:v>
                </c:pt>
                <c:pt idx="439">
                  <c:v>1.3693418632043466</c:v>
                </c:pt>
                <c:pt idx="440">
                  <c:v>1.9550952486552085</c:v>
                </c:pt>
                <c:pt idx="441">
                  <c:v>2.1826212655132231</c:v>
                </c:pt>
                <c:pt idx="442">
                  <c:v>2.2925301107182481</c:v>
                </c:pt>
                <c:pt idx="443">
                  <c:v>1.5235098529120132</c:v>
                </c:pt>
                <c:pt idx="444">
                  <c:v>1.3330392268630489</c:v>
                </c:pt>
                <c:pt idx="445">
                  <c:v>4.2042101938999217</c:v>
                </c:pt>
                <c:pt idx="446">
                  <c:v>4.2042101938999217</c:v>
                </c:pt>
                <c:pt idx="447">
                  <c:v>1.5979633974105569</c:v>
                </c:pt>
                <c:pt idx="448">
                  <c:v>1.8966368120553969</c:v>
                </c:pt>
                <c:pt idx="449">
                  <c:v>1.4214979822621769</c:v>
                </c:pt>
                <c:pt idx="450">
                  <c:v>1.3646572873372003</c:v>
                </c:pt>
                <c:pt idx="451">
                  <c:v>1.9304500504327242</c:v>
                </c:pt>
                <c:pt idx="452">
                  <c:v>2.0690874156789336</c:v>
                </c:pt>
                <c:pt idx="453">
                  <c:v>1.3517791287464362</c:v>
                </c:pt>
                <c:pt idx="454">
                  <c:v>1.3829313863556614</c:v>
                </c:pt>
                <c:pt idx="455">
                  <c:v>1.5416738699203616</c:v>
                </c:pt>
                <c:pt idx="456">
                  <c:v>2.0432048770932836</c:v>
                </c:pt>
                <c:pt idx="457">
                  <c:v>1.6754040986510217</c:v>
                </c:pt>
                <c:pt idx="458">
                  <c:v>1.4885578440788259</c:v>
                </c:pt>
                <c:pt idx="459">
                  <c:v>1.7428985631428286</c:v>
                </c:pt>
                <c:pt idx="460">
                  <c:v>3.5822401335590479</c:v>
                </c:pt>
                <c:pt idx="461">
                  <c:v>1.6045245092060103</c:v>
                </c:pt>
                <c:pt idx="462">
                  <c:v>1.5998511653241905</c:v>
                </c:pt>
                <c:pt idx="463">
                  <c:v>1.4640717491582298</c:v>
                </c:pt>
                <c:pt idx="464">
                  <c:v>2.0576771437727075</c:v>
                </c:pt>
                <c:pt idx="465">
                  <c:v>1.9731668120685681</c:v>
                </c:pt>
                <c:pt idx="466">
                  <c:v>3.5644334057356719</c:v>
                </c:pt>
                <c:pt idx="467">
                  <c:v>2.3950586380714576</c:v>
                </c:pt>
                <c:pt idx="468">
                  <c:v>1.7926494143757541</c:v>
                </c:pt>
                <c:pt idx="469">
                  <c:v>1.4640717491582298</c:v>
                </c:pt>
                <c:pt idx="470">
                  <c:v>2.4739697278164341</c:v>
                </c:pt>
                <c:pt idx="471">
                  <c:v>1.5099298967251082</c:v>
                </c:pt>
                <c:pt idx="472">
                  <c:v>1.4920137319631164</c:v>
                </c:pt>
                <c:pt idx="473">
                  <c:v>1.8256483274809072</c:v>
                </c:pt>
                <c:pt idx="474">
                  <c:v>1.56133171727319</c:v>
                </c:pt>
                <c:pt idx="475">
                  <c:v>1.4674071416246204</c:v>
                </c:pt>
                <c:pt idx="476">
                  <c:v>2.7528541032717144</c:v>
                </c:pt>
                <c:pt idx="477">
                  <c:v>1.6366678101325913</c:v>
                </c:pt>
                <c:pt idx="478">
                  <c:v>2.761790395783974</c:v>
                </c:pt>
                <c:pt idx="479">
                  <c:v>1.8213214109628688</c:v>
                </c:pt>
                <c:pt idx="480">
                  <c:v>3.537225893611569</c:v>
                </c:pt>
                <c:pt idx="481">
                  <c:v>3.0017470505020873</c:v>
                </c:pt>
                <c:pt idx="482">
                  <c:v>1.8213642048328851</c:v>
                </c:pt>
                <c:pt idx="483">
                  <c:v>1.7582356266404109</c:v>
                </c:pt>
                <c:pt idx="484">
                  <c:v>1.6477596709477047</c:v>
                </c:pt>
                <c:pt idx="485">
                  <c:v>2.0997564719537247</c:v>
                </c:pt>
                <c:pt idx="486">
                  <c:v>1.3045380721955415</c:v>
                </c:pt>
                <c:pt idx="487">
                  <c:v>3.343431197778393</c:v>
                </c:pt>
                <c:pt idx="488">
                  <c:v>1.56133171727319</c:v>
                </c:pt>
                <c:pt idx="489">
                  <c:v>2.1988437181609286</c:v>
                </c:pt>
                <c:pt idx="490">
                  <c:v>1.5015112136395095</c:v>
                </c:pt>
                <c:pt idx="491">
                  <c:v>1.4107759017091475</c:v>
                </c:pt>
                <c:pt idx="492">
                  <c:v>1.8565686333114404</c:v>
                </c:pt>
                <c:pt idx="493">
                  <c:v>1.7593697511805162</c:v>
                </c:pt>
                <c:pt idx="494">
                  <c:v>1.6046740073258927</c:v>
                </c:pt>
                <c:pt idx="495">
                  <c:v>1.6366678101325913</c:v>
                </c:pt>
                <c:pt idx="496">
                  <c:v>1.5099762323156303</c:v>
                </c:pt>
                <c:pt idx="497">
                  <c:v>1.7983253330226021</c:v>
                </c:pt>
                <c:pt idx="498">
                  <c:v>2.0017949448567642</c:v>
                </c:pt>
                <c:pt idx="499">
                  <c:v>1.469446898861331</c:v>
                </c:pt>
                <c:pt idx="500">
                  <c:v>2.4631933488293769</c:v>
                </c:pt>
                <c:pt idx="501">
                  <c:v>2.7924805913413113</c:v>
                </c:pt>
                <c:pt idx="502">
                  <c:v>1.7926620869451733</c:v>
                </c:pt>
                <c:pt idx="503">
                  <c:v>2.213670238626924</c:v>
                </c:pt>
                <c:pt idx="504">
                  <c:v>2.7368980615905483</c:v>
                </c:pt>
                <c:pt idx="505">
                  <c:v>1.3408305452743989</c:v>
                </c:pt>
                <c:pt idx="506">
                  <c:v>1.8141554898720562</c:v>
                </c:pt>
                <c:pt idx="507">
                  <c:v>1.6168517185856617</c:v>
                </c:pt>
                <c:pt idx="508">
                  <c:v>2.3662829727825629</c:v>
                </c:pt>
                <c:pt idx="509">
                  <c:v>1.4279346171496785</c:v>
                </c:pt>
                <c:pt idx="510">
                  <c:v>1.6129112072215759</c:v>
                </c:pt>
                <c:pt idx="511">
                  <c:v>1.7505029015505968</c:v>
                </c:pt>
                <c:pt idx="512">
                  <c:v>1.5174277983489968</c:v>
                </c:pt>
                <c:pt idx="513">
                  <c:v>1.5509770575675346</c:v>
                </c:pt>
                <c:pt idx="514">
                  <c:v>1.3996683317949159</c:v>
                </c:pt>
                <c:pt idx="515">
                  <c:v>1.492367532274028</c:v>
                </c:pt>
                <c:pt idx="516">
                  <c:v>1.899731410362365</c:v>
                </c:pt>
                <c:pt idx="517">
                  <c:v>3.638084644381713</c:v>
                </c:pt>
                <c:pt idx="518">
                  <c:v>1.9297468020137016</c:v>
                </c:pt>
                <c:pt idx="519">
                  <c:v>2.0845113638299924</c:v>
                </c:pt>
                <c:pt idx="520">
                  <c:v>1.6100415628887714</c:v>
                </c:pt>
                <c:pt idx="521">
                  <c:v>1.8141554898720562</c:v>
                </c:pt>
                <c:pt idx="522">
                  <c:v>2.5098606585415633</c:v>
                </c:pt>
                <c:pt idx="523">
                  <c:v>2.5098606585415633</c:v>
                </c:pt>
                <c:pt idx="524">
                  <c:v>1.636710716839999</c:v>
                </c:pt>
                <c:pt idx="525">
                  <c:v>2.0765245869558981</c:v>
                </c:pt>
                <c:pt idx="526">
                  <c:v>1.9942557458893742</c:v>
                </c:pt>
                <c:pt idx="527">
                  <c:v>1.4817203393671379</c:v>
                </c:pt>
                <c:pt idx="528">
                  <c:v>1.6198448870359521</c:v>
                </c:pt>
                <c:pt idx="529">
                  <c:v>2.0765245869558981</c:v>
                </c:pt>
                <c:pt idx="530">
                  <c:v>1.6488852294222731</c:v>
                </c:pt>
                <c:pt idx="531">
                  <c:v>5.8348178340295611</c:v>
                </c:pt>
                <c:pt idx="532">
                  <c:v>2.1441099510619819</c:v>
                </c:pt>
                <c:pt idx="533">
                  <c:v>1.3649174420276933</c:v>
                </c:pt>
                <c:pt idx="534">
                  <c:v>2.352618781024884</c:v>
                </c:pt>
                <c:pt idx="535">
                  <c:v>2.7846516790598579</c:v>
                </c:pt>
                <c:pt idx="536">
                  <c:v>2.3793464619467235</c:v>
                </c:pt>
                <c:pt idx="537">
                  <c:v>1.6100476855378396</c:v>
                </c:pt>
                <c:pt idx="538">
                  <c:v>2.6791475301314764</c:v>
                </c:pt>
                <c:pt idx="539">
                  <c:v>1.3434203967271172</c:v>
                </c:pt>
                <c:pt idx="540">
                  <c:v>1.3599637704138658</c:v>
                </c:pt>
                <c:pt idx="541">
                  <c:v>2.2499968757278404</c:v>
                </c:pt>
                <c:pt idx="542">
                  <c:v>2.5549948894343855</c:v>
                </c:pt>
                <c:pt idx="543">
                  <c:v>3.1611570718498974</c:v>
                </c:pt>
                <c:pt idx="544">
                  <c:v>1.9690506339157021</c:v>
                </c:pt>
                <c:pt idx="545">
                  <c:v>2.9041937977901191</c:v>
                </c:pt>
                <c:pt idx="546">
                  <c:v>2.2499968757278404</c:v>
                </c:pt>
                <c:pt idx="547">
                  <c:v>1.4107759017091475</c:v>
                </c:pt>
                <c:pt idx="548">
                  <c:v>2.1207025241197313</c:v>
                </c:pt>
                <c:pt idx="549">
                  <c:v>2.1308735940297745</c:v>
                </c:pt>
                <c:pt idx="550">
                  <c:v>2.2612348099172093</c:v>
                </c:pt>
                <c:pt idx="551">
                  <c:v>1.7016336731585031</c:v>
                </c:pt>
                <c:pt idx="552">
                  <c:v>1.9576202251206349</c:v>
                </c:pt>
                <c:pt idx="553">
                  <c:v>1.611320806400695</c:v>
                </c:pt>
                <c:pt idx="554">
                  <c:v>1.3575306392921522</c:v>
                </c:pt>
                <c:pt idx="555">
                  <c:v>1.6975225137678347</c:v>
                </c:pt>
                <c:pt idx="556">
                  <c:v>2.2430633992507589</c:v>
                </c:pt>
                <c:pt idx="557">
                  <c:v>3.6834643767355155</c:v>
                </c:pt>
                <c:pt idx="558">
                  <c:v>9.0549994391862896</c:v>
                </c:pt>
                <c:pt idx="559">
                  <c:v>1.4819075541883047</c:v>
                </c:pt>
                <c:pt idx="560">
                  <c:v>2.084935515524704</c:v>
                </c:pt>
                <c:pt idx="561">
                  <c:v>1.8445695717099579</c:v>
                </c:pt>
                <c:pt idx="562">
                  <c:v>1.4840559298369396</c:v>
                </c:pt>
                <c:pt idx="563">
                  <c:v>1.7496102534537348</c:v>
                </c:pt>
                <c:pt idx="564">
                  <c:v>1.6976208802921762</c:v>
                </c:pt>
                <c:pt idx="565">
                  <c:v>1.7016336731585031</c:v>
                </c:pt>
                <c:pt idx="566">
                  <c:v>1.5993537744251489</c:v>
                </c:pt>
                <c:pt idx="567">
                  <c:v>1.4777077918849271</c:v>
                </c:pt>
                <c:pt idx="568">
                  <c:v>2.3793464619467235</c:v>
                </c:pt>
                <c:pt idx="569">
                  <c:v>1.4425899591108065</c:v>
                </c:pt>
                <c:pt idx="570">
                  <c:v>2.0490023033749787</c:v>
                </c:pt>
                <c:pt idx="571">
                  <c:v>1.3432004009394385</c:v>
                </c:pt>
                <c:pt idx="572">
                  <c:v>1.8427258532746673</c:v>
                </c:pt>
                <c:pt idx="573">
                  <c:v>2.0923565470933099</c:v>
                </c:pt>
                <c:pt idx="574">
                  <c:v>2.801972610382117</c:v>
                </c:pt>
                <c:pt idx="575">
                  <c:v>1.8480614069285828</c:v>
                </c:pt>
                <c:pt idx="576">
                  <c:v>1.6971014389626209</c:v>
                </c:pt>
                <c:pt idx="577">
                  <c:v>3.8586910089924014</c:v>
                </c:pt>
                <c:pt idx="578">
                  <c:v>2.03813063494799</c:v>
                </c:pt>
                <c:pt idx="579">
                  <c:v>1.3034311625948041</c:v>
                </c:pt>
                <c:pt idx="580">
                  <c:v>3.3850358470385826</c:v>
                </c:pt>
                <c:pt idx="581">
                  <c:v>2.2430633992507589</c:v>
                </c:pt>
                <c:pt idx="582">
                  <c:v>4.1254518685772092</c:v>
                </c:pt>
                <c:pt idx="583">
                  <c:v>2.5834026562038459</c:v>
                </c:pt>
                <c:pt idx="584">
                  <c:v>1.8565686333114404</c:v>
                </c:pt>
                <c:pt idx="585">
                  <c:v>2.1034968080020824</c:v>
                </c:pt>
                <c:pt idx="586">
                  <c:v>3.9097925659086656</c:v>
                </c:pt>
                <c:pt idx="587">
                  <c:v>1.6428563541866501</c:v>
                </c:pt>
                <c:pt idx="588">
                  <c:v>4.8641737084643752</c:v>
                </c:pt>
                <c:pt idx="589">
                  <c:v>2.3829531953650753</c:v>
                </c:pt>
                <c:pt idx="590">
                  <c:v>2.0604980491694938</c:v>
                </c:pt>
                <c:pt idx="591">
                  <c:v>1.6755626536780537</c:v>
                </c:pt>
                <c:pt idx="592">
                  <c:v>1.7851597112971482</c:v>
                </c:pt>
                <c:pt idx="593">
                  <c:v>3.1799138258385442</c:v>
                </c:pt>
                <c:pt idx="594">
                  <c:v>1.3189519170885982</c:v>
                </c:pt>
                <c:pt idx="595">
                  <c:v>2.7743079242889843</c:v>
                </c:pt>
                <c:pt idx="596">
                  <c:v>2.5834026562038459</c:v>
                </c:pt>
                <c:pt idx="597">
                  <c:v>3.1045741030615384</c:v>
                </c:pt>
                <c:pt idx="598">
                  <c:v>1.5527880725718759</c:v>
                </c:pt>
                <c:pt idx="599">
                  <c:v>2.1926690761796812</c:v>
                </c:pt>
                <c:pt idx="600">
                  <c:v>1.5527880725718759</c:v>
                </c:pt>
                <c:pt idx="601">
                  <c:v>3.9031865429773833</c:v>
                </c:pt>
                <c:pt idx="602">
                  <c:v>1.8364489879247385</c:v>
                </c:pt>
                <c:pt idx="603">
                  <c:v>1.5355987834869829</c:v>
                </c:pt>
                <c:pt idx="604">
                  <c:v>3.4583250360136253</c:v>
                </c:pt>
                <c:pt idx="605">
                  <c:v>1.56133171727319</c:v>
                </c:pt>
                <c:pt idx="606">
                  <c:v>1.5628313724591432</c:v>
                </c:pt>
                <c:pt idx="607">
                  <c:v>3.014835552406101</c:v>
                </c:pt>
                <c:pt idx="608">
                  <c:v>3.7762831775676839</c:v>
                </c:pt>
                <c:pt idx="609">
                  <c:v>3.0781231748450146</c:v>
                </c:pt>
                <c:pt idx="610">
                  <c:v>1.8076346876463218</c:v>
                </c:pt>
                <c:pt idx="611">
                  <c:v>1.6644851108347367</c:v>
                </c:pt>
                <c:pt idx="612">
                  <c:v>1.8935026282085021</c:v>
                </c:pt>
                <c:pt idx="613">
                  <c:v>1.5923447451725194</c:v>
                </c:pt>
                <c:pt idx="614">
                  <c:v>1.5419544153910405</c:v>
                </c:pt>
                <c:pt idx="615">
                  <c:v>1.3756457278243981</c:v>
                </c:pt>
                <c:pt idx="616">
                  <c:v>3.3726932064620212</c:v>
                </c:pt>
                <c:pt idx="617">
                  <c:v>1.7612679473157411</c:v>
                </c:pt>
                <c:pt idx="618">
                  <c:v>2.9150987534709203</c:v>
                </c:pt>
                <c:pt idx="619">
                  <c:v>1.8930489979000329</c:v>
                </c:pt>
                <c:pt idx="620">
                  <c:v>3.8586910089924014</c:v>
                </c:pt>
                <c:pt idx="621">
                  <c:v>2.268850693732984</c:v>
                </c:pt>
                <c:pt idx="622">
                  <c:v>1.9044182487417523</c:v>
                </c:pt>
                <c:pt idx="623">
                  <c:v>1.5993537744251489</c:v>
                </c:pt>
                <c:pt idx="624">
                  <c:v>1.7844505165200228</c:v>
                </c:pt>
                <c:pt idx="625">
                  <c:v>1.5131803390013743</c:v>
                </c:pt>
                <c:pt idx="626">
                  <c:v>1.6131287876618818</c:v>
                </c:pt>
                <c:pt idx="627">
                  <c:v>2.1207648206844523</c:v>
                </c:pt>
                <c:pt idx="628">
                  <c:v>1.7830328996876015</c:v>
                </c:pt>
                <c:pt idx="629">
                  <c:v>2.9467241891300118</c:v>
                </c:pt>
                <c:pt idx="630">
                  <c:v>1.8198925286624397</c:v>
                </c:pt>
                <c:pt idx="631">
                  <c:v>1.4094770263028538</c:v>
                </c:pt>
                <c:pt idx="632">
                  <c:v>2.2299991321840853</c:v>
                </c:pt>
                <c:pt idx="633">
                  <c:v>3.2739448581423485</c:v>
                </c:pt>
                <c:pt idx="634">
                  <c:v>1.6976208802921762</c:v>
                </c:pt>
                <c:pt idx="635">
                  <c:v>1.9391754020817662</c:v>
                </c:pt>
                <c:pt idx="636">
                  <c:v>2.4714402398169319</c:v>
                </c:pt>
                <c:pt idx="637">
                  <c:v>1.9081968106658196</c:v>
                </c:pt>
                <c:pt idx="638">
                  <c:v>2.8055196710057673</c:v>
                </c:pt>
                <c:pt idx="639">
                  <c:v>1.6895940229522521</c:v>
                </c:pt>
                <c:pt idx="640">
                  <c:v>2.1674096125104572</c:v>
                </c:pt>
                <c:pt idx="641">
                  <c:v>1.4015974075395539</c:v>
                </c:pt>
                <c:pt idx="642">
                  <c:v>1.3632899643265537</c:v>
                </c:pt>
                <c:pt idx="643">
                  <c:v>1.4259294655713102</c:v>
                </c:pt>
                <c:pt idx="644">
                  <c:v>1.4015974075395539</c:v>
                </c:pt>
                <c:pt idx="645">
                  <c:v>2.4944111014887698</c:v>
                </c:pt>
                <c:pt idx="646">
                  <c:v>1.9407762896106571</c:v>
                </c:pt>
                <c:pt idx="647">
                  <c:v>1.5514314017195316</c:v>
                </c:pt>
                <c:pt idx="648">
                  <c:v>1.378771162931123</c:v>
                </c:pt>
                <c:pt idx="649">
                  <c:v>2.4959533533761418</c:v>
                </c:pt>
                <c:pt idx="650">
                  <c:v>1.3727331002202814</c:v>
                </c:pt>
                <c:pt idx="651">
                  <c:v>2.0590271325352458</c:v>
                </c:pt>
                <c:pt idx="652">
                  <c:v>1.8845580848143932</c:v>
                </c:pt>
                <c:pt idx="653">
                  <c:v>1.4861029266417138</c:v>
                </c:pt>
                <c:pt idx="654">
                  <c:v>1.3325362769335949</c:v>
                </c:pt>
                <c:pt idx="655">
                  <c:v>2.4620082735962701</c:v>
                </c:pt>
                <c:pt idx="656">
                  <c:v>2.2117606553812164</c:v>
                </c:pt>
                <c:pt idx="657">
                  <c:v>1.9115794766961323</c:v>
                </c:pt>
                <c:pt idx="658">
                  <c:v>1.7629462396350049</c:v>
                </c:pt>
                <c:pt idx="659">
                  <c:v>1.9659219406294721</c:v>
                </c:pt>
                <c:pt idx="660">
                  <c:v>2.3026442658957316</c:v>
                </c:pt>
                <c:pt idx="661">
                  <c:v>1.6779023048553707</c:v>
                </c:pt>
                <c:pt idx="662">
                  <c:v>1.3643346079061105</c:v>
                </c:pt>
                <c:pt idx="663">
                  <c:v>3.1709222112164563</c:v>
                </c:pt>
                <c:pt idx="664">
                  <c:v>1.4255644742788831</c:v>
                </c:pt>
                <c:pt idx="665">
                  <c:v>1.4608870488923911</c:v>
                </c:pt>
                <c:pt idx="666">
                  <c:v>2.2021916963691188</c:v>
                </c:pt>
                <c:pt idx="667">
                  <c:v>1.7830328996876015</c:v>
                </c:pt>
                <c:pt idx="668">
                  <c:v>1.7015372474337267</c:v>
                </c:pt>
                <c:pt idx="669">
                  <c:v>1.3542808673587723</c:v>
                </c:pt>
                <c:pt idx="670">
                  <c:v>1.7395297703595671</c:v>
                </c:pt>
                <c:pt idx="671">
                  <c:v>1.6887613541062767</c:v>
                </c:pt>
                <c:pt idx="672">
                  <c:v>2.1528097225311771</c:v>
                </c:pt>
                <c:pt idx="673">
                  <c:v>1.3328411886759817</c:v>
                </c:pt>
                <c:pt idx="674">
                  <c:v>1.3434486444276725</c:v>
                </c:pt>
                <c:pt idx="675">
                  <c:v>1.7395297703595671</c:v>
                </c:pt>
                <c:pt idx="676">
                  <c:v>1.8759965829506779</c:v>
                </c:pt>
                <c:pt idx="677">
                  <c:v>1.6248124167302735</c:v>
                </c:pt>
                <c:pt idx="678">
                  <c:v>1.450646373665218</c:v>
                </c:pt>
                <c:pt idx="679">
                  <c:v>1.4155663537922993</c:v>
                </c:pt>
                <c:pt idx="680">
                  <c:v>1.8799871998653246</c:v>
                </c:pt>
                <c:pt idx="681">
                  <c:v>1.6779023048553707</c:v>
                </c:pt>
                <c:pt idx="682">
                  <c:v>1.8750335586670852</c:v>
                </c:pt>
                <c:pt idx="683">
                  <c:v>1.3328411886759817</c:v>
                </c:pt>
                <c:pt idx="684">
                  <c:v>2.4549508259248993</c:v>
                </c:pt>
                <c:pt idx="685">
                  <c:v>1.4211964174345781</c:v>
                </c:pt>
                <c:pt idx="686">
                  <c:v>1.4880442891006789</c:v>
                </c:pt>
                <c:pt idx="687">
                  <c:v>2.3793464619467235</c:v>
                </c:pt>
                <c:pt idx="688">
                  <c:v>1.9171070701580011</c:v>
                </c:pt>
                <c:pt idx="689">
                  <c:v>7.8933558995345781</c:v>
                </c:pt>
                <c:pt idx="690">
                  <c:v>1.6068107740664155</c:v>
                </c:pt>
                <c:pt idx="691">
                  <c:v>1.505065101632423</c:v>
                </c:pt>
                <c:pt idx="692">
                  <c:v>2.3457605311658134</c:v>
                </c:pt>
                <c:pt idx="693">
                  <c:v>3.454233786166939</c:v>
                </c:pt>
                <c:pt idx="694">
                  <c:v>1.8198964632659493</c:v>
                </c:pt>
                <c:pt idx="695">
                  <c:v>3.8075007999139672</c:v>
                </c:pt>
                <c:pt idx="696">
                  <c:v>1.4631246121757853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EE0-F949-9B3C-C40E53E78FB2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Sheet12!$A$700:$A$5747</c:f>
              <c:numCache>
                <c:formatCode>General</c:formatCode>
                <c:ptCount val="5048"/>
                <c:pt idx="0">
                  <c:v>-2.6338057973442599E-2</c:v>
                </c:pt>
                <c:pt idx="1">
                  <c:v>0.24015866572125599</c:v>
                </c:pt>
                <c:pt idx="2">
                  <c:v>-6.8511172744373697E-2</c:v>
                </c:pt>
                <c:pt idx="3">
                  <c:v>0.194806433710978</c:v>
                </c:pt>
                <c:pt idx="4">
                  <c:v>0.33225163101629501</c:v>
                </c:pt>
                <c:pt idx="5">
                  <c:v>0.26350159110879701</c:v>
                </c:pt>
                <c:pt idx="6">
                  <c:v>-2.2546226638900099E-2</c:v>
                </c:pt>
                <c:pt idx="7">
                  <c:v>-4.9903530891986798E-2</c:v>
                </c:pt>
                <c:pt idx="8">
                  <c:v>0.33225163101629501</c:v>
                </c:pt>
                <c:pt idx="9">
                  <c:v>0.24290935623548399</c:v>
                </c:pt>
                <c:pt idx="10">
                  <c:v>-0.19326337288839701</c:v>
                </c:pt>
                <c:pt idx="11">
                  <c:v>0.224619754832283</c:v>
                </c:pt>
                <c:pt idx="12">
                  <c:v>-4.11950844354739E-2</c:v>
                </c:pt>
                <c:pt idx="13">
                  <c:v>-0.25928808008626802</c:v>
                </c:pt>
                <c:pt idx="14">
                  <c:v>1.69808530609987E-2</c:v>
                </c:pt>
                <c:pt idx="15">
                  <c:v>-0.30950484932329198</c:v>
                </c:pt>
                <c:pt idx="16">
                  <c:v>7.7492035212640295E-2</c:v>
                </c:pt>
                <c:pt idx="17">
                  <c:v>2.5212171393337899E-2</c:v>
                </c:pt>
                <c:pt idx="18">
                  <c:v>-6.2322313806005197E-2</c:v>
                </c:pt>
                <c:pt idx="19">
                  <c:v>-0.12587283895769</c:v>
                </c:pt>
                <c:pt idx="20">
                  <c:v>-8.3714153804187896E-2</c:v>
                </c:pt>
                <c:pt idx="21">
                  <c:v>2.0713944588045502E-3</c:v>
                </c:pt>
                <c:pt idx="22">
                  <c:v>2.7533409870711501E-2</c:v>
                </c:pt>
                <c:pt idx="23">
                  <c:v>-0.119785439253181</c:v>
                </c:pt>
                <c:pt idx="24">
                  <c:v>0.27848077916629199</c:v>
                </c:pt>
                <c:pt idx="25">
                  <c:v>-1.4454641810176E-3</c:v>
                </c:pt>
                <c:pt idx="26">
                  <c:v>-0.133017082506588</c:v>
                </c:pt>
                <c:pt idx="27">
                  <c:v>-4.0378197500486802E-2</c:v>
                </c:pt>
                <c:pt idx="28">
                  <c:v>-6.3990023584621594E-2</c:v>
                </c:pt>
                <c:pt idx="29">
                  <c:v>0.20393250060558399</c:v>
                </c:pt>
                <c:pt idx="30">
                  <c:v>-0.23410255556748299</c:v>
                </c:pt>
                <c:pt idx="31">
                  <c:v>0.129709143297635</c:v>
                </c:pt>
                <c:pt idx="32">
                  <c:v>0.29103001496738401</c:v>
                </c:pt>
                <c:pt idx="33">
                  <c:v>7.7098117817232303E-2</c:v>
                </c:pt>
                <c:pt idx="34">
                  <c:v>0.34781996047022901</c:v>
                </c:pt>
                <c:pt idx="35">
                  <c:v>-5.2235709704504099E-2</c:v>
                </c:pt>
                <c:pt idx="36">
                  <c:v>0.205097691341389</c:v>
                </c:pt>
                <c:pt idx="37">
                  <c:v>-0.14116234911369299</c:v>
                </c:pt>
                <c:pt idx="38">
                  <c:v>-8.3145938095864999E-2</c:v>
                </c:pt>
                <c:pt idx="39">
                  <c:v>0.29110863185309399</c:v>
                </c:pt>
                <c:pt idx="40">
                  <c:v>0.21565144979345499</c:v>
                </c:pt>
                <c:pt idx="41">
                  <c:v>-3.9193099622857101E-2</c:v>
                </c:pt>
                <c:pt idx="42">
                  <c:v>0.15423077674359301</c:v>
                </c:pt>
                <c:pt idx="43">
                  <c:v>-1.4628100219223001E-2</c:v>
                </c:pt>
                <c:pt idx="44">
                  <c:v>-1.54488262478603E-3</c:v>
                </c:pt>
                <c:pt idx="45">
                  <c:v>-1.45780861104514E-2</c:v>
                </c:pt>
                <c:pt idx="46">
                  <c:v>-6.2464696062759298E-2</c:v>
                </c:pt>
                <c:pt idx="47">
                  <c:v>0.43047660389290798</c:v>
                </c:pt>
                <c:pt idx="48">
                  <c:v>-5.5217285461924497E-2</c:v>
                </c:pt>
                <c:pt idx="49">
                  <c:v>-9.9582431569673599E-2</c:v>
                </c:pt>
                <c:pt idx="50">
                  <c:v>-0.12084300592019</c:v>
                </c:pt>
                <c:pt idx="51">
                  <c:v>-0.108465697786088</c:v>
                </c:pt>
                <c:pt idx="52">
                  <c:v>-0.25105859945257197</c:v>
                </c:pt>
                <c:pt idx="53">
                  <c:v>-2.9306250434583701E-2</c:v>
                </c:pt>
                <c:pt idx="54">
                  <c:v>-7.45630254454719E-2</c:v>
                </c:pt>
                <c:pt idx="55">
                  <c:v>-0.14914555709097099</c:v>
                </c:pt>
                <c:pt idx="56">
                  <c:v>-6.8085596032984003E-2</c:v>
                </c:pt>
                <c:pt idx="57">
                  <c:v>-8.6360567629049895E-2</c:v>
                </c:pt>
                <c:pt idx="58">
                  <c:v>0.160379497192735</c:v>
                </c:pt>
                <c:pt idx="59">
                  <c:v>-0.107004000301437</c:v>
                </c:pt>
                <c:pt idx="60">
                  <c:v>-7.8228001678851397E-2</c:v>
                </c:pt>
                <c:pt idx="61">
                  <c:v>0.13109286556882499</c:v>
                </c:pt>
                <c:pt idx="62">
                  <c:v>-1.0528584712377401E-2</c:v>
                </c:pt>
                <c:pt idx="63">
                  <c:v>-1.07126873776316E-2</c:v>
                </c:pt>
                <c:pt idx="64">
                  <c:v>-1.99355386666509E-2</c:v>
                </c:pt>
                <c:pt idx="65">
                  <c:v>-0.162433353992157</c:v>
                </c:pt>
                <c:pt idx="66">
                  <c:v>-3.4688824711641898E-2</c:v>
                </c:pt>
                <c:pt idx="67">
                  <c:v>0.117502510722227</c:v>
                </c:pt>
                <c:pt idx="68">
                  <c:v>-5.1160722565348399E-2</c:v>
                </c:pt>
                <c:pt idx="69">
                  <c:v>-0.134170890515868</c:v>
                </c:pt>
                <c:pt idx="70">
                  <c:v>-0.28496639486188002</c:v>
                </c:pt>
                <c:pt idx="71">
                  <c:v>-0.122749713095071</c:v>
                </c:pt>
                <c:pt idx="72">
                  <c:v>-2.08079893316508E-2</c:v>
                </c:pt>
                <c:pt idx="73">
                  <c:v>3.2971454239580102E-3</c:v>
                </c:pt>
                <c:pt idx="74">
                  <c:v>-8.8928207711977902E-2</c:v>
                </c:pt>
                <c:pt idx="75">
                  <c:v>-0.134170890515868</c:v>
                </c:pt>
                <c:pt idx="76">
                  <c:v>-0.18087676876499001</c:v>
                </c:pt>
                <c:pt idx="77">
                  <c:v>-1.06289165622982E-2</c:v>
                </c:pt>
                <c:pt idx="78">
                  <c:v>0.13575951398281799</c:v>
                </c:pt>
                <c:pt idx="79">
                  <c:v>-0.24502148727627701</c:v>
                </c:pt>
                <c:pt idx="80">
                  <c:v>-8.1969402523817902E-2</c:v>
                </c:pt>
                <c:pt idx="81">
                  <c:v>2.74416115394027E-3</c:v>
                </c:pt>
                <c:pt idx="82">
                  <c:v>-5.5217285461924497E-2</c:v>
                </c:pt>
                <c:pt idx="83">
                  <c:v>0.17917860161573701</c:v>
                </c:pt>
                <c:pt idx="84">
                  <c:v>1.2318333769594199E-3</c:v>
                </c:pt>
                <c:pt idx="85">
                  <c:v>2.21773362361425E-2</c:v>
                </c:pt>
                <c:pt idx="86">
                  <c:v>-6.1290784173024603E-2</c:v>
                </c:pt>
                <c:pt idx="87">
                  <c:v>-0.23931719714341701</c:v>
                </c:pt>
                <c:pt idx="88">
                  <c:v>-6.3090664685408193E-2</c:v>
                </c:pt>
                <c:pt idx="89">
                  <c:v>-3.6679651420746001E-2</c:v>
                </c:pt>
                <c:pt idx="90">
                  <c:v>-0.17020353235480701</c:v>
                </c:pt>
                <c:pt idx="91">
                  <c:v>-0.122749713095071</c:v>
                </c:pt>
                <c:pt idx="92">
                  <c:v>6.8960438706436006E-2</c:v>
                </c:pt>
                <c:pt idx="93">
                  <c:v>-1.99727372252709E-2</c:v>
                </c:pt>
                <c:pt idx="94">
                  <c:v>0.187094364709915</c:v>
                </c:pt>
                <c:pt idx="95">
                  <c:v>0.33095552126446298</c:v>
                </c:pt>
                <c:pt idx="96">
                  <c:v>-0.14923245401678001</c:v>
                </c:pt>
                <c:pt idx="97">
                  <c:v>0.12953759592167499</c:v>
                </c:pt>
                <c:pt idx="98">
                  <c:v>-8.0827019898154995E-2</c:v>
                </c:pt>
                <c:pt idx="99">
                  <c:v>9.0064714705331301E-3</c:v>
                </c:pt>
                <c:pt idx="100">
                  <c:v>-1.32474557898532E-2</c:v>
                </c:pt>
                <c:pt idx="101">
                  <c:v>-0.10240264971124501</c:v>
                </c:pt>
                <c:pt idx="102">
                  <c:v>-8.0827019898154995E-2</c:v>
                </c:pt>
                <c:pt idx="103">
                  <c:v>0.13533579678600499</c:v>
                </c:pt>
                <c:pt idx="104">
                  <c:v>6.7503643404493593E-2</c:v>
                </c:pt>
                <c:pt idx="105">
                  <c:v>0.305597529095468</c:v>
                </c:pt>
                <c:pt idx="106">
                  <c:v>-1.48684906468434E-2</c:v>
                </c:pt>
                <c:pt idx="107">
                  <c:v>-6.34558850489369E-2</c:v>
                </c:pt>
                <c:pt idx="108">
                  <c:v>0.35994660719953597</c:v>
                </c:pt>
                <c:pt idx="109">
                  <c:v>-0.152596961475228</c:v>
                </c:pt>
                <c:pt idx="110">
                  <c:v>-3.74197111590907E-2</c:v>
                </c:pt>
                <c:pt idx="111">
                  <c:v>0.15854887985364299</c:v>
                </c:pt>
                <c:pt idx="112">
                  <c:v>-9.2423363554398202E-2</c:v>
                </c:pt>
                <c:pt idx="113">
                  <c:v>-9.34787088902422E-3</c:v>
                </c:pt>
                <c:pt idx="114">
                  <c:v>-3.2343194479933501E-2</c:v>
                </c:pt>
                <c:pt idx="115">
                  <c:v>0.106646251341901</c:v>
                </c:pt>
                <c:pt idx="116">
                  <c:v>-6.9337369610269706E-2</c:v>
                </c:pt>
                <c:pt idx="117">
                  <c:v>-0.103492455997759</c:v>
                </c:pt>
                <c:pt idx="118">
                  <c:v>-0.152642089114854</c:v>
                </c:pt>
                <c:pt idx="119">
                  <c:v>-7.8692257519771602E-2</c:v>
                </c:pt>
                <c:pt idx="120">
                  <c:v>-6.1815033940955902E-2</c:v>
                </c:pt>
                <c:pt idx="121">
                  <c:v>-0.18312467679273201</c:v>
                </c:pt>
                <c:pt idx="122">
                  <c:v>-0.103492455997759</c:v>
                </c:pt>
                <c:pt idx="123">
                  <c:v>0.44867923890649403</c:v>
                </c:pt>
                <c:pt idx="124">
                  <c:v>-6.9337369610269706E-2</c:v>
                </c:pt>
                <c:pt idx="125">
                  <c:v>0.31529782632334102</c:v>
                </c:pt>
                <c:pt idx="126">
                  <c:v>-5.5905332353453102E-2</c:v>
                </c:pt>
                <c:pt idx="127">
                  <c:v>0.14597866201321499</c:v>
                </c:pt>
                <c:pt idx="128">
                  <c:v>-6.2739454881842599E-2</c:v>
                </c:pt>
                <c:pt idx="129">
                  <c:v>-4.5910137070704203E-2</c:v>
                </c:pt>
                <c:pt idx="130">
                  <c:v>-3.5554524129573301E-2</c:v>
                </c:pt>
                <c:pt idx="131">
                  <c:v>9.33294671056384E-2</c:v>
                </c:pt>
                <c:pt idx="132">
                  <c:v>6.7645527792684707E-2</c:v>
                </c:pt>
                <c:pt idx="133">
                  <c:v>2.2774130217868799E-2</c:v>
                </c:pt>
                <c:pt idx="134">
                  <c:v>-1.5646248225563701E-2</c:v>
                </c:pt>
                <c:pt idx="135">
                  <c:v>7.1989977067480601E-2</c:v>
                </c:pt>
                <c:pt idx="136">
                  <c:v>0.17935690099851201</c:v>
                </c:pt>
                <c:pt idx="137">
                  <c:v>0.108501196187804</c:v>
                </c:pt>
                <c:pt idx="138">
                  <c:v>-9.03190788319118E-2</c:v>
                </c:pt>
                <c:pt idx="139">
                  <c:v>-9.96892011724472E-2</c:v>
                </c:pt>
                <c:pt idx="140">
                  <c:v>-2.0464511465899098E-2</c:v>
                </c:pt>
                <c:pt idx="141">
                  <c:v>0.20036522001645099</c:v>
                </c:pt>
                <c:pt idx="142">
                  <c:v>0.10644519632082</c:v>
                </c:pt>
                <c:pt idx="143">
                  <c:v>1.7102323170144498E-2</c:v>
                </c:pt>
                <c:pt idx="144">
                  <c:v>-0.15097228592145501</c:v>
                </c:pt>
                <c:pt idx="145">
                  <c:v>5.3011180033200003E-2</c:v>
                </c:pt>
                <c:pt idx="146">
                  <c:v>-6.5559020506246193E-2</c:v>
                </c:pt>
                <c:pt idx="147">
                  <c:v>8.2047167065700102E-2</c:v>
                </c:pt>
                <c:pt idx="148">
                  <c:v>0.11161549244039801</c:v>
                </c:pt>
                <c:pt idx="149">
                  <c:v>-6.4563157591485704E-2</c:v>
                </c:pt>
                <c:pt idx="150">
                  <c:v>-7.76938517266276E-2</c:v>
                </c:pt>
                <c:pt idx="151">
                  <c:v>0.11375945745546601</c:v>
                </c:pt>
                <c:pt idx="152">
                  <c:v>3.3671224354843302E-3</c:v>
                </c:pt>
                <c:pt idx="153">
                  <c:v>0.109921927841706</c:v>
                </c:pt>
                <c:pt idx="154">
                  <c:v>0.107355241205111</c:v>
                </c:pt>
                <c:pt idx="155">
                  <c:v>4.4230860300551698E-2</c:v>
                </c:pt>
                <c:pt idx="156">
                  <c:v>-3.7479556442162602E-2</c:v>
                </c:pt>
                <c:pt idx="157">
                  <c:v>-0.122760823751521</c:v>
                </c:pt>
                <c:pt idx="158">
                  <c:v>5.1195556035841201E-2</c:v>
                </c:pt>
                <c:pt idx="159">
                  <c:v>0.100668135805901</c:v>
                </c:pt>
                <c:pt idx="160">
                  <c:v>0.25644013207699201</c:v>
                </c:pt>
                <c:pt idx="161">
                  <c:v>-5.0726959631097399E-2</c:v>
                </c:pt>
                <c:pt idx="162">
                  <c:v>0.17639339333717799</c:v>
                </c:pt>
                <c:pt idx="163">
                  <c:v>0.108530746260995</c:v>
                </c:pt>
                <c:pt idx="164">
                  <c:v>0.11935451455431</c:v>
                </c:pt>
                <c:pt idx="165">
                  <c:v>-2.6814470573905499E-2</c:v>
                </c:pt>
                <c:pt idx="166">
                  <c:v>2.55408494348713E-2</c:v>
                </c:pt>
                <c:pt idx="167">
                  <c:v>2.2757725738670499E-2</c:v>
                </c:pt>
                <c:pt idx="168">
                  <c:v>2.2757725738670499E-2</c:v>
                </c:pt>
                <c:pt idx="169">
                  <c:v>-3.5642082296908698E-2</c:v>
                </c:pt>
                <c:pt idx="170">
                  <c:v>-7.2181249554115298E-2</c:v>
                </c:pt>
                <c:pt idx="171">
                  <c:v>0.108530746260995</c:v>
                </c:pt>
                <c:pt idx="172">
                  <c:v>-5.09301425552652E-2</c:v>
                </c:pt>
                <c:pt idx="173">
                  <c:v>-1.41645073961429E-2</c:v>
                </c:pt>
                <c:pt idx="174">
                  <c:v>-1.43455282307086E-2</c:v>
                </c:pt>
                <c:pt idx="175">
                  <c:v>-9.2295138728792095E-2</c:v>
                </c:pt>
                <c:pt idx="176">
                  <c:v>6.8651793190145194E-2</c:v>
                </c:pt>
                <c:pt idx="177">
                  <c:v>1.15555949978732</c:v>
                </c:pt>
                <c:pt idx="178">
                  <c:v>1.15124450612722E-2</c:v>
                </c:pt>
                <c:pt idx="179">
                  <c:v>-0.19614261530085</c:v>
                </c:pt>
                <c:pt idx="180">
                  <c:v>0.17639339333717799</c:v>
                </c:pt>
                <c:pt idx="181">
                  <c:v>4.8503521386281001E-2</c:v>
                </c:pt>
                <c:pt idx="182">
                  <c:v>0.27676108769499602</c:v>
                </c:pt>
                <c:pt idx="183">
                  <c:v>1.15555949978732</c:v>
                </c:pt>
                <c:pt idx="184">
                  <c:v>-0.176368560413667</c:v>
                </c:pt>
                <c:pt idx="185">
                  <c:v>2.6631511998576101E-4</c:v>
                </c:pt>
                <c:pt idx="186">
                  <c:v>-2.2614899614350698E-3</c:v>
                </c:pt>
                <c:pt idx="187">
                  <c:v>5.3011180033200003E-2</c:v>
                </c:pt>
                <c:pt idx="188">
                  <c:v>3.4946931833379699E-2</c:v>
                </c:pt>
                <c:pt idx="189">
                  <c:v>-0.24306221183408699</c:v>
                </c:pt>
                <c:pt idx="190">
                  <c:v>0.14604659043601401</c:v>
                </c:pt>
                <c:pt idx="191">
                  <c:v>0.15122606810282099</c:v>
                </c:pt>
                <c:pt idx="192">
                  <c:v>-1.6554513516600498E-2</c:v>
                </c:pt>
                <c:pt idx="193">
                  <c:v>0.27041622793896303</c:v>
                </c:pt>
                <c:pt idx="194">
                  <c:v>0.32213800605656601</c:v>
                </c:pt>
                <c:pt idx="195">
                  <c:v>-0.11343452550239699</c:v>
                </c:pt>
                <c:pt idx="196">
                  <c:v>-4.2571257068383599E-2</c:v>
                </c:pt>
                <c:pt idx="197">
                  <c:v>-6.9674589153263994E-2</c:v>
                </c:pt>
                <c:pt idx="198">
                  <c:v>-8.6856382073234997E-2</c:v>
                </c:pt>
                <c:pt idx="199">
                  <c:v>-0.19672859025313399</c:v>
                </c:pt>
                <c:pt idx="200">
                  <c:v>0.159058806216402</c:v>
                </c:pt>
                <c:pt idx="201">
                  <c:v>-6.3928394538789596E-2</c:v>
                </c:pt>
                <c:pt idx="202">
                  <c:v>-4.3219418071958103E-3</c:v>
                </c:pt>
                <c:pt idx="203">
                  <c:v>-0.16930899447584</c:v>
                </c:pt>
                <c:pt idx="204">
                  <c:v>-0.14490616108551699</c:v>
                </c:pt>
                <c:pt idx="205">
                  <c:v>3.9125958000220097E-2</c:v>
                </c:pt>
                <c:pt idx="206">
                  <c:v>-0.108812014665236</c:v>
                </c:pt>
                <c:pt idx="207">
                  <c:v>-0.108812014665236</c:v>
                </c:pt>
                <c:pt idx="208">
                  <c:v>-6.3083109089153294E-2</c:v>
                </c:pt>
                <c:pt idx="209">
                  <c:v>0.39700099399372601</c:v>
                </c:pt>
                <c:pt idx="210">
                  <c:v>-1.5353442767403601E-2</c:v>
                </c:pt>
                <c:pt idx="211">
                  <c:v>-0.189250239554595</c:v>
                </c:pt>
                <c:pt idx="212">
                  <c:v>-6.8993242070861494E-2</c:v>
                </c:pt>
                <c:pt idx="213">
                  <c:v>-1.45780861104514E-2</c:v>
                </c:pt>
                <c:pt idx="214">
                  <c:v>-0.116781146202833</c:v>
                </c:pt>
                <c:pt idx="215">
                  <c:v>-5.5220031857416502E-2</c:v>
                </c:pt>
                <c:pt idx="216">
                  <c:v>8.7783149828748894E-2</c:v>
                </c:pt>
                <c:pt idx="217">
                  <c:v>3.1118829036615499E-2</c:v>
                </c:pt>
                <c:pt idx="218">
                  <c:v>3.0923333469249099E-2</c:v>
                </c:pt>
                <c:pt idx="219">
                  <c:v>-0.183994811628337</c:v>
                </c:pt>
                <c:pt idx="220">
                  <c:v>3.9125958000220097E-2</c:v>
                </c:pt>
                <c:pt idx="221">
                  <c:v>-0.21316232741411001</c:v>
                </c:pt>
                <c:pt idx="222">
                  <c:v>0.17613059105477</c:v>
                </c:pt>
                <c:pt idx="223">
                  <c:v>0.20279788555487699</c:v>
                </c:pt>
                <c:pt idx="224">
                  <c:v>-5.39071770308003E-2</c:v>
                </c:pt>
                <c:pt idx="225">
                  <c:v>-4.3176928595300902E-2</c:v>
                </c:pt>
                <c:pt idx="226">
                  <c:v>1.7780309355065901E-2</c:v>
                </c:pt>
                <c:pt idx="227">
                  <c:v>-0.109767325503744</c:v>
                </c:pt>
                <c:pt idx="228">
                  <c:v>0.17613059105477</c:v>
                </c:pt>
                <c:pt idx="229">
                  <c:v>-6.5710378254378102E-2</c:v>
                </c:pt>
                <c:pt idx="230">
                  <c:v>-0.11546807980052</c:v>
                </c:pt>
                <c:pt idx="231">
                  <c:v>0.238907361148914</c:v>
                </c:pt>
                <c:pt idx="232">
                  <c:v>6.0476307622342997E-2</c:v>
                </c:pt>
                <c:pt idx="233">
                  <c:v>0.181391828385081</c:v>
                </c:pt>
                <c:pt idx="234">
                  <c:v>-1.6127851509153E-2</c:v>
                </c:pt>
                <c:pt idx="235">
                  <c:v>-2.8776569678509799E-2</c:v>
                </c:pt>
                <c:pt idx="236">
                  <c:v>-0.14639328962759299</c:v>
                </c:pt>
                <c:pt idx="237">
                  <c:v>8.3864761318785494E-2</c:v>
                </c:pt>
                <c:pt idx="238">
                  <c:v>-0.13823780224218299</c:v>
                </c:pt>
                <c:pt idx="239">
                  <c:v>-4.1211804376964999E-2</c:v>
                </c:pt>
                <c:pt idx="240">
                  <c:v>-8.9573858500339901E-2</c:v>
                </c:pt>
                <c:pt idx="241">
                  <c:v>-0.12909807469266901</c:v>
                </c:pt>
                <c:pt idx="242">
                  <c:v>3.92595118918087E-2</c:v>
                </c:pt>
                <c:pt idx="243">
                  <c:v>-5.2240832686202297E-2</c:v>
                </c:pt>
                <c:pt idx="244">
                  <c:v>-0.153108974188155</c:v>
                </c:pt>
                <c:pt idx="245">
                  <c:v>4.3150901495810301E-2</c:v>
                </c:pt>
                <c:pt idx="246">
                  <c:v>-0.12011583033145</c:v>
                </c:pt>
                <c:pt idx="247">
                  <c:v>-8.8466089267565107E-2</c:v>
                </c:pt>
                <c:pt idx="248">
                  <c:v>-8.3912615108268501E-2</c:v>
                </c:pt>
                <c:pt idx="249">
                  <c:v>-0.18767348746389101</c:v>
                </c:pt>
                <c:pt idx="250">
                  <c:v>-1.35827199075793E-2</c:v>
                </c:pt>
                <c:pt idx="251">
                  <c:v>0.109727421541087</c:v>
                </c:pt>
                <c:pt idx="252">
                  <c:v>-6.3603973942685493E-2</c:v>
                </c:pt>
                <c:pt idx="253">
                  <c:v>-8.8466089267565107E-2</c:v>
                </c:pt>
                <c:pt idx="254">
                  <c:v>0.470705950212364</c:v>
                </c:pt>
                <c:pt idx="255">
                  <c:v>6.9531608637642397E-3</c:v>
                </c:pt>
                <c:pt idx="256">
                  <c:v>-0.12011583033145</c:v>
                </c:pt>
                <c:pt idx="257">
                  <c:v>2.5004243116135698E-3</c:v>
                </c:pt>
                <c:pt idx="258">
                  <c:v>-7.2076392768850694E-2</c:v>
                </c:pt>
                <c:pt idx="259">
                  <c:v>-9.4746878515674704E-2</c:v>
                </c:pt>
                <c:pt idx="260">
                  <c:v>0.15331669056958599</c:v>
                </c:pt>
                <c:pt idx="261">
                  <c:v>-0.11378977926542599</c:v>
                </c:pt>
                <c:pt idx="262">
                  <c:v>-1.9317378649941701E-2</c:v>
                </c:pt>
                <c:pt idx="263">
                  <c:v>-2.74579162837713E-2</c:v>
                </c:pt>
                <c:pt idx="264">
                  <c:v>2.9372008874617401E-2</c:v>
                </c:pt>
                <c:pt idx="265">
                  <c:v>-8.4210409526547805E-2</c:v>
                </c:pt>
                <c:pt idx="266">
                  <c:v>-0.26299576470721397</c:v>
                </c:pt>
                <c:pt idx="267">
                  <c:v>-0.108812014665236</c:v>
                </c:pt>
                <c:pt idx="268">
                  <c:v>5.2011440950358598E-3</c:v>
                </c:pt>
                <c:pt idx="269">
                  <c:v>-0.23789332660341</c:v>
                </c:pt>
                <c:pt idx="270">
                  <c:v>-0.49957081737297598</c:v>
                </c:pt>
                <c:pt idx="271">
                  <c:v>-3.0949278289101E-2</c:v>
                </c:pt>
                <c:pt idx="272">
                  <c:v>-7.7734762283427098E-3</c:v>
                </c:pt>
                <c:pt idx="273">
                  <c:v>-0.21573149214895099</c:v>
                </c:pt>
                <c:pt idx="274">
                  <c:v>-0.20815297877236499</c:v>
                </c:pt>
                <c:pt idx="275">
                  <c:v>-2.44499137410275E-2</c:v>
                </c:pt>
                <c:pt idx="276">
                  <c:v>0.34467984489486603</c:v>
                </c:pt>
                <c:pt idx="277">
                  <c:v>-0.12762477221879601</c:v>
                </c:pt>
                <c:pt idx="278">
                  <c:v>-3.3862801417891698E-2</c:v>
                </c:pt>
                <c:pt idx="279">
                  <c:v>-0.15592719424573301</c:v>
                </c:pt>
                <c:pt idx="280">
                  <c:v>2.6774845666089099E-3</c:v>
                </c:pt>
                <c:pt idx="281">
                  <c:v>-0.15731989959818901</c:v>
                </c:pt>
                <c:pt idx="282">
                  <c:v>-3.34645110321544E-2</c:v>
                </c:pt>
                <c:pt idx="283">
                  <c:v>-9.5290890373328205E-2</c:v>
                </c:pt>
                <c:pt idx="284">
                  <c:v>-0.122760823751521</c:v>
                </c:pt>
                <c:pt idx="285">
                  <c:v>-9.6586995135304096E-2</c:v>
                </c:pt>
                <c:pt idx="286">
                  <c:v>-0.109818421155427</c:v>
                </c:pt>
                <c:pt idx="287">
                  <c:v>-0.103492455997759</c:v>
                </c:pt>
                <c:pt idx="288">
                  <c:v>6.6652909248934702E-2</c:v>
                </c:pt>
                <c:pt idx="289">
                  <c:v>-5.3668424106408798E-2</c:v>
                </c:pt>
                <c:pt idx="290">
                  <c:v>6.3021721703251196E-2</c:v>
                </c:pt>
                <c:pt idx="291">
                  <c:v>-0.12544942971689299</c:v>
                </c:pt>
                <c:pt idx="292">
                  <c:v>-7.5933022747206105E-2</c:v>
                </c:pt>
                <c:pt idx="293">
                  <c:v>0.21823031431013101</c:v>
                </c:pt>
                <c:pt idx="294">
                  <c:v>-0.129842612605018</c:v>
                </c:pt>
                <c:pt idx="295">
                  <c:v>0.462680265434326</c:v>
                </c:pt>
                <c:pt idx="296">
                  <c:v>0.11935451455431</c:v>
                </c:pt>
                <c:pt idx="297">
                  <c:v>-8.0477855052716304E-2</c:v>
                </c:pt>
                <c:pt idx="298">
                  <c:v>-5.8400731061007599E-2</c:v>
                </c:pt>
                <c:pt idx="299">
                  <c:v>0.158152001535284</c:v>
                </c:pt>
                <c:pt idx="300">
                  <c:v>-7.3728507617702596E-2</c:v>
                </c:pt>
                <c:pt idx="301">
                  <c:v>-0.12762477221879601</c:v>
                </c:pt>
                <c:pt idx="302">
                  <c:v>-8.9377684628344098E-2</c:v>
                </c:pt>
                <c:pt idx="303">
                  <c:v>3.4946931833379699E-2</c:v>
                </c:pt>
                <c:pt idx="304">
                  <c:v>-0.35249900631791398</c:v>
                </c:pt>
                <c:pt idx="305">
                  <c:v>4.4378320895360701E-2</c:v>
                </c:pt>
                <c:pt idx="306">
                  <c:v>9.1408219800939106E-2</c:v>
                </c:pt>
                <c:pt idx="307">
                  <c:v>-0.105303330306892</c:v>
                </c:pt>
                <c:pt idx="308">
                  <c:v>2.0575736891421899E-2</c:v>
                </c:pt>
                <c:pt idx="309">
                  <c:v>1.6751560242689398E-2</c:v>
                </c:pt>
                <c:pt idx="310">
                  <c:v>8.5170425180778095E-2</c:v>
                </c:pt>
                <c:pt idx="311">
                  <c:v>0.13764255746192</c:v>
                </c:pt>
                <c:pt idx="312">
                  <c:v>-0.13031009507253699</c:v>
                </c:pt>
                <c:pt idx="313">
                  <c:v>0.16947526443772501</c:v>
                </c:pt>
                <c:pt idx="314">
                  <c:v>-0.39400910299768399</c:v>
                </c:pt>
                <c:pt idx="315">
                  <c:v>6.5976996471795002E-2</c:v>
                </c:pt>
                <c:pt idx="316">
                  <c:v>-0.17150430471596501</c:v>
                </c:pt>
                <c:pt idx="317">
                  <c:v>-4.4096063218071302E-2</c:v>
                </c:pt>
                <c:pt idx="318">
                  <c:v>-3.2688020730650802E-2</c:v>
                </c:pt>
                <c:pt idx="319">
                  <c:v>0.23293000018993801</c:v>
                </c:pt>
                <c:pt idx="320">
                  <c:v>7.7393509444765807E-2</c:v>
                </c:pt>
                <c:pt idx="321">
                  <c:v>-0.18366888971450901</c:v>
                </c:pt>
                <c:pt idx="322">
                  <c:v>3.2674026462893503E-2</c:v>
                </c:pt>
                <c:pt idx="323">
                  <c:v>-8.4424963894784502E-2</c:v>
                </c:pt>
                <c:pt idx="324">
                  <c:v>-0.100065971947226</c:v>
                </c:pt>
                <c:pt idx="325">
                  <c:v>0.161970176433583</c:v>
                </c:pt>
                <c:pt idx="326">
                  <c:v>-5.3431910260662102E-2</c:v>
                </c:pt>
                <c:pt idx="327">
                  <c:v>-0.24988439539315899</c:v>
                </c:pt>
                <c:pt idx="328">
                  <c:v>0.238907361148914</c:v>
                </c:pt>
                <c:pt idx="329">
                  <c:v>0.103881461019875</c:v>
                </c:pt>
                <c:pt idx="330">
                  <c:v>0.192030319813424</c:v>
                </c:pt>
                <c:pt idx="331">
                  <c:v>-1.6714817882651199E-2</c:v>
                </c:pt>
                <c:pt idx="332">
                  <c:v>0.25619991740279102</c:v>
                </c:pt>
                <c:pt idx="333">
                  <c:v>4.0650756631237399E-2</c:v>
                </c:pt>
                <c:pt idx="334">
                  <c:v>0.10975671760507801</c:v>
                </c:pt>
                <c:pt idx="335">
                  <c:v>0.22258100700865499</c:v>
                </c:pt>
                <c:pt idx="336">
                  <c:v>4.3664664808049598E-2</c:v>
                </c:pt>
                <c:pt idx="337">
                  <c:v>0.14979348275034801</c:v>
                </c:pt>
                <c:pt idx="338">
                  <c:v>-6.8698576442519005E-2</c:v>
                </c:pt>
                <c:pt idx="339">
                  <c:v>-4.4985356581059198E-2</c:v>
                </c:pt>
                <c:pt idx="340">
                  <c:v>3.0695230756239599E-2</c:v>
                </c:pt>
                <c:pt idx="341">
                  <c:v>-8.3088104890949505E-2</c:v>
                </c:pt>
                <c:pt idx="342">
                  <c:v>-5.5967778468774702E-2</c:v>
                </c:pt>
                <c:pt idx="343">
                  <c:v>-0.35249900631791398</c:v>
                </c:pt>
                <c:pt idx="344">
                  <c:v>-7.5924376272013996E-2</c:v>
                </c:pt>
                <c:pt idx="345">
                  <c:v>0.40883107494358401</c:v>
                </c:pt>
                <c:pt idx="346">
                  <c:v>0.16589863442354799</c:v>
                </c:pt>
                <c:pt idx="347">
                  <c:v>-0.23370697376722299</c:v>
                </c:pt>
                <c:pt idx="348">
                  <c:v>2.3656803253652301E-2</c:v>
                </c:pt>
                <c:pt idx="349">
                  <c:v>-0.13390655535295801</c:v>
                </c:pt>
                <c:pt idx="350">
                  <c:v>-0.141712018492543</c:v>
                </c:pt>
                <c:pt idx="351">
                  <c:v>-9.5541184287011804E-2</c:v>
                </c:pt>
                <c:pt idx="352">
                  <c:v>-9.7562184558046605E-2</c:v>
                </c:pt>
                <c:pt idx="353">
                  <c:v>0.163720776255699</c:v>
                </c:pt>
                <c:pt idx="354">
                  <c:v>0.10867321968209299</c:v>
                </c:pt>
                <c:pt idx="355">
                  <c:v>4.6686079970706597E-2</c:v>
                </c:pt>
                <c:pt idx="356">
                  <c:v>-0.152642089114854</c:v>
                </c:pt>
                <c:pt idx="357">
                  <c:v>3.7620525810457398E-2</c:v>
                </c:pt>
                <c:pt idx="358">
                  <c:v>-0.13848861827770401</c:v>
                </c:pt>
                <c:pt idx="359">
                  <c:v>-8.5236370736229305E-2</c:v>
                </c:pt>
                <c:pt idx="360">
                  <c:v>-3.7794489465058E-2</c:v>
                </c:pt>
                <c:pt idx="361">
                  <c:v>-3.22200985869381E-4</c:v>
                </c:pt>
                <c:pt idx="362">
                  <c:v>-0.10461457057446701</c:v>
                </c:pt>
                <c:pt idx="363">
                  <c:v>2.72328189968177E-2</c:v>
                </c:pt>
                <c:pt idx="364">
                  <c:v>0.108501196187804</c:v>
                </c:pt>
                <c:pt idx="365">
                  <c:v>-3.5286505782639997E-2</c:v>
                </c:pt>
                <c:pt idx="366">
                  <c:v>-0.12283942128664201</c:v>
                </c:pt>
                <c:pt idx="367">
                  <c:v>-4.0291378700179799E-2</c:v>
                </c:pt>
                <c:pt idx="368">
                  <c:v>-8.8991809631986898E-2</c:v>
                </c:pt>
                <c:pt idx="369">
                  <c:v>-6.4335764813080606E-2</c:v>
                </c:pt>
                <c:pt idx="370">
                  <c:v>-0.12541008348131599</c:v>
                </c:pt>
                <c:pt idx="371">
                  <c:v>-6.7027019205675706E-2</c:v>
                </c:pt>
                <c:pt idx="372">
                  <c:v>7.5940367199173797E-2</c:v>
                </c:pt>
                <c:pt idx="373">
                  <c:v>4.75519820487268E-2</c:v>
                </c:pt>
                <c:pt idx="374">
                  <c:v>-1.9317378649941701E-2</c:v>
                </c:pt>
                <c:pt idx="375">
                  <c:v>-0.14032048566292099</c:v>
                </c:pt>
                <c:pt idx="376">
                  <c:v>-0.19672859025313399</c:v>
                </c:pt>
                <c:pt idx="377">
                  <c:v>-8.5695451424531194E-2</c:v>
                </c:pt>
                <c:pt idx="378">
                  <c:v>0.12259145151492</c:v>
                </c:pt>
                <c:pt idx="379">
                  <c:v>-3.6433677533653799E-2</c:v>
                </c:pt>
                <c:pt idx="380">
                  <c:v>-3.9682699548999098E-2</c:v>
                </c:pt>
                <c:pt idx="381">
                  <c:v>-0.30240806771471501</c:v>
                </c:pt>
                <c:pt idx="382">
                  <c:v>-0.21115848816910801</c:v>
                </c:pt>
                <c:pt idx="383">
                  <c:v>-6.7393246296687997E-2</c:v>
                </c:pt>
                <c:pt idx="384">
                  <c:v>0.22284342890037301</c:v>
                </c:pt>
                <c:pt idx="385">
                  <c:v>7.8318839723600896E-3</c:v>
                </c:pt>
                <c:pt idx="386">
                  <c:v>0.11512334509462401</c:v>
                </c:pt>
                <c:pt idx="387">
                  <c:v>-9.5184444280039804E-3</c:v>
                </c:pt>
                <c:pt idx="388">
                  <c:v>-7.3001262032685199E-2</c:v>
                </c:pt>
                <c:pt idx="389">
                  <c:v>-0.220250659327171</c:v>
                </c:pt>
                <c:pt idx="390">
                  <c:v>7.5940367199173797E-2</c:v>
                </c:pt>
                <c:pt idx="391">
                  <c:v>-0.22775884639076799</c:v>
                </c:pt>
                <c:pt idx="392">
                  <c:v>4.8878109121513802E-2</c:v>
                </c:pt>
                <c:pt idx="393">
                  <c:v>-0.14021665985280701</c:v>
                </c:pt>
                <c:pt idx="394">
                  <c:v>-2.36614578810403E-2</c:v>
                </c:pt>
                <c:pt idx="395">
                  <c:v>7.2761465237508302E-2</c:v>
                </c:pt>
                <c:pt idx="396">
                  <c:v>-3.1426260930165803E-2</c:v>
                </c:pt>
                <c:pt idx="397">
                  <c:v>-0.112508019850312</c:v>
                </c:pt>
                <c:pt idx="398">
                  <c:v>-0.139317316896855</c:v>
                </c:pt>
                <c:pt idx="399">
                  <c:v>0.11512334509462401</c:v>
                </c:pt>
                <c:pt idx="400">
                  <c:v>-0.14654112258285801</c:v>
                </c:pt>
                <c:pt idx="401">
                  <c:v>6.3677961701421898E-2</c:v>
                </c:pt>
                <c:pt idx="402">
                  <c:v>-4.3301609488833902E-2</c:v>
                </c:pt>
                <c:pt idx="403">
                  <c:v>0.20681307942483601</c:v>
                </c:pt>
                <c:pt idx="404">
                  <c:v>-0.152968104930127</c:v>
                </c:pt>
                <c:pt idx="405">
                  <c:v>-0.120407090015254</c:v>
                </c:pt>
                <c:pt idx="406">
                  <c:v>3.6964070060780597E-2</c:v>
                </c:pt>
                <c:pt idx="407">
                  <c:v>5.6627271492752797E-2</c:v>
                </c:pt>
                <c:pt idx="408">
                  <c:v>-6.4335764813080606E-2</c:v>
                </c:pt>
                <c:pt idx="409">
                  <c:v>-0.212356853521695</c:v>
                </c:pt>
                <c:pt idx="410">
                  <c:v>-3.7913672333695997E-2</c:v>
                </c:pt>
                <c:pt idx="411">
                  <c:v>7.1429555549377697E-3</c:v>
                </c:pt>
                <c:pt idx="412">
                  <c:v>2.0733456608721799E-2</c:v>
                </c:pt>
                <c:pt idx="413">
                  <c:v>-4.56551587571946E-2</c:v>
                </c:pt>
                <c:pt idx="414">
                  <c:v>-3.3351175283070002E-2</c:v>
                </c:pt>
                <c:pt idx="415">
                  <c:v>-0.14336561733054301</c:v>
                </c:pt>
                <c:pt idx="416">
                  <c:v>-0.11093767768962901</c:v>
                </c:pt>
                <c:pt idx="417">
                  <c:v>0.127333617742801</c:v>
                </c:pt>
                <c:pt idx="418">
                  <c:v>-4.3457032786082601E-2</c:v>
                </c:pt>
                <c:pt idx="419">
                  <c:v>-0.163332062932463</c:v>
                </c:pt>
                <c:pt idx="420">
                  <c:v>-3.2915154501190098E-2</c:v>
                </c:pt>
                <c:pt idx="421">
                  <c:v>-0.19381111951534899</c:v>
                </c:pt>
                <c:pt idx="422">
                  <c:v>0.39273371630696002</c:v>
                </c:pt>
                <c:pt idx="423">
                  <c:v>-2.8776569678509799E-2</c:v>
                </c:pt>
                <c:pt idx="424">
                  <c:v>4.1225752813700799E-2</c:v>
                </c:pt>
                <c:pt idx="425">
                  <c:v>0.20990509759450501</c:v>
                </c:pt>
                <c:pt idx="426">
                  <c:v>-8.4777680348650894E-2</c:v>
                </c:pt>
                <c:pt idx="427">
                  <c:v>3.1552154660919899E-3</c:v>
                </c:pt>
                <c:pt idx="428">
                  <c:v>-5.5205341208275404E-3</c:v>
                </c:pt>
                <c:pt idx="429">
                  <c:v>0.173967338344337</c:v>
                </c:pt>
                <c:pt idx="430">
                  <c:v>0.154333243143811</c:v>
                </c:pt>
                <c:pt idx="431">
                  <c:v>0.27723547404093102</c:v>
                </c:pt>
                <c:pt idx="432">
                  <c:v>-0.49715264565275502</c:v>
                </c:pt>
                <c:pt idx="433">
                  <c:v>-0.109826469605679</c:v>
                </c:pt>
                <c:pt idx="434">
                  <c:v>2.0733456608721799E-2</c:v>
                </c:pt>
                <c:pt idx="435">
                  <c:v>-8.4732816509176506E-3</c:v>
                </c:pt>
                <c:pt idx="436">
                  <c:v>-0.104773081807018</c:v>
                </c:pt>
                <c:pt idx="437">
                  <c:v>-0.163626197956104</c:v>
                </c:pt>
                <c:pt idx="438">
                  <c:v>-9.3991110178338597E-2</c:v>
                </c:pt>
                <c:pt idx="439">
                  <c:v>-0.28496639486188002</c:v>
                </c:pt>
                <c:pt idx="440">
                  <c:v>-4.90210733540455E-2</c:v>
                </c:pt>
                <c:pt idx="441">
                  <c:v>0.11698044929821701</c:v>
                </c:pt>
                <c:pt idx="442">
                  <c:v>5.1293739478414598E-2</c:v>
                </c:pt>
                <c:pt idx="443">
                  <c:v>-3.98290825173317E-2</c:v>
                </c:pt>
                <c:pt idx="444">
                  <c:v>4.1225752813700799E-2</c:v>
                </c:pt>
                <c:pt idx="445">
                  <c:v>-9.2996775859571501E-2</c:v>
                </c:pt>
                <c:pt idx="446">
                  <c:v>-0.10782222229164901</c:v>
                </c:pt>
                <c:pt idx="447">
                  <c:v>-1.3430052687549701E-2</c:v>
                </c:pt>
                <c:pt idx="448">
                  <c:v>3.7753076465238698E-2</c:v>
                </c:pt>
                <c:pt idx="449">
                  <c:v>-8.9532163839891807E-2</c:v>
                </c:pt>
                <c:pt idx="450">
                  <c:v>-0.13674320717300301</c:v>
                </c:pt>
                <c:pt idx="451">
                  <c:v>0.13340944780264599</c:v>
                </c:pt>
                <c:pt idx="452">
                  <c:v>1.16682463373767E-2</c:v>
                </c:pt>
                <c:pt idx="453">
                  <c:v>-2.6897647074551001E-2</c:v>
                </c:pt>
                <c:pt idx="454">
                  <c:v>-1.20294082489441E-2</c:v>
                </c:pt>
                <c:pt idx="455">
                  <c:v>9.2212096296734505E-2</c:v>
                </c:pt>
                <c:pt idx="456">
                  <c:v>-5.7438117556482801E-2</c:v>
                </c:pt>
                <c:pt idx="457">
                  <c:v>-6.1422693941247497E-2</c:v>
                </c:pt>
                <c:pt idx="458">
                  <c:v>-5.3533435294171802E-2</c:v>
                </c:pt>
                <c:pt idx="459">
                  <c:v>9.2602024316629006E-2</c:v>
                </c:pt>
                <c:pt idx="460">
                  <c:v>0.15668091158794201</c:v>
                </c:pt>
                <c:pt idx="461">
                  <c:v>0.14660495944139801</c:v>
                </c:pt>
                <c:pt idx="462">
                  <c:v>5.6627271492752797E-2</c:v>
                </c:pt>
                <c:pt idx="463">
                  <c:v>-0.12322551033879001</c:v>
                </c:pt>
                <c:pt idx="464">
                  <c:v>-0.13629783579433899</c:v>
                </c:pt>
                <c:pt idx="465">
                  <c:v>-8.7650378501223605E-2</c:v>
                </c:pt>
                <c:pt idx="466">
                  <c:v>-5.68761879064901E-2</c:v>
                </c:pt>
                <c:pt idx="467">
                  <c:v>-0.14634627434854</c:v>
                </c:pt>
                <c:pt idx="468">
                  <c:v>0.13281228787548</c:v>
                </c:pt>
                <c:pt idx="469">
                  <c:v>0.10925987228208101</c:v>
                </c:pt>
                <c:pt idx="470">
                  <c:v>0.14590485474713299</c:v>
                </c:pt>
                <c:pt idx="471">
                  <c:v>0.18245912272624901</c:v>
                </c:pt>
                <c:pt idx="472">
                  <c:v>6.2045719435492898E-2</c:v>
                </c:pt>
                <c:pt idx="473">
                  <c:v>-0.15207025933997301</c:v>
                </c:pt>
                <c:pt idx="474">
                  <c:v>-9.1805232330231301E-2</c:v>
                </c:pt>
                <c:pt idx="475">
                  <c:v>0.127566839078606</c:v>
                </c:pt>
                <c:pt idx="476">
                  <c:v>-6.0441541945280799E-2</c:v>
                </c:pt>
                <c:pt idx="477">
                  <c:v>1.57568492975901E-3</c:v>
                </c:pt>
                <c:pt idx="478">
                  <c:v>-6.7393246296687997E-2</c:v>
                </c:pt>
                <c:pt idx="479">
                  <c:v>-1.20294082489441E-2</c:v>
                </c:pt>
                <c:pt idx="480">
                  <c:v>-2.49312090823001E-2</c:v>
                </c:pt>
                <c:pt idx="481">
                  <c:v>-6.1646750799105199E-2</c:v>
                </c:pt>
                <c:pt idx="482">
                  <c:v>2.3559105461705199E-2</c:v>
                </c:pt>
                <c:pt idx="483">
                  <c:v>-0.173199378889029</c:v>
                </c:pt>
                <c:pt idx="484">
                  <c:v>1.7706681053491598E-2</c:v>
                </c:pt>
                <c:pt idx="485">
                  <c:v>-2.9884285367297501E-2</c:v>
                </c:pt>
                <c:pt idx="486">
                  <c:v>-8.8013537834195105E-2</c:v>
                </c:pt>
                <c:pt idx="487">
                  <c:v>-4.3457032786082601E-2</c:v>
                </c:pt>
                <c:pt idx="488">
                  <c:v>-0.23077775396234601</c:v>
                </c:pt>
                <c:pt idx="489">
                  <c:v>0.15865100215827199</c:v>
                </c:pt>
                <c:pt idx="490">
                  <c:v>-7.3567043672107001E-4</c:v>
                </c:pt>
                <c:pt idx="491">
                  <c:v>0.23483174430569101</c:v>
                </c:pt>
                <c:pt idx="492">
                  <c:v>-7.10092649017081E-2</c:v>
                </c:pt>
                <c:pt idx="493">
                  <c:v>-0.39604900804405602</c:v>
                </c:pt>
                <c:pt idx="494">
                  <c:v>-0.13380840389235499</c:v>
                </c:pt>
                <c:pt idx="495">
                  <c:v>1.8878438805911099E-2</c:v>
                </c:pt>
                <c:pt idx="496">
                  <c:v>1.6439728985630699E-2</c:v>
                </c:pt>
                <c:pt idx="497">
                  <c:v>0.10962504010247</c:v>
                </c:pt>
                <c:pt idx="498">
                  <c:v>5.07940598027408E-2</c:v>
                </c:pt>
                <c:pt idx="499">
                  <c:v>-4.0164466717837598E-2</c:v>
                </c:pt>
                <c:pt idx="500">
                  <c:v>-0.20432938569155401</c:v>
                </c:pt>
                <c:pt idx="501">
                  <c:v>0.15215389144940999</c:v>
                </c:pt>
                <c:pt idx="502">
                  <c:v>-0.11508613427197301</c:v>
                </c:pt>
                <c:pt idx="503">
                  <c:v>-9.6499103419053003E-2</c:v>
                </c:pt>
                <c:pt idx="504">
                  <c:v>-0.32475391174441198</c:v>
                </c:pt>
                <c:pt idx="505">
                  <c:v>-0.18149957354756199</c:v>
                </c:pt>
                <c:pt idx="506">
                  <c:v>-0.34372033433687799</c:v>
                </c:pt>
                <c:pt idx="507">
                  <c:v>8.5249022832691798E-2</c:v>
                </c:pt>
                <c:pt idx="508">
                  <c:v>-5.3263394252541299E-2</c:v>
                </c:pt>
                <c:pt idx="509">
                  <c:v>1.01064829688774E-4</c:v>
                </c:pt>
                <c:pt idx="510">
                  <c:v>-5.5686435328209598E-2</c:v>
                </c:pt>
                <c:pt idx="511">
                  <c:v>-0.13423456720964899</c:v>
                </c:pt>
                <c:pt idx="512">
                  <c:v>-5.5967778468774702E-2</c:v>
                </c:pt>
                <c:pt idx="513">
                  <c:v>0.14904858194225701</c:v>
                </c:pt>
                <c:pt idx="514">
                  <c:v>-7.9252374708594198E-2</c:v>
                </c:pt>
                <c:pt idx="515">
                  <c:v>0.214854780605653</c:v>
                </c:pt>
                <c:pt idx="516">
                  <c:v>0.11561171866096299</c:v>
                </c:pt>
                <c:pt idx="517">
                  <c:v>0.12707619171432</c:v>
                </c:pt>
                <c:pt idx="518">
                  <c:v>-1.5004425027848401E-2</c:v>
                </c:pt>
                <c:pt idx="519">
                  <c:v>-1.6554513516600498E-2</c:v>
                </c:pt>
                <c:pt idx="520">
                  <c:v>-0.21749251591176</c:v>
                </c:pt>
                <c:pt idx="521">
                  <c:v>-5.2071133269152803E-2</c:v>
                </c:pt>
                <c:pt idx="522">
                  <c:v>-0.101086997263181</c:v>
                </c:pt>
                <c:pt idx="523">
                  <c:v>-0.217655362040161</c:v>
                </c:pt>
                <c:pt idx="524">
                  <c:v>-0.19280214644124299</c:v>
                </c:pt>
                <c:pt idx="525">
                  <c:v>-0.13528952531048399</c:v>
                </c:pt>
                <c:pt idx="526">
                  <c:v>-0.19415401785304701</c:v>
                </c:pt>
                <c:pt idx="527">
                  <c:v>-5.3378834885674603E-2</c:v>
                </c:pt>
                <c:pt idx="528">
                  <c:v>2.44445593178334E-2</c:v>
                </c:pt>
                <c:pt idx="529">
                  <c:v>1.0842981357524401E-2</c:v>
                </c:pt>
                <c:pt idx="530">
                  <c:v>-6.3218803552612196E-2</c:v>
                </c:pt>
                <c:pt idx="531">
                  <c:v>-2.67475821397451E-2</c:v>
                </c:pt>
                <c:pt idx="532">
                  <c:v>1.55314868665974E-2</c:v>
                </c:pt>
                <c:pt idx="533">
                  <c:v>-2.4134147352361999E-2</c:v>
                </c:pt>
                <c:pt idx="534">
                  <c:v>-0.15731989959818901</c:v>
                </c:pt>
                <c:pt idx="535">
                  <c:v>4.3008817727113798E-2</c:v>
                </c:pt>
                <c:pt idx="536">
                  <c:v>-9.2159803764212594E-2</c:v>
                </c:pt>
                <c:pt idx="537">
                  <c:v>0.13771729082270801</c:v>
                </c:pt>
                <c:pt idx="538">
                  <c:v>0.28301208535631101</c:v>
                </c:pt>
                <c:pt idx="539">
                  <c:v>0.238163451271205</c:v>
                </c:pt>
                <c:pt idx="540">
                  <c:v>-0.144358062864895</c:v>
                </c:pt>
                <c:pt idx="541">
                  <c:v>-2.6632826381853599E-2</c:v>
                </c:pt>
                <c:pt idx="542">
                  <c:v>6.0494584630804503E-2</c:v>
                </c:pt>
                <c:pt idx="543">
                  <c:v>-4.2905483704491799E-2</c:v>
                </c:pt>
                <c:pt idx="544">
                  <c:v>0.16170364090747999</c:v>
                </c:pt>
                <c:pt idx="545">
                  <c:v>7.9511051486946094E-2</c:v>
                </c:pt>
                <c:pt idx="546">
                  <c:v>0.38490710837068298</c:v>
                </c:pt>
                <c:pt idx="547">
                  <c:v>-6.8618176741337106E-2</c:v>
                </c:pt>
                <c:pt idx="548">
                  <c:v>-0.14368886333950401</c:v>
                </c:pt>
                <c:pt idx="549">
                  <c:v>-6.6891782502595601E-2</c:v>
                </c:pt>
                <c:pt idx="550">
                  <c:v>-0.14305052503808699</c:v>
                </c:pt>
                <c:pt idx="551">
                  <c:v>-0.107155901624507</c:v>
                </c:pt>
                <c:pt idx="552">
                  <c:v>-3.5256367386519202E-2</c:v>
                </c:pt>
                <c:pt idx="553">
                  <c:v>0.19271223483950001</c:v>
                </c:pt>
                <c:pt idx="554">
                  <c:v>-1.72069435952471E-3</c:v>
                </c:pt>
                <c:pt idx="555">
                  <c:v>0.48271804425252102</c:v>
                </c:pt>
                <c:pt idx="556">
                  <c:v>0.117898822773816</c:v>
                </c:pt>
                <c:pt idx="557">
                  <c:v>-0.13031009507253699</c:v>
                </c:pt>
                <c:pt idx="558">
                  <c:v>7.5300617521476099E-2</c:v>
                </c:pt>
                <c:pt idx="559">
                  <c:v>-3.5712351765895399E-2</c:v>
                </c:pt>
                <c:pt idx="560">
                  <c:v>-8.5478621199453098E-2</c:v>
                </c:pt>
                <c:pt idx="561">
                  <c:v>5.17202757118609E-2</c:v>
                </c:pt>
                <c:pt idx="562">
                  <c:v>-0.112565956906164</c:v>
                </c:pt>
                <c:pt idx="563">
                  <c:v>-0.10952817912182899</c:v>
                </c:pt>
                <c:pt idx="564">
                  <c:v>0.13993525226827599</c:v>
                </c:pt>
                <c:pt idx="565">
                  <c:v>-3.3068026468758799E-3</c:v>
                </c:pt>
                <c:pt idx="566">
                  <c:v>0.255787180153625</c:v>
                </c:pt>
                <c:pt idx="567">
                  <c:v>-1.79161452260331E-2</c:v>
                </c:pt>
                <c:pt idx="568">
                  <c:v>-8.1886464085035096E-2</c:v>
                </c:pt>
                <c:pt idx="569">
                  <c:v>-2.56165010447543E-3</c:v>
                </c:pt>
                <c:pt idx="570">
                  <c:v>5.6462027350396796E-3</c:v>
                </c:pt>
                <c:pt idx="571">
                  <c:v>0.13110225237975301</c:v>
                </c:pt>
                <c:pt idx="572">
                  <c:v>-4.4668260826707896E-3</c:v>
                </c:pt>
                <c:pt idx="573">
                  <c:v>0.15013546390555299</c:v>
                </c:pt>
                <c:pt idx="574">
                  <c:v>-0.112565956906164</c:v>
                </c:pt>
                <c:pt idx="575">
                  <c:v>8.3864761318785494E-2</c:v>
                </c:pt>
                <c:pt idx="576">
                  <c:v>-6.2580124185984701E-2</c:v>
                </c:pt>
                <c:pt idx="577">
                  <c:v>-4.3421435717601403E-2</c:v>
                </c:pt>
                <c:pt idx="578">
                  <c:v>-0.14021665985280701</c:v>
                </c:pt>
                <c:pt idx="579">
                  <c:v>2.6283363087583299E-2</c:v>
                </c:pt>
                <c:pt idx="580">
                  <c:v>-2.83433304778061E-2</c:v>
                </c:pt>
                <c:pt idx="581">
                  <c:v>-0.11841457301297199</c:v>
                </c:pt>
                <c:pt idx="582">
                  <c:v>-5.4755508984992297E-2</c:v>
                </c:pt>
                <c:pt idx="583">
                  <c:v>-1.0891260400432199E-2</c:v>
                </c:pt>
                <c:pt idx="584">
                  <c:v>-0.112440008844322</c:v>
                </c:pt>
                <c:pt idx="585">
                  <c:v>-5.5686435328209598E-2</c:v>
                </c:pt>
                <c:pt idx="586">
                  <c:v>4.7776785678611898E-2</c:v>
                </c:pt>
                <c:pt idx="587">
                  <c:v>-6.6891782502595601E-2</c:v>
                </c:pt>
                <c:pt idx="588">
                  <c:v>-1.7883672188339798E-2</c:v>
                </c:pt>
                <c:pt idx="589">
                  <c:v>5.3072622156354297E-3</c:v>
                </c:pt>
                <c:pt idx="590">
                  <c:v>4.3204394497397297E-2</c:v>
                </c:pt>
                <c:pt idx="591">
                  <c:v>-0.18387742534930099</c:v>
                </c:pt>
                <c:pt idx="592">
                  <c:v>-0.35249900631791398</c:v>
                </c:pt>
                <c:pt idx="593">
                  <c:v>-0.26062218446556001</c:v>
                </c:pt>
                <c:pt idx="594">
                  <c:v>-0.14823601560822899</c:v>
                </c:pt>
                <c:pt idx="595">
                  <c:v>-5.6921821586415101E-2</c:v>
                </c:pt>
                <c:pt idx="596">
                  <c:v>0.13779027564695601</c:v>
                </c:pt>
                <c:pt idx="597">
                  <c:v>-0.12270920591708299</c:v>
                </c:pt>
                <c:pt idx="598">
                  <c:v>-0.18702533711559899</c:v>
                </c:pt>
                <c:pt idx="599">
                  <c:v>8.6408336066301494E-2</c:v>
                </c:pt>
                <c:pt idx="600">
                  <c:v>-0.113081417522765</c:v>
                </c:pt>
                <c:pt idx="601">
                  <c:v>-4.6229940462254301E-2</c:v>
                </c:pt>
                <c:pt idx="602">
                  <c:v>7.5536104453814604E-2</c:v>
                </c:pt>
                <c:pt idx="603">
                  <c:v>-5.5132892948931797E-2</c:v>
                </c:pt>
                <c:pt idx="604">
                  <c:v>-9.8610801606616699E-2</c:v>
                </c:pt>
                <c:pt idx="605">
                  <c:v>-2.87989057410333E-2</c:v>
                </c:pt>
                <c:pt idx="606">
                  <c:v>5.9107941411894099E-2</c:v>
                </c:pt>
                <c:pt idx="607">
                  <c:v>-1.2523330824986301E-2</c:v>
                </c:pt>
                <c:pt idx="608">
                  <c:v>-0.12011583033145</c:v>
                </c:pt>
                <c:pt idx="609">
                  <c:v>-3.8984732329640499E-3</c:v>
                </c:pt>
                <c:pt idx="610">
                  <c:v>-0.12814681712349901</c:v>
                </c:pt>
                <c:pt idx="611">
                  <c:v>-0.126029784230627</c:v>
                </c:pt>
                <c:pt idx="612">
                  <c:v>-4.3166865778189997E-2</c:v>
                </c:pt>
                <c:pt idx="613">
                  <c:v>-4.9928103384763799E-2</c:v>
                </c:pt>
                <c:pt idx="614">
                  <c:v>-0.54111955197030603</c:v>
                </c:pt>
                <c:pt idx="615">
                  <c:v>-6.0436844254240202E-2</c:v>
                </c:pt>
                <c:pt idx="616">
                  <c:v>-8.1886464085035096E-2</c:v>
                </c:pt>
                <c:pt idx="617">
                  <c:v>7.0492066295442607E-2</c:v>
                </c:pt>
                <c:pt idx="618">
                  <c:v>9.2602024316629006E-2</c:v>
                </c:pt>
                <c:pt idx="619">
                  <c:v>-7.1875514548032496E-2</c:v>
                </c:pt>
                <c:pt idx="620">
                  <c:v>3.1713719200535E-2</c:v>
                </c:pt>
                <c:pt idx="621">
                  <c:v>-7.5037686220586597E-2</c:v>
                </c:pt>
                <c:pt idx="622">
                  <c:v>7.08989421570696E-2</c:v>
                </c:pt>
                <c:pt idx="623">
                  <c:v>-7.7703008234275298E-2</c:v>
                </c:pt>
                <c:pt idx="624">
                  <c:v>5.3072622156354297E-3</c:v>
                </c:pt>
                <c:pt idx="625">
                  <c:v>-0.17623999742280799</c:v>
                </c:pt>
                <c:pt idx="626">
                  <c:v>-8.9326070809053401E-2</c:v>
                </c:pt>
                <c:pt idx="627">
                  <c:v>-0.104602258191726</c:v>
                </c:pt>
                <c:pt idx="628">
                  <c:v>-3.9562240172194701E-2</c:v>
                </c:pt>
                <c:pt idx="629">
                  <c:v>9.4943605181249096E-3</c:v>
                </c:pt>
                <c:pt idx="630">
                  <c:v>-0.10106676806439301</c:v>
                </c:pt>
                <c:pt idx="631">
                  <c:v>0.110901336634634</c:v>
                </c:pt>
                <c:pt idx="632">
                  <c:v>-8.2317479933200696E-2</c:v>
                </c:pt>
                <c:pt idx="633">
                  <c:v>2.7087248776022501E-2</c:v>
                </c:pt>
                <c:pt idx="634">
                  <c:v>5.9819156921438799E-2</c:v>
                </c:pt>
                <c:pt idx="635">
                  <c:v>-0.13799799283570899</c:v>
                </c:pt>
                <c:pt idx="636">
                  <c:v>-0.122067680174005</c:v>
                </c:pt>
                <c:pt idx="637">
                  <c:v>8.6061903607477203E-2</c:v>
                </c:pt>
                <c:pt idx="638">
                  <c:v>2.9147493566108199E-2</c:v>
                </c:pt>
                <c:pt idx="639">
                  <c:v>7.08989421570696E-2</c:v>
                </c:pt>
                <c:pt idx="640">
                  <c:v>-8.3845192021386794E-2</c:v>
                </c:pt>
                <c:pt idx="641">
                  <c:v>3.8941237643171402E-2</c:v>
                </c:pt>
                <c:pt idx="642">
                  <c:v>-8.3845192021386794E-2</c:v>
                </c:pt>
                <c:pt idx="643">
                  <c:v>4.9270185211937698E-2</c:v>
                </c:pt>
                <c:pt idx="644">
                  <c:v>2.1097930059807202E-2</c:v>
                </c:pt>
                <c:pt idx="645">
                  <c:v>0.16845167313238499</c:v>
                </c:pt>
                <c:pt idx="646">
                  <c:v>-8.2477624820019899E-2</c:v>
                </c:pt>
                <c:pt idx="647">
                  <c:v>-0.11255727379262</c:v>
                </c:pt>
                <c:pt idx="648">
                  <c:v>0.11193725797731501</c:v>
                </c:pt>
                <c:pt idx="649">
                  <c:v>5.2454113700528902E-2</c:v>
                </c:pt>
                <c:pt idx="650">
                  <c:v>-3.9755062581219303E-2</c:v>
                </c:pt>
                <c:pt idx="651">
                  <c:v>-0.111550268217845</c:v>
                </c:pt>
                <c:pt idx="652">
                  <c:v>0.13122159333059599</c:v>
                </c:pt>
                <c:pt idx="653">
                  <c:v>-9.1855973274970595E-2</c:v>
                </c:pt>
                <c:pt idx="654">
                  <c:v>8.9924123713344406E-2</c:v>
                </c:pt>
                <c:pt idx="655">
                  <c:v>2.15969808780456E-2</c:v>
                </c:pt>
                <c:pt idx="656">
                  <c:v>-8.1572949985523904E-2</c:v>
                </c:pt>
                <c:pt idx="657">
                  <c:v>-8.2478662789375601E-2</c:v>
                </c:pt>
                <c:pt idx="658">
                  <c:v>-4.9040848984725799E-2</c:v>
                </c:pt>
                <c:pt idx="659">
                  <c:v>-0.10852127651467899</c:v>
                </c:pt>
                <c:pt idx="660">
                  <c:v>-3.7474795573563299E-2</c:v>
                </c:pt>
                <c:pt idx="661">
                  <c:v>4.0822911349144002E-2</c:v>
                </c:pt>
                <c:pt idx="662">
                  <c:v>4.6728598370458799E-2</c:v>
                </c:pt>
                <c:pt idx="663">
                  <c:v>0.25699096822710799</c:v>
                </c:pt>
                <c:pt idx="664">
                  <c:v>-2.6200490063248601E-2</c:v>
                </c:pt>
                <c:pt idx="665">
                  <c:v>-9.1424428975521305E-2</c:v>
                </c:pt>
                <c:pt idx="666">
                  <c:v>0.11417012577739299</c:v>
                </c:pt>
                <c:pt idx="667">
                  <c:v>1.37789897227973E-2</c:v>
                </c:pt>
                <c:pt idx="668">
                  <c:v>-0.17103211007121</c:v>
                </c:pt>
                <c:pt idx="669">
                  <c:v>-0.13818232922167101</c:v>
                </c:pt>
                <c:pt idx="670">
                  <c:v>-8.2394760992951704E-2</c:v>
                </c:pt>
                <c:pt idx="671">
                  <c:v>3.9993220052844398E-2</c:v>
                </c:pt>
                <c:pt idx="672">
                  <c:v>-4.0975976247091997E-2</c:v>
                </c:pt>
                <c:pt idx="673">
                  <c:v>-8.8234652854666501E-2</c:v>
                </c:pt>
                <c:pt idx="674">
                  <c:v>-3.6308356120997302E-2</c:v>
                </c:pt>
                <c:pt idx="675">
                  <c:v>-7.3567043672107001E-4</c:v>
                </c:pt>
                <c:pt idx="676">
                  <c:v>-0.108131410494307</c:v>
                </c:pt>
                <c:pt idx="677">
                  <c:v>-0.24453171748187899</c:v>
                </c:pt>
                <c:pt idx="678">
                  <c:v>0.10149931990887</c:v>
                </c:pt>
                <c:pt idx="679">
                  <c:v>3.4569750069901997E-2</c:v>
                </c:pt>
                <c:pt idx="680">
                  <c:v>3.31881498078836E-2</c:v>
                </c:pt>
                <c:pt idx="681">
                  <c:v>-0.121828135899564</c:v>
                </c:pt>
                <c:pt idx="682">
                  <c:v>0.104934503640046</c:v>
                </c:pt>
                <c:pt idx="683">
                  <c:v>0.14942320057413699</c:v>
                </c:pt>
                <c:pt idx="684">
                  <c:v>-0.21575165815588199</c:v>
                </c:pt>
                <c:pt idx="685">
                  <c:v>-2.2693948712719601E-2</c:v>
                </c:pt>
                <c:pt idx="686">
                  <c:v>0.12840683827225499</c:v>
                </c:pt>
                <c:pt idx="687">
                  <c:v>6.20303785243429E-2</c:v>
                </c:pt>
                <c:pt idx="688">
                  <c:v>2.4550589561848399E-2</c:v>
                </c:pt>
                <c:pt idx="689">
                  <c:v>-1.7034498974263599E-2</c:v>
                </c:pt>
                <c:pt idx="690">
                  <c:v>-0.21749251591176</c:v>
                </c:pt>
                <c:pt idx="691">
                  <c:v>-1.07126873776316E-2</c:v>
                </c:pt>
                <c:pt idx="692">
                  <c:v>6.1928668160640701E-2</c:v>
                </c:pt>
                <c:pt idx="693">
                  <c:v>-1.4036702094879099E-2</c:v>
                </c:pt>
                <c:pt idx="694">
                  <c:v>-0.196530958996988</c:v>
                </c:pt>
                <c:pt idx="695">
                  <c:v>-6.6891782502595601E-2</c:v>
                </c:pt>
                <c:pt idx="696">
                  <c:v>0.20099886101553999</c:v>
                </c:pt>
                <c:pt idx="697">
                  <c:v>-0.15597892094211899</c:v>
                </c:pt>
                <c:pt idx="698">
                  <c:v>-4.0030807610315501E-2</c:v>
                </c:pt>
                <c:pt idx="699">
                  <c:v>-0.13874260847870801</c:v>
                </c:pt>
                <c:pt idx="700">
                  <c:v>1.9741419878947002E-2</c:v>
                </c:pt>
                <c:pt idx="701">
                  <c:v>-3.64513119789244E-2</c:v>
                </c:pt>
                <c:pt idx="702">
                  <c:v>0.124178333345147</c:v>
                </c:pt>
                <c:pt idx="703">
                  <c:v>9.4650332572424108E-3</c:v>
                </c:pt>
                <c:pt idx="704">
                  <c:v>-8.7843109833824706E-2</c:v>
                </c:pt>
                <c:pt idx="705">
                  <c:v>-0.11863568516209599</c:v>
                </c:pt>
                <c:pt idx="706">
                  <c:v>4.2999082675458699E-3</c:v>
                </c:pt>
                <c:pt idx="707">
                  <c:v>8.0515013693515398E-3</c:v>
                </c:pt>
                <c:pt idx="708">
                  <c:v>-0.14239544641392099</c:v>
                </c:pt>
                <c:pt idx="709">
                  <c:v>0.10025859914709299</c:v>
                </c:pt>
                <c:pt idx="710">
                  <c:v>0.10149997985279</c:v>
                </c:pt>
                <c:pt idx="711">
                  <c:v>-0.104369920147155</c:v>
                </c:pt>
                <c:pt idx="712">
                  <c:v>-0.19242939459125799</c:v>
                </c:pt>
                <c:pt idx="713">
                  <c:v>-7.10092649017081E-2</c:v>
                </c:pt>
                <c:pt idx="714">
                  <c:v>-3.0796247467906102E-2</c:v>
                </c:pt>
                <c:pt idx="715">
                  <c:v>-5.60484049242702E-3</c:v>
                </c:pt>
                <c:pt idx="716">
                  <c:v>-0.14267026843901001</c:v>
                </c:pt>
                <c:pt idx="717">
                  <c:v>4.7175459261265297E-2</c:v>
                </c:pt>
                <c:pt idx="718">
                  <c:v>-3.4818730267195099E-2</c:v>
                </c:pt>
                <c:pt idx="719">
                  <c:v>-3.0965215606447799E-2</c:v>
                </c:pt>
                <c:pt idx="720">
                  <c:v>2.3910098600536799E-2</c:v>
                </c:pt>
                <c:pt idx="721">
                  <c:v>-6.5562652629906001E-2</c:v>
                </c:pt>
                <c:pt idx="722">
                  <c:v>9.6385975257546205E-2</c:v>
                </c:pt>
                <c:pt idx="723">
                  <c:v>-0.189245419165921</c:v>
                </c:pt>
                <c:pt idx="724">
                  <c:v>0.11417012577739299</c:v>
                </c:pt>
                <c:pt idx="725">
                  <c:v>4.4147620054854703E-2</c:v>
                </c:pt>
                <c:pt idx="726">
                  <c:v>-7.4872152606604306E-2</c:v>
                </c:pt>
                <c:pt idx="727">
                  <c:v>-0.31642984569889798</c:v>
                </c:pt>
                <c:pt idx="728">
                  <c:v>3.1713719200535E-2</c:v>
                </c:pt>
                <c:pt idx="729">
                  <c:v>-0.25673934386941899</c:v>
                </c:pt>
                <c:pt idx="730">
                  <c:v>-0.16605089222261199</c:v>
                </c:pt>
                <c:pt idx="731">
                  <c:v>-9.68730272225716E-2</c:v>
                </c:pt>
                <c:pt idx="732">
                  <c:v>4.9982691043226604E-3</c:v>
                </c:pt>
                <c:pt idx="733">
                  <c:v>-9.8230628426038497E-2</c:v>
                </c:pt>
                <c:pt idx="734">
                  <c:v>-2.9178275262251901E-2</c:v>
                </c:pt>
                <c:pt idx="735">
                  <c:v>0.10623125792289</c:v>
                </c:pt>
                <c:pt idx="736">
                  <c:v>0.14729286466248201</c:v>
                </c:pt>
                <c:pt idx="737">
                  <c:v>-0.297653387512474</c:v>
                </c:pt>
                <c:pt idx="738">
                  <c:v>-0.17949127574852899</c:v>
                </c:pt>
                <c:pt idx="739">
                  <c:v>-0.26383768962705201</c:v>
                </c:pt>
                <c:pt idx="740">
                  <c:v>-2.9178275262251901E-2</c:v>
                </c:pt>
                <c:pt idx="741">
                  <c:v>2.16904498574827E-2</c:v>
                </c:pt>
                <c:pt idx="742">
                  <c:v>-6.6096789234841399E-2</c:v>
                </c:pt>
                <c:pt idx="743">
                  <c:v>-9.2608515538954703E-2</c:v>
                </c:pt>
                <c:pt idx="744">
                  <c:v>0.209809672329381</c:v>
                </c:pt>
                <c:pt idx="745">
                  <c:v>-0.141448217233203</c:v>
                </c:pt>
                <c:pt idx="746">
                  <c:v>-0.30352581971586901</c:v>
                </c:pt>
                <c:pt idx="747">
                  <c:v>3.8593207096783199E-3</c:v>
                </c:pt>
                <c:pt idx="748">
                  <c:v>-5.7996002344401699E-2</c:v>
                </c:pt>
                <c:pt idx="749">
                  <c:v>0.27021141376733698</c:v>
                </c:pt>
                <c:pt idx="750">
                  <c:v>-0.10490720642765</c:v>
                </c:pt>
                <c:pt idx="751">
                  <c:v>-1.36100748493249E-2</c:v>
                </c:pt>
                <c:pt idx="752">
                  <c:v>-0.30767390558389202</c:v>
                </c:pt>
                <c:pt idx="753">
                  <c:v>-2.9571780965075199E-2</c:v>
                </c:pt>
                <c:pt idx="754">
                  <c:v>0.22107345690880101</c:v>
                </c:pt>
                <c:pt idx="755">
                  <c:v>-0.10410198736454999</c:v>
                </c:pt>
                <c:pt idx="756">
                  <c:v>0.142910812296492</c:v>
                </c:pt>
                <c:pt idx="757">
                  <c:v>4.3175228747024397E-2</c:v>
                </c:pt>
                <c:pt idx="758">
                  <c:v>6.0417400918005001E-2</c:v>
                </c:pt>
                <c:pt idx="759">
                  <c:v>-0.12804875307821401</c:v>
                </c:pt>
                <c:pt idx="760">
                  <c:v>-0.11498358832599199</c:v>
                </c:pt>
                <c:pt idx="761">
                  <c:v>-1.0528584712377401E-2</c:v>
                </c:pt>
                <c:pt idx="762">
                  <c:v>-3.2539534640570099E-2</c:v>
                </c:pt>
                <c:pt idx="763">
                  <c:v>-4.9448516615629601E-2</c:v>
                </c:pt>
                <c:pt idx="764">
                  <c:v>-9.99610369160428E-2</c:v>
                </c:pt>
                <c:pt idx="765">
                  <c:v>-0.17046159018315399</c:v>
                </c:pt>
                <c:pt idx="766">
                  <c:v>-7.8245586936193198E-2</c:v>
                </c:pt>
                <c:pt idx="767">
                  <c:v>-9.3101707162215899E-2</c:v>
                </c:pt>
                <c:pt idx="768">
                  <c:v>-2.77857789489824E-2</c:v>
                </c:pt>
                <c:pt idx="769">
                  <c:v>-5.3539602319297101E-2</c:v>
                </c:pt>
                <c:pt idx="770">
                  <c:v>-1.00411260031612E-2</c:v>
                </c:pt>
                <c:pt idx="771">
                  <c:v>2.1612929034660101E-2</c:v>
                </c:pt>
                <c:pt idx="772">
                  <c:v>-0.15216459404583499</c:v>
                </c:pt>
                <c:pt idx="773">
                  <c:v>-7.1560415996479707E-2</c:v>
                </c:pt>
                <c:pt idx="774">
                  <c:v>0.15364503438308399</c:v>
                </c:pt>
                <c:pt idx="775">
                  <c:v>-6.8416001839750495E-2</c:v>
                </c:pt>
                <c:pt idx="776">
                  <c:v>8.18465704958415E-2</c:v>
                </c:pt>
                <c:pt idx="777">
                  <c:v>-0.11008877272003</c:v>
                </c:pt>
                <c:pt idx="778">
                  <c:v>0.114106255729213</c:v>
                </c:pt>
                <c:pt idx="779">
                  <c:v>3.0436012507438801E-2</c:v>
                </c:pt>
                <c:pt idx="780">
                  <c:v>4.9270185211937698E-2</c:v>
                </c:pt>
                <c:pt idx="781">
                  <c:v>7.6786464549381303E-2</c:v>
                </c:pt>
                <c:pt idx="782">
                  <c:v>-5.6380375619458502E-2</c:v>
                </c:pt>
                <c:pt idx="783">
                  <c:v>-2.85283806514934E-2</c:v>
                </c:pt>
                <c:pt idx="784">
                  <c:v>6.4638103395292801E-2</c:v>
                </c:pt>
                <c:pt idx="785">
                  <c:v>2.2328548452265399E-2</c:v>
                </c:pt>
                <c:pt idx="786">
                  <c:v>-7.1935684531267696E-2</c:v>
                </c:pt>
                <c:pt idx="787">
                  <c:v>4.90695316909983E-2</c:v>
                </c:pt>
                <c:pt idx="788">
                  <c:v>-9.5612048134612798E-2</c:v>
                </c:pt>
                <c:pt idx="789">
                  <c:v>-0.35927429654161402</c:v>
                </c:pt>
                <c:pt idx="790">
                  <c:v>-0.112120318702702</c:v>
                </c:pt>
                <c:pt idx="791">
                  <c:v>4.4575732614085303E-2</c:v>
                </c:pt>
                <c:pt idx="792">
                  <c:v>-5.8704373739921802E-2</c:v>
                </c:pt>
                <c:pt idx="793">
                  <c:v>-1.0528584712377401E-2</c:v>
                </c:pt>
                <c:pt idx="794">
                  <c:v>-1.9004555209984301E-3</c:v>
                </c:pt>
                <c:pt idx="795">
                  <c:v>-6.3315638399905796E-2</c:v>
                </c:pt>
                <c:pt idx="796">
                  <c:v>5.0107383339398903E-3</c:v>
                </c:pt>
                <c:pt idx="797">
                  <c:v>8.8751690905564395E-2</c:v>
                </c:pt>
                <c:pt idx="798">
                  <c:v>3.7620525810457398E-2</c:v>
                </c:pt>
                <c:pt idx="799">
                  <c:v>-6.0430500934524596E-3</c:v>
                </c:pt>
                <c:pt idx="800">
                  <c:v>-0.11996251509674501</c:v>
                </c:pt>
                <c:pt idx="801">
                  <c:v>0.159935352964311</c:v>
                </c:pt>
                <c:pt idx="802">
                  <c:v>-0.32795807818379802</c:v>
                </c:pt>
                <c:pt idx="803">
                  <c:v>0.11915728889936</c:v>
                </c:pt>
                <c:pt idx="804">
                  <c:v>0.146707838875131</c:v>
                </c:pt>
                <c:pt idx="805">
                  <c:v>2.6105960506340401E-2</c:v>
                </c:pt>
                <c:pt idx="806">
                  <c:v>0.112742492211727</c:v>
                </c:pt>
                <c:pt idx="807">
                  <c:v>5.64895362280287E-2</c:v>
                </c:pt>
                <c:pt idx="808">
                  <c:v>-6.8698576442519005E-2</c:v>
                </c:pt>
                <c:pt idx="809">
                  <c:v>-0.244701457587611</c:v>
                </c:pt>
                <c:pt idx="810">
                  <c:v>-2.7969938465140499E-2</c:v>
                </c:pt>
                <c:pt idx="811">
                  <c:v>-0.18505231581849199</c:v>
                </c:pt>
                <c:pt idx="812">
                  <c:v>-0.14417167682245299</c:v>
                </c:pt>
                <c:pt idx="813">
                  <c:v>-5.8453439418013203E-2</c:v>
                </c:pt>
                <c:pt idx="814">
                  <c:v>-8.8774515181129304E-2</c:v>
                </c:pt>
                <c:pt idx="815">
                  <c:v>-8.1166386327490306E-2</c:v>
                </c:pt>
                <c:pt idx="816">
                  <c:v>0.305597529095468</c:v>
                </c:pt>
                <c:pt idx="817">
                  <c:v>-7.1895565600339703E-2</c:v>
                </c:pt>
                <c:pt idx="818">
                  <c:v>-0.12517889484898001</c:v>
                </c:pt>
                <c:pt idx="819">
                  <c:v>-0.12272554776132601</c:v>
                </c:pt>
                <c:pt idx="820">
                  <c:v>-0.17953507552697801</c:v>
                </c:pt>
                <c:pt idx="821">
                  <c:v>-8.8243217900703302E-2</c:v>
                </c:pt>
                <c:pt idx="822">
                  <c:v>-4.0450101973120503E-2</c:v>
                </c:pt>
                <c:pt idx="823">
                  <c:v>0.124553189155205</c:v>
                </c:pt>
                <c:pt idx="824">
                  <c:v>1.75710945787943E-2</c:v>
                </c:pt>
                <c:pt idx="825">
                  <c:v>-6.6302612549824905E-2</c:v>
                </c:pt>
                <c:pt idx="826">
                  <c:v>-0.153796905069917</c:v>
                </c:pt>
                <c:pt idx="827">
                  <c:v>-2.40205104600624E-2</c:v>
                </c:pt>
                <c:pt idx="828">
                  <c:v>-0.109161155937213</c:v>
                </c:pt>
                <c:pt idx="829">
                  <c:v>-5.8987315284362997E-2</c:v>
                </c:pt>
                <c:pt idx="830">
                  <c:v>-7.4316215122100696E-2</c:v>
                </c:pt>
                <c:pt idx="831">
                  <c:v>5.9235661630118099E-2</c:v>
                </c:pt>
                <c:pt idx="832">
                  <c:v>-0.149261252588581</c:v>
                </c:pt>
                <c:pt idx="833">
                  <c:v>-6.5230430496445502E-2</c:v>
                </c:pt>
                <c:pt idx="834">
                  <c:v>-4.3376425278263499E-2</c:v>
                </c:pt>
                <c:pt idx="835">
                  <c:v>9.6373559165059894E-2</c:v>
                </c:pt>
                <c:pt idx="836">
                  <c:v>0.158354741192066</c:v>
                </c:pt>
                <c:pt idx="837">
                  <c:v>-1.2035412010846701E-2</c:v>
                </c:pt>
                <c:pt idx="838">
                  <c:v>-0.119785439253181</c:v>
                </c:pt>
                <c:pt idx="839">
                  <c:v>0.309031178525913</c:v>
                </c:pt>
                <c:pt idx="840">
                  <c:v>3.2166531782096802E-2</c:v>
                </c:pt>
                <c:pt idx="841">
                  <c:v>-7.3001262032685199E-2</c:v>
                </c:pt>
                <c:pt idx="842">
                  <c:v>3.1086438526977199E-2</c:v>
                </c:pt>
                <c:pt idx="843">
                  <c:v>-6.9819278368979804E-2</c:v>
                </c:pt>
                <c:pt idx="844">
                  <c:v>-7.4296283582941602E-2</c:v>
                </c:pt>
                <c:pt idx="845">
                  <c:v>-7.8324421851424395E-2</c:v>
                </c:pt>
                <c:pt idx="846">
                  <c:v>0.14904858194225701</c:v>
                </c:pt>
                <c:pt idx="847">
                  <c:v>-5.4481541425039297E-2</c:v>
                </c:pt>
                <c:pt idx="848">
                  <c:v>-0.195831435490292</c:v>
                </c:pt>
                <c:pt idx="849">
                  <c:v>0.15008118261936601</c:v>
                </c:pt>
                <c:pt idx="850">
                  <c:v>-4.15853596093625E-2</c:v>
                </c:pt>
                <c:pt idx="851">
                  <c:v>-0.22490699780856699</c:v>
                </c:pt>
                <c:pt idx="852">
                  <c:v>-0.15696408565609299</c:v>
                </c:pt>
                <c:pt idx="853">
                  <c:v>-7.3967882478250493E-2</c:v>
                </c:pt>
                <c:pt idx="854">
                  <c:v>1.75710945787943E-2</c:v>
                </c:pt>
                <c:pt idx="855">
                  <c:v>6.1560356785878498E-2</c:v>
                </c:pt>
                <c:pt idx="856">
                  <c:v>-2.5805037824853799E-2</c:v>
                </c:pt>
                <c:pt idx="857">
                  <c:v>-9.1396689602110601E-2</c:v>
                </c:pt>
                <c:pt idx="858">
                  <c:v>2.20017792713782E-2</c:v>
                </c:pt>
                <c:pt idx="859">
                  <c:v>-3.4254667160416898E-2</c:v>
                </c:pt>
                <c:pt idx="860">
                  <c:v>3.0504857965164899E-2</c:v>
                </c:pt>
                <c:pt idx="861">
                  <c:v>2.4337276839558199E-2</c:v>
                </c:pt>
                <c:pt idx="862">
                  <c:v>0.36868812720530397</c:v>
                </c:pt>
                <c:pt idx="863">
                  <c:v>-3.0796247467906102E-2</c:v>
                </c:pt>
                <c:pt idx="864">
                  <c:v>-3.4598523570783198E-2</c:v>
                </c:pt>
                <c:pt idx="865">
                  <c:v>3.2276451065108E-2</c:v>
                </c:pt>
                <c:pt idx="866">
                  <c:v>-1.6067196363969999E-2</c:v>
                </c:pt>
                <c:pt idx="867">
                  <c:v>-2.52839191574444E-3</c:v>
                </c:pt>
                <c:pt idx="868">
                  <c:v>-4.6391182125599298E-2</c:v>
                </c:pt>
                <c:pt idx="869">
                  <c:v>0.15067959084294499</c:v>
                </c:pt>
                <c:pt idx="870">
                  <c:v>-0.19776997503336599</c:v>
                </c:pt>
                <c:pt idx="871">
                  <c:v>7.6124745431385005E-2</c:v>
                </c:pt>
                <c:pt idx="872">
                  <c:v>-1.77785295376818E-2</c:v>
                </c:pt>
                <c:pt idx="873">
                  <c:v>4.4299965516708201E-2</c:v>
                </c:pt>
                <c:pt idx="874">
                  <c:v>-0.118473599936119</c:v>
                </c:pt>
                <c:pt idx="875">
                  <c:v>-5.4116264354030698E-2</c:v>
                </c:pt>
                <c:pt idx="876">
                  <c:v>-1.04244523290743E-2</c:v>
                </c:pt>
                <c:pt idx="877">
                  <c:v>-0.200062738759994</c:v>
                </c:pt>
                <c:pt idx="878">
                  <c:v>-0.122735937394872</c:v>
                </c:pt>
                <c:pt idx="879">
                  <c:v>-3.50582572434808E-2</c:v>
                </c:pt>
                <c:pt idx="880">
                  <c:v>0.13495620354944499</c:v>
                </c:pt>
                <c:pt idx="881">
                  <c:v>5.07940598027408E-2</c:v>
                </c:pt>
                <c:pt idx="882">
                  <c:v>-6.7722703535280093E-2</c:v>
                </c:pt>
                <c:pt idx="883">
                  <c:v>5.13030661430025E-2</c:v>
                </c:pt>
                <c:pt idx="884">
                  <c:v>-5.0319296260246997E-2</c:v>
                </c:pt>
                <c:pt idx="885">
                  <c:v>-1.6554513516600498E-2</c:v>
                </c:pt>
                <c:pt idx="886">
                  <c:v>-0.108793594333901</c:v>
                </c:pt>
                <c:pt idx="887">
                  <c:v>0.244694407541725</c:v>
                </c:pt>
                <c:pt idx="888">
                  <c:v>0.43023873066799001</c:v>
                </c:pt>
                <c:pt idx="889">
                  <c:v>-0.17046159018315399</c:v>
                </c:pt>
                <c:pt idx="890">
                  <c:v>-0.10669969056954</c:v>
                </c:pt>
                <c:pt idx="891">
                  <c:v>3.1713719200535E-2</c:v>
                </c:pt>
                <c:pt idx="892">
                  <c:v>4.3353273115629302E-2</c:v>
                </c:pt>
                <c:pt idx="893">
                  <c:v>-0.14008406565961401</c:v>
                </c:pt>
                <c:pt idx="894">
                  <c:v>0.116094859737223</c:v>
                </c:pt>
                <c:pt idx="895">
                  <c:v>-2.5503799679171098E-2</c:v>
                </c:pt>
                <c:pt idx="896">
                  <c:v>0.14357270781970399</c:v>
                </c:pt>
                <c:pt idx="897">
                  <c:v>0.184830175685325</c:v>
                </c:pt>
                <c:pt idx="898">
                  <c:v>0.29212503821969898</c:v>
                </c:pt>
                <c:pt idx="899">
                  <c:v>2.6105960506340401E-2</c:v>
                </c:pt>
                <c:pt idx="900">
                  <c:v>-0.118169662161377</c:v>
                </c:pt>
                <c:pt idx="901">
                  <c:v>1.7746714158556099E-2</c:v>
                </c:pt>
                <c:pt idx="902">
                  <c:v>-0.21480049848146501</c:v>
                </c:pt>
                <c:pt idx="903">
                  <c:v>-9.4328336651998496E-2</c:v>
                </c:pt>
                <c:pt idx="904">
                  <c:v>-0.12085320687906299</c:v>
                </c:pt>
                <c:pt idx="905">
                  <c:v>-5.7370404748580302E-2</c:v>
                </c:pt>
                <c:pt idx="906">
                  <c:v>-9.7145007485002099E-2</c:v>
                </c:pt>
                <c:pt idx="907">
                  <c:v>-0.13787293947690701</c:v>
                </c:pt>
                <c:pt idx="908">
                  <c:v>4.3572114351222602E-2</c:v>
                </c:pt>
                <c:pt idx="909">
                  <c:v>0.128809607363013</c:v>
                </c:pt>
                <c:pt idx="910">
                  <c:v>0.14038715142240901</c:v>
                </c:pt>
                <c:pt idx="911">
                  <c:v>-4.8080367515633202E-2</c:v>
                </c:pt>
                <c:pt idx="912">
                  <c:v>-4.9805540738553401E-2</c:v>
                </c:pt>
                <c:pt idx="913">
                  <c:v>-3.5335047316279802E-2</c:v>
                </c:pt>
                <c:pt idx="914">
                  <c:v>-7.4379153951119506E-2</c:v>
                </c:pt>
                <c:pt idx="915">
                  <c:v>-6.3990023584621594E-2</c:v>
                </c:pt>
                <c:pt idx="916">
                  <c:v>-4.9522498013137198E-2</c:v>
                </c:pt>
                <c:pt idx="917">
                  <c:v>4.6728598370458799E-2</c:v>
                </c:pt>
                <c:pt idx="918">
                  <c:v>-1.2789066333365901E-2</c:v>
                </c:pt>
                <c:pt idx="919">
                  <c:v>0.2312376628152</c:v>
                </c:pt>
                <c:pt idx="920">
                  <c:v>-0.102203806661433</c:v>
                </c:pt>
                <c:pt idx="921">
                  <c:v>-0.107796492024858</c:v>
                </c:pt>
                <c:pt idx="922">
                  <c:v>4.2092909123300201E-2</c:v>
                </c:pt>
                <c:pt idx="923">
                  <c:v>0.15901975022235701</c:v>
                </c:pt>
                <c:pt idx="924">
                  <c:v>-8.6873055098572197E-2</c:v>
                </c:pt>
                <c:pt idx="925">
                  <c:v>1.2198657326226599E-2</c:v>
                </c:pt>
                <c:pt idx="926">
                  <c:v>0.28536533807922398</c:v>
                </c:pt>
                <c:pt idx="927">
                  <c:v>4.9910769613349101E-2</c:v>
                </c:pt>
                <c:pt idx="928">
                  <c:v>-2.7842790168088698E-2</c:v>
                </c:pt>
                <c:pt idx="929">
                  <c:v>-0.14729229453048101</c:v>
                </c:pt>
                <c:pt idx="930">
                  <c:v>-0.17673296363589</c:v>
                </c:pt>
                <c:pt idx="931">
                  <c:v>-3.4511852365707502E-2</c:v>
                </c:pt>
                <c:pt idx="932">
                  <c:v>-0.11971886259355601</c:v>
                </c:pt>
                <c:pt idx="933">
                  <c:v>-0.20114116619052899</c:v>
                </c:pt>
                <c:pt idx="934">
                  <c:v>-0.16448866663157599</c:v>
                </c:pt>
                <c:pt idx="935">
                  <c:v>-0.17673296363589</c:v>
                </c:pt>
                <c:pt idx="936">
                  <c:v>7.0729061351619396E-2</c:v>
                </c:pt>
                <c:pt idx="937">
                  <c:v>-8.2879077914620493E-3</c:v>
                </c:pt>
                <c:pt idx="938">
                  <c:v>-5.2090505061037802E-2</c:v>
                </c:pt>
                <c:pt idx="939">
                  <c:v>-0.14056898122015199</c:v>
                </c:pt>
                <c:pt idx="940">
                  <c:v>1.1004908527056E-2</c:v>
                </c:pt>
                <c:pt idx="941">
                  <c:v>-8.8004538159312404E-2</c:v>
                </c:pt>
                <c:pt idx="942">
                  <c:v>-2.7263913823456498E-3</c:v>
                </c:pt>
                <c:pt idx="943">
                  <c:v>-0.10908565790161</c:v>
                </c:pt>
                <c:pt idx="944">
                  <c:v>-1.7436430832975199E-3</c:v>
                </c:pt>
                <c:pt idx="945">
                  <c:v>9.2383549143153096E-2</c:v>
                </c:pt>
                <c:pt idx="946">
                  <c:v>-0.104602258191726</c:v>
                </c:pt>
                <c:pt idx="947">
                  <c:v>-0.106503788747997</c:v>
                </c:pt>
                <c:pt idx="948">
                  <c:v>-0.24727952869215</c:v>
                </c:pt>
                <c:pt idx="949">
                  <c:v>0.11247572939308299</c:v>
                </c:pt>
                <c:pt idx="950">
                  <c:v>0.15576206401123699</c:v>
                </c:pt>
                <c:pt idx="951">
                  <c:v>-0.20385878763804099</c:v>
                </c:pt>
                <c:pt idx="952">
                  <c:v>-1.9881316866482798E-2</c:v>
                </c:pt>
                <c:pt idx="953">
                  <c:v>0.117898822773816</c:v>
                </c:pt>
                <c:pt idx="954">
                  <c:v>0.28748468192402399</c:v>
                </c:pt>
                <c:pt idx="955">
                  <c:v>5.5015969581218005E-4</c:v>
                </c:pt>
                <c:pt idx="956">
                  <c:v>0.36028430246635701</c:v>
                </c:pt>
                <c:pt idx="957">
                  <c:v>-1.5960818399641401E-2</c:v>
                </c:pt>
                <c:pt idx="958">
                  <c:v>0.109921927841706</c:v>
                </c:pt>
                <c:pt idx="959">
                  <c:v>-3.5335047316279802E-2</c:v>
                </c:pt>
                <c:pt idx="960">
                  <c:v>-0.10908565790161</c:v>
                </c:pt>
                <c:pt idx="961">
                  <c:v>-9.2608515538954703E-2</c:v>
                </c:pt>
                <c:pt idx="962">
                  <c:v>5.8524584106212002E-2</c:v>
                </c:pt>
                <c:pt idx="963">
                  <c:v>-9.7145007485002099E-2</c:v>
                </c:pt>
                <c:pt idx="964">
                  <c:v>-0.103345351965942</c:v>
                </c:pt>
                <c:pt idx="965">
                  <c:v>-4.4697241000368803E-4</c:v>
                </c:pt>
                <c:pt idx="966">
                  <c:v>9.1385591742742994E-2</c:v>
                </c:pt>
                <c:pt idx="967">
                  <c:v>-5.7786316332330903E-2</c:v>
                </c:pt>
                <c:pt idx="968">
                  <c:v>-0.11079445205833199</c:v>
                </c:pt>
                <c:pt idx="969">
                  <c:v>-7.9553732546531697E-2</c:v>
                </c:pt>
                <c:pt idx="970">
                  <c:v>-3.4430185280706897E-2</c:v>
                </c:pt>
                <c:pt idx="971">
                  <c:v>-3.4367496734880799E-2</c:v>
                </c:pt>
                <c:pt idx="972">
                  <c:v>6.9396695135333503E-2</c:v>
                </c:pt>
                <c:pt idx="973">
                  <c:v>0.27021141376733698</c:v>
                </c:pt>
                <c:pt idx="974">
                  <c:v>0.65078269627392804</c:v>
                </c:pt>
                <c:pt idx="975">
                  <c:v>-0.28481878940378202</c:v>
                </c:pt>
                <c:pt idx="976">
                  <c:v>-8.1212312109075105E-2</c:v>
                </c:pt>
                <c:pt idx="977">
                  <c:v>-0.13031009507253699</c:v>
                </c:pt>
                <c:pt idx="978">
                  <c:v>-2.4719636588238999E-2</c:v>
                </c:pt>
                <c:pt idx="979">
                  <c:v>-5.3733810203729401E-2</c:v>
                </c:pt>
                <c:pt idx="980">
                  <c:v>8.18465704958415E-2</c:v>
                </c:pt>
                <c:pt idx="981">
                  <c:v>-4.1620728087067897E-2</c:v>
                </c:pt>
                <c:pt idx="982">
                  <c:v>-8.4584337363905304E-2</c:v>
                </c:pt>
                <c:pt idx="983">
                  <c:v>-0.122749713095071</c:v>
                </c:pt>
                <c:pt idx="984">
                  <c:v>-0.107303811810046</c:v>
                </c:pt>
                <c:pt idx="985">
                  <c:v>0.10718770239625799</c:v>
                </c:pt>
                <c:pt idx="986">
                  <c:v>-7.7295375565635094E-2</c:v>
                </c:pt>
                <c:pt idx="987">
                  <c:v>-0.15836469383676</c:v>
                </c:pt>
                <c:pt idx="988">
                  <c:v>-0.231469742409772</c:v>
                </c:pt>
                <c:pt idx="989">
                  <c:v>0.103602841766976</c:v>
                </c:pt>
                <c:pt idx="990">
                  <c:v>-4.3260404687054499E-2</c:v>
                </c:pt>
                <c:pt idx="991">
                  <c:v>-3.4652972620562897E-2</c:v>
                </c:pt>
                <c:pt idx="992">
                  <c:v>-3.0850833114895601E-2</c:v>
                </c:pt>
                <c:pt idx="993">
                  <c:v>1.5952000975980499E-2</c:v>
                </c:pt>
                <c:pt idx="994">
                  <c:v>2.0476613577257999E-2</c:v>
                </c:pt>
                <c:pt idx="995">
                  <c:v>-0.188633011227543</c:v>
                </c:pt>
                <c:pt idx="996">
                  <c:v>-1.19988197631282E-2</c:v>
                </c:pt>
                <c:pt idx="997">
                  <c:v>-1.19988197631282E-2</c:v>
                </c:pt>
                <c:pt idx="998">
                  <c:v>-0.13756097713021001</c:v>
                </c:pt>
                <c:pt idx="999">
                  <c:v>8.6083415534739693E-2</c:v>
                </c:pt>
                <c:pt idx="1000">
                  <c:v>0.130308003733311</c:v>
                </c:pt>
                <c:pt idx="1001">
                  <c:v>1.21542946872965E-2</c:v>
                </c:pt>
                <c:pt idx="1002">
                  <c:v>-6.9729122746605005E-2</c:v>
                </c:pt>
                <c:pt idx="1003">
                  <c:v>-0.11971886259355601</c:v>
                </c:pt>
                <c:pt idx="1004">
                  <c:v>-0.166074488675066</c:v>
                </c:pt>
                <c:pt idx="1005">
                  <c:v>3.3101660274476898E-2</c:v>
                </c:pt>
                <c:pt idx="1006">
                  <c:v>-0.12297672190145199</c:v>
                </c:pt>
                <c:pt idx="1007">
                  <c:v>-0.189519072354215</c:v>
                </c:pt>
                <c:pt idx="1008">
                  <c:v>6.4032689946975294E-2</c:v>
                </c:pt>
                <c:pt idx="1009">
                  <c:v>-0.23505840935436101</c:v>
                </c:pt>
                <c:pt idx="1010">
                  <c:v>-1.0550696581581699E-2</c:v>
                </c:pt>
                <c:pt idx="1011">
                  <c:v>1.07911454329176E-2</c:v>
                </c:pt>
                <c:pt idx="1012">
                  <c:v>-0.28971557438238699</c:v>
                </c:pt>
                <c:pt idx="1013">
                  <c:v>2.4337276839558199E-2</c:v>
                </c:pt>
                <c:pt idx="1014">
                  <c:v>0.505574816791588</c:v>
                </c:pt>
                <c:pt idx="1015">
                  <c:v>0.104444008732338</c:v>
                </c:pt>
                <c:pt idx="1016">
                  <c:v>-5.4884290568314398E-2</c:v>
                </c:pt>
                <c:pt idx="1017">
                  <c:v>-0.11543210030404</c:v>
                </c:pt>
                <c:pt idx="1018">
                  <c:v>-0.26101606222992202</c:v>
                </c:pt>
                <c:pt idx="1019">
                  <c:v>-0.13398735762849001</c:v>
                </c:pt>
                <c:pt idx="1020">
                  <c:v>-0.11008877272003</c:v>
                </c:pt>
                <c:pt idx="1021">
                  <c:v>0.19302232797487401</c:v>
                </c:pt>
                <c:pt idx="1022">
                  <c:v>-4.2403229305857403E-2</c:v>
                </c:pt>
                <c:pt idx="1023">
                  <c:v>-3.1066335500025601E-2</c:v>
                </c:pt>
                <c:pt idx="1024">
                  <c:v>-7.9155876503667899E-3</c:v>
                </c:pt>
                <c:pt idx="1025">
                  <c:v>-5.7370404748580302E-2</c:v>
                </c:pt>
                <c:pt idx="1026">
                  <c:v>5.0505661408719602E-3</c:v>
                </c:pt>
                <c:pt idx="1027">
                  <c:v>-5.8279426070948201E-2</c:v>
                </c:pt>
                <c:pt idx="1028">
                  <c:v>-0.132689352291257</c:v>
                </c:pt>
                <c:pt idx="1029">
                  <c:v>-5.2449808666338499E-2</c:v>
                </c:pt>
                <c:pt idx="1030">
                  <c:v>-7.0477843818061894E-2</c:v>
                </c:pt>
                <c:pt idx="1031">
                  <c:v>7.6973801723510898E-2</c:v>
                </c:pt>
                <c:pt idx="1032">
                  <c:v>-4.0014365465927501E-2</c:v>
                </c:pt>
                <c:pt idx="1033">
                  <c:v>-0.25058543022228402</c:v>
                </c:pt>
                <c:pt idx="1034">
                  <c:v>-3.4258872573727298E-2</c:v>
                </c:pt>
                <c:pt idx="1035">
                  <c:v>1.28890322087285E-2</c:v>
                </c:pt>
                <c:pt idx="1036">
                  <c:v>-4.0822040763331797E-2</c:v>
                </c:pt>
                <c:pt idx="1037">
                  <c:v>-5.5881961898866302E-2</c:v>
                </c:pt>
                <c:pt idx="1038">
                  <c:v>1.40175464109037E-2</c:v>
                </c:pt>
                <c:pt idx="1039">
                  <c:v>4.5390960708289203E-3</c:v>
                </c:pt>
                <c:pt idx="1040">
                  <c:v>-4.2403229305857403E-2</c:v>
                </c:pt>
                <c:pt idx="1041">
                  <c:v>0.104681189915537</c:v>
                </c:pt>
                <c:pt idx="1042">
                  <c:v>8.1505216229107197E-2</c:v>
                </c:pt>
                <c:pt idx="1043">
                  <c:v>0.51230948919543295</c:v>
                </c:pt>
                <c:pt idx="1044">
                  <c:v>1.7911194913965599E-2</c:v>
                </c:pt>
                <c:pt idx="1045">
                  <c:v>-2.4872623119678999E-2</c:v>
                </c:pt>
                <c:pt idx="1046">
                  <c:v>0.104833509479797</c:v>
                </c:pt>
                <c:pt idx="1047">
                  <c:v>-6.5559020506246193E-2</c:v>
                </c:pt>
                <c:pt idx="1048">
                  <c:v>0.120264137660957</c:v>
                </c:pt>
                <c:pt idx="1049">
                  <c:v>-0.17851880184008601</c:v>
                </c:pt>
                <c:pt idx="1050">
                  <c:v>-8.9119685784482303E-2</c:v>
                </c:pt>
                <c:pt idx="1051">
                  <c:v>-1.37191674690769E-2</c:v>
                </c:pt>
                <c:pt idx="1052">
                  <c:v>-3.7499915856901399E-2</c:v>
                </c:pt>
                <c:pt idx="1053">
                  <c:v>6.4516182756903899E-3</c:v>
                </c:pt>
                <c:pt idx="1054">
                  <c:v>-6.2136349109370999E-2</c:v>
                </c:pt>
                <c:pt idx="1055">
                  <c:v>7.4873781828457706E-2</c:v>
                </c:pt>
                <c:pt idx="1056">
                  <c:v>4.64900197176965E-2</c:v>
                </c:pt>
                <c:pt idx="1057">
                  <c:v>5.9025247156399702E-2</c:v>
                </c:pt>
                <c:pt idx="1058">
                  <c:v>-4.2248255047642902E-2</c:v>
                </c:pt>
                <c:pt idx="1059">
                  <c:v>-8.0597748429465099E-3</c:v>
                </c:pt>
                <c:pt idx="1060">
                  <c:v>0.26741519807728498</c:v>
                </c:pt>
                <c:pt idx="1061">
                  <c:v>-0.17623999742280799</c:v>
                </c:pt>
                <c:pt idx="1062">
                  <c:v>0.111365124036476</c:v>
                </c:pt>
                <c:pt idx="1063">
                  <c:v>-3.95316707705725E-2</c:v>
                </c:pt>
                <c:pt idx="1064">
                  <c:v>-0.13279721911092501</c:v>
                </c:pt>
                <c:pt idx="1065">
                  <c:v>-5.5688342137957501E-2</c:v>
                </c:pt>
                <c:pt idx="1066">
                  <c:v>0.12846845956168801</c:v>
                </c:pt>
                <c:pt idx="1067">
                  <c:v>8.5249022832691798E-2</c:v>
                </c:pt>
                <c:pt idx="1068">
                  <c:v>-1.99688673568705E-2</c:v>
                </c:pt>
                <c:pt idx="1069">
                  <c:v>-0.223200282719489</c:v>
                </c:pt>
                <c:pt idx="1070">
                  <c:v>-0.31511850978666001</c:v>
                </c:pt>
                <c:pt idx="1071">
                  <c:v>1.2547349756145401E-2</c:v>
                </c:pt>
                <c:pt idx="1072">
                  <c:v>9.4020185687207297E-2</c:v>
                </c:pt>
                <c:pt idx="1073">
                  <c:v>-0.12648985878874899</c:v>
                </c:pt>
                <c:pt idx="1074">
                  <c:v>9.2403887014601394E-2</c:v>
                </c:pt>
                <c:pt idx="1075">
                  <c:v>-0.122735937394872</c:v>
                </c:pt>
                <c:pt idx="1076">
                  <c:v>4.8129157361575997E-2</c:v>
                </c:pt>
                <c:pt idx="1077">
                  <c:v>-5.2557042538508097E-2</c:v>
                </c:pt>
                <c:pt idx="1078">
                  <c:v>-0.100969087939787</c:v>
                </c:pt>
                <c:pt idx="1079">
                  <c:v>-3.4125906226721799E-2</c:v>
                </c:pt>
                <c:pt idx="1080">
                  <c:v>-2.8776569678509799E-2</c:v>
                </c:pt>
                <c:pt idx="1081">
                  <c:v>-0.13171746755837699</c:v>
                </c:pt>
                <c:pt idx="1082">
                  <c:v>0.20312264564219201</c:v>
                </c:pt>
                <c:pt idx="1083">
                  <c:v>0.128387793157236</c:v>
                </c:pt>
                <c:pt idx="1084">
                  <c:v>-7.2040701626726406E-2</c:v>
                </c:pt>
                <c:pt idx="1085">
                  <c:v>0.37245687332080202</c:v>
                </c:pt>
                <c:pt idx="1086">
                  <c:v>6.8520476043327394E-2</c:v>
                </c:pt>
                <c:pt idx="1087">
                  <c:v>-0.18387742534930099</c:v>
                </c:pt>
                <c:pt idx="1088">
                  <c:v>-9.2996775859571501E-2</c:v>
                </c:pt>
                <c:pt idx="1089">
                  <c:v>-9.7562184558046605E-2</c:v>
                </c:pt>
                <c:pt idx="1090">
                  <c:v>-5.6333056999713298E-2</c:v>
                </c:pt>
                <c:pt idx="1091">
                  <c:v>-0.101100542966277</c:v>
                </c:pt>
                <c:pt idx="1092">
                  <c:v>-7.5840069306766997E-2</c:v>
                </c:pt>
                <c:pt idx="1093">
                  <c:v>0.16462446270469899</c:v>
                </c:pt>
                <c:pt idx="1094">
                  <c:v>-0.16436983481051901</c:v>
                </c:pt>
                <c:pt idx="1095">
                  <c:v>-3.3068026468758799E-3</c:v>
                </c:pt>
                <c:pt idx="1096">
                  <c:v>-6.5773030395757395E-2</c:v>
                </c:pt>
                <c:pt idx="1097">
                  <c:v>-4.0169348131436501E-2</c:v>
                </c:pt>
                <c:pt idx="1098">
                  <c:v>-1.6889515444406401E-2</c:v>
                </c:pt>
                <c:pt idx="1099">
                  <c:v>-0.18145364277485501</c:v>
                </c:pt>
                <c:pt idx="1100">
                  <c:v>-5.8825781805521303E-2</c:v>
                </c:pt>
                <c:pt idx="1101">
                  <c:v>-9.0920357198921997E-2</c:v>
                </c:pt>
                <c:pt idx="1102">
                  <c:v>-0.111624946348616</c:v>
                </c:pt>
                <c:pt idx="1103">
                  <c:v>0.108236740129432</c:v>
                </c:pt>
                <c:pt idx="1104">
                  <c:v>-8.4584337363905304E-2</c:v>
                </c:pt>
                <c:pt idx="1105">
                  <c:v>-0.14305052503808699</c:v>
                </c:pt>
                <c:pt idx="1106">
                  <c:v>-0.105885366461832</c:v>
                </c:pt>
                <c:pt idx="1107">
                  <c:v>-0.17527324033345901</c:v>
                </c:pt>
                <c:pt idx="1108">
                  <c:v>4.1928508291662302E-2</c:v>
                </c:pt>
                <c:pt idx="1109">
                  <c:v>2.31773901076343E-2</c:v>
                </c:pt>
                <c:pt idx="1110">
                  <c:v>-5.9009484431554703E-2</c:v>
                </c:pt>
                <c:pt idx="1111">
                  <c:v>-5.2449808666338499E-2</c:v>
                </c:pt>
                <c:pt idx="1112">
                  <c:v>-6.0435481841191102E-2</c:v>
                </c:pt>
                <c:pt idx="1113">
                  <c:v>-0.18119315837962699</c:v>
                </c:pt>
                <c:pt idx="1114">
                  <c:v>-0.14497974538293301</c:v>
                </c:pt>
                <c:pt idx="1115">
                  <c:v>-0.130013711287045</c:v>
                </c:pt>
                <c:pt idx="1116">
                  <c:v>-1.99688673568705E-2</c:v>
                </c:pt>
                <c:pt idx="1117">
                  <c:v>-3.7499915856901399E-2</c:v>
                </c:pt>
                <c:pt idx="1118">
                  <c:v>-0.18145364277485501</c:v>
                </c:pt>
                <c:pt idx="1119">
                  <c:v>-0.24453171748187899</c:v>
                </c:pt>
                <c:pt idx="1120">
                  <c:v>-5.3806072183102703E-2</c:v>
                </c:pt>
                <c:pt idx="1121">
                  <c:v>4.4650937906657397E-2</c:v>
                </c:pt>
                <c:pt idx="1122">
                  <c:v>5.1925615809790902E-2</c:v>
                </c:pt>
                <c:pt idx="1123">
                  <c:v>-6.1919557902786401E-2</c:v>
                </c:pt>
                <c:pt idx="1124">
                  <c:v>0.19192338701261</c:v>
                </c:pt>
                <c:pt idx="1125">
                  <c:v>-0.15386023254227499</c:v>
                </c:pt>
                <c:pt idx="1126">
                  <c:v>0.19655104994455999</c:v>
                </c:pt>
                <c:pt idx="1127">
                  <c:v>-3.8471411972980797E-2</c:v>
                </c:pt>
                <c:pt idx="1128">
                  <c:v>4.2253139537199599E-2</c:v>
                </c:pt>
                <c:pt idx="1129">
                  <c:v>-8.6856382073234997E-2</c:v>
                </c:pt>
                <c:pt idx="1130">
                  <c:v>-5.4977152160345703E-2</c:v>
                </c:pt>
                <c:pt idx="1131">
                  <c:v>0.19302232797487401</c:v>
                </c:pt>
                <c:pt idx="1132">
                  <c:v>-5.5108885880293702E-2</c:v>
                </c:pt>
                <c:pt idx="1133">
                  <c:v>0.17206357254819299</c:v>
                </c:pt>
                <c:pt idx="1134">
                  <c:v>0.29017023899799399</c:v>
                </c:pt>
                <c:pt idx="1135">
                  <c:v>-4.3166865778189997E-2</c:v>
                </c:pt>
                <c:pt idx="1136">
                  <c:v>0.103607593152482</c:v>
                </c:pt>
                <c:pt idx="1137">
                  <c:v>-0.212356853521695</c:v>
                </c:pt>
                <c:pt idx="1138">
                  <c:v>-0.17860435101541999</c:v>
                </c:pt>
                <c:pt idx="1139">
                  <c:v>-8.5699802278959E-2</c:v>
                </c:pt>
                <c:pt idx="1140">
                  <c:v>1.46483715704119E-2</c:v>
                </c:pt>
                <c:pt idx="1141">
                  <c:v>2.2895244055971899E-2</c:v>
                </c:pt>
                <c:pt idx="1142">
                  <c:v>-0.35581704567017802</c:v>
                </c:pt>
                <c:pt idx="1143">
                  <c:v>7.2080894076987201E-2</c:v>
                </c:pt>
                <c:pt idx="1144">
                  <c:v>0.17129615916712801</c:v>
                </c:pt>
                <c:pt idx="1145">
                  <c:v>-5.8825781805521303E-2</c:v>
                </c:pt>
                <c:pt idx="1146">
                  <c:v>-9.5290890373328205E-2</c:v>
                </c:pt>
                <c:pt idx="1147">
                  <c:v>-1.8839351329662499E-2</c:v>
                </c:pt>
                <c:pt idx="1148">
                  <c:v>-0.14011779923912099</c:v>
                </c:pt>
                <c:pt idx="1149">
                  <c:v>-5.5688342137957501E-2</c:v>
                </c:pt>
                <c:pt idx="1150">
                  <c:v>-0.222354152523422</c:v>
                </c:pt>
                <c:pt idx="1151">
                  <c:v>-0.10235647816072201</c:v>
                </c:pt>
                <c:pt idx="1152">
                  <c:v>-8.2879077914620493E-3</c:v>
                </c:pt>
                <c:pt idx="1153">
                  <c:v>-0.18505231581849199</c:v>
                </c:pt>
                <c:pt idx="1154">
                  <c:v>0.19376885147101</c:v>
                </c:pt>
                <c:pt idx="1155">
                  <c:v>0.16800718293080699</c:v>
                </c:pt>
                <c:pt idx="1156">
                  <c:v>3.2767204927609803E-2</c:v>
                </c:pt>
                <c:pt idx="1157">
                  <c:v>-9.7562184558046605E-2</c:v>
                </c:pt>
                <c:pt idx="1158">
                  <c:v>-0.34074039049427601</c:v>
                </c:pt>
                <c:pt idx="1159">
                  <c:v>-1.24136900235777E-2</c:v>
                </c:pt>
                <c:pt idx="1160">
                  <c:v>0.124367856115084</c:v>
                </c:pt>
                <c:pt idx="1161">
                  <c:v>-0.123263848934957</c:v>
                </c:pt>
                <c:pt idx="1162">
                  <c:v>8.4018101941630993E-2</c:v>
                </c:pt>
                <c:pt idx="1163">
                  <c:v>-1.1440364045449699E-2</c:v>
                </c:pt>
                <c:pt idx="1164">
                  <c:v>-1.2474939598956101E-2</c:v>
                </c:pt>
                <c:pt idx="1165">
                  <c:v>0.14718537157744799</c:v>
                </c:pt>
                <c:pt idx="1166">
                  <c:v>-5.34383987439491E-4</c:v>
                </c:pt>
                <c:pt idx="1167">
                  <c:v>0.13059646044039699</c:v>
                </c:pt>
                <c:pt idx="1168">
                  <c:v>0.54376714849742402</c:v>
                </c:pt>
                <c:pt idx="1169">
                  <c:v>2.7273428897652802E-2</c:v>
                </c:pt>
                <c:pt idx="1170">
                  <c:v>-2.1995370036570702E-2</c:v>
                </c:pt>
                <c:pt idx="1171">
                  <c:v>0.125802511671605</c:v>
                </c:pt>
                <c:pt idx="1172">
                  <c:v>-1.2559080142830499E-2</c:v>
                </c:pt>
                <c:pt idx="1173">
                  <c:v>7.20584588786434E-2</c:v>
                </c:pt>
                <c:pt idx="1174">
                  <c:v>-7.6608404372722996E-2</c:v>
                </c:pt>
                <c:pt idx="1175">
                  <c:v>-0.30767390558389202</c:v>
                </c:pt>
                <c:pt idx="1176">
                  <c:v>7.7168558474907306E-2</c:v>
                </c:pt>
                <c:pt idx="1177">
                  <c:v>-4.8310439775268797E-2</c:v>
                </c:pt>
                <c:pt idx="1178">
                  <c:v>0.29212503821969898</c:v>
                </c:pt>
                <c:pt idx="1179">
                  <c:v>-4.9372971065528598E-2</c:v>
                </c:pt>
                <c:pt idx="1180">
                  <c:v>-0.14347136875299099</c:v>
                </c:pt>
                <c:pt idx="1181">
                  <c:v>2.7000777731929399E-2</c:v>
                </c:pt>
                <c:pt idx="1182">
                  <c:v>-1.6127851509153E-2</c:v>
                </c:pt>
                <c:pt idx="1183">
                  <c:v>-3.9504580929974997E-2</c:v>
                </c:pt>
                <c:pt idx="1184">
                  <c:v>1.22159007879867E-2</c:v>
                </c:pt>
                <c:pt idx="1185">
                  <c:v>2.79007913904946E-2</c:v>
                </c:pt>
                <c:pt idx="1186">
                  <c:v>-0.16380171820402001</c:v>
                </c:pt>
                <c:pt idx="1187">
                  <c:v>-0.15784365113822901</c:v>
                </c:pt>
                <c:pt idx="1188">
                  <c:v>-4.4050737443324703E-2</c:v>
                </c:pt>
                <c:pt idx="1189">
                  <c:v>-8.3088104890949505E-2</c:v>
                </c:pt>
                <c:pt idx="1190">
                  <c:v>-4.0660019058076799E-2</c:v>
                </c:pt>
                <c:pt idx="1191">
                  <c:v>-3.0739396748174799E-2</c:v>
                </c:pt>
                <c:pt idx="1192">
                  <c:v>5.70648881838174E-2</c:v>
                </c:pt>
                <c:pt idx="1193">
                  <c:v>-4.0024701303276698E-3</c:v>
                </c:pt>
                <c:pt idx="1194">
                  <c:v>0.30836005382582898</c:v>
                </c:pt>
                <c:pt idx="1195">
                  <c:v>-0.22977555943637901</c:v>
                </c:pt>
                <c:pt idx="1196">
                  <c:v>-0.12769255077673899</c:v>
                </c:pt>
                <c:pt idx="1197">
                  <c:v>4.9356393682839499E-2</c:v>
                </c:pt>
                <c:pt idx="1198">
                  <c:v>8.1434980725641898E-2</c:v>
                </c:pt>
                <c:pt idx="1199">
                  <c:v>3.4035014247773401E-2</c:v>
                </c:pt>
                <c:pt idx="1200">
                  <c:v>0.188349847958173</c:v>
                </c:pt>
                <c:pt idx="1201">
                  <c:v>-7.4402177018540294E-2</c:v>
                </c:pt>
                <c:pt idx="1202">
                  <c:v>-0.216659489851071</c:v>
                </c:pt>
                <c:pt idx="1203">
                  <c:v>7.1989977067480601E-2</c:v>
                </c:pt>
                <c:pt idx="1204">
                  <c:v>-0.115092115900731</c:v>
                </c:pt>
                <c:pt idx="1205">
                  <c:v>-0.14720945843795799</c:v>
                </c:pt>
                <c:pt idx="1206">
                  <c:v>8.3304015950028704E-2</c:v>
                </c:pt>
                <c:pt idx="1207">
                  <c:v>-0.14032048566292099</c:v>
                </c:pt>
                <c:pt idx="1208">
                  <c:v>-5.6077255805470197E-2</c:v>
                </c:pt>
                <c:pt idx="1209">
                  <c:v>-5.8455542923735997E-2</c:v>
                </c:pt>
                <c:pt idx="1210">
                  <c:v>-6.1030511495105098E-2</c:v>
                </c:pt>
                <c:pt idx="1211">
                  <c:v>3.5190737568434202E-2</c:v>
                </c:pt>
                <c:pt idx="1212">
                  <c:v>8.3516926166661995E-2</c:v>
                </c:pt>
                <c:pt idx="1213">
                  <c:v>-3.0411268737193499E-2</c:v>
                </c:pt>
                <c:pt idx="1214">
                  <c:v>-0.10592439456196601</c:v>
                </c:pt>
                <c:pt idx="1215">
                  <c:v>-6.3928394538789596E-2</c:v>
                </c:pt>
                <c:pt idx="1216">
                  <c:v>-0.140247565396317</c:v>
                </c:pt>
                <c:pt idx="1217">
                  <c:v>-1.18440790978114E-2</c:v>
                </c:pt>
                <c:pt idx="1218">
                  <c:v>-8.6413958233365604E-2</c:v>
                </c:pt>
                <c:pt idx="1219">
                  <c:v>1.12375596921311E-2</c:v>
                </c:pt>
                <c:pt idx="1220">
                  <c:v>-3.72740032876578E-2</c:v>
                </c:pt>
                <c:pt idx="1221">
                  <c:v>0.17469331860951001</c:v>
                </c:pt>
                <c:pt idx="1222">
                  <c:v>2.64781362145344E-2</c:v>
                </c:pt>
                <c:pt idx="1223">
                  <c:v>0.16363595159865099</c:v>
                </c:pt>
                <c:pt idx="1224">
                  <c:v>-6.6959397503956505E-2</c:v>
                </c:pt>
                <c:pt idx="1225">
                  <c:v>-5.7974145009988001E-2</c:v>
                </c:pt>
                <c:pt idx="1226">
                  <c:v>0.16049280224050999</c:v>
                </c:pt>
                <c:pt idx="1227">
                  <c:v>9.6851653988825406E-2</c:v>
                </c:pt>
                <c:pt idx="1228">
                  <c:v>-8.1854505509178194E-2</c:v>
                </c:pt>
                <c:pt idx="1229">
                  <c:v>-2.30636040960297E-2</c:v>
                </c:pt>
                <c:pt idx="1230">
                  <c:v>-0.17851880184008601</c:v>
                </c:pt>
                <c:pt idx="1231">
                  <c:v>-3.72740032876578E-2</c:v>
                </c:pt>
                <c:pt idx="1232">
                  <c:v>6.8695743183407307E-2</c:v>
                </c:pt>
                <c:pt idx="1233">
                  <c:v>0.16984120616290399</c:v>
                </c:pt>
                <c:pt idx="1234">
                  <c:v>7.4765983486011295E-2</c:v>
                </c:pt>
                <c:pt idx="1235">
                  <c:v>2.16085656809719E-2</c:v>
                </c:pt>
                <c:pt idx="1236">
                  <c:v>-1.0149256271227401E-3</c:v>
                </c:pt>
                <c:pt idx="1237">
                  <c:v>-2.95979281944533E-2</c:v>
                </c:pt>
                <c:pt idx="1238">
                  <c:v>0.14827997459172501</c:v>
                </c:pt>
                <c:pt idx="1239">
                  <c:v>-2.5772266083863099E-2</c:v>
                </c:pt>
                <c:pt idx="1240">
                  <c:v>-6.6581544164971099E-2</c:v>
                </c:pt>
                <c:pt idx="1241">
                  <c:v>-5.0087811007087799E-2</c:v>
                </c:pt>
                <c:pt idx="1242">
                  <c:v>-0.142336162834729</c:v>
                </c:pt>
                <c:pt idx="1243">
                  <c:v>7.3366307846355602E-2</c:v>
                </c:pt>
                <c:pt idx="1244">
                  <c:v>-8.1854505509178194E-2</c:v>
                </c:pt>
                <c:pt idx="1245">
                  <c:v>-1.2648625127930699E-2</c:v>
                </c:pt>
                <c:pt idx="1246">
                  <c:v>2.1667186412741901E-2</c:v>
                </c:pt>
                <c:pt idx="1247">
                  <c:v>-0.14980016277674801</c:v>
                </c:pt>
                <c:pt idx="1248">
                  <c:v>0.16594162970962101</c:v>
                </c:pt>
                <c:pt idx="1249">
                  <c:v>-8.6382746263172702E-2</c:v>
                </c:pt>
                <c:pt idx="1250">
                  <c:v>2.4509204127596999E-2</c:v>
                </c:pt>
                <c:pt idx="1251">
                  <c:v>5.67766694340971E-2</c:v>
                </c:pt>
                <c:pt idx="1252">
                  <c:v>-0.151058857872442</c:v>
                </c:pt>
                <c:pt idx="1253">
                  <c:v>-0.30240806771471501</c:v>
                </c:pt>
                <c:pt idx="1254">
                  <c:v>0.19312856348228799</c:v>
                </c:pt>
                <c:pt idx="1255">
                  <c:v>1.1221192397388601E-2</c:v>
                </c:pt>
                <c:pt idx="1256">
                  <c:v>-4.6601132269108697E-2</c:v>
                </c:pt>
                <c:pt idx="1257">
                  <c:v>-0.151058857872442</c:v>
                </c:pt>
                <c:pt idx="1258">
                  <c:v>-9.8691212189566099E-2</c:v>
                </c:pt>
                <c:pt idx="1259">
                  <c:v>-9.5410994083318698E-2</c:v>
                </c:pt>
                <c:pt idx="1260">
                  <c:v>-4.0014365465927501E-2</c:v>
                </c:pt>
                <c:pt idx="1261">
                  <c:v>9.7276672785575696E-2</c:v>
                </c:pt>
                <c:pt idx="1262">
                  <c:v>5.14887358228244E-2</c:v>
                </c:pt>
                <c:pt idx="1263">
                  <c:v>0.31473412159025299</c:v>
                </c:pt>
                <c:pt idx="1264">
                  <c:v>-0.16905684332645199</c:v>
                </c:pt>
                <c:pt idx="1265">
                  <c:v>-1.78168388664512E-2</c:v>
                </c:pt>
                <c:pt idx="1266">
                  <c:v>-0.216587171391144</c:v>
                </c:pt>
                <c:pt idx="1267">
                  <c:v>2.6732114055371299E-2</c:v>
                </c:pt>
                <c:pt idx="1268">
                  <c:v>-0.13790677263911</c:v>
                </c:pt>
                <c:pt idx="1269">
                  <c:v>0.58996611201722504</c:v>
                </c:pt>
                <c:pt idx="1270">
                  <c:v>0.109439073202451</c:v>
                </c:pt>
                <c:pt idx="1271">
                  <c:v>-0.149261252588581</c:v>
                </c:pt>
                <c:pt idx="1272">
                  <c:v>0.17772889403450601</c:v>
                </c:pt>
                <c:pt idx="1273">
                  <c:v>-0.117141589158963</c:v>
                </c:pt>
                <c:pt idx="1274">
                  <c:v>-0.10020478298155901</c:v>
                </c:pt>
                <c:pt idx="1275">
                  <c:v>0.13568550629074799</c:v>
                </c:pt>
                <c:pt idx="1276">
                  <c:v>-5.9207076752649801E-3</c:v>
                </c:pt>
                <c:pt idx="1277">
                  <c:v>-0.21424649215612401</c:v>
                </c:pt>
                <c:pt idx="1278">
                  <c:v>0.16292080957480601</c:v>
                </c:pt>
                <c:pt idx="1279">
                  <c:v>-0.171173568539597</c:v>
                </c:pt>
                <c:pt idx="1280">
                  <c:v>-0.151796599273683</c:v>
                </c:pt>
                <c:pt idx="1281">
                  <c:v>6.5495555354888699E-2</c:v>
                </c:pt>
                <c:pt idx="1282">
                  <c:v>0.11232412981276001</c:v>
                </c:pt>
                <c:pt idx="1283">
                  <c:v>-3.3113921656305098E-2</c:v>
                </c:pt>
                <c:pt idx="1284">
                  <c:v>-4.9805540738553401E-2</c:v>
                </c:pt>
                <c:pt idx="1285">
                  <c:v>-1.1176076931109799E-3</c:v>
                </c:pt>
                <c:pt idx="1286">
                  <c:v>-0.112645594799047</c:v>
                </c:pt>
                <c:pt idx="1287">
                  <c:v>-3.4237046484869402E-2</c:v>
                </c:pt>
                <c:pt idx="1288">
                  <c:v>1.50339323943433E-3</c:v>
                </c:pt>
                <c:pt idx="1289">
                  <c:v>-9.6951127497273401E-2</c:v>
                </c:pt>
                <c:pt idx="1290">
                  <c:v>1.8022480857647499E-2</c:v>
                </c:pt>
                <c:pt idx="1291">
                  <c:v>5.2890232624929902E-2</c:v>
                </c:pt>
                <c:pt idx="1292">
                  <c:v>5.9385049351896304E-3</c:v>
                </c:pt>
                <c:pt idx="1293">
                  <c:v>-9.8220199450428404E-3</c:v>
                </c:pt>
                <c:pt idx="1294">
                  <c:v>-1.1126850605104099E-2</c:v>
                </c:pt>
                <c:pt idx="1295">
                  <c:v>-0.181977397617926</c:v>
                </c:pt>
                <c:pt idx="1296">
                  <c:v>-0.19339361867805499</c:v>
                </c:pt>
                <c:pt idx="1297">
                  <c:v>-9.8691212189566099E-2</c:v>
                </c:pt>
                <c:pt idx="1298">
                  <c:v>1.31658462799555E-2</c:v>
                </c:pt>
                <c:pt idx="1299">
                  <c:v>-1.13484169633055E-2</c:v>
                </c:pt>
                <c:pt idx="1300">
                  <c:v>-9.1785327823701301E-2</c:v>
                </c:pt>
                <c:pt idx="1301">
                  <c:v>-0.166074488675066</c:v>
                </c:pt>
                <c:pt idx="1302">
                  <c:v>4.8107388061701298E-2</c:v>
                </c:pt>
                <c:pt idx="1303">
                  <c:v>0.20096041719347599</c:v>
                </c:pt>
                <c:pt idx="1304">
                  <c:v>-6.6696187818783295E-2</c:v>
                </c:pt>
                <c:pt idx="1305">
                  <c:v>0.15424635175768001</c:v>
                </c:pt>
                <c:pt idx="1306">
                  <c:v>1.31658462799555E-2</c:v>
                </c:pt>
                <c:pt idx="1307">
                  <c:v>-0.179730515840932</c:v>
                </c:pt>
                <c:pt idx="1308">
                  <c:v>0.17772889403450601</c:v>
                </c:pt>
                <c:pt idx="1309">
                  <c:v>1.5114165174758601E-2</c:v>
                </c:pt>
                <c:pt idx="1310">
                  <c:v>9.9375398345538102E-2</c:v>
                </c:pt>
                <c:pt idx="1311">
                  <c:v>-3.7863256775363299E-2</c:v>
                </c:pt>
                <c:pt idx="1312">
                  <c:v>-2.1478986629663001E-2</c:v>
                </c:pt>
                <c:pt idx="1313">
                  <c:v>5.7116431394288597E-2</c:v>
                </c:pt>
                <c:pt idx="1314">
                  <c:v>6.1318702477234498E-2</c:v>
                </c:pt>
                <c:pt idx="1315">
                  <c:v>-8.4075689891225602E-2</c:v>
                </c:pt>
                <c:pt idx="1316">
                  <c:v>-5.5688342137957501E-2</c:v>
                </c:pt>
                <c:pt idx="1317">
                  <c:v>1.8878438805911099E-2</c:v>
                </c:pt>
                <c:pt idx="1318">
                  <c:v>-1.9388045966247401E-2</c:v>
                </c:pt>
                <c:pt idx="1319">
                  <c:v>-0.10121015663737901</c:v>
                </c:pt>
                <c:pt idx="1320">
                  <c:v>-0.100969087939787</c:v>
                </c:pt>
                <c:pt idx="1321">
                  <c:v>0.11776173233556</c:v>
                </c:pt>
                <c:pt idx="1322">
                  <c:v>-0.15181935570705901</c:v>
                </c:pt>
                <c:pt idx="1323">
                  <c:v>-1.51324113734319E-2</c:v>
                </c:pt>
                <c:pt idx="1324">
                  <c:v>-9.6689431100160594E-2</c:v>
                </c:pt>
                <c:pt idx="1325">
                  <c:v>0.38774088636776699</c:v>
                </c:pt>
                <c:pt idx="1326">
                  <c:v>8.0650454269909494E-2</c:v>
                </c:pt>
                <c:pt idx="1327">
                  <c:v>5.9212195475680497E-2</c:v>
                </c:pt>
                <c:pt idx="1328">
                  <c:v>0.10853342420975901</c:v>
                </c:pt>
                <c:pt idx="1329">
                  <c:v>8.3078987874868102E-2</c:v>
                </c:pt>
                <c:pt idx="1330">
                  <c:v>-5.5881961898866302E-2</c:v>
                </c:pt>
                <c:pt idx="1331">
                  <c:v>-0.15181935570705901</c:v>
                </c:pt>
                <c:pt idx="1332">
                  <c:v>-1.75899052513919E-2</c:v>
                </c:pt>
                <c:pt idx="1333">
                  <c:v>1.4029202708446E-4</c:v>
                </c:pt>
                <c:pt idx="1334">
                  <c:v>-3.4237046484869402E-2</c:v>
                </c:pt>
                <c:pt idx="1335">
                  <c:v>-0.15252663921599999</c:v>
                </c:pt>
                <c:pt idx="1336">
                  <c:v>-0.33136184293112197</c:v>
                </c:pt>
                <c:pt idx="1337">
                  <c:v>-0.17387258367187999</c:v>
                </c:pt>
                <c:pt idx="1338">
                  <c:v>2.8509357143373201E-2</c:v>
                </c:pt>
                <c:pt idx="1339">
                  <c:v>-0.10986332492716799</c:v>
                </c:pt>
                <c:pt idx="1340">
                  <c:v>0.15843555705377099</c:v>
                </c:pt>
                <c:pt idx="1341">
                  <c:v>-8.6923522183305096E-2</c:v>
                </c:pt>
                <c:pt idx="1342">
                  <c:v>7.58811870229954E-2</c:v>
                </c:pt>
                <c:pt idx="1343">
                  <c:v>-0.12889147212010901</c:v>
                </c:pt>
                <c:pt idx="1344">
                  <c:v>-3.8675794873090398E-3</c:v>
                </c:pt>
                <c:pt idx="1345">
                  <c:v>0.115702781132695</c:v>
                </c:pt>
                <c:pt idx="1346">
                  <c:v>-0.102446285007502</c:v>
                </c:pt>
                <c:pt idx="1347">
                  <c:v>2.9223009580852801E-2</c:v>
                </c:pt>
                <c:pt idx="1348">
                  <c:v>-0.16309112831275299</c:v>
                </c:pt>
                <c:pt idx="1349">
                  <c:v>2.7273428897652802E-2</c:v>
                </c:pt>
                <c:pt idx="1350">
                  <c:v>8.5169303130900903E-2</c:v>
                </c:pt>
                <c:pt idx="1351">
                  <c:v>-9.2350248309058705E-2</c:v>
                </c:pt>
                <c:pt idx="1352">
                  <c:v>-0.14770297839094401</c:v>
                </c:pt>
                <c:pt idx="1353">
                  <c:v>-0.101705431406311</c:v>
                </c:pt>
                <c:pt idx="1354">
                  <c:v>-1.88940596153854E-2</c:v>
                </c:pt>
                <c:pt idx="1355">
                  <c:v>3.06333737340523E-2</c:v>
                </c:pt>
                <c:pt idx="1356">
                  <c:v>6.1615434348931603E-2</c:v>
                </c:pt>
                <c:pt idx="1357">
                  <c:v>-0.122970123613177</c:v>
                </c:pt>
                <c:pt idx="1358">
                  <c:v>-4.7296262661499201E-2</c:v>
                </c:pt>
                <c:pt idx="1359">
                  <c:v>0.10456033350876701</c:v>
                </c:pt>
                <c:pt idx="1360">
                  <c:v>6.7453936713414098E-2</c:v>
                </c:pt>
                <c:pt idx="1361">
                  <c:v>-0.116952509082092</c:v>
                </c:pt>
                <c:pt idx="1362">
                  <c:v>-0.13790677263911</c:v>
                </c:pt>
                <c:pt idx="1363">
                  <c:v>-4.8834479322403999E-2</c:v>
                </c:pt>
                <c:pt idx="1364">
                  <c:v>-9.6934898141329107E-2</c:v>
                </c:pt>
                <c:pt idx="1365">
                  <c:v>6.4521205165026005E-2</c:v>
                </c:pt>
                <c:pt idx="1366">
                  <c:v>-6.8896842754370899E-2</c:v>
                </c:pt>
                <c:pt idx="1367">
                  <c:v>-6.2666955983466097E-2</c:v>
                </c:pt>
                <c:pt idx="1368">
                  <c:v>-3.64303837874137E-2</c:v>
                </c:pt>
                <c:pt idx="1369">
                  <c:v>-3.3816457539152397E-2</c:v>
                </c:pt>
                <c:pt idx="1370">
                  <c:v>-9.5410994083318698E-2</c:v>
                </c:pt>
                <c:pt idx="1371">
                  <c:v>-2.89714235122592E-2</c:v>
                </c:pt>
                <c:pt idx="1372">
                  <c:v>-0.15403511412916501</c:v>
                </c:pt>
                <c:pt idx="1373">
                  <c:v>-0.118696909695637</c:v>
                </c:pt>
                <c:pt idx="1374">
                  <c:v>0.12461071214248901</c:v>
                </c:pt>
                <c:pt idx="1375">
                  <c:v>3.68380819414088E-2</c:v>
                </c:pt>
                <c:pt idx="1376">
                  <c:v>-1.61591665198422E-2</c:v>
                </c:pt>
                <c:pt idx="1377">
                  <c:v>0.239372578526584</c:v>
                </c:pt>
                <c:pt idx="1378">
                  <c:v>-9.6689431100160594E-2</c:v>
                </c:pt>
                <c:pt idx="1379">
                  <c:v>9.7279585276029798E-2</c:v>
                </c:pt>
                <c:pt idx="1380">
                  <c:v>-5.8671754817785603E-2</c:v>
                </c:pt>
                <c:pt idx="1381">
                  <c:v>-0.12920563141263999</c:v>
                </c:pt>
                <c:pt idx="1382">
                  <c:v>3.6249016978881499E-2</c:v>
                </c:pt>
                <c:pt idx="1383">
                  <c:v>2.8223755054956898E-3</c:v>
                </c:pt>
                <c:pt idx="1384">
                  <c:v>0.22107345690880101</c:v>
                </c:pt>
                <c:pt idx="1385">
                  <c:v>-0.13617529861331301</c:v>
                </c:pt>
                <c:pt idx="1386">
                  <c:v>0.10718770239625799</c:v>
                </c:pt>
                <c:pt idx="1387">
                  <c:v>-0.28315673981557898</c:v>
                </c:pt>
                <c:pt idx="1388">
                  <c:v>-8.2270388394517294E-2</c:v>
                </c:pt>
                <c:pt idx="1389">
                  <c:v>1.0842981357524401E-2</c:v>
                </c:pt>
                <c:pt idx="1390">
                  <c:v>0.30956015371863899</c:v>
                </c:pt>
                <c:pt idx="1391">
                  <c:v>-0.52299652527593199</c:v>
                </c:pt>
                <c:pt idx="1392">
                  <c:v>2.0591451798581299E-2</c:v>
                </c:pt>
                <c:pt idx="1393">
                  <c:v>-6.9411997938459494E-2</c:v>
                </c:pt>
                <c:pt idx="1394">
                  <c:v>7.4973641104374697E-2</c:v>
                </c:pt>
                <c:pt idx="1395">
                  <c:v>-0.17210104358714801</c:v>
                </c:pt>
                <c:pt idx="1396">
                  <c:v>-8.9344057352397005E-2</c:v>
                </c:pt>
                <c:pt idx="1397">
                  <c:v>-0.113146079156333</c:v>
                </c:pt>
                <c:pt idx="1398">
                  <c:v>-0.198969963621692</c:v>
                </c:pt>
                <c:pt idx="1399">
                  <c:v>9.8918980347948396E-2</c:v>
                </c:pt>
                <c:pt idx="1400">
                  <c:v>-0.15349632786659501</c:v>
                </c:pt>
                <c:pt idx="1401">
                  <c:v>-8.74935025689767E-2</c:v>
                </c:pt>
                <c:pt idx="1402">
                  <c:v>0.16292080957480601</c:v>
                </c:pt>
                <c:pt idx="1403">
                  <c:v>5.5776724206582598E-2</c:v>
                </c:pt>
                <c:pt idx="1404">
                  <c:v>-2.8337778437273399E-2</c:v>
                </c:pt>
                <c:pt idx="1405">
                  <c:v>0.17447127016403099</c:v>
                </c:pt>
                <c:pt idx="1406">
                  <c:v>-7.3673667136569407E-2</c:v>
                </c:pt>
                <c:pt idx="1407">
                  <c:v>0.23762349846522701</c:v>
                </c:pt>
                <c:pt idx="1408">
                  <c:v>-7.6854673235149898E-2</c:v>
                </c:pt>
                <c:pt idx="1409">
                  <c:v>-8.5936048295418593E-2</c:v>
                </c:pt>
                <c:pt idx="1410">
                  <c:v>-9.2845620243063601E-2</c:v>
                </c:pt>
                <c:pt idx="1411">
                  <c:v>-0.21489570271868599</c:v>
                </c:pt>
                <c:pt idx="1412">
                  <c:v>5.9235661630118099E-2</c:v>
                </c:pt>
                <c:pt idx="1413">
                  <c:v>0.18134276069732699</c:v>
                </c:pt>
                <c:pt idx="1414">
                  <c:v>2.6657235617186799E-3</c:v>
                </c:pt>
                <c:pt idx="1415">
                  <c:v>-2.3327940180584198E-3</c:v>
                </c:pt>
                <c:pt idx="1416">
                  <c:v>-1.2743446801476601E-2</c:v>
                </c:pt>
                <c:pt idx="1417">
                  <c:v>3.5656374449254798E-2</c:v>
                </c:pt>
                <c:pt idx="1418">
                  <c:v>-5.2557042538508097E-2</c:v>
                </c:pt>
                <c:pt idx="1419">
                  <c:v>-5.8197048926856697E-2</c:v>
                </c:pt>
                <c:pt idx="1420">
                  <c:v>-6.0254441794716798E-2</c:v>
                </c:pt>
                <c:pt idx="1421">
                  <c:v>-2.5014484280242801E-2</c:v>
                </c:pt>
                <c:pt idx="1422">
                  <c:v>4.2635657735044602E-2</c:v>
                </c:pt>
                <c:pt idx="1423">
                  <c:v>5.0318722104376202E-3</c:v>
                </c:pt>
                <c:pt idx="1424">
                  <c:v>4.7947216827761699E-3</c:v>
                </c:pt>
                <c:pt idx="1425">
                  <c:v>-5.9133598301319597E-2</c:v>
                </c:pt>
                <c:pt idx="1426">
                  <c:v>-0.16253266558858501</c:v>
                </c:pt>
                <c:pt idx="1427">
                  <c:v>-0.17207769319636601</c:v>
                </c:pt>
                <c:pt idx="1428">
                  <c:v>-3.5795706620894298E-2</c:v>
                </c:pt>
                <c:pt idx="1429">
                  <c:v>3.95302792257331E-2</c:v>
                </c:pt>
                <c:pt idx="1430">
                  <c:v>6.9649601124122607E-2</c:v>
                </c:pt>
                <c:pt idx="1431">
                  <c:v>4.13021173289164E-2</c:v>
                </c:pt>
                <c:pt idx="1432">
                  <c:v>0.17447127016403099</c:v>
                </c:pt>
                <c:pt idx="1433">
                  <c:v>5.9212195475680497E-2</c:v>
                </c:pt>
                <c:pt idx="1434">
                  <c:v>0.17394018026382399</c:v>
                </c:pt>
                <c:pt idx="1435">
                  <c:v>-2.64677741648691E-2</c:v>
                </c:pt>
                <c:pt idx="1436">
                  <c:v>3.0788469815041401E-2</c:v>
                </c:pt>
                <c:pt idx="1437">
                  <c:v>1.14517852391052E-2</c:v>
                </c:pt>
                <c:pt idx="1438">
                  <c:v>4.0646859603838001E-2</c:v>
                </c:pt>
                <c:pt idx="1439">
                  <c:v>-7.7016660200960305E-2</c:v>
                </c:pt>
                <c:pt idx="1440">
                  <c:v>-0.246658114607853</c:v>
                </c:pt>
                <c:pt idx="1441">
                  <c:v>-0.25494997888844201</c:v>
                </c:pt>
                <c:pt idx="1442">
                  <c:v>-0.132816457164877</c:v>
                </c:pt>
                <c:pt idx="1443">
                  <c:v>-8.6972716491264299E-2</c:v>
                </c:pt>
                <c:pt idx="1444">
                  <c:v>0.17959386953643899</c:v>
                </c:pt>
                <c:pt idx="1445">
                  <c:v>0.10376912441092701</c:v>
                </c:pt>
                <c:pt idx="1446">
                  <c:v>-3.4630302217794499E-2</c:v>
                </c:pt>
                <c:pt idx="1447">
                  <c:v>6.6880447522329495E-2</c:v>
                </c:pt>
                <c:pt idx="1448">
                  <c:v>-2.1835476608754002E-2</c:v>
                </c:pt>
                <c:pt idx="1449">
                  <c:v>7.1226053044884996E-2</c:v>
                </c:pt>
                <c:pt idx="1450">
                  <c:v>-5.2493176897685102E-2</c:v>
                </c:pt>
                <c:pt idx="1451">
                  <c:v>0.305597529095468</c:v>
                </c:pt>
                <c:pt idx="1452">
                  <c:v>2.3852542125082101E-3</c:v>
                </c:pt>
                <c:pt idx="1453">
                  <c:v>-8.2317479933200696E-2</c:v>
                </c:pt>
                <c:pt idx="1454">
                  <c:v>0.39683458752906398</c:v>
                </c:pt>
                <c:pt idx="1455">
                  <c:v>-4.1636354064462103E-2</c:v>
                </c:pt>
                <c:pt idx="1456">
                  <c:v>-0.130801748146227</c:v>
                </c:pt>
                <c:pt idx="1457">
                  <c:v>-0.118979259767378</c:v>
                </c:pt>
                <c:pt idx="1458">
                  <c:v>0.23483174430569101</c:v>
                </c:pt>
                <c:pt idx="1459">
                  <c:v>-1.5991738993313399E-2</c:v>
                </c:pt>
                <c:pt idx="1460">
                  <c:v>-0.17128672757295399</c:v>
                </c:pt>
                <c:pt idx="1461">
                  <c:v>-0.209584668816932</c:v>
                </c:pt>
                <c:pt idx="1462">
                  <c:v>-5.1384600135251202E-2</c:v>
                </c:pt>
                <c:pt idx="1463">
                  <c:v>0.116185194422792</c:v>
                </c:pt>
                <c:pt idx="1464">
                  <c:v>-0.20405475942851301</c:v>
                </c:pt>
                <c:pt idx="1465">
                  <c:v>-9.7252138629338493E-3</c:v>
                </c:pt>
                <c:pt idx="1466">
                  <c:v>0.104355005568775</c:v>
                </c:pt>
                <c:pt idx="1467">
                  <c:v>-3.6461061881137797E-4</c:v>
                </c:pt>
                <c:pt idx="1468">
                  <c:v>9.6117913112354608E-3</c:v>
                </c:pt>
                <c:pt idx="1469">
                  <c:v>-0.17974508366696401</c:v>
                </c:pt>
                <c:pt idx="1470">
                  <c:v>-0.11457229557620199</c:v>
                </c:pt>
                <c:pt idx="1471">
                  <c:v>-0.22022343718670701</c:v>
                </c:pt>
                <c:pt idx="1472">
                  <c:v>-0.179730515840932</c:v>
                </c:pt>
                <c:pt idx="1473">
                  <c:v>-8.2044307622110901E-2</c:v>
                </c:pt>
                <c:pt idx="1474">
                  <c:v>0.252699910885196</c:v>
                </c:pt>
                <c:pt idx="1475">
                  <c:v>-1.8597664422450401E-2</c:v>
                </c:pt>
                <c:pt idx="1476">
                  <c:v>-1.47990016167866E-2</c:v>
                </c:pt>
                <c:pt idx="1477">
                  <c:v>-3.4630302217794499E-2</c:v>
                </c:pt>
                <c:pt idx="1478">
                  <c:v>0.17339653724562301</c:v>
                </c:pt>
                <c:pt idx="1479">
                  <c:v>4.13021173289164E-2</c:v>
                </c:pt>
                <c:pt idx="1480">
                  <c:v>-2.11339890974395E-2</c:v>
                </c:pt>
                <c:pt idx="1481">
                  <c:v>-5.2292192071150198E-2</c:v>
                </c:pt>
                <c:pt idx="1482">
                  <c:v>6.5081302321073106E-2</c:v>
                </c:pt>
                <c:pt idx="1483">
                  <c:v>0.119188669586199</c:v>
                </c:pt>
                <c:pt idx="1484">
                  <c:v>-9.03190788319118E-2</c:v>
                </c:pt>
                <c:pt idx="1485">
                  <c:v>-8.5103473159497803E-2</c:v>
                </c:pt>
                <c:pt idx="1486">
                  <c:v>-4.0764285861800802E-2</c:v>
                </c:pt>
                <c:pt idx="1487">
                  <c:v>-9.6689431100160594E-2</c:v>
                </c:pt>
                <c:pt idx="1488">
                  <c:v>-0.21408752362893199</c:v>
                </c:pt>
                <c:pt idx="1489">
                  <c:v>-6.6891782502595601E-2</c:v>
                </c:pt>
                <c:pt idx="1490">
                  <c:v>-0.138947883278639</c:v>
                </c:pt>
                <c:pt idx="1491">
                  <c:v>7.2727820411727803E-2</c:v>
                </c:pt>
                <c:pt idx="1492">
                  <c:v>-1.25631242336426E-2</c:v>
                </c:pt>
                <c:pt idx="1493">
                  <c:v>0.22940737886916501</c:v>
                </c:pt>
                <c:pt idx="1494">
                  <c:v>-0.11159893687267</c:v>
                </c:pt>
                <c:pt idx="1495">
                  <c:v>0.20366648366757101</c:v>
                </c:pt>
                <c:pt idx="1496">
                  <c:v>2.0591451798581299E-2</c:v>
                </c:pt>
                <c:pt idx="1497">
                  <c:v>-0.13582014210572799</c:v>
                </c:pt>
                <c:pt idx="1498">
                  <c:v>-0.14597685212228101</c:v>
                </c:pt>
                <c:pt idx="1499">
                  <c:v>-0.11305404416555501</c:v>
                </c:pt>
                <c:pt idx="1500">
                  <c:v>4.7658914182492403E-3</c:v>
                </c:pt>
                <c:pt idx="1501">
                  <c:v>-0.10773380658953199</c:v>
                </c:pt>
                <c:pt idx="1502">
                  <c:v>-1.01945578241271E-2</c:v>
                </c:pt>
                <c:pt idx="1503">
                  <c:v>-1.7748389323367801E-2</c:v>
                </c:pt>
                <c:pt idx="1504">
                  <c:v>0.135013447007995</c:v>
                </c:pt>
                <c:pt idx="1505">
                  <c:v>-1.7971729591043401E-2</c:v>
                </c:pt>
                <c:pt idx="1506">
                  <c:v>-0.12866524945053301</c:v>
                </c:pt>
                <c:pt idx="1507">
                  <c:v>2.3041757105822101E-2</c:v>
                </c:pt>
                <c:pt idx="1508">
                  <c:v>-5.6332068441798798E-2</c:v>
                </c:pt>
                <c:pt idx="1509">
                  <c:v>-2.9380627406894001E-2</c:v>
                </c:pt>
                <c:pt idx="1510">
                  <c:v>-0.138754154624075</c:v>
                </c:pt>
                <c:pt idx="1511">
                  <c:v>0.25014149503066202</c:v>
                </c:pt>
                <c:pt idx="1512">
                  <c:v>-2.3175306402515299E-2</c:v>
                </c:pt>
                <c:pt idx="1513">
                  <c:v>0.25557185062412702</c:v>
                </c:pt>
                <c:pt idx="1514">
                  <c:v>-1.9799906542471699E-2</c:v>
                </c:pt>
                <c:pt idx="1515">
                  <c:v>-0.12877311519083401</c:v>
                </c:pt>
                <c:pt idx="1516">
                  <c:v>-5.5702317668468497E-2</c:v>
                </c:pt>
                <c:pt idx="1517">
                  <c:v>1.8022480857647499E-2</c:v>
                </c:pt>
                <c:pt idx="1518">
                  <c:v>0.11840191629389001</c:v>
                </c:pt>
                <c:pt idx="1519">
                  <c:v>-8.2317479933200696E-2</c:v>
                </c:pt>
                <c:pt idx="1520">
                  <c:v>6.3165860528135401E-2</c:v>
                </c:pt>
                <c:pt idx="1521">
                  <c:v>2.5173309654154999E-2</c:v>
                </c:pt>
                <c:pt idx="1522">
                  <c:v>2.9316937651513799E-2</c:v>
                </c:pt>
                <c:pt idx="1523">
                  <c:v>-5.8455542923735997E-2</c:v>
                </c:pt>
                <c:pt idx="1524">
                  <c:v>-2.2798237780685002E-2</c:v>
                </c:pt>
                <c:pt idx="1525">
                  <c:v>-6.6712481960140901E-2</c:v>
                </c:pt>
                <c:pt idx="1526">
                  <c:v>-0.111497665569433</c:v>
                </c:pt>
                <c:pt idx="1527">
                  <c:v>-4.5966363520395001E-2</c:v>
                </c:pt>
                <c:pt idx="1528">
                  <c:v>-0.16353855854562499</c:v>
                </c:pt>
                <c:pt idx="1529">
                  <c:v>4.3035787090958101E-2</c:v>
                </c:pt>
                <c:pt idx="1530">
                  <c:v>-4.6984665997830697E-3</c:v>
                </c:pt>
                <c:pt idx="1531">
                  <c:v>-0.186633935565133</c:v>
                </c:pt>
                <c:pt idx="1532">
                  <c:v>-0.137062336704004</c:v>
                </c:pt>
                <c:pt idx="1533">
                  <c:v>-0.1342896368032</c:v>
                </c:pt>
                <c:pt idx="1534">
                  <c:v>-6.1073336306239102E-2</c:v>
                </c:pt>
                <c:pt idx="1535">
                  <c:v>-0.17405014669826599</c:v>
                </c:pt>
                <c:pt idx="1536">
                  <c:v>-3.8044852382397999E-2</c:v>
                </c:pt>
                <c:pt idx="1537">
                  <c:v>-3.4419134484306897E-2</c:v>
                </c:pt>
                <c:pt idx="1538">
                  <c:v>-7.8929334400568195E-4</c:v>
                </c:pt>
                <c:pt idx="1539">
                  <c:v>0.12209225983051</c:v>
                </c:pt>
                <c:pt idx="1540">
                  <c:v>-5.2308473934181497E-2</c:v>
                </c:pt>
                <c:pt idx="1541">
                  <c:v>0.10950576104078701</c:v>
                </c:pt>
                <c:pt idx="1542">
                  <c:v>-0.13276295932622001</c:v>
                </c:pt>
                <c:pt idx="1543">
                  <c:v>0.115402879027533</c:v>
                </c:pt>
                <c:pt idx="1544">
                  <c:v>-1.8500389501381002E-2</c:v>
                </c:pt>
                <c:pt idx="1545">
                  <c:v>8.8186709246733094E-2</c:v>
                </c:pt>
                <c:pt idx="1546">
                  <c:v>-4.4384403268648001E-3</c:v>
                </c:pt>
                <c:pt idx="1547">
                  <c:v>-0.13818854097380701</c:v>
                </c:pt>
                <c:pt idx="1548">
                  <c:v>-0.106087304042692</c:v>
                </c:pt>
                <c:pt idx="1549">
                  <c:v>-5.1404759824409701E-2</c:v>
                </c:pt>
                <c:pt idx="1550">
                  <c:v>-2.1250502577937001E-2</c:v>
                </c:pt>
                <c:pt idx="1551">
                  <c:v>8.4586762367726998E-2</c:v>
                </c:pt>
                <c:pt idx="1552">
                  <c:v>6.9974406824498698E-3</c:v>
                </c:pt>
                <c:pt idx="1553">
                  <c:v>-7.1423049794924004E-2</c:v>
                </c:pt>
                <c:pt idx="1554">
                  <c:v>-0.32020362165564697</c:v>
                </c:pt>
                <c:pt idx="1555">
                  <c:v>-0.17220709669269399</c:v>
                </c:pt>
                <c:pt idx="1556">
                  <c:v>-1.5019862706458199E-2</c:v>
                </c:pt>
                <c:pt idx="1557">
                  <c:v>2.4886836856504099E-2</c:v>
                </c:pt>
                <c:pt idx="1558">
                  <c:v>0.16419515322257699</c:v>
                </c:pt>
                <c:pt idx="1559">
                  <c:v>-5.6150529026594398E-2</c:v>
                </c:pt>
                <c:pt idx="1560">
                  <c:v>-9.6789326253437197E-2</c:v>
                </c:pt>
                <c:pt idx="1561">
                  <c:v>0.103213901449533</c:v>
                </c:pt>
                <c:pt idx="1562">
                  <c:v>8.8158366815581493E-2</c:v>
                </c:pt>
                <c:pt idx="1563">
                  <c:v>-6.9927048237895098E-2</c:v>
                </c:pt>
                <c:pt idx="1564">
                  <c:v>6.8259185321053004E-2</c:v>
                </c:pt>
                <c:pt idx="1565">
                  <c:v>7.82751401510864E-2</c:v>
                </c:pt>
                <c:pt idx="1566">
                  <c:v>-0.22348305450759101</c:v>
                </c:pt>
                <c:pt idx="1567">
                  <c:v>-0.50633105730357297</c:v>
                </c:pt>
                <c:pt idx="1568">
                  <c:v>-1.44024204185984E-2</c:v>
                </c:pt>
                <c:pt idx="1569">
                  <c:v>7.4392738439132994E-2</c:v>
                </c:pt>
                <c:pt idx="1570">
                  <c:v>-0.14743010854661701</c:v>
                </c:pt>
                <c:pt idx="1571">
                  <c:v>-6.4575266209530899E-2</c:v>
                </c:pt>
                <c:pt idx="1572">
                  <c:v>0.11840191629389001</c:v>
                </c:pt>
                <c:pt idx="1573">
                  <c:v>6.4652205896752704E-2</c:v>
                </c:pt>
                <c:pt idx="1574">
                  <c:v>-2.5601428886504098E-2</c:v>
                </c:pt>
                <c:pt idx="1575">
                  <c:v>-0.11071059683722</c:v>
                </c:pt>
                <c:pt idx="1576">
                  <c:v>-0.12297672190145199</c:v>
                </c:pt>
                <c:pt idx="1577">
                  <c:v>7.7016032062657905E-2</c:v>
                </c:pt>
                <c:pt idx="1578">
                  <c:v>2.3835888969760402E-3</c:v>
                </c:pt>
                <c:pt idx="1579">
                  <c:v>-0.132102526475462</c:v>
                </c:pt>
                <c:pt idx="1580">
                  <c:v>-0.108776653055339</c:v>
                </c:pt>
                <c:pt idx="1581">
                  <c:v>-0.11438171456016499</c:v>
                </c:pt>
                <c:pt idx="1582">
                  <c:v>-0.13582014210572799</c:v>
                </c:pt>
                <c:pt idx="1583">
                  <c:v>-0.11095513393702799</c:v>
                </c:pt>
                <c:pt idx="1584">
                  <c:v>-0.10782222229164901</c:v>
                </c:pt>
                <c:pt idx="1585">
                  <c:v>-0.223200282719489</c:v>
                </c:pt>
                <c:pt idx="1586">
                  <c:v>-2.7477462129532602E-3</c:v>
                </c:pt>
                <c:pt idx="1587">
                  <c:v>-0.13122492381157899</c:v>
                </c:pt>
                <c:pt idx="1588">
                  <c:v>-3.8309660340900102E-2</c:v>
                </c:pt>
                <c:pt idx="1589">
                  <c:v>-3.4504555260605002E-2</c:v>
                </c:pt>
                <c:pt idx="1590">
                  <c:v>0.22107345690880101</c:v>
                </c:pt>
                <c:pt idx="1591">
                  <c:v>0.22958953397137999</c:v>
                </c:pt>
                <c:pt idx="1592">
                  <c:v>-7.3781484639010103E-2</c:v>
                </c:pt>
                <c:pt idx="1593">
                  <c:v>-6.2008524925611701E-2</c:v>
                </c:pt>
                <c:pt idx="1594">
                  <c:v>-8.6724479249064207E-2</c:v>
                </c:pt>
                <c:pt idx="1595">
                  <c:v>3.22143088693079E-2</c:v>
                </c:pt>
                <c:pt idx="1596">
                  <c:v>4.7658914182492403E-3</c:v>
                </c:pt>
                <c:pt idx="1597">
                  <c:v>-6.2617340477997302E-2</c:v>
                </c:pt>
                <c:pt idx="1598">
                  <c:v>9.3515906243220003E-3</c:v>
                </c:pt>
                <c:pt idx="1599">
                  <c:v>-3.14403786656237E-2</c:v>
                </c:pt>
                <c:pt idx="1600">
                  <c:v>-0.20548616016075399</c:v>
                </c:pt>
                <c:pt idx="1601">
                  <c:v>6.9196495812856904E-2</c:v>
                </c:pt>
                <c:pt idx="1602">
                  <c:v>-0.110003852547019</c:v>
                </c:pt>
                <c:pt idx="1603">
                  <c:v>0.14232681931985</c:v>
                </c:pt>
                <c:pt idx="1604">
                  <c:v>-0.12879946956687</c:v>
                </c:pt>
                <c:pt idx="1605">
                  <c:v>2.9698004401307501E-2</c:v>
                </c:pt>
                <c:pt idx="1606">
                  <c:v>-8.8794577487867704E-2</c:v>
                </c:pt>
                <c:pt idx="1607">
                  <c:v>-9.7881065208319906E-2</c:v>
                </c:pt>
                <c:pt idx="1608">
                  <c:v>0.200868369610473</c:v>
                </c:pt>
                <c:pt idx="1609">
                  <c:v>4.9356393682839499E-2</c:v>
                </c:pt>
                <c:pt idx="1610">
                  <c:v>-0.20316314277133801</c:v>
                </c:pt>
                <c:pt idx="1611">
                  <c:v>-0.122887322620646</c:v>
                </c:pt>
                <c:pt idx="1612">
                  <c:v>-8.4827800293149194E-2</c:v>
                </c:pt>
                <c:pt idx="1613">
                  <c:v>4.8037988842379101E-2</c:v>
                </c:pt>
                <c:pt idx="1614">
                  <c:v>-6.1875796945646502E-2</c:v>
                </c:pt>
                <c:pt idx="1615">
                  <c:v>-6.2535083739298294E-2</c:v>
                </c:pt>
                <c:pt idx="1616">
                  <c:v>-2.9240643144269302E-2</c:v>
                </c:pt>
                <c:pt idx="1617">
                  <c:v>0.22475056255606299</c:v>
                </c:pt>
                <c:pt idx="1618">
                  <c:v>-1.2504281348435601E-2</c:v>
                </c:pt>
                <c:pt idx="1619">
                  <c:v>-9.0728310703409101E-2</c:v>
                </c:pt>
                <c:pt idx="1620">
                  <c:v>-3.1531007807254298E-2</c:v>
                </c:pt>
                <c:pt idx="1621">
                  <c:v>-1.8728806373295E-2</c:v>
                </c:pt>
                <c:pt idx="1622">
                  <c:v>4.8488103830733299E-2</c:v>
                </c:pt>
                <c:pt idx="1623">
                  <c:v>6.2117813508050998E-2</c:v>
                </c:pt>
                <c:pt idx="1624">
                  <c:v>-0.14296383237353799</c:v>
                </c:pt>
                <c:pt idx="1625">
                  <c:v>-7.4488485866776297E-2</c:v>
                </c:pt>
                <c:pt idx="1626">
                  <c:v>3.31869009572529E-2</c:v>
                </c:pt>
                <c:pt idx="1627">
                  <c:v>1.86120698844996E-2</c:v>
                </c:pt>
                <c:pt idx="1628">
                  <c:v>-5.8743437307978902E-2</c:v>
                </c:pt>
                <c:pt idx="1629">
                  <c:v>-1.7793817988686199E-2</c:v>
                </c:pt>
                <c:pt idx="1630">
                  <c:v>1.1008264574330301E-2</c:v>
                </c:pt>
                <c:pt idx="1631">
                  <c:v>-0.11823033917442401</c:v>
                </c:pt>
                <c:pt idx="1632">
                  <c:v>7.4392738439132994E-2</c:v>
                </c:pt>
                <c:pt idx="1633">
                  <c:v>4.3664664808049598E-2</c:v>
                </c:pt>
                <c:pt idx="1634">
                  <c:v>-3.7271790262613097E-2</c:v>
                </c:pt>
                <c:pt idx="1635">
                  <c:v>-9.0191112778939098E-2</c:v>
                </c:pt>
                <c:pt idx="1636">
                  <c:v>3.4343619073254401E-2</c:v>
                </c:pt>
                <c:pt idx="1637">
                  <c:v>-7.8650145597993895E-2</c:v>
                </c:pt>
                <c:pt idx="1638">
                  <c:v>-9.8648220638268794E-2</c:v>
                </c:pt>
                <c:pt idx="1639">
                  <c:v>-4.5765588144219299E-2</c:v>
                </c:pt>
                <c:pt idx="1640">
                  <c:v>7.8088577693268699E-2</c:v>
                </c:pt>
                <c:pt idx="1641">
                  <c:v>-2.9983576729054402E-2</c:v>
                </c:pt>
                <c:pt idx="1642">
                  <c:v>-0.126515655626637</c:v>
                </c:pt>
                <c:pt idx="1643">
                  <c:v>-5.8103106472294302E-2</c:v>
                </c:pt>
                <c:pt idx="1644">
                  <c:v>0.136689703753234</c:v>
                </c:pt>
                <c:pt idx="1645">
                  <c:v>-4.7201982332813003E-2</c:v>
                </c:pt>
                <c:pt idx="1646">
                  <c:v>-3.2814499047678899E-2</c:v>
                </c:pt>
                <c:pt idx="1647">
                  <c:v>-0.10114824215464301</c:v>
                </c:pt>
                <c:pt idx="1648">
                  <c:v>0.23488319540824201</c:v>
                </c:pt>
                <c:pt idx="1649">
                  <c:v>-0.111497665569433</c:v>
                </c:pt>
                <c:pt idx="1650">
                  <c:v>-1.9668410741165699E-2</c:v>
                </c:pt>
                <c:pt idx="1651">
                  <c:v>6.5922882154345599E-3</c:v>
                </c:pt>
                <c:pt idx="1652">
                  <c:v>0.17343490880137999</c:v>
                </c:pt>
                <c:pt idx="1653">
                  <c:v>-3.9016155123130301E-2</c:v>
                </c:pt>
                <c:pt idx="1654">
                  <c:v>-0.160463180354534</c:v>
                </c:pt>
                <c:pt idx="1655">
                  <c:v>-0.47174147022121699</c:v>
                </c:pt>
                <c:pt idx="1656">
                  <c:v>0.34436864250870902</c:v>
                </c:pt>
                <c:pt idx="1657">
                  <c:v>-6.3018699142714504E-2</c:v>
                </c:pt>
                <c:pt idx="1658">
                  <c:v>8.4749159376094105E-2</c:v>
                </c:pt>
                <c:pt idx="1659">
                  <c:v>-0.32275601858862402</c:v>
                </c:pt>
                <c:pt idx="1660">
                  <c:v>2.98996768848248E-2</c:v>
                </c:pt>
                <c:pt idx="1661">
                  <c:v>-6.8672936405878196E-2</c:v>
                </c:pt>
                <c:pt idx="1662">
                  <c:v>0.107281600201447</c:v>
                </c:pt>
                <c:pt idx="1663">
                  <c:v>5.3241477978673103E-2</c:v>
                </c:pt>
                <c:pt idx="1664">
                  <c:v>-0.16444966844985301</c:v>
                </c:pt>
                <c:pt idx="1665">
                  <c:v>5.22726291545983E-2</c:v>
                </c:pt>
                <c:pt idx="1666">
                  <c:v>-0.247349865619892</c:v>
                </c:pt>
                <c:pt idx="1667">
                  <c:v>0.13701103377134999</c:v>
                </c:pt>
                <c:pt idx="1668">
                  <c:v>0.200868369610473</c:v>
                </c:pt>
                <c:pt idx="1669">
                  <c:v>1.46881760883085E-2</c:v>
                </c:pt>
                <c:pt idx="1670">
                  <c:v>-1.25631242336426E-2</c:v>
                </c:pt>
                <c:pt idx="1671">
                  <c:v>-3.22251426052775E-2</c:v>
                </c:pt>
                <c:pt idx="1672">
                  <c:v>-5.0168425435206101E-3</c:v>
                </c:pt>
                <c:pt idx="1673">
                  <c:v>-5.9347790275474301E-2</c:v>
                </c:pt>
                <c:pt idx="1674">
                  <c:v>-9.9057151788131306E-2</c:v>
                </c:pt>
                <c:pt idx="1675">
                  <c:v>-2.7273920837186199E-2</c:v>
                </c:pt>
                <c:pt idx="1676">
                  <c:v>0.132455388378833</c:v>
                </c:pt>
                <c:pt idx="1677">
                  <c:v>-8.0432407001372802E-2</c:v>
                </c:pt>
                <c:pt idx="1678">
                  <c:v>3.2887999469963597E-2</c:v>
                </c:pt>
                <c:pt idx="1679">
                  <c:v>-1.05834042127552E-2</c:v>
                </c:pt>
                <c:pt idx="1680">
                  <c:v>5.3241477978673103E-2</c:v>
                </c:pt>
                <c:pt idx="1681">
                  <c:v>-0.22834505692392601</c:v>
                </c:pt>
                <c:pt idx="1682">
                  <c:v>-0.19486661139652001</c:v>
                </c:pt>
                <c:pt idx="1683">
                  <c:v>4.3248526142300701E-2</c:v>
                </c:pt>
                <c:pt idx="1684">
                  <c:v>-0.126515655626637</c:v>
                </c:pt>
                <c:pt idx="1685">
                  <c:v>-1.47990016167866E-2</c:v>
                </c:pt>
                <c:pt idx="1686">
                  <c:v>-7.8929334400568195E-4</c:v>
                </c:pt>
                <c:pt idx="1687">
                  <c:v>-3.2378859030908598E-2</c:v>
                </c:pt>
                <c:pt idx="1688">
                  <c:v>-2.5704876484471998E-3</c:v>
                </c:pt>
                <c:pt idx="1689">
                  <c:v>-1.0665266200084801E-2</c:v>
                </c:pt>
                <c:pt idx="1690">
                  <c:v>3.7527710516806097E-2</c:v>
                </c:pt>
                <c:pt idx="1691">
                  <c:v>-5.8264115281474599E-2</c:v>
                </c:pt>
                <c:pt idx="1692">
                  <c:v>-6.1113759421486703E-3</c:v>
                </c:pt>
                <c:pt idx="1693">
                  <c:v>-9.7987523660129902E-2</c:v>
                </c:pt>
                <c:pt idx="1694">
                  <c:v>-4.1636354064462103E-2</c:v>
                </c:pt>
                <c:pt idx="1695">
                  <c:v>1.8878438805911099E-2</c:v>
                </c:pt>
                <c:pt idx="1696">
                  <c:v>0.13562518531807599</c:v>
                </c:pt>
                <c:pt idx="1697">
                  <c:v>2.8802807001308502E-2</c:v>
                </c:pt>
                <c:pt idx="1698">
                  <c:v>-1.01622827883097E-2</c:v>
                </c:pt>
                <c:pt idx="1699">
                  <c:v>-6.7242630972738707E-2</c:v>
                </c:pt>
                <c:pt idx="1700">
                  <c:v>-1.50723425124043E-2</c:v>
                </c:pt>
                <c:pt idx="1701">
                  <c:v>-4.5119339986353299E-2</c:v>
                </c:pt>
                <c:pt idx="1702">
                  <c:v>-7.3394268929669201E-2</c:v>
                </c:pt>
                <c:pt idx="1703">
                  <c:v>0.111105406730301</c:v>
                </c:pt>
                <c:pt idx="1704">
                  <c:v>0.34436864250870902</c:v>
                </c:pt>
                <c:pt idx="1705">
                  <c:v>-5.0327788440529299E-2</c:v>
                </c:pt>
                <c:pt idx="1706">
                  <c:v>0.10853342420975901</c:v>
                </c:pt>
                <c:pt idx="1707">
                  <c:v>0.211944136012546</c:v>
                </c:pt>
                <c:pt idx="1708">
                  <c:v>-2.45728423232827E-2</c:v>
                </c:pt>
                <c:pt idx="1709">
                  <c:v>-5.7246391828119997E-2</c:v>
                </c:pt>
                <c:pt idx="1710">
                  <c:v>-0.189349582935181</c:v>
                </c:pt>
                <c:pt idx="1711">
                  <c:v>8.5081839171743306E-2</c:v>
                </c:pt>
                <c:pt idx="1712">
                  <c:v>-9.5956616019259297E-2</c:v>
                </c:pt>
                <c:pt idx="1713">
                  <c:v>0.153472017040515</c:v>
                </c:pt>
                <c:pt idx="1714">
                  <c:v>8.0139103062750502E-2</c:v>
                </c:pt>
                <c:pt idx="1715">
                  <c:v>4.7175459261265297E-2</c:v>
                </c:pt>
                <c:pt idx="1716">
                  <c:v>-4.1452695748978603E-3</c:v>
                </c:pt>
                <c:pt idx="1717">
                  <c:v>0.10538460623656</c:v>
                </c:pt>
                <c:pt idx="1718">
                  <c:v>-7.6290835166953605E-2</c:v>
                </c:pt>
                <c:pt idx="1719">
                  <c:v>0.20764250324047101</c:v>
                </c:pt>
                <c:pt idx="1720">
                  <c:v>0.22119582172872301</c:v>
                </c:pt>
                <c:pt idx="1721">
                  <c:v>-3.3374744070744103E-2</c:v>
                </c:pt>
                <c:pt idx="1722">
                  <c:v>7.8107966837249604E-2</c:v>
                </c:pt>
                <c:pt idx="1723">
                  <c:v>0.14839421260152399</c:v>
                </c:pt>
                <c:pt idx="1724">
                  <c:v>-7.8335831221545096E-2</c:v>
                </c:pt>
                <c:pt idx="1725">
                  <c:v>-2.0444684301188002E-3</c:v>
                </c:pt>
                <c:pt idx="1726">
                  <c:v>-0.20288983970734401</c:v>
                </c:pt>
                <c:pt idx="1727">
                  <c:v>-6.6750567294629498E-2</c:v>
                </c:pt>
                <c:pt idx="1728">
                  <c:v>1.7368974423187199E-2</c:v>
                </c:pt>
                <c:pt idx="1729">
                  <c:v>2.2584293853647599E-2</c:v>
                </c:pt>
                <c:pt idx="1730">
                  <c:v>-0.116733620295612</c:v>
                </c:pt>
                <c:pt idx="1731">
                  <c:v>-0.13935206663074001</c:v>
                </c:pt>
                <c:pt idx="1732">
                  <c:v>-4.9755186518360202E-2</c:v>
                </c:pt>
                <c:pt idx="1733">
                  <c:v>-0.15773250714347001</c:v>
                </c:pt>
                <c:pt idx="1734">
                  <c:v>3.1118698296996199E-2</c:v>
                </c:pt>
                <c:pt idx="1735">
                  <c:v>-1.10647914419712E-2</c:v>
                </c:pt>
                <c:pt idx="1736">
                  <c:v>-6.3182496038597505E-2</c:v>
                </c:pt>
                <c:pt idx="1737">
                  <c:v>0.25332313366022402</c:v>
                </c:pt>
                <c:pt idx="1738">
                  <c:v>3.6693258356751898E-2</c:v>
                </c:pt>
                <c:pt idx="1739">
                  <c:v>-0.21213081466320899</c:v>
                </c:pt>
                <c:pt idx="1740">
                  <c:v>-4.0096379168963699E-2</c:v>
                </c:pt>
                <c:pt idx="1741">
                  <c:v>-0.114288929873589</c:v>
                </c:pt>
                <c:pt idx="1742">
                  <c:v>-5.3733810203729401E-2</c:v>
                </c:pt>
                <c:pt idx="1743">
                  <c:v>-0.14560578391012199</c:v>
                </c:pt>
                <c:pt idx="1744">
                  <c:v>-2.92710883037395E-4</c:v>
                </c:pt>
                <c:pt idx="1745">
                  <c:v>-6.9819278368979804E-2</c:v>
                </c:pt>
                <c:pt idx="1746">
                  <c:v>-4.9392691695438598E-2</c:v>
                </c:pt>
                <c:pt idx="1747">
                  <c:v>0.103731210362375</c:v>
                </c:pt>
                <c:pt idx="1748">
                  <c:v>-0.19512181393317901</c:v>
                </c:pt>
                <c:pt idx="1749">
                  <c:v>-5.6886918833066097E-2</c:v>
                </c:pt>
                <c:pt idx="1750">
                  <c:v>-0.14625930703256301</c:v>
                </c:pt>
                <c:pt idx="1751">
                  <c:v>1.0069700990720401E-2</c:v>
                </c:pt>
                <c:pt idx="1752">
                  <c:v>-6.2666955983466097E-2</c:v>
                </c:pt>
                <c:pt idx="1753">
                  <c:v>6.9477405027439598E-2</c:v>
                </c:pt>
                <c:pt idx="1754">
                  <c:v>8.5209347289825196E-2</c:v>
                </c:pt>
                <c:pt idx="1755">
                  <c:v>-0.20939511028764399</c:v>
                </c:pt>
                <c:pt idx="1756">
                  <c:v>6.41264608953135E-2</c:v>
                </c:pt>
                <c:pt idx="1757">
                  <c:v>-4.9392691695438598E-2</c:v>
                </c:pt>
                <c:pt idx="1758">
                  <c:v>-2.9345971458481401E-2</c:v>
                </c:pt>
                <c:pt idx="1759">
                  <c:v>-5.6796076241400498E-2</c:v>
                </c:pt>
                <c:pt idx="1760">
                  <c:v>1.4281984919198E-2</c:v>
                </c:pt>
                <c:pt idx="1761">
                  <c:v>-4.0823341513259198E-2</c:v>
                </c:pt>
                <c:pt idx="1762">
                  <c:v>2.0771423031990199E-2</c:v>
                </c:pt>
                <c:pt idx="1763">
                  <c:v>-2.5704876484471998E-3</c:v>
                </c:pt>
                <c:pt idx="1764">
                  <c:v>-1.6880900552055399E-2</c:v>
                </c:pt>
                <c:pt idx="1765">
                  <c:v>5.78183913494709E-2</c:v>
                </c:pt>
                <c:pt idx="1766">
                  <c:v>0.14357270781970399</c:v>
                </c:pt>
                <c:pt idx="1767">
                  <c:v>-9.9899500050448804E-3</c:v>
                </c:pt>
                <c:pt idx="1768">
                  <c:v>-0.169630942572081</c:v>
                </c:pt>
                <c:pt idx="1769">
                  <c:v>8.5819480732478998E-2</c:v>
                </c:pt>
                <c:pt idx="1770">
                  <c:v>4.4073217741715097E-2</c:v>
                </c:pt>
                <c:pt idx="1771">
                  <c:v>-7.0051682481806696E-2</c:v>
                </c:pt>
                <c:pt idx="1772">
                  <c:v>-5.8743437307978902E-2</c:v>
                </c:pt>
                <c:pt idx="1773">
                  <c:v>-9.7369953678810796E-4</c:v>
                </c:pt>
                <c:pt idx="1774">
                  <c:v>6.6270426372997904E-2</c:v>
                </c:pt>
                <c:pt idx="1775">
                  <c:v>5.1754112951753001E-2</c:v>
                </c:pt>
                <c:pt idx="1776">
                  <c:v>-0.250490400447336</c:v>
                </c:pt>
                <c:pt idx="1777">
                  <c:v>0.100547728806146</c:v>
                </c:pt>
                <c:pt idx="1778">
                  <c:v>4.6221326213568802E-2</c:v>
                </c:pt>
                <c:pt idx="1779">
                  <c:v>-4.6065940895649901E-2</c:v>
                </c:pt>
                <c:pt idx="1780">
                  <c:v>3.3149354825372901E-2</c:v>
                </c:pt>
                <c:pt idx="1781">
                  <c:v>8.1010739842187797E-3</c:v>
                </c:pt>
                <c:pt idx="1782">
                  <c:v>-6.1379192767020401E-3</c:v>
                </c:pt>
                <c:pt idx="1783">
                  <c:v>-5.3433764190272702E-2</c:v>
                </c:pt>
                <c:pt idx="1784">
                  <c:v>0.16492667355350701</c:v>
                </c:pt>
                <c:pt idx="1785">
                  <c:v>8.3461034839665202E-2</c:v>
                </c:pt>
                <c:pt idx="1786">
                  <c:v>6.0417400918005001E-2</c:v>
                </c:pt>
                <c:pt idx="1787">
                  <c:v>-6.6886052862079007E-2</c:v>
                </c:pt>
                <c:pt idx="1788">
                  <c:v>9.9321383927854404E-2</c:v>
                </c:pt>
                <c:pt idx="1789">
                  <c:v>-0.20913274482858399</c:v>
                </c:pt>
                <c:pt idx="1790">
                  <c:v>-7.8055468629159602E-2</c:v>
                </c:pt>
                <c:pt idx="1791">
                  <c:v>-8.1813985679718496E-2</c:v>
                </c:pt>
                <c:pt idx="1792">
                  <c:v>8.7132334982404705E-2</c:v>
                </c:pt>
                <c:pt idx="1793">
                  <c:v>-1.0149256271227401E-3</c:v>
                </c:pt>
                <c:pt idx="1794">
                  <c:v>7.8107966837249604E-2</c:v>
                </c:pt>
                <c:pt idx="1795">
                  <c:v>4.8561133959096101E-2</c:v>
                </c:pt>
                <c:pt idx="1796">
                  <c:v>-0.155399160261186</c:v>
                </c:pt>
                <c:pt idx="1797">
                  <c:v>-2.0444684301188002E-3</c:v>
                </c:pt>
                <c:pt idx="1798">
                  <c:v>-3.8144123241123901E-2</c:v>
                </c:pt>
                <c:pt idx="1799">
                  <c:v>-0.29334911791777302</c:v>
                </c:pt>
                <c:pt idx="1800">
                  <c:v>1.0130585931141601E-2</c:v>
                </c:pt>
                <c:pt idx="1801">
                  <c:v>-9.0349223331897002E-2</c:v>
                </c:pt>
                <c:pt idx="1802">
                  <c:v>6.6501805017480403E-2</c:v>
                </c:pt>
                <c:pt idx="1803">
                  <c:v>-2.5877329183502398E-2</c:v>
                </c:pt>
                <c:pt idx="1804">
                  <c:v>2.41564896678041E-2</c:v>
                </c:pt>
                <c:pt idx="1805">
                  <c:v>6.2941787159614501E-2</c:v>
                </c:pt>
                <c:pt idx="1806">
                  <c:v>6.7098097161178205E-2</c:v>
                </c:pt>
                <c:pt idx="1807">
                  <c:v>-8.0091873952708406E-2</c:v>
                </c:pt>
                <c:pt idx="1808">
                  <c:v>2.9193766116993199E-2</c:v>
                </c:pt>
                <c:pt idx="1809">
                  <c:v>0.2287017775271</c:v>
                </c:pt>
                <c:pt idx="1810">
                  <c:v>-0.151169008724508</c:v>
                </c:pt>
                <c:pt idx="1811">
                  <c:v>5.5901585534085399E-3</c:v>
                </c:pt>
                <c:pt idx="1812">
                  <c:v>-0.120654884256677</c:v>
                </c:pt>
                <c:pt idx="1813">
                  <c:v>-4.1542470321580802E-2</c:v>
                </c:pt>
                <c:pt idx="1814">
                  <c:v>-0.16386876844631501</c:v>
                </c:pt>
                <c:pt idx="1815">
                  <c:v>-0.18571512089828099</c:v>
                </c:pt>
                <c:pt idx="1816">
                  <c:v>-9.0218124884014501E-3</c:v>
                </c:pt>
                <c:pt idx="1817">
                  <c:v>-9.99610369160428E-2</c:v>
                </c:pt>
                <c:pt idx="1818">
                  <c:v>-0.141634144949775</c:v>
                </c:pt>
                <c:pt idx="1819">
                  <c:v>-6.2464696062759298E-2</c:v>
                </c:pt>
                <c:pt idx="1820">
                  <c:v>-5.7385609059397699E-2</c:v>
                </c:pt>
                <c:pt idx="1821">
                  <c:v>-0.169630942572081</c:v>
                </c:pt>
                <c:pt idx="1822">
                  <c:v>0.13546927264400399</c:v>
                </c:pt>
                <c:pt idx="1823">
                  <c:v>3.0595791838278898E-2</c:v>
                </c:pt>
                <c:pt idx="1824">
                  <c:v>2.7576870058248701E-2</c:v>
                </c:pt>
                <c:pt idx="1825">
                  <c:v>-1.5438518952556299E-2</c:v>
                </c:pt>
                <c:pt idx="1826">
                  <c:v>-7.7710979719090606E-2</c:v>
                </c:pt>
                <c:pt idx="1827">
                  <c:v>0.12349786471527099</c:v>
                </c:pt>
                <c:pt idx="1828">
                  <c:v>-6.9819278368979804E-2</c:v>
                </c:pt>
                <c:pt idx="1829">
                  <c:v>-4.1064295959506801E-2</c:v>
                </c:pt>
                <c:pt idx="1830">
                  <c:v>6.6368572199879294E-2</c:v>
                </c:pt>
                <c:pt idx="1831">
                  <c:v>0.14859559925326199</c:v>
                </c:pt>
                <c:pt idx="1832">
                  <c:v>1.2755723461282099E-2</c:v>
                </c:pt>
                <c:pt idx="1833">
                  <c:v>-0.18421150907639899</c:v>
                </c:pt>
                <c:pt idx="1834">
                  <c:v>-7.1208783297575101E-2</c:v>
                </c:pt>
                <c:pt idx="1835">
                  <c:v>-9.5707816450101305E-2</c:v>
                </c:pt>
                <c:pt idx="1836">
                  <c:v>-4.9794112957888499E-2</c:v>
                </c:pt>
                <c:pt idx="1837">
                  <c:v>-3.0468214157615098E-2</c:v>
                </c:pt>
                <c:pt idx="1838">
                  <c:v>4.8443183402113399E-2</c:v>
                </c:pt>
                <c:pt idx="1839">
                  <c:v>-4.3870592487323397E-2</c:v>
                </c:pt>
                <c:pt idx="1840">
                  <c:v>-3.0559331080606399E-2</c:v>
                </c:pt>
                <c:pt idx="1841">
                  <c:v>0.186303552858855</c:v>
                </c:pt>
                <c:pt idx="1842">
                  <c:v>-0.22281963882755201</c:v>
                </c:pt>
                <c:pt idx="1843">
                  <c:v>0.15499060713870499</c:v>
                </c:pt>
                <c:pt idx="1844">
                  <c:v>1.6994655638179999E-3</c:v>
                </c:pt>
                <c:pt idx="1845">
                  <c:v>-0.210392132821907</c:v>
                </c:pt>
                <c:pt idx="1846">
                  <c:v>0.14215291872435301</c:v>
                </c:pt>
                <c:pt idx="1847">
                  <c:v>0.22119582172872301</c:v>
                </c:pt>
                <c:pt idx="1848">
                  <c:v>3.8941237643171402E-2</c:v>
                </c:pt>
                <c:pt idx="1849">
                  <c:v>-2.55949022906761E-2</c:v>
                </c:pt>
                <c:pt idx="1850">
                  <c:v>1.0648934846288099E-2</c:v>
                </c:pt>
                <c:pt idx="1851">
                  <c:v>1.41297672765312E-2</c:v>
                </c:pt>
                <c:pt idx="1852">
                  <c:v>5.4815263216217699E-2</c:v>
                </c:pt>
                <c:pt idx="1853">
                  <c:v>-0.109700695806752</c:v>
                </c:pt>
                <c:pt idx="1854">
                  <c:v>-0.16700555089179001</c:v>
                </c:pt>
                <c:pt idx="1855">
                  <c:v>0.14171598457947901</c:v>
                </c:pt>
                <c:pt idx="1856">
                  <c:v>8.4509544085435997E-2</c:v>
                </c:pt>
                <c:pt idx="1857">
                  <c:v>-0.13583763560051601</c:v>
                </c:pt>
                <c:pt idx="1858">
                  <c:v>4.1780717213182099E-2</c:v>
                </c:pt>
                <c:pt idx="1859">
                  <c:v>0.26316316295548398</c:v>
                </c:pt>
                <c:pt idx="1860">
                  <c:v>-9.6315540330960698E-3</c:v>
                </c:pt>
                <c:pt idx="1861">
                  <c:v>-2.3330452242331198E-2</c:v>
                </c:pt>
                <c:pt idx="1862">
                  <c:v>-0.16204841042786899</c:v>
                </c:pt>
                <c:pt idx="1863">
                  <c:v>9.0912296376539099E-3</c:v>
                </c:pt>
                <c:pt idx="1864">
                  <c:v>-5.30339136559643E-3</c:v>
                </c:pt>
                <c:pt idx="1865">
                  <c:v>-0.113454452761399</c:v>
                </c:pt>
                <c:pt idx="1866">
                  <c:v>-2.43071451867726E-2</c:v>
                </c:pt>
                <c:pt idx="1867">
                  <c:v>-4.8080367515633202E-2</c:v>
                </c:pt>
                <c:pt idx="1868">
                  <c:v>-6.3952692043565103E-3</c:v>
                </c:pt>
                <c:pt idx="1869">
                  <c:v>-0.123759504472613</c:v>
                </c:pt>
                <c:pt idx="1870">
                  <c:v>-6.6043441793811497E-2</c:v>
                </c:pt>
                <c:pt idx="1871">
                  <c:v>-0.102133365413584</c:v>
                </c:pt>
                <c:pt idx="1872">
                  <c:v>2.6413764766617599E-2</c:v>
                </c:pt>
                <c:pt idx="1873">
                  <c:v>1.7823023745310901E-3</c:v>
                </c:pt>
                <c:pt idx="1874">
                  <c:v>7.6308977398841698E-3</c:v>
                </c:pt>
                <c:pt idx="1875">
                  <c:v>4.6638846981433099E-2</c:v>
                </c:pt>
                <c:pt idx="1876">
                  <c:v>-9.9174849175077906E-2</c:v>
                </c:pt>
                <c:pt idx="1877">
                  <c:v>-5.19700333917913E-2</c:v>
                </c:pt>
                <c:pt idx="1878">
                  <c:v>0.129307912650622</c:v>
                </c:pt>
                <c:pt idx="1879">
                  <c:v>-2.4934066747306399E-2</c:v>
                </c:pt>
                <c:pt idx="1880">
                  <c:v>-0.109313005572077</c:v>
                </c:pt>
                <c:pt idx="1881">
                  <c:v>4.9798365271420701E-3</c:v>
                </c:pt>
                <c:pt idx="1882">
                  <c:v>-2.47334509669206E-2</c:v>
                </c:pt>
                <c:pt idx="1883">
                  <c:v>6.8397150225512696E-2</c:v>
                </c:pt>
                <c:pt idx="1884">
                  <c:v>-0.118035510594415</c:v>
                </c:pt>
                <c:pt idx="1885">
                  <c:v>1.7089529597792402E-2</c:v>
                </c:pt>
                <c:pt idx="1886">
                  <c:v>-9.4177185103084607E-2</c:v>
                </c:pt>
                <c:pt idx="1887">
                  <c:v>0.134546310300594</c:v>
                </c:pt>
                <c:pt idx="1888">
                  <c:v>-2.3495611072171602E-2</c:v>
                </c:pt>
                <c:pt idx="1889">
                  <c:v>-0.113454452761399</c:v>
                </c:pt>
                <c:pt idx="1890">
                  <c:v>-3.0556694276196901E-2</c:v>
                </c:pt>
                <c:pt idx="1891">
                  <c:v>-5.4750516472978896E-3</c:v>
                </c:pt>
                <c:pt idx="1892">
                  <c:v>-0.15913749191510801</c:v>
                </c:pt>
                <c:pt idx="1893">
                  <c:v>0.15499060713870499</c:v>
                </c:pt>
                <c:pt idx="1894">
                  <c:v>0.181228582020003</c:v>
                </c:pt>
                <c:pt idx="1895">
                  <c:v>8.9882914999066497E-3</c:v>
                </c:pt>
                <c:pt idx="1896">
                  <c:v>-6.6750567294629498E-2</c:v>
                </c:pt>
                <c:pt idx="1897">
                  <c:v>2.7087248776022501E-2</c:v>
                </c:pt>
                <c:pt idx="1898">
                  <c:v>0.121518936954531</c:v>
                </c:pt>
                <c:pt idx="1899">
                  <c:v>0.22835825259009601</c:v>
                </c:pt>
                <c:pt idx="1900">
                  <c:v>-0.10669969056954</c:v>
                </c:pt>
                <c:pt idx="1901">
                  <c:v>-0.44043930081108501</c:v>
                </c:pt>
                <c:pt idx="1902">
                  <c:v>-4.0326618921713901E-2</c:v>
                </c:pt>
                <c:pt idx="1903">
                  <c:v>-0.22820463006521299</c:v>
                </c:pt>
                <c:pt idx="1904">
                  <c:v>-0.195831435490292</c:v>
                </c:pt>
                <c:pt idx="1905">
                  <c:v>-0.164933064096182</c:v>
                </c:pt>
                <c:pt idx="1906">
                  <c:v>7.0022450776863199E-3</c:v>
                </c:pt>
                <c:pt idx="1907">
                  <c:v>0.15750648018129801</c:v>
                </c:pt>
                <c:pt idx="1908">
                  <c:v>-5.6872568570147698E-3</c:v>
                </c:pt>
                <c:pt idx="1909">
                  <c:v>-4.6065940895649901E-2</c:v>
                </c:pt>
                <c:pt idx="1910">
                  <c:v>-0.15784945370752801</c:v>
                </c:pt>
                <c:pt idx="1911">
                  <c:v>-0.110222625053207</c:v>
                </c:pt>
                <c:pt idx="1912">
                  <c:v>-0.10669969056954</c:v>
                </c:pt>
                <c:pt idx="1913">
                  <c:v>5.8498819615719101E-2</c:v>
                </c:pt>
                <c:pt idx="1914">
                  <c:v>-3.5333665866205802E-2</c:v>
                </c:pt>
                <c:pt idx="1915">
                  <c:v>-2.0744322106137102E-2</c:v>
                </c:pt>
                <c:pt idx="1916">
                  <c:v>-0.120440317432754</c:v>
                </c:pt>
                <c:pt idx="1917">
                  <c:v>0.113833720651453</c:v>
                </c:pt>
                <c:pt idx="1918">
                  <c:v>-2.16409951925913E-2</c:v>
                </c:pt>
                <c:pt idx="1919">
                  <c:v>-6.5804084681865396E-2</c:v>
                </c:pt>
                <c:pt idx="1920">
                  <c:v>-8.6724479249064207E-2</c:v>
                </c:pt>
                <c:pt idx="1921">
                  <c:v>-0.11199779543572901</c:v>
                </c:pt>
                <c:pt idx="1922">
                  <c:v>-2.3814854545011501E-2</c:v>
                </c:pt>
                <c:pt idx="1923">
                  <c:v>-0.10397740529937501</c:v>
                </c:pt>
                <c:pt idx="1924">
                  <c:v>-5.7464879708211299E-2</c:v>
                </c:pt>
                <c:pt idx="1925">
                  <c:v>-8.9532163839891807E-2</c:v>
                </c:pt>
                <c:pt idx="1926">
                  <c:v>7.3806811453427396E-3</c:v>
                </c:pt>
                <c:pt idx="1927">
                  <c:v>0.27661937510478701</c:v>
                </c:pt>
                <c:pt idx="1928">
                  <c:v>-3.8946226078654E-2</c:v>
                </c:pt>
                <c:pt idx="1929">
                  <c:v>-2.5666163435117201E-2</c:v>
                </c:pt>
                <c:pt idx="1930">
                  <c:v>0.195685661830653</c:v>
                </c:pt>
                <c:pt idx="1931">
                  <c:v>0.105284432287785</c:v>
                </c:pt>
                <c:pt idx="1932">
                  <c:v>5.66040507496458E-2</c:v>
                </c:pt>
                <c:pt idx="1933">
                  <c:v>-0.13715773626240901</c:v>
                </c:pt>
                <c:pt idx="1934">
                  <c:v>-7.1806218247215097E-3</c:v>
                </c:pt>
                <c:pt idx="1935">
                  <c:v>0.16702274734301101</c:v>
                </c:pt>
                <c:pt idx="1936">
                  <c:v>-0.198099406613722</c:v>
                </c:pt>
                <c:pt idx="1937">
                  <c:v>0.110049833531165</c:v>
                </c:pt>
                <c:pt idx="1938">
                  <c:v>0.139306603956594</c:v>
                </c:pt>
                <c:pt idx="1939">
                  <c:v>-2.8161262638210501E-2</c:v>
                </c:pt>
                <c:pt idx="1940">
                  <c:v>8.4822695965748301E-3</c:v>
                </c:pt>
                <c:pt idx="1941">
                  <c:v>-3.0065116641328202E-2</c:v>
                </c:pt>
                <c:pt idx="1942">
                  <c:v>-4.0024701303276698E-3</c:v>
                </c:pt>
                <c:pt idx="1943">
                  <c:v>-9.9174849175077906E-2</c:v>
                </c:pt>
                <c:pt idx="1944">
                  <c:v>-0.13777059336269701</c:v>
                </c:pt>
                <c:pt idx="1945">
                  <c:v>-6.2617340477997302E-2</c:v>
                </c:pt>
                <c:pt idx="1946">
                  <c:v>9.5706797447634405E-3</c:v>
                </c:pt>
                <c:pt idx="1947">
                  <c:v>-3.9351687563429501E-2</c:v>
                </c:pt>
                <c:pt idx="1948">
                  <c:v>-3.4256709541948697E-2</c:v>
                </c:pt>
                <c:pt idx="1949">
                  <c:v>-3.9785948301182601E-2</c:v>
                </c:pt>
                <c:pt idx="1950">
                  <c:v>-3.3386195862856398E-2</c:v>
                </c:pt>
                <c:pt idx="1951">
                  <c:v>-2.55949022906761E-2</c:v>
                </c:pt>
                <c:pt idx="1952">
                  <c:v>-1.68293272261822E-2</c:v>
                </c:pt>
                <c:pt idx="1953">
                  <c:v>0.14743490018515601</c:v>
                </c:pt>
                <c:pt idx="1954">
                  <c:v>-0.20569453908506299</c:v>
                </c:pt>
                <c:pt idx="1955">
                  <c:v>9.4717572545925693E-2</c:v>
                </c:pt>
                <c:pt idx="1956">
                  <c:v>0.17397599213937701</c:v>
                </c:pt>
                <c:pt idx="1957">
                  <c:v>-7.4901188510226896E-2</c:v>
                </c:pt>
                <c:pt idx="1958">
                  <c:v>-0.124538852747676</c:v>
                </c:pt>
                <c:pt idx="1959">
                  <c:v>3.9159144878608998E-2</c:v>
                </c:pt>
                <c:pt idx="1960">
                  <c:v>-0.102098633300577</c:v>
                </c:pt>
                <c:pt idx="1961">
                  <c:v>-8.11813578500091E-2</c:v>
                </c:pt>
                <c:pt idx="1962">
                  <c:v>-3.7510523841068497E-2</c:v>
                </c:pt>
                <c:pt idx="1963">
                  <c:v>7.5738480390301705E-2</c:v>
                </c:pt>
                <c:pt idx="1964">
                  <c:v>-0.50332229744778201</c:v>
                </c:pt>
                <c:pt idx="1965">
                  <c:v>-4.6933867233845697E-2</c:v>
                </c:pt>
                <c:pt idx="1966">
                  <c:v>0.137345735383052</c:v>
                </c:pt>
                <c:pt idx="1967">
                  <c:v>6.2941787159614501E-2</c:v>
                </c:pt>
                <c:pt idx="1968">
                  <c:v>-5.2587890309346103E-2</c:v>
                </c:pt>
                <c:pt idx="1969">
                  <c:v>-2.02448095386276E-2</c:v>
                </c:pt>
                <c:pt idx="1970">
                  <c:v>-4.4974655084241602E-2</c:v>
                </c:pt>
                <c:pt idx="1971">
                  <c:v>8.3344894257400506E-2</c:v>
                </c:pt>
                <c:pt idx="1972">
                  <c:v>9.1921722582602394E-2</c:v>
                </c:pt>
                <c:pt idx="1973">
                  <c:v>0.18083545219441299</c:v>
                </c:pt>
                <c:pt idx="1974">
                  <c:v>0.122397704227271</c:v>
                </c:pt>
                <c:pt idx="1975">
                  <c:v>-7.4240397771906594E-2</c:v>
                </c:pt>
                <c:pt idx="1976">
                  <c:v>-0.149272219015118</c:v>
                </c:pt>
                <c:pt idx="1977">
                  <c:v>-0.11852009777749301</c:v>
                </c:pt>
                <c:pt idx="1978">
                  <c:v>-8.3638255046861607E-2</c:v>
                </c:pt>
                <c:pt idx="1979">
                  <c:v>-0.36782632481403299</c:v>
                </c:pt>
                <c:pt idx="1980">
                  <c:v>-0.14893973446129799</c:v>
                </c:pt>
                <c:pt idx="1981">
                  <c:v>-6.0856179760743E-2</c:v>
                </c:pt>
                <c:pt idx="1982">
                  <c:v>-3.87152680112373E-2</c:v>
                </c:pt>
                <c:pt idx="1983">
                  <c:v>-7.3394268929669201E-2</c:v>
                </c:pt>
                <c:pt idx="1984">
                  <c:v>0.104659849850307</c:v>
                </c:pt>
                <c:pt idx="1985">
                  <c:v>3.4518517415085097E-2</c:v>
                </c:pt>
                <c:pt idx="1986">
                  <c:v>-0.25046502844463903</c:v>
                </c:pt>
                <c:pt idx="1987">
                  <c:v>-4.2056431350171598E-2</c:v>
                </c:pt>
                <c:pt idx="1988">
                  <c:v>8.3666738975392493E-2</c:v>
                </c:pt>
                <c:pt idx="1989">
                  <c:v>0.10538460623656</c:v>
                </c:pt>
                <c:pt idx="1990">
                  <c:v>-7.4314584192612004E-4</c:v>
                </c:pt>
                <c:pt idx="1991">
                  <c:v>8.0548004667326603E-2</c:v>
                </c:pt>
                <c:pt idx="1992">
                  <c:v>4.8297767929390799E-3</c:v>
                </c:pt>
                <c:pt idx="1993">
                  <c:v>3.39917682453219E-2</c:v>
                </c:pt>
                <c:pt idx="1994">
                  <c:v>-1.4399123533329099E-2</c:v>
                </c:pt>
                <c:pt idx="1995">
                  <c:v>-5.1428256411361402E-2</c:v>
                </c:pt>
                <c:pt idx="1996">
                  <c:v>0.10312298355383499</c:v>
                </c:pt>
                <c:pt idx="1997">
                  <c:v>-7.6290835166953605E-2</c:v>
                </c:pt>
                <c:pt idx="1998">
                  <c:v>-5.7438117556482801E-2</c:v>
                </c:pt>
                <c:pt idx="1999">
                  <c:v>0.27613457737667602</c:v>
                </c:pt>
                <c:pt idx="2000">
                  <c:v>3.92595118918087E-2</c:v>
                </c:pt>
                <c:pt idx="2001">
                  <c:v>2.5388366049379201E-2</c:v>
                </c:pt>
                <c:pt idx="2002">
                  <c:v>1.62030396723629E-2</c:v>
                </c:pt>
                <c:pt idx="2003">
                  <c:v>-0.1700424073015</c:v>
                </c:pt>
                <c:pt idx="2004">
                  <c:v>0.27829593100147099</c:v>
                </c:pt>
                <c:pt idx="2005">
                  <c:v>-5.4755508984992297E-2</c:v>
                </c:pt>
                <c:pt idx="2006">
                  <c:v>0.12255172218888299</c:v>
                </c:pt>
                <c:pt idx="2007">
                  <c:v>-0.171635116443934</c:v>
                </c:pt>
                <c:pt idx="2008">
                  <c:v>1.5245049158716901E-2</c:v>
                </c:pt>
                <c:pt idx="2009">
                  <c:v>-0.105506499104275</c:v>
                </c:pt>
                <c:pt idx="2010">
                  <c:v>6.3182156294946806E-2</c:v>
                </c:pt>
                <c:pt idx="2011">
                  <c:v>-5.0652229185865197E-3</c:v>
                </c:pt>
                <c:pt idx="2012">
                  <c:v>0.143931941003547</c:v>
                </c:pt>
                <c:pt idx="2013">
                  <c:v>-0.122067680174005</c:v>
                </c:pt>
                <c:pt idx="2014">
                  <c:v>5.5472094611751697E-2</c:v>
                </c:pt>
                <c:pt idx="2015">
                  <c:v>-0.14654112258285801</c:v>
                </c:pt>
                <c:pt idx="2016">
                  <c:v>0.145967948947372</c:v>
                </c:pt>
                <c:pt idx="2017">
                  <c:v>-9.0218124884014501E-3</c:v>
                </c:pt>
                <c:pt idx="2018">
                  <c:v>0.124187185274224</c:v>
                </c:pt>
                <c:pt idx="2019">
                  <c:v>-4.8803838710716002E-2</c:v>
                </c:pt>
                <c:pt idx="2020">
                  <c:v>1.0648934846288099E-2</c:v>
                </c:pt>
                <c:pt idx="2021">
                  <c:v>2.0136263144886299E-2</c:v>
                </c:pt>
                <c:pt idx="2022">
                  <c:v>5.81749372613568E-2</c:v>
                </c:pt>
                <c:pt idx="2023">
                  <c:v>3.5995906474281997E-2</c:v>
                </c:pt>
                <c:pt idx="2024">
                  <c:v>-0.17719390265035501</c:v>
                </c:pt>
                <c:pt idx="2025">
                  <c:v>-0.26298721579716999</c:v>
                </c:pt>
                <c:pt idx="2026">
                  <c:v>-3.32868145003683E-2</c:v>
                </c:pt>
                <c:pt idx="2027">
                  <c:v>-5.0991263739344803E-2</c:v>
                </c:pt>
                <c:pt idx="2028">
                  <c:v>-4.9794112957888499E-2</c:v>
                </c:pt>
                <c:pt idx="2029">
                  <c:v>-7.2734967038398102E-3</c:v>
                </c:pt>
                <c:pt idx="2030">
                  <c:v>-5.0400374313324302E-2</c:v>
                </c:pt>
                <c:pt idx="2031">
                  <c:v>4.0622505662852602E-2</c:v>
                </c:pt>
                <c:pt idx="2032">
                  <c:v>-4.0764285861800802E-2</c:v>
                </c:pt>
                <c:pt idx="2033">
                  <c:v>0.16649137581868201</c:v>
                </c:pt>
                <c:pt idx="2034">
                  <c:v>-0.39610243653488902</c:v>
                </c:pt>
                <c:pt idx="2035">
                  <c:v>7.7492035212640295E-2</c:v>
                </c:pt>
                <c:pt idx="2036">
                  <c:v>8.5989500904249797E-2</c:v>
                </c:pt>
                <c:pt idx="2037">
                  <c:v>-9.3311125067692596E-2</c:v>
                </c:pt>
                <c:pt idx="2038">
                  <c:v>7.0940115681803806E-2</c:v>
                </c:pt>
                <c:pt idx="2039">
                  <c:v>-0.20030555790617599</c:v>
                </c:pt>
                <c:pt idx="2040">
                  <c:v>-1.6029898282644499E-2</c:v>
                </c:pt>
                <c:pt idx="2041">
                  <c:v>2.8499357212173702E-2</c:v>
                </c:pt>
                <c:pt idx="2042">
                  <c:v>-1.13368972595158E-2</c:v>
                </c:pt>
                <c:pt idx="2043">
                  <c:v>0.13460339353745901</c:v>
                </c:pt>
                <c:pt idx="2044">
                  <c:v>6.7498523799516305E-2</c:v>
                </c:pt>
                <c:pt idx="2045">
                  <c:v>-0.22068805547225601</c:v>
                </c:pt>
                <c:pt idx="2046">
                  <c:v>1.40626854823632E-2</c:v>
                </c:pt>
                <c:pt idx="2047">
                  <c:v>-5.7839351106178299E-2</c:v>
                </c:pt>
                <c:pt idx="2048">
                  <c:v>-0.10669969056954</c:v>
                </c:pt>
                <c:pt idx="2049">
                  <c:v>-8.2438672975448504E-2</c:v>
                </c:pt>
                <c:pt idx="2050">
                  <c:v>0.20764250324047101</c:v>
                </c:pt>
                <c:pt idx="2051">
                  <c:v>7.6743208746289898E-2</c:v>
                </c:pt>
                <c:pt idx="2052">
                  <c:v>8.2151369729924706E-2</c:v>
                </c:pt>
                <c:pt idx="2053">
                  <c:v>0.205503598011194</c:v>
                </c:pt>
                <c:pt idx="2054">
                  <c:v>-4.4812789729682799E-2</c:v>
                </c:pt>
                <c:pt idx="2055">
                  <c:v>4.0462925353431899E-2</c:v>
                </c:pt>
                <c:pt idx="2056">
                  <c:v>-5.8042632752871803E-2</c:v>
                </c:pt>
                <c:pt idx="2057">
                  <c:v>-0.10669969056954</c:v>
                </c:pt>
                <c:pt idx="2058">
                  <c:v>-0.238961778414336</c:v>
                </c:pt>
                <c:pt idx="2059">
                  <c:v>5.8313087291298298E-2</c:v>
                </c:pt>
                <c:pt idx="2060">
                  <c:v>3.6850131468626403E-2</c:v>
                </c:pt>
                <c:pt idx="2061">
                  <c:v>9.8618757372625002E-2</c:v>
                </c:pt>
                <c:pt idx="2062">
                  <c:v>-6.4043656206141095E-2</c:v>
                </c:pt>
                <c:pt idx="2063">
                  <c:v>-4.4538297687449102E-2</c:v>
                </c:pt>
                <c:pt idx="2064">
                  <c:v>7.1255237673632801E-2</c:v>
                </c:pt>
                <c:pt idx="2065">
                  <c:v>0.21038399976007299</c:v>
                </c:pt>
                <c:pt idx="2066">
                  <c:v>-0.23249908384850199</c:v>
                </c:pt>
                <c:pt idx="2067">
                  <c:v>-2.59778363234534E-2</c:v>
                </c:pt>
                <c:pt idx="2068">
                  <c:v>-0.202525224511726</c:v>
                </c:pt>
                <c:pt idx="2069">
                  <c:v>-0.198608347529794</c:v>
                </c:pt>
                <c:pt idx="2070">
                  <c:v>0.14339584822255</c:v>
                </c:pt>
                <c:pt idx="2071">
                  <c:v>0.41516459639956899</c:v>
                </c:pt>
                <c:pt idx="2072">
                  <c:v>1.19837433275606E-2</c:v>
                </c:pt>
                <c:pt idx="2073">
                  <c:v>2.8313934103130201E-4</c:v>
                </c:pt>
                <c:pt idx="2074">
                  <c:v>8.6217263528183902E-2</c:v>
                </c:pt>
                <c:pt idx="2075">
                  <c:v>0.31127459257433099</c:v>
                </c:pt>
                <c:pt idx="2076">
                  <c:v>-6.7197631568163803E-3</c:v>
                </c:pt>
                <c:pt idx="2077">
                  <c:v>-3.8030259094425298E-2</c:v>
                </c:pt>
                <c:pt idx="2078">
                  <c:v>2.7006483427325399E-2</c:v>
                </c:pt>
                <c:pt idx="2079">
                  <c:v>4.2504076497448202E-2</c:v>
                </c:pt>
                <c:pt idx="2080">
                  <c:v>-5.1422478865456603E-2</c:v>
                </c:pt>
                <c:pt idx="2081">
                  <c:v>1.22199955089461E-2</c:v>
                </c:pt>
                <c:pt idx="2082">
                  <c:v>-9.1556407790528496E-2</c:v>
                </c:pt>
                <c:pt idx="2083">
                  <c:v>-0.47174147022121699</c:v>
                </c:pt>
                <c:pt idx="2084">
                  <c:v>-1.4399123533329099E-2</c:v>
                </c:pt>
                <c:pt idx="2085">
                  <c:v>-0.126590132930059</c:v>
                </c:pt>
                <c:pt idx="2086">
                  <c:v>-7.2734967038398102E-3</c:v>
                </c:pt>
                <c:pt idx="2087">
                  <c:v>0.15570832576260399</c:v>
                </c:pt>
                <c:pt idx="2088">
                  <c:v>-3.9504580929974997E-2</c:v>
                </c:pt>
                <c:pt idx="2089">
                  <c:v>-6.0856179760743E-2</c:v>
                </c:pt>
                <c:pt idx="2090">
                  <c:v>0.20649597944342399</c:v>
                </c:pt>
                <c:pt idx="2091">
                  <c:v>0.27493529607253397</c:v>
                </c:pt>
                <c:pt idx="2092">
                  <c:v>-9.3837857793087301E-2</c:v>
                </c:pt>
                <c:pt idx="2093">
                  <c:v>1.33669690528354E-2</c:v>
                </c:pt>
                <c:pt idx="2094">
                  <c:v>6.3374549169007394E-2</c:v>
                </c:pt>
                <c:pt idx="2095">
                  <c:v>3.9159144878608998E-2</c:v>
                </c:pt>
                <c:pt idx="2096">
                  <c:v>-0.125365895461934</c:v>
                </c:pt>
                <c:pt idx="2097">
                  <c:v>-0.13830720965917001</c:v>
                </c:pt>
                <c:pt idx="2098">
                  <c:v>7.3616704243443201E-2</c:v>
                </c:pt>
                <c:pt idx="2099">
                  <c:v>-6.1542516149383102E-2</c:v>
                </c:pt>
                <c:pt idx="2100">
                  <c:v>-0.63848106936056603</c:v>
                </c:pt>
                <c:pt idx="2101">
                  <c:v>8.3666738975392493E-2</c:v>
                </c:pt>
                <c:pt idx="2102">
                  <c:v>-0.136016425557166</c:v>
                </c:pt>
                <c:pt idx="2103">
                  <c:v>-2.6960247445822101E-3</c:v>
                </c:pt>
                <c:pt idx="2104">
                  <c:v>-7.5466153615752997E-3</c:v>
                </c:pt>
                <c:pt idx="2105">
                  <c:v>-1.2815881077928699E-2</c:v>
                </c:pt>
                <c:pt idx="2106">
                  <c:v>0.104669996352543</c:v>
                </c:pt>
                <c:pt idx="2107">
                  <c:v>-0.28198398859833501</c:v>
                </c:pt>
                <c:pt idx="2108">
                  <c:v>4.8878109121513802E-2</c:v>
                </c:pt>
                <c:pt idx="2109">
                  <c:v>-3.89761067275433E-2</c:v>
                </c:pt>
                <c:pt idx="2110">
                  <c:v>7.7356217877265696E-2</c:v>
                </c:pt>
                <c:pt idx="2111">
                  <c:v>-0.121207621848652</c:v>
                </c:pt>
                <c:pt idx="2112">
                  <c:v>7.1324201133913495E-2</c:v>
                </c:pt>
                <c:pt idx="2113">
                  <c:v>-3.34169190373216E-2</c:v>
                </c:pt>
                <c:pt idx="2114">
                  <c:v>-3.2979504811317402E-2</c:v>
                </c:pt>
                <c:pt idx="2115">
                  <c:v>-0.24282370402637299</c:v>
                </c:pt>
                <c:pt idx="2116">
                  <c:v>-1.9889524603876899E-2</c:v>
                </c:pt>
                <c:pt idx="2117">
                  <c:v>-5.7398974807331998E-2</c:v>
                </c:pt>
                <c:pt idx="2118">
                  <c:v>-1.0955451801342199E-3</c:v>
                </c:pt>
                <c:pt idx="2119">
                  <c:v>-0.22590555907003401</c:v>
                </c:pt>
                <c:pt idx="2120">
                  <c:v>6.9616027211427206E-2</c:v>
                </c:pt>
                <c:pt idx="2121">
                  <c:v>9.6599307721199706E-2</c:v>
                </c:pt>
                <c:pt idx="2122">
                  <c:v>0.122398594489003</c:v>
                </c:pt>
                <c:pt idx="2123">
                  <c:v>-0.141648598112847</c:v>
                </c:pt>
                <c:pt idx="2124">
                  <c:v>-2.4253360883352899E-2</c:v>
                </c:pt>
                <c:pt idx="2125">
                  <c:v>-0.111601381904907</c:v>
                </c:pt>
                <c:pt idx="2126">
                  <c:v>-2.13265728134787E-2</c:v>
                </c:pt>
                <c:pt idx="2127">
                  <c:v>-8.5355057798657805E-2</c:v>
                </c:pt>
                <c:pt idx="2128">
                  <c:v>0.101357329504993</c:v>
                </c:pt>
                <c:pt idx="2129">
                  <c:v>-0.302094632743938</c:v>
                </c:pt>
                <c:pt idx="2130">
                  <c:v>0.147402389188725</c:v>
                </c:pt>
                <c:pt idx="2131">
                  <c:v>4.7175459261265297E-2</c:v>
                </c:pt>
                <c:pt idx="2132">
                  <c:v>-3.5620174682078801E-2</c:v>
                </c:pt>
                <c:pt idx="2133">
                  <c:v>0.191089348330167</c:v>
                </c:pt>
                <c:pt idx="2134">
                  <c:v>0.186241203207545</c:v>
                </c:pt>
                <c:pt idx="2135">
                  <c:v>0.33192289040287398</c:v>
                </c:pt>
                <c:pt idx="2136">
                  <c:v>-9.1949594508676808E-3</c:v>
                </c:pt>
                <c:pt idx="2137">
                  <c:v>7.3843414528542697E-3</c:v>
                </c:pt>
                <c:pt idx="2138">
                  <c:v>-3.6104005481813403E-2</c:v>
                </c:pt>
                <c:pt idx="2139">
                  <c:v>-5.7335769401990803E-2</c:v>
                </c:pt>
                <c:pt idx="2140">
                  <c:v>9.1674325696392403E-2</c:v>
                </c:pt>
                <c:pt idx="2141">
                  <c:v>-0.143749744908091</c:v>
                </c:pt>
                <c:pt idx="2142">
                  <c:v>-0.110603561379559</c:v>
                </c:pt>
                <c:pt idx="2143">
                  <c:v>-3.1769177047990503E-2</c:v>
                </c:pt>
                <c:pt idx="2144">
                  <c:v>-0.10397740529937501</c:v>
                </c:pt>
                <c:pt idx="2145">
                  <c:v>6.1505430010148701E-2</c:v>
                </c:pt>
                <c:pt idx="2146">
                  <c:v>-0.123777658315521</c:v>
                </c:pt>
                <c:pt idx="2147">
                  <c:v>0.25415905312006098</c:v>
                </c:pt>
                <c:pt idx="2148">
                  <c:v>-0.31589924110700401</c:v>
                </c:pt>
                <c:pt idx="2149">
                  <c:v>-5.8410043457827097E-2</c:v>
                </c:pt>
                <c:pt idx="2150">
                  <c:v>0.238172810679945</c:v>
                </c:pt>
                <c:pt idx="2151">
                  <c:v>0.18268915039343001</c:v>
                </c:pt>
                <c:pt idx="2152">
                  <c:v>1.11977062125325E-2</c:v>
                </c:pt>
                <c:pt idx="2153">
                  <c:v>1.9528390537201502E-2</c:v>
                </c:pt>
                <c:pt idx="2154">
                  <c:v>0.10415618531450301</c:v>
                </c:pt>
                <c:pt idx="2155">
                  <c:v>-6.8650131562371097E-2</c:v>
                </c:pt>
                <c:pt idx="2156">
                  <c:v>-0.14669892206122501</c:v>
                </c:pt>
                <c:pt idx="2157">
                  <c:v>0.191831938357301</c:v>
                </c:pt>
                <c:pt idx="2158">
                  <c:v>-9.9057151788131306E-2</c:v>
                </c:pt>
                <c:pt idx="2159">
                  <c:v>3.04310997379869E-2</c:v>
                </c:pt>
                <c:pt idx="2160">
                  <c:v>-0.11136869644787201</c:v>
                </c:pt>
                <c:pt idx="2161">
                  <c:v>-5.2033832537909601E-2</c:v>
                </c:pt>
                <c:pt idx="2162">
                  <c:v>-1.13009459414137E-2</c:v>
                </c:pt>
                <c:pt idx="2163">
                  <c:v>-6.1542516149383102E-2</c:v>
                </c:pt>
                <c:pt idx="2164">
                  <c:v>-0.15401976320090099</c:v>
                </c:pt>
                <c:pt idx="2165">
                  <c:v>7.7356217877265696E-2</c:v>
                </c:pt>
                <c:pt idx="2166">
                  <c:v>-0.164118845114852</c:v>
                </c:pt>
                <c:pt idx="2167">
                  <c:v>0.22760347949811499</c:v>
                </c:pt>
                <c:pt idx="2168">
                  <c:v>4.5932953067628603E-2</c:v>
                </c:pt>
                <c:pt idx="2169">
                  <c:v>-8.5355057798657805E-2</c:v>
                </c:pt>
                <c:pt idx="2170">
                  <c:v>0.123802005728155</c:v>
                </c:pt>
                <c:pt idx="2171">
                  <c:v>6.1176710866059698E-2</c:v>
                </c:pt>
                <c:pt idx="2172">
                  <c:v>-3.6175425560374702E-2</c:v>
                </c:pt>
                <c:pt idx="2173">
                  <c:v>-0.12098373261769201</c:v>
                </c:pt>
                <c:pt idx="2174">
                  <c:v>-0.25952499005867802</c:v>
                </c:pt>
                <c:pt idx="2175">
                  <c:v>7.0071033056712695E-2</c:v>
                </c:pt>
                <c:pt idx="2176">
                  <c:v>8.9394147743194805E-2</c:v>
                </c:pt>
                <c:pt idx="2177">
                  <c:v>-2.5609824139680201E-2</c:v>
                </c:pt>
                <c:pt idx="2178">
                  <c:v>-5.2490112879778401E-2</c:v>
                </c:pt>
                <c:pt idx="2179">
                  <c:v>3.9201264673987398E-3</c:v>
                </c:pt>
                <c:pt idx="2180">
                  <c:v>2.9405814671856201E-2</c:v>
                </c:pt>
                <c:pt idx="2181">
                  <c:v>-0.136016425557166</c:v>
                </c:pt>
                <c:pt idx="2182">
                  <c:v>3.8069171735220002E-2</c:v>
                </c:pt>
                <c:pt idx="2183">
                  <c:v>1.8183332621348702E-2</c:v>
                </c:pt>
                <c:pt idx="2184">
                  <c:v>0.23558865809130899</c:v>
                </c:pt>
                <c:pt idx="2185">
                  <c:v>3.3951167674563201E-2</c:v>
                </c:pt>
                <c:pt idx="2186">
                  <c:v>-0.15455497365773299</c:v>
                </c:pt>
                <c:pt idx="2187">
                  <c:v>2.0853796935765501E-2</c:v>
                </c:pt>
                <c:pt idx="2188">
                  <c:v>-2.6942871478570399E-2</c:v>
                </c:pt>
                <c:pt idx="2189">
                  <c:v>0.25874343686663998</c:v>
                </c:pt>
                <c:pt idx="2190">
                  <c:v>0.11574865508118</c:v>
                </c:pt>
                <c:pt idx="2191">
                  <c:v>-8.7722653755890001E-2</c:v>
                </c:pt>
                <c:pt idx="2192">
                  <c:v>-0.157710366855175</c:v>
                </c:pt>
                <c:pt idx="2193">
                  <c:v>-0.104635074524853</c:v>
                </c:pt>
                <c:pt idx="2194">
                  <c:v>2.0575736891421899E-2</c:v>
                </c:pt>
                <c:pt idx="2195">
                  <c:v>-0.24484946588975401</c:v>
                </c:pt>
                <c:pt idx="2196">
                  <c:v>-0.11436347401378399</c:v>
                </c:pt>
                <c:pt idx="2197">
                  <c:v>3.8732893642054601E-2</c:v>
                </c:pt>
                <c:pt idx="2198">
                  <c:v>1.22199955089461E-2</c:v>
                </c:pt>
                <c:pt idx="2199">
                  <c:v>-9.1556407790528496E-2</c:v>
                </c:pt>
                <c:pt idx="2200">
                  <c:v>-0.14313046592505699</c:v>
                </c:pt>
                <c:pt idx="2201">
                  <c:v>-0.141621701296575</c:v>
                </c:pt>
                <c:pt idx="2202">
                  <c:v>-0.19557456800979101</c:v>
                </c:pt>
                <c:pt idx="2203">
                  <c:v>-3.3204864794298301E-2</c:v>
                </c:pt>
                <c:pt idx="2204">
                  <c:v>1.2934592256935599E-2</c:v>
                </c:pt>
                <c:pt idx="2205">
                  <c:v>0.2312376628152</c:v>
                </c:pt>
                <c:pt idx="2206">
                  <c:v>-0.12769255077673899</c:v>
                </c:pt>
                <c:pt idx="2207">
                  <c:v>-3.2322737257719802E-3</c:v>
                </c:pt>
                <c:pt idx="2208">
                  <c:v>-7.7391178351501097E-2</c:v>
                </c:pt>
                <c:pt idx="2209">
                  <c:v>-4.0582244727824297E-2</c:v>
                </c:pt>
                <c:pt idx="2210">
                  <c:v>-0.10772292169647101</c:v>
                </c:pt>
                <c:pt idx="2211">
                  <c:v>0.16114171077044701</c:v>
                </c:pt>
                <c:pt idx="2212">
                  <c:v>-7.0506549309440697E-2</c:v>
                </c:pt>
                <c:pt idx="2213">
                  <c:v>-0.11948168719513801</c:v>
                </c:pt>
                <c:pt idx="2214">
                  <c:v>-6.5725004360320693E-2</c:v>
                </c:pt>
                <c:pt idx="2215">
                  <c:v>-6.9373482382284501E-4</c:v>
                </c:pt>
                <c:pt idx="2216">
                  <c:v>0.18957058716068101</c:v>
                </c:pt>
                <c:pt idx="2217">
                  <c:v>8.3819470027095999E-2</c:v>
                </c:pt>
                <c:pt idx="2218">
                  <c:v>-0.27044151266139999</c:v>
                </c:pt>
                <c:pt idx="2219">
                  <c:v>-0.105303330306892</c:v>
                </c:pt>
                <c:pt idx="2220">
                  <c:v>0.29572507284244098</c:v>
                </c:pt>
                <c:pt idx="2221">
                  <c:v>-3.5620174682078801E-2</c:v>
                </c:pt>
                <c:pt idx="2222">
                  <c:v>0.11512334509462401</c:v>
                </c:pt>
                <c:pt idx="2223">
                  <c:v>-7.4703356768311996E-2</c:v>
                </c:pt>
                <c:pt idx="2224">
                  <c:v>-0.15592064971792099</c:v>
                </c:pt>
                <c:pt idx="2225">
                  <c:v>0.18992035524747</c:v>
                </c:pt>
                <c:pt idx="2226">
                  <c:v>-0.22808203918815001</c:v>
                </c:pt>
                <c:pt idx="2227">
                  <c:v>-1.9059053325684399E-2</c:v>
                </c:pt>
                <c:pt idx="2228">
                  <c:v>0.108044173164903</c:v>
                </c:pt>
                <c:pt idx="2229">
                  <c:v>-1.06003725728474E-2</c:v>
                </c:pt>
                <c:pt idx="2230">
                  <c:v>0.126499744864492</c:v>
                </c:pt>
                <c:pt idx="2231">
                  <c:v>7.18453023138837E-3</c:v>
                </c:pt>
                <c:pt idx="2232">
                  <c:v>3.7913703600230601E-2</c:v>
                </c:pt>
                <c:pt idx="2233">
                  <c:v>-7.6024943804682596E-2</c:v>
                </c:pt>
                <c:pt idx="2234">
                  <c:v>0.27165680430806399</c:v>
                </c:pt>
                <c:pt idx="2235">
                  <c:v>0.11994927535080301</c:v>
                </c:pt>
                <c:pt idx="2236">
                  <c:v>-2.5609824139680201E-2</c:v>
                </c:pt>
                <c:pt idx="2237">
                  <c:v>3.5502779459814802E-2</c:v>
                </c:pt>
                <c:pt idx="2238">
                  <c:v>-0.20206658698267399</c:v>
                </c:pt>
                <c:pt idx="2239">
                  <c:v>-8.3148540114693803E-2</c:v>
                </c:pt>
                <c:pt idx="2240">
                  <c:v>-8.1717542677896798E-2</c:v>
                </c:pt>
                <c:pt idx="2241">
                  <c:v>5.88406179691102E-2</c:v>
                </c:pt>
                <c:pt idx="2242">
                  <c:v>-5.28441472370322E-2</c:v>
                </c:pt>
                <c:pt idx="2243">
                  <c:v>0.13121913332381699</c:v>
                </c:pt>
                <c:pt idx="2244">
                  <c:v>4.0610349292436301E-2</c:v>
                </c:pt>
                <c:pt idx="2245">
                  <c:v>-0.18490519865858299</c:v>
                </c:pt>
                <c:pt idx="2246">
                  <c:v>-4.8663027701800303E-2</c:v>
                </c:pt>
                <c:pt idx="2247">
                  <c:v>-6.8618176741337106E-2</c:v>
                </c:pt>
                <c:pt idx="2248">
                  <c:v>0.21296431933590401</c:v>
                </c:pt>
                <c:pt idx="2249">
                  <c:v>-3.2884991048816203E-2</c:v>
                </c:pt>
                <c:pt idx="2250">
                  <c:v>-0.21380101215052</c:v>
                </c:pt>
                <c:pt idx="2251">
                  <c:v>0.112537081736077</c:v>
                </c:pt>
                <c:pt idx="2252">
                  <c:v>0.12877323585008901</c:v>
                </c:pt>
                <c:pt idx="2253">
                  <c:v>-0.11948168719513801</c:v>
                </c:pt>
                <c:pt idx="2254">
                  <c:v>0.156909531142821</c:v>
                </c:pt>
                <c:pt idx="2255">
                  <c:v>-9.9057151788131306E-2</c:v>
                </c:pt>
                <c:pt idx="2256">
                  <c:v>-0.11948168719513801</c:v>
                </c:pt>
                <c:pt idx="2257">
                  <c:v>6.7358023334908701E-2</c:v>
                </c:pt>
                <c:pt idx="2258">
                  <c:v>-5.2612402515870099E-2</c:v>
                </c:pt>
                <c:pt idx="2259">
                  <c:v>0.61925601959004495</c:v>
                </c:pt>
                <c:pt idx="2260">
                  <c:v>-0.120919405036486</c:v>
                </c:pt>
                <c:pt idx="2261">
                  <c:v>-9.8353223530004905E-2</c:v>
                </c:pt>
                <c:pt idx="2262">
                  <c:v>-5.3431647561882498E-2</c:v>
                </c:pt>
                <c:pt idx="2263">
                  <c:v>3.9160137284105202E-2</c:v>
                </c:pt>
                <c:pt idx="2264">
                  <c:v>0.19866708595204399</c:v>
                </c:pt>
                <c:pt idx="2265">
                  <c:v>2.7734754718014301E-2</c:v>
                </c:pt>
                <c:pt idx="2266">
                  <c:v>-3.9767081790063399E-2</c:v>
                </c:pt>
                <c:pt idx="2267">
                  <c:v>9.6817999316411302E-3</c:v>
                </c:pt>
                <c:pt idx="2268">
                  <c:v>-4.6636657834909501E-2</c:v>
                </c:pt>
                <c:pt idx="2269">
                  <c:v>-3.3203879795861403E-2</c:v>
                </c:pt>
                <c:pt idx="2270">
                  <c:v>0.13598550348447599</c:v>
                </c:pt>
                <c:pt idx="2271">
                  <c:v>-4.71654362205777E-2</c:v>
                </c:pt>
                <c:pt idx="2272">
                  <c:v>0.21293981912582399</c:v>
                </c:pt>
                <c:pt idx="2273">
                  <c:v>-0.12843584322161999</c:v>
                </c:pt>
                <c:pt idx="2274">
                  <c:v>2.9445126055207899E-2</c:v>
                </c:pt>
                <c:pt idx="2275">
                  <c:v>-1.5317350349140099E-2</c:v>
                </c:pt>
                <c:pt idx="2276">
                  <c:v>-9.4152871169792304E-2</c:v>
                </c:pt>
                <c:pt idx="2277">
                  <c:v>0.10448479758137399</c:v>
                </c:pt>
                <c:pt idx="2278">
                  <c:v>0.20781529826461601</c:v>
                </c:pt>
                <c:pt idx="2279">
                  <c:v>-1.9686528414190298E-2</c:v>
                </c:pt>
                <c:pt idx="2280">
                  <c:v>3.2878396683475599E-3</c:v>
                </c:pt>
                <c:pt idx="2281">
                  <c:v>0.161970176433583</c:v>
                </c:pt>
                <c:pt idx="2282">
                  <c:v>8.3173423622252607E-2</c:v>
                </c:pt>
                <c:pt idx="2283">
                  <c:v>-8.5967126531980104E-2</c:v>
                </c:pt>
                <c:pt idx="2284">
                  <c:v>1.9312672604132599E-3</c:v>
                </c:pt>
                <c:pt idx="2285">
                  <c:v>7.4688734087127506E-2</c:v>
                </c:pt>
                <c:pt idx="2286">
                  <c:v>-3.6607844887482199E-2</c:v>
                </c:pt>
                <c:pt idx="2287">
                  <c:v>0.19023845813551701</c:v>
                </c:pt>
                <c:pt idx="2288">
                  <c:v>1.9436773210353201E-2</c:v>
                </c:pt>
                <c:pt idx="2289">
                  <c:v>-3.5313340689255797E-2</c:v>
                </c:pt>
                <c:pt idx="2290">
                  <c:v>0.15188153663276899</c:v>
                </c:pt>
                <c:pt idx="2291">
                  <c:v>-3.8961021150300298E-2</c:v>
                </c:pt>
                <c:pt idx="2292">
                  <c:v>3.1568843756448799E-2</c:v>
                </c:pt>
                <c:pt idx="2293">
                  <c:v>-0.100696339543319</c:v>
                </c:pt>
                <c:pt idx="2294">
                  <c:v>7.4419563746798395E-2</c:v>
                </c:pt>
                <c:pt idx="2295">
                  <c:v>-0.16464454937262499</c:v>
                </c:pt>
                <c:pt idx="2296">
                  <c:v>9.8764857306971696E-2</c:v>
                </c:pt>
                <c:pt idx="2297">
                  <c:v>-6.7168050781764396E-2</c:v>
                </c:pt>
                <c:pt idx="2298">
                  <c:v>7.3905005836925095E-2</c:v>
                </c:pt>
                <c:pt idx="2299">
                  <c:v>-0.226590818894678</c:v>
                </c:pt>
                <c:pt idx="2300">
                  <c:v>1.86886811592437E-2</c:v>
                </c:pt>
                <c:pt idx="2301">
                  <c:v>-0.346080882505228</c:v>
                </c:pt>
                <c:pt idx="2302">
                  <c:v>-1.52743163267797E-2</c:v>
                </c:pt>
                <c:pt idx="2303">
                  <c:v>-2.3426405945237899E-2</c:v>
                </c:pt>
                <c:pt idx="2304">
                  <c:v>-0.112559354296905</c:v>
                </c:pt>
                <c:pt idx="2305">
                  <c:v>9.8872091797838804E-2</c:v>
                </c:pt>
                <c:pt idx="2306">
                  <c:v>-0.104768387300469</c:v>
                </c:pt>
                <c:pt idx="2307">
                  <c:v>0.122480488229383</c:v>
                </c:pt>
                <c:pt idx="2308">
                  <c:v>-8.11813578500091E-2</c:v>
                </c:pt>
                <c:pt idx="2309">
                  <c:v>6.0871062621241402E-2</c:v>
                </c:pt>
                <c:pt idx="2310">
                  <c:v>-3.9403460674877801E-2</c:v>
                </c:pt>
                <c:pt idx="2311">
                  <c:v>-6.5003225073043694E-2</c:v>
                </c:pt>
                <c:pt idx="2312">
                  <c:v>4.4522866399859798E-3</c:v>
                </c:pt>
                <c:pt idx="2313">
                  <c:v>0.113596515020245</c:v>
                </c:pt>
                <c:pt idx="2314">
                  <c:v>7.3642952523735898E-3</c:v>
                </c:pt>
                <c:pt idx="2315">
                  <c:v>-4.6531459396348798E-2</c:v>
                </c:pt>
                <c:pt idx="2316">
                  <c:v>4.7215990946442903E-2</c:v>
                </c:pt>
                <c:pt idx="2317">
                  <c:v>7.4120627788943502E-2</c:v>
                </c:pt>
                <c:pt idx="2318">
                  <c:v>-2.6186305924055599E-2</c:v>
                </c:pt>
                <c:pt idx="2319">
                  <c:v>5.5431979723491301E-2</c:v>
                </c:pt>
                <c:pt idx="2320">
                  <c:v>9.6850755332571398E-2</c:v>
                </c:pt>
                <c:pt idx="2321">
                  <c:v>0.44279337099042099</c:v>
                </c:pt>
                <c:pt idx="2322">
                  <c:v>-8.9953269277839795E-2</c:v>
                </c:pt>
                <c:pt idx="2323">
                  <c:v>8.9575489189431604E-2</c:v>
                </c:pt>
                <c:pt idx="2324">
                  <c:v>-0.29468219103259602</c:v>
                </c:pt>
                <c:pt idx="2325">
                  <c:v>-6.53893491129999E-2</c:v>
                </c:pt>
                <c:pt idx="2326">
                  <c:v>-0.16975546542310899</c:v>
                </c:pt>
                <c:pt idx="2327">
                  <c:v>-0.29153244940439099</c:v>
                </c:pt>
                <c:pt idx="2328">
                  <c:v>-0.28003651439402899</c:v>
                </c:pt>
                <c:pt idx="2329">
                  <c:v>0.114805719645535</c:v>
                </c:pt>
                <c:pt idx="2330">
                  <c:v>-0.142953693488128</c:v>
                </c:pt>
                <c:pt idx="2331">
                  <c:v>-3.5103616859911198E-3</c:v>
                </c:pt>
                <c:pt idx="2332">
                  <c:v>-6.7519260288407407E-2</c:v>
                </c:pt>
                <c:pt idx="2333">
                  <c:v>2.14068119745742E-2</c:v>
                </c:pt>
                <c:pt idx="2334">
                  <c:v>-3.5092054589522997E-2</c:v>
                </c:pt>
                <c:pt idx="2335">
                  <c:v>-4.6165339369829E-2</c:v>
                </c:pt>
                <c:pt idx="2336">
                  <c:v>-1.32165063034985E-2</c:v>
                </c:pt>
                <c:pt idx="2337">
                  <c:v>2.2182787274147998E-2</c:v>
                </c:pt>
                <c:pt idx="2338">
                  <c:v>0.15593436237251401</c:v>
                </c:pt>
                <c:pt idx="2339">
                  <c:v>0.10118863236212</c:v>
                </c:pt>
                <c:pt idx="2340">
                  <c:v>-8.8549345746675098E-2</c:v>
                </c:pt>
                <c:pt idx="2341">
                  <c:v>-8.6839008851722702E-2</c:v>
                </c:pt>
                <c:pt idx="2342">
                  <c:v>0.12686073225393499</c:v>
                </c:pt>
                <c:pt idx="2343">
                  <c:v>-5.5483422075583003E-2</c:v>
                </c:pt>
                <c:pt idx="2344">
                  <c:v>-6.4980654133289004E-2</c:v>
                </c:pt>
                <c:pt idx="2345">
                  <c:v>0.10900457777701</c:v>
                </c:pt>
                <c:pt idx="2346">
                  <c:v>-0.116242693980878</c:v>
                </c:pt>
                <c:pt idx="2347">
                  <c:v>1.0214050588870999E-2</c:v>
                </c:pt>
                <c:pt idx="2348">
                  <c:v>5.2947046634229E-2</c:v>
                </c:pt>
                <c:pt idx="2349">
                  <c:v>-4.4285658695105298E-2</c:v>
                </c:pt>
                <c:pt idx="2350">
                  <c:v>0.44279337099042099</c:v>
                </c:pt>
                <c:pt idx="2351">
                  <c:v>-8.2478662789375601E-2</c:v>
                </c:pt>
                <c:pt idx="2352">
                  <c:v>4.6897950736321699E-2</c:v>
                </c:pt>
                <c:pt idx="2353">
                  <c:v>-3.55934828082278E-2</c:v>
                </c:pt>
                <c:pt idx="2354">
                  <c:v>1.8128757937489502E-2</c:v>
                </c:pt>
                <c:pt idx="2355">
                  <c:v>5.0912613450698099E-2</c:v>
                </c:pt>
                <c:pt idx="2356">
                  <c:v>-8.5236370736229305E-2</c:v>
                </c:pt>
                <c:pt idx="2357">
                  <c:v>-9.0920357198921997E-2</c:v>
                </c:pt>
                <c:pt idx="2358">
                  <c:v>2.3792147790498201E-2</c:v>
                </c:pt>
                <c:pt idx="2359">
                  <c:v>5.3955128994540302E-2</c:v>
                </c:pt>
                <c:pt idx="2360">
                  <c:v>5.9958126158800203E-2</c:v>
                </c:pt>
                <c:pt idx="2361">
                  <c:v>-5.2033832537909601E-2</c:v>
                </c:pt>
                <c:pt idx="2362">
                  <c:v>-0.346080882505228</c:v>
                </c:pt>
                <c:pt idx="2363">
                  <c:v>-5.1630680170700403E-2</c:v>
                </c:pt>
                <c:pt idx="2364">
                  <c:v>-0.120641093417533</c:v>
                </c:pt>
                <c:pt idx="2365">
                  <c:v>8.1892119014726802E-2</c:v>
                </c:pt>
                <c:pt idx="2366">
                  <c:v>-1.6653404415117701E-2</c:v>
                </c:pt>
                <c:pt idx="2367">
                  <c:v>-0.103450008561336</c:v>
                </c:pt>
                <c:pt idx="2368">
                  <c:v>-4.4285658695105298E-2</c:v>
                </c:pt>
                <c:pt idx="2369">
                  <c:v>-4.1241266203628897E-2</c:v>
                </c:pt>
                <c:pt idx="2370">
                  <c:v>-4.7081101522590998E-2</c:v>
                </c:pt>
                <c:pt idx="2371">
                  <c:v>6.0610544692348903E-2</c:v>
                </c:pt>
                <c:pt idx="2372">
                  <c:v>4.0230102217457001E-2</c:v>
                </c:pt>
                <c:pt idx="2373">
                  <c:v>-5.88174630760104E-2</c:v>
                </c:pt>
                <c:pt idx="2374">
                  <c:v>2.4550589561848399E-2</c:v>
                </c:pt>
                <c:pt idx="2375">
                  <c:v>0.103428961611613</c:v>
                </c:pt>
                <c:pt idx="2376">
                  <c:v>0.11624158286412301</c:v>
                </c:pt>
                <c:pt idx="2377">
                  <c:v>-0.112559354296905</c:v>
                </c:pt>
                <c:pt idx="2378">
                  <c:v>7.23248533746986E-2</c:v>
                </c:pt>
                <c:pt idx="2379">
                  <c:v>0.13495620354944499</c:v>
                </c:pt>
                <c:pt idx="2380">
                  <c:v>-4.2427127691886203E-2</c:v>
                </c:pt>
                <c:pt idx="2381">
                  <c:v>-9.3908834866583094E-2</c:v>
                </c:pt>
                <c:pt idx="2382">
                  <c:v>-5.88174630760104E-2</c:v>
                </c:pt>
                <c:pt idx="2383">
                  <c:v>6.8319626869076402E-2</c:v>
                </c:pt>
                <c:pt idx="2384">
                  <c:v>-9.0676421859028397E-2</c:v>
                </c:pt>
                <c:pt idx="2385">
                  <c:v>-0.27927984098678499</c:v>
                </c:pt>
                <c:pt idx="2386">
                  <c:v>-8.3756748851727097E-2</c:v>
                </c:pt>
                <c:pt idx="2387">
                  <c:v>-6.4995765560877106E-2</c:v>
                </c:pt>
                <c:pt idx="2388">
                  <c:v>-3.2643920858411203E-2</c:v>
                </c:pt>
                <c:pt idx="2389">
                  <c:v>0.153472017040515</c:v>
                </c:pt>
                <c:pt idx="2390">
                  <c:v>0.10285044545147699</c:v>
                </c:pt>
                <c:pt idx="2391">
                  <c:v>0.36013757695161802</c:v>
                </c:pt>
                <c:pt idx="2392">
                  <c:v>3.3701008865106401E-2</c:v>
                </c:pt>
                <c:pt idx="2393">
                  <c:v>0.103964374570861</c:v>
                </c:pt>
                <c:pt idx="2394">
                  <c:v>-6.8406897547218404E-2</c:v>
                </c:pt>
                <c:pt idx="2395">
                  <c:v>0.113848996902294</c:v>
                </c:pt>
                <c:pt idx="2396">
                  <c:v>-0.268879690504567</c:v>
                </c:pt>
                <c:pt idx="2397">
                  <c:v>8.5900882298141204E-2</c:v>
                </c:pt>
                <c:pt idx="2398">
                  <c:v>8.7914000875289194E-2</c:v>
                </c:pt>
                <c:pt idx="2399">
                  <c:v>4.0931501303289403E-2</c:v>
                </c:pt>
                <c:pt idx="2400">
                  <c:v>-2.41467128213755E-2</c:v>
                </c:pt>
                <c:pt idx="2401">
                  <c:v>8.1847587367699495E-2</c:v>
                </c:pt>
                <c:pt idx="2402">
                  <c:v>6.0434403740676303E-2</c:v>
                </c:pt>
                <c:pt idx="2403">
                  <c:v>-0.17207769319636601</c:v>
                </c:pt>
                <c:pt idx="2404">
                  <c:v>1.9337505412355498E-2</c:v>
                </c:pt>
                <c:pt idx="2405">
                  <c:v>7.7771093422657006E-2</c:v>
                </c:pt>
                <c:pt idx="2406">
                  <c:v>7.8381100194609296E-2</c:v>
                </c:pt>
                <c:pt idx="2407">
                  <c:v>7.7823716996228504E-2</c:v>
                </c:pt>
                <c:pt idx="2408">
                  <c:v>9.0282964956948895E-3</c:v>
                </c:pt>
                <c:pt idx="2409">
                  <c:v>-0.189030086505482</c:v>
                </c:pt>
                <c:pt idx="2410">
                  <c:v>-9.8130607674427106E-2</c:v>
                </c:pt>
                <c:pt idx="2411">
                  <c:v>4.7256866641403598E-2</c:v>
                </c:pt>
                <c:pt idx="2412">
                  <c:v>-3.8807570384664397E-2</c:v>
                </c:pt>
                <c:pt idx="2413">
                  <c:v>-5.6780636792026003E-2</c:v>
                </c:pt>
                <c:pt idx="2414">
                  <c:v>0.16110523853775299</c:v>
                </c:pt>
                <c:pt idx="2415">
                  <c:v>-0.12796421839303301</c:v>
                </c:pt>
                <c:pt idx="2416">
                  <c:v>-9.5100913134804801E-2</c:v>
                </c:pt>
                <c:pt idx="2417">
                  <c:v>-4.1399607184493703E-2</c:v>
                </c:pt>
                <c:pt idx="2418">
                  <c:v>5.4441050468126397E-2</c:v>
                </c:pt>
                <c:pt idx="2419">
                  <c:v>6.4594433172990101E-2</c:v>
                </c:pt>
                <c:pt idx="2420">
                  <c:v>1.9957098193047499E-3</c:v>
                </c:pt>
                <c:pt idx="2421">
                  <c:v>2.0591451798581299E-2</c:v>
                </c:pt>
                <c:pt idx="2422">
                  <c:v>-6.3713392912894101E-2</c:v>
                </c:pt>
                <c:pt idx="2423">
                  <c:v>-0.13442458003075</c:v>
                </c:pt>
                <c:pt idx="2424">
                  <c:v>5.4368716216355702E-2</c:v>
                </c:pt>
                <c:pt idx="2425">
                  <c:v>-6.6588805470016194E-2</c:v>
                </c:pt>
                <c:pt idx="2426">
                  <c:v>-0.17580071453378199</c:v>
                </c:pt>
                <c:pt idx="2427">
                  <c:v>0.10597467270467199</c:v>
                </c:pt>
                <c:pt idx="2428">
                  <c:v>-0.122586598750984</c:v>
                </c:pt>
                <c:pt idx="2429">
                  <c:v>0.112510373569827</c:v>
                </c:pt>
                <c:pt idx="2430">
                  <c:v>-6.2142099337551002E-3</c:v>
                </c:pt>
                <c:pt idx="2431">
                  <c:v>-7.1576925305189595E-2</c:v>
                </c:pt>
                <c:pt idx="2432">
                  <c:v>-2.0129692496385899E-2</c:v>
                </c:pt>
                <c:pt idx="2433">
                  <c:v>8.59328244439201E-2</c:v>
                </c:pt>
                <c:pt idx="2434">
                  <c:v>-7.8490010876166305E-2</c:v>
                </c:pt>
                <c:pt idx="2435">
                  <c:v>0.108965826872059</c:v>
                </c:pt>
                <c:pt idx="2436">
                  <c:v>5.3498972352380901E-2</c:v>
                </c:pt>
                <c:pt idx="2437">
                  <c:v>-2.79016432654637E-2</c:v>
                </c:pt>
                <c:pt idx="2438">
                  <c:v>-0.130438310719175</c:v>
                </c:pt>
                <c:pt idx="2439">
                  <c:v>1.44103802154616E-2</c:v>
                </c:pt>
                <c:pt idx="2440">
                  <c:v>0.21856958919601899</c:v>
                </c:pt>
                <c:pt idx="2441">
                  <c:v>8.6799363071039509E-3</c:v>
                </c:pt>
                <c:pt idx="2442">
                  <c:v>-6.1378353430278303E-2</c:v>
                </c:pt>
                <c:pt idx="2443">
                  <c:v>-2.0444684301188002E-3</c:v>
                </c:pt>
                <c:pt idx="2444">
                  <c:v>-0.22027190822033099</c:v>
                </c:pt>
                <c:pt idx="2445">
                  <c:v>9.6788308217137395E-2</c:v>
                </c:pt>
                <c:pt idx="2446">
                  <c:v>-8.6322474531228099E-2</c:v>
                </c:pt>
                <c:pt idx="2447">
                  <c:v>7.7943839557047798E-2</c:v>
                </c:pt>
                <c:pt idx="2448">
                  <c:v>-4.2759519239153103E-2</c:v>
                </c:pt>
                <c:pt idx="2449">
                  <c:v>-9.0728310703409101E-2</c:v>
                </c:pt>
                <c:pt idx="2450">
                  <c:v>7.7823716996228504E-2</c:v>
                </c:pt>
                <c:pt idx="2451">
                  <c:v>8.9575489189431604E-2</c:v>
                </c:pt>
                <c:pt idx="2452">
                  <c:v>0.19809667051973601</c:v>
                </c:pt>
                <c:pt idx="2453">
                  <c:v>1.9144118362175999E-2</c:v>
                </c:pt>
                <c:pt idx="2454">
                  <c:v>0.30514405824456797</c:v>
                </c:pt>
                <c:pt idx="2455">
                  <c:v>-0.12437971488831399</c:v>
                </c:pt>
                <c:pt idx="2456">
                  <c:v>-3.3204864794298301E-2</c:v>
                </c:pt>
                <c:pt idx="2457">
                  <c:v>-0.16815652631036199</c:v>
                </c:pt>
                <c:pt idx="2458">
                  <c:v>5.3851685869317698E-2</c:v>
                </c:pt>
                <c:pt idx="2459">
                  <c:v>0.231932542171675</c:v>
                </c:pt>
                <c:pt idx="2460">
                  <c:v>0.25613441280983101</c:v>
                </c:pt>
                <c:pt idx="2461">
                  <c:v>9.5306582523014702E-2</c:v>
                </c:pt>
                <c:pt idx="2462">
                  <c:v>-0.14361463723078399</c:v>
                </c:pt>
                <c:pt idx="2463">
                  <c:v>-1.5665403726898199E-2</c:v>
                </c:pt>
                <c:pt idx="2464">
                  <c:v>6.3440704181230399E-3</c:v>
                </c:pt>
                <c:pt idx="2465">
                  <c:v>-0.141390488974177</c:v>
                </c:pt>
                <c:pt idx="2466">
                  <c:v>-7.9708569877772001E-2</c:v>
                </c:pt>
                <c:pt idx="2467">
                  <c:v>-1.0596408161491501E-2</c:v>
                </c:pt>
                <c:pt idx="2468">
                  <c:v>0.105590994604964</c:v>
                </c:pt>
                <c:pt idx="2469">
                  <c:v>7.3806811453427396E-3</c:v>
                </c:pt>
                <c:pt idx="2470">
                  <c:v>-6.8534416982832705E-2</c:v>
                </c:pt>
                <c:pt idx="2471">
                  <c:v>0.2287017775271</c:v>
                </c:pt>
                <c:pt idx="2472">
                  <c:v>9.6102133742888202E-2</c:v>
                </c:pt>
                <c:pt idx="2473">
                  <c:v>0.348430012772113</c:v>
                </c:pt>
                <c:pt idx="2474">
                  <c:v>2.2086591023679301E-2</c:v>
                </c:pt>
                <c:pt idx="2475">
                  <c:v>0.13166520322380401</c:v>
                </c:pt>
                <c:pt idx="2476">
                  <c:v>-9.0516928030299898E-2</c:v>
                </c:pt>
                <c:pt idx="2477">
                  <c:v>-1.8975951151824801E-2</c:v>
                </c:pt>
                <c:pt idx="2478">
                  <c:v>3.42248078787964E-2</c:v>
                </c:pt>
                <c:pt idx="2479">
                  <c:v>-2.9227636081744598E-2</c:v>
                </c:pt>
                <c:pt idx="2480">
                  <c:v>-0.11199779543572901</c:v>
                </c:pt>
                <c:pt idx="2481">
                  <c:v>7.33666366063013E-2</c:v>
                </c:pt>
                <c:pt idx="2482">
                  <c:v>1.57428903379743E-2</c:v>
                </c:pt>
                <c:pt idx="2483">
                  <c:v>-7.7178742600415504E-2</c:v>
                </c:pt>
                <c:pt idx="2484">
                  <c:v>0.15725839161456001</c:v>
                </c:pt>
                <c:pt idx="2485">
                  <c:v>7.0080502377870293E-2</c:v>
                </c:pt>
                <c:pt idx="2486">
                  <c:v>5.9639642269081701E-2</c:v>
                </c:pt>
                <c:pt idx="2487">
                  <c:v>-1.1090808024100601E-2</c:v>
                </c:pt>
                <c:pt idx="2488">
                  <c:v>-1.8401892066665499E-2</c:v>
                </c:pt>
                <c:pt idx="2489">
                  <c:v>0.13692042924588399</c:v>
                </c:pt>
                <c:pt idx="2490">
                  <c:v>-7.3116416158552605E-2</c:v>
                </c:pt>
                <c:pt idx="2491">
                  <c:v>6.4657814936196698E-2</c:v>
                </c:pt>
                <c:pt idx="2492">
                  <c:v>8.4722952613298999E-2</c:v>
                </c:pt>
                <c:pt idx="2493">
                  <c:v>-8.8416325694387995E-2</c:v>
                </c:pt>
                <c:pt idx="2494">
                  <c:v>0.13905886393431499</c:v>
                </c:pt>
                <c:pt idx="2495">
                  <c:v>-0.20145325742950801</c:v>
                </c:pt>
                <c:pt idx="2496">
                  <c:v>0.19340053602143001</c:v>
                </c:pt>
                <c:pt idx="2497">
                  <c:v>-6.5233683444348003E-2</c:v>
                </c:pt>
                <c:pt idx="2498">
                  <c:v>-0.24354314534928101</c:v>
                </c:pt>
                <c:pt idx="2499">
                  <c:v>-8.8242457051222703E-2</c:v>
                </c:pt>
                <c:pt idx="2500">
                  <c:v>-0.13858517295343201</c:v>
                </c:pt>
                <c:pt idx="2501">
                  <c:v>-0.227173793924587</c:v>
                </c:pt>
                <c:pt idx="2502">
                  <c:v>-7.2076392768850694E-2</c:v>
                </c:pt>
                <c:pt idx="2503">
                  <c:v>0.12721749765325399</c:v>
                </c:pt>
                <c:pt idx="2504">
                  <c:v>1.32846127414042E-2</c:v>
                </c:pt>
                <c:pt idx="2505">
                  <c:v>0.146346812419857</c:v>
                </c:pt>
                <c:pt idx="2506">
                  <c:v>8.87988339652694E-2</c:v>
                </c:pt>
                <c:pt idx="2507">
                  <c:v>0.31644382537539401</c:v>
                </c:pt>
                <c:pt idx="2508">
                  <c:v>-6.18397290857308E-2</c:v>
                </c:pt>
                <c:pt idx="2509">
                  <c:v>2.2523404044382099E-2</c:v>
                </c:pt>
                <c:pt idx="2510">
                  <c:v>5.3838473964093497E-2</c:v>
                </c:pt>
                <c:pt idx="2511">
                  <c:v>8.4722952613298999E-2</c:v>
                </c:pt>
                <c:pt idx="2512">
                  <c:v>8.6306871510929695E-2</c:v>
                </c:pt>
                <c:pt idx="2513">
                  <c:v>0.10718770239625799</c:v>
                </c:pt>
                <c:pt idx="2514">
                  <c:v>-0.17711159940007301</c:v>
                </c:pt>
                <c:pt idx="2515">
                  <c:v>-0.167781927936801</c:v>
                </c:pt>
                <c:pt idx="2516">
                  <c:v>2.9755402385653801E-2</c:v>
                </c:pt>
                <c:pt idx="2517">
                  <c:v>-2.8037915781402401E-2</c:v>
                </c:pt>
                <c:pt idx="2518">
                  <c:v>0.20200359322883099</c:v>
                </c:pt>
                <c:pt idx="2519">
                  <c:v>6.7613331469782703E-3</c:v>
                </c:pt>
                <c:pt idx="2520">
                  <c:v>0.106323448979374</c:v>
                </c:pt>
                <c:pt idx="2521">
                  <c:v>0.15148491205456599</c:v>
                </c:pt>
                <c:pt idx="2522">
                  <c:v>4.0230102217457001E-2</c:v>
                </c:pt>
                <c:pt idx="2523">
                  <c:v>2.2894220584107301E-2</c:v>
                </c:pt>
                <c:pt idx="2524">
                  <c:v>3.9828953134012503E-2</c:v>
                </c:pt>
                <c:pt idx="2525">
                  <c:v>-1.76296095487108E-2</c:v>
                </c:pt>
                <c:pt idx="2526">
                  <c:v>7.6741405576004104E-2</c:v>
                </c:pt>
                <c:pt idx="2527">
                  <c:v>-0.21105197427087</c:v>
                </c:pt>
                <c:pt idx="2528">
                  <c:v>2.3154655061147E-2</c:v>
                </c:pt>
                <c:pt idx="2529">
                  <c:v>-1.4283976214315999E-2</c:v>
                </c:pt>
                <c:pt idx="2530">
                  <c:v>-5.7869272675757401E-2</c:v>
                </c:pt>
                <c:pt idx="2531">
                  <c:v>-1.0673580953458999E-2</c:v>
                </c:pt>
                <c:pt idx="2532">
                  <c:v>-4.0086282361683503E-2</c:v>
                </c:pt>
                <c:pt idx="2533">
                  <c:v>-4.3916508814168698E-2</c:v>
                </c:pt>
                <c:pt idx="2534">
                  <c:v>7.8411121627403699E-2</c:v>
                </c:pt>
                <c:pt idx="2535">
                  <c:v>4.4411390248700798E-2</c:v>
                </c:pt>
                <c:pt idx="2536">
                  <c:v>0.48383130332968599</c:v>
                </c:pt>
                <c:pt idx="2537">
                  <c:v>0.13598550348447599</c:v>
                </c:pt>
                <c:pt idx="2538">
                  <c:v>-9.1019982649566303E-2</c:v>
                </c:pt>
                <c:pt idx="2539">
                  <c:v>-9.3063910970457006E-2</c:v>
                </c:pt>
                <c:pt idx="2540">
                  <c:v>0.13157736539746601</c:v>
                </c:pt>
                <c:pt idx="2541">
                  <c:v>-4.4754359113439598E-2</c:v>
                </c:pt>
                <c:pt idx="2542">
                  <c:v>-0.132166951225758</c:v>
                </c:pt>
                <c:pt idx="2543">
                  <c:v>2.4117076257181399E-2</c:v>
                </c:pt>
                <c:pt idx="2544">
                  <c:v>-1.0149256271227401E-3</c:v>
                </c:pt>
                <c:pt idx="2545">
                  <c:v>-2.1411017638408602E-3</c:v>
                </c:pt>
                <c:pt idx="2546">
                  <c:v>-5.6607555617646403E-2</c:v>
                </c:pt>
                <c:pt idx="2547">
                  <c:v>-0.120142293516301</c:v>
                </c:pt>
                <c:pt idx="2548">
                  <c:v>-9.4709808160390305E-2</c:v>
                </c:pt>
                <c:pt idx="2549">
                  <c:v>-0.16975546542310899</c:v>
                </c:pt>
                <c:pt idx="2550">
                  <c:v>0.24849913396904899</c:v>
                </c:pt>
                <c:pt idx="2551">
                  <c:v>3.0041758506796301E-2</c:v>
                </c:pt>
                <c:pt idx="2552">
                  <c:v>-5.6494614160908202E-2</c:v>
                </c:pt>
                <c:pt idx="2553">
                  <c:v>-0.120336758532419</c:v>
                </c:pt>
                <c:pt idx="2554">
                  <c:v>7.0137792567488396E-3</c:v>
                </c:pt>
                <c:pt idx="2555">
                  <c:v>-2.6063757441994101E-2</c:v>
                </c:pt>
                <c:pt idx="2556">
                  <c:v>-0.16225198816735301</c:v>
                </c:pt>
                <c:pt idx="2557">
                  <c:v>3.0838678834937499E-2</c:v>
                </c:pt>
                <c:pt idx="2558">
                  <c:v>1.22159007879867E-2</c:v>
                </c:pt>
                <c:pt idx="2559">
                  <c:v>4.6728598370458799E-2</c:v>
                </c:pt>
                <c:pt idx="2560">
                  <c:v>-9.4073764789420103E-2</c:v>
                </c:pt>
                <c:pt idx="2561">
                  <c:v>8.4527113867872206E-2</c:v>
                </c:pt>
                <c:pt idx="2562">
                  <c:v>-9.3772295280031503E-2</c:v>
                </c:pt>
                <c:pt idx="2563">
                  <c:v>8.4509544085435997E-2</c:v>
                </c:pt>
                <c:pt idx="2564">
                  <c:v>7.6140095634912405E-2</c:v>
                </c:pt>
                <c:pt idx="2565">
                  <c:v>3.0041758506796301E-2</c:v>
                </c:pt>
                <c:pt idx="2566">
                  <c:v>5.10792731012061E-2</c:v>
                </c:pt>
                <c:pt idx="2567">
                  <c:v>0.14536556902089701</c:v>
                </c:pt>
                <c:pt idx="2568">
                  <c:v>0.14176794110657701</c:v>
                </c:pt>
                <c:pt idx="2569">
                  <c:v>-3.3470973961694697E-2</c:v>
                </c:pt>
                <c:pt idx="2570">
                  <c:v>8.4444364120129806E-3</c:v>
                </c:pt>
                <c:pt idx="2571">
                  <c:v>-0.189349582935181</c:v>
                </c:pt>
                <c:pt idx="2572">
                  <c:v>-0.14232794990247299</c:v>
                </c:pt>
                <c:pt idx="2573">
                  <c:v>-4.9368967551395602E-2</c:v>
                </c:pt>
                <c:pt idx="2574">
                  <c:v>-0.105469812664092</c:v>
                </c:pt>
                <c:pt idx="2575">
                  <c:v>-4.3674833490100498E-2</c:v>
                </c:pt>
                <c:pt idx="2576">
                  <c:v>-0.104679826790621</c:v>
                </c:pt>
                <c:pt idx="2577">
                  <c:v>0.113859009510714</c:v>
                </c:pt>
                <c:pt idx="2578">
                  <c:v>-9.9552903258122494E-2</c:v>
                </c:pt>
                <c:pt idx="2579">
                  <c:v>-0.115201502414589</c:v>
                </c:pt>
                <c:pt idx="2580">
                  <c:v>5.6124792759579399E-2</c:v>
                </c:pt>
                <c:pt idx="2581">
                  <c:v>-4.5022352223433197E-2</c:v>
                </c:pt>
                <c:pt idx="2582">
                  <c:v>-0.146554963042272</c:v>
                </c:pt>
                <c:pt idx="2583">
                  <c:v>7.0656766051737804E-2</c:v>
                </c:pt>
                <c:pt idx="2584">
                  <c:v>4.8371137695157801E-2</c:v>
                </c:pt>
                <c:pt idx="2585">
                  <c:v>0.121859630350992</c:v>
                </c:pt>
                <c:pt idx="2586">
                  <c:v>-0.31589924110700401</c:v>
                </c:pt>
                <c:pt idx="2587">
                  <c:v>-8.7749690462284202E-2</c:v>
                </c:pt>
                <c:pt idx="2588">
                  <c:v>5.4715445879526502E-2</c:v>
                </c:pt>
                <c:pt idx="2589">
                  <c:v>-0.12648985878874899</c:v>
                </c:pt>
                <c:pt idx="2590">
                  <c:v>-2.9487161979448898E-2</c:v>
                </c:pt>
                <c:pt idx="2591">
                  <c:v>0.36178440426556402</c:v>
                </c:pt>
                <c:pt idx="2592">
                  <c:v>-3.4006035408589701E-2</c:v>
                </c:pt>
                <c:pt idx="2593">
                  <c:v>0.13875616061086801</c:v>
                </c:pt>
                <c:pt idx="2594">
                  <c:v>0.13948378183278101</c:v>
                </c:pt>
                <c:pt idx="2595">
                  <c:v>0.11808617916410501</c:v>
                </c:pt>
                <c:pt idx="2596">
                  <c:v>-0.116242693980878</c:v>
                </c:pt>
                <c:pt idx="2597">
                  <c:v>-1.4765106381959599E-2</c:v>
                </c:pt>
                <c:pt idx="2598">
                  <c:v>-7.0094256687724997E-3</c:v>
                </c:pt>
                <c:pt idx="2599">
                  <c:v>0.14325751840432899</c:v>
                </c:pt>
                <c:pt idx="2600">
                  <c:v>-1.98090029032378E-2</c:v>
                </c:pt>
                <c:pt idx="2601">
                  <c:v>-1.98090029032378E-2</c:v>
                </c:pt>
                <c:pt idx="2602">
                  <c:v>0.24768320727597601</c:v>
                </c:pt>
                <c:pt idx="2603">
                  <c:v>1.6803994591664501E-2</c:v>
                </c:pt>
                <c:pt idx="2604">
                  <c:v>0.13193879375922701</c:v>
                </c:pt>
                <c:pt idx="2605">
                  <c:v>3.3275570060806101E-2</c:v>
                </c:pt>
                <c:pt idx="2606">
                  <c:v>-2.3777140765191801E-2</c:v>
                </c:pt>
                <c:pt idx="2607">
                  <c:v>7.9892488991899296E-2</c:v>
                </c:pt>
                <c:pt idx="2608">
                  <c:v>-0.12184566684122999</c:v>
                </c:pt>
                <c:pt idx="2609">
                  <c:v>6.1752751807422603E-2</c:v>
                </c:pt>
                <c:pt idx="2610">
                  <c:v>4.0600565418473797E-3</c:v>
                </c:pt>
                <c:pt idx="2611">
                  <c:v>3.02283980379003E-3</c:v>
                </c:pt>
                <c:pt idx="2612">
                  <c:v>-3.4006035408589701E-2</c:v>
                </c:pt>
                <c:pt idx="2613">
                  <c:v>0.10020491271621899</c:v>
                </c:pt>
                <c:pt idx="2614">
                  <c:v>-3.7363789421443402E-2</c:v>
                </c:pt>
                <c:pt idx="2615">
                  <c:v>0.22218510751364601</c:v>
                </c:pt>
                <c:pt idx="2616">
                  <c:v>-9.7877396799521104E-3</c:v>
                </c:pt>
                <c:pt idx="2617">
                  <c:v>0.19166313496540099</c:v>
                </c:pt>
                <c:pt idx="2618">
                  <c:v>-6.4201221983100198E-3</c:v>
                </c:pt>
                <c:pt idx="2619">
                  <c:v>-0.15952668329077799</c:v>
                </c:pt>
                <c:pt idx="2620">
                  <c:v>2.3631710163748699E-2</c:v>
                </c:pt>
                <c:pt idx="2621">
                  <c:v>-0.303828645705711</c:v>
                </c:pt>
                <c:pt idx="2622">
                  <c:v>-3.1305753775398001E-2</c:v>
                </c:pt>
                <c:pt idx="2623">
                  <c:v>-0.115201502414589</c:v>
                </c:pt>
                <c:pt idx="2624">
                  <c:v>6.3257991319475695E-2</c:v>
                </c:pt>
                <c:pt idx="2625">
                  <c:v>-3.62954339818755E-2</c:v>
                </c:pt>
                <c:pt idx="2626">
                  <c:v>1.90708997646237E-2</c:v>
                </c:pt>
                <c:pt idx="2627">
                  <c:v>0.208300709584433</c:v>
                </c:pt>
                <c:pt idx="2628">
                  <c:v>-7.7324247193151202E-2</c:v>
                </c:pt>
                <c:pt idx="2629">
                  <c:v>3.1712530851773897E-2</c:v>
                </c:pt>
                <c:pt idx="2630">
                  <c:v>-9.9273724924634599E-2</c:v>
                </c:pt>
                <c:pt idx="2631">
                  <c:v>-0.105019214912496</c:v>
                </c:pt>
                <c:pt idx="2632">
                  <c:v>0.29434334605503498</c:v>
                </c:pt>
                <c:pt idx="2633">
                  <c:v>-0.104679826790621</c:v>
                </c:pt>
                <c:pt idx="2634">
                  <c:v>-3.8355607344640698E-2</c:v>
                </c:pt>
                <c:pt idx="2635">
                  <c:v>-7.6854673235149898E-2</c:v>
                </c:pt>
                <c:pt idx="2636">
                  <c:v>0.161970176433583</c:v>
                </c:pt>
                <c:pt idx="2637">
                  <c:v>9.6866693621510697E-3</c:v>
                </c:pt>
                <c:pt idx="2638">
                  <c:v>-1.9238283020624702E-2</c:v>
                </c:pt>
                <c:pt idx="2639">
                  <c:v>-1.5438518952556299E-2</c:v>
                </c:pt>
                <c:pt idx="2640">
                  <c:v>-7.3752464564048603E-3</c:v>
                </c:pt>
                <c:pt idx="2641">
                  <c:v>9.7050192836587904E-2</c:v>
                </c:pt>
                <c:pt idx="2642">
                  <c:v>3.39132195495222E-2</c:v>
                </c:pt>
                <c:pt idx="2643">
                  <c:v>8.5900882298141204E-2</c:v>
                </c:pt>
                <c:pt idx="2644">
                  <c:v>-0.17271366177938899</c:v>
                </c:pt>
                <c:pt idx="2645">
                  <c:v>5.1039554645435103E-4</c:v>
                </c:pt>
                <c:pt idx="2646">
                  <c:v>3.4707692098350403E-2</c:v>
                </c:pt>
                <c:pt idx="2647">
                  <c:v>-0.17234919529123199</c:v>
                </c:pt>
                <c:pt idx="2648">
                  <c:v>3.2596601573954803E-2</c:v>
                </c:pt>
                <c:pt idx="2649">
                  <c:v>6.1752751807422603E-2</c:v>
                </c:pt>
                <c:pt idx="2650">
                  <c:v>2.8328004499400702E-2</c:v>
                </c:pt>
                <c:pt idx="2651">
                  <c:v>-0.188442534255015</c:v>
                </c:pt>
                <c:pt idx="2652">
                  <c:v>5.1072490837307402E-2</c:v>
                </c:pt>
                <c:pt idx="2653">
                  <c:v>-3.5807428343681003E-2</c:v>
                </c:pt>
                <c:pt idx="2654">
                  <c:v>2.49237263226182E-2</c:v>
                </c:pt>
                <c:pt idx="2655">
                  <c:v>0.36178440426556402</c:v>
                </c:pt>
                <c:pt idx="2656">
                  <c:v>9.8906564851433103E-3</c:v>
                </c:pt>
                <c:pt idx="2657">
                  <c:v>6.4563922040045104E-3</c:v>
                </c:pt>
                <c:pt idx="2658">
                  <c:v>0.13905886393431499</c:v>
                </c:pt>
                <c:pt idx="2659">
                  <c:v>-0.69161973112165398</c:v>
                </c:pt>
                <c:pt idx="2660">
                  <c:v>-0.108551668198879</c:v>
                </c:pt>
                <c:pt idx="2661">
                  <c:v>-5.1995451572248802E-2</c:v>
                </c:pt>
                <c:pt idx="2662">
                  <c:v>-2.62079655515557E-2</c:v>
                </c:pt>
                <c:pt idx="2663">
                  <c:v>-7.2379036891551604E-2</c:v>
                </c:pt>
                <c:pt idx="2664">
                  <c:v>0.12302561810748899</c:v>
                </c:pt>
                <c:pt idx="2665">
                  <c:v>-3.1962754254531299E-3</c:v>
                </c:pt>
                <c:pt idx="2666">
                  <c:v>-1.76958502554719E-2</c:v>
                </c:pt>
                <c:pt idx="2667">
                  <c:v>6.2733179948496502E-3</c:v>
                </c:pt>
                <c:pt idx="2668">
                  <c:v>-3.92548480201136E-2</c:v>
                </c:pt>
                <c:pt idx="2669">
                  <c:v>-7.2816012294160806E-2</c:v>
                </c:pt>
                <c:pt idx="2670">
                  <c:v>-3.18033658536487E-2</c:v>
                </c:pt>
                <c:pt idx="2671">
                  <c:v>-4.6488915531418401E-2</c:v>
                </c:pt>
                <c:pt idx="2672">
                  <c:v>2.47920307126674E-2</c:v>
                </c:pt>
                <c:pt idx="2673">
                  <c:v>-7.3808588726938795E-2</c:v>
                </c:pt>
                <c:pt idx="2674">
                  <c:v>-5.9620898410292E-2</c:v>
                </c:pt>
                <c:pt idx="2675">
                  <c:v>2.8802807001308502E-2</c:v>
                </c:pt>
                <c:pt idx="2676">
                  <c:v>-1.3935453224153101E-3</c:v>
                </c:pt>
                <c:pt idx="2677">
                  <c:v>0.348430012772113</c:v>
                </c:pt>
                <c:pt idx="2678">
                  <c:v>7.21808305005565E-2</c:v>
                </c:pt>
                <c:pt idx="2679">
                  <c:v>-1.07001617234075E-2</c:v>
                </c:pt>
                <c:pt idx="2680">
                  <c:v>-8.8242457051222703E-2</c:v>
                </c:pt>
                <c:pt idx="2681">
                  <c:v>1.02606460275702E-2</c:v>
                </c:pt>
                <c:pt idx="2682">
                  <c:v>5.4064276559981101E-3</c:v>
                </c:pt>
                <c:pt idx="2683">
                  <c:v>0.15742917414219701</c:v>
                </c:pt>
                <c:pt idx="2684">
                  <c:v>3.4818259784166701E-2</c:v>
                </c:pt>
                <c:pt idx="2685">
                  <c:v>0.36178440426556402</c:v>
                </c:pt>
                <c:pt idx="2686">
                  <c:v>8.5716958465551399E-2</c:v>
                </c:pt>
                <c:pt idx="2687">
                  <c:v>1.47014177475604E-2</c:v>
                </c:pt>
                <c:pt idx="2688">
                  <c:v>-8.4210409526547805E-2</c:v>
                </c:pt>
                <c:pt idx="2689">
                  <c:v>-9.0704506323932801E-2</c:v>
                </c:pt>
                <c:pt idx="2690">
                  <c:v>-6.22858839700179E-2</c:v>
                </c:pt>
                <c:pt idx="2691">
                  <c:v>-0.16487806748051301</c:v>
                </c:pt>
                <c:pt idx="2692">
                  <c:v>-4.4431901855662398E-2</c:v>
                </c:pt>
                <c:pt idx="2693">
                  <c:v>0.29359209969694799</c:v>
                </c:pt>
                <c:pt idx="2694">
                  <c:v>3.9627046585128299E-2</c:v>
                </c:pt>
                <c:pt idx="2695">
                  <c:v>3.56258008096311E-3</c:v>
                </c:pt>
                <c:pt idx="2696">
                  <c:v>-0.10237085783825201</c:v>
                </c:pt>
                <c:pt idx="2697">
                  <c:v>0.10597467270467199</c:v>
                </c:pt>
                <c:pt idx="2698">
                  <c:v>0.17094311680611399</c:v>
                </c:pt>
                <c:pt idx="2699">
                  <c:v>4.9400164905990203E-2</c:v>
                </c:pt>
                <c:pt idx="2700">
                  <c:v>1.96090372239595E-2</c:v>
                </c:pt>
                <c:pt idx="2701">
                  <c:v>-5.4014905528381597E-2</c:v>
                </c:pt>
                <c:pt idx="2702">
                  <c:v>1.41390636945103E-2</c:v>
                </c:pt>
                <c:pt idx="2703">
                  <c:v>-6.5725837294588793E-2</c:v>
                </c:pt>
                <c:pt idx="2704">
                  <c:v>0.39237471159453502</c:v>
                </c:pt>
                <c:pt idx="2705">
                  <c:v>-6.3444539514498896E-2</c:v>
                </c:pt>
                <c:pt idx="2706">
                  <c:v>0.14734300112569801</c:v>
                </c:pt>
                <c:pt idx="2707">
                  <c:v>3.6576874394241399E-2</c:v>
                </c:pt>
                <c:pt idx="2708">
                  <c:v>5.8394490083256298E-2</c:v>
                </c:pt>
                <c:pt idx="2709">
                  <c:v>3.5066054922757002E-2</c:v>
                </c:pt>
                <c:pt idx="2710">
                  <c:v>-3.3270064941517699E-2</c:v>
                </c:pt>
                <c:pt idx="2711">
                  <c:v>-0.16536899868384999</c:v>
                </c:pt>
                <c:pt idx="2712">
                  <c:v>0.115040452611494</c:v>
                </c:pt>
                <c:pt idx="2713">
                  <c:v>-7.7964867149594899E-2</c:v>
                </c:pt>
                <c:pt idx="2714">
                  <c:v>-4.77604867096467E-2</c:v>
                </c:pt>
                <c:pt idx="2715">
                  <c:v>0.102320812106656</c:v>
                </c:pt>
                <c:pt idx="2716">
                  <c:v>0.143524290835602</c:v>
                </c:pt>
                <c:pt idx="2717">
                  <c:v>-1.3620393731458E-2</c:v>
                </c:pt>
                <c:pt idx="2718">
                  <c:v>9.3254886113092197E-2</c:v>
                </c:pt>
                <c:pt idx="2719">
                  <c:v>0.185105719212972</c:v>
                </c:pt>
                <c:pt idx="2720">
                  <c:v>-2.2387505053729901E-2</c:v>
                </c:pt>
                <c:pt idx="2721">
                  <c:v>0.121341844315958</c:v>
                </c:pt>
                <c:pt idx="2722">
                  <c:v>5.3744820796406398E-2</c:v>
                </c:pt>
                <c:pt idx="2723">
                  <c:v>8.7972139417830802E-2</c:v>
                </c:pt>
                <c:pt idx="2724">
                  <c:v>0.206174708209476</c:v>
                </c:pt>
                <c:pt idx="2725">
                  <c:v>-5.7102858392740097E-2</c:v>
                </c:pt>
                <c:pt idx="2726">
                  <c:v>7.5574250077757102E-2</c:v>
                </c:pt>
                <c:pt idx="2727">
                  <c:v>-9.2849755664891703E-2</c:v>
                </c:pt>
                <c:pt idx="2728">
                  <c:v>4.8371137695157801E-2</c:v>
                </c:pt>
                <c:pt idx="2729">
                  <c:v>6.6138098876355106E-2</c:v>
                </c:pt>
                <c:pt idx="2730">
                  <c:v>-0.12951371215393501</c:v>
                </c:pt>
                <c:pt idx="2731">
                  <c:v>0.11195651558139499</c:v>
                </c:pt>
                <c:pt idx="2732">
                  <c:v>-3.8246343256808799E-2</c:v>
                </c:pt>
                <c:pt idx="2733">
                  <c:v>0.364646138228439</c:v>
                </c:pt>
                <c:pt idx="2734">
                  <c:v>-0.121325494790297</c:v>
                </c:pt>
                <c:pt idx="2735">
                  <c:v>0.18950277829765999</c:v>
                </c:pt>
                <c:pt idx="2736">
                  <c:v>1.19589359144064E-2</c:v>
                </c:pt>
                <c:pt idx="2737">
                  <c:v>-0.15592064971792099</c:v>
                </c:pt>
                <c:pt idx="2738">
                  <c:v>1.47014177475604E-2</c:v>
                </c:pt>
                <c:pt idx="2739">
                  <c:v>0.28950398084171403</c:v>
                </c:pt>
                <c:pt idx="2740">
                  <c:v>-0.31511850978666001</c:v>
                </c:pt>
                <c:pt idx="2741">
                  <c:v>5.07354591081133E-2</c:v>
                </c:pt>
                <c:pt idx="2742">
                  <c:v>5.1929260203271398E-2</c:v>
                </c:pt>
                <c:pt idx="2743">
                  <c:v>-0.16603870392110001</c:v>
                </c:pt>
                <c:pt idx="2744">
                  <c:v>-1.0044977417541E-2</c:v>
                </c:pt>
                <c:pt idx="2745">
                  <c:v>-0.10773635529332801</c:v>
                </c:pt>
                <c:pt idx="2746">
                  <c:v>-0.29468219103259602</c:v>
                </c:pt>
                <c:pt idx="2747">
                  <c:v>-0.21165307407546199</c:v>
                </c:pt>
                <c:pt idx="2748">
                  <c:v>-6.8013997468340196E-3</c:v>
                </c:pt>
                <c:pt idx="2749">
                  <c:v>8.9026987545297004E-2</c:v>
                </c:pt>
                <c:pt idx="2750">
                  <c:v>-9.2541065173488094E-3</c:v>
                </c:pt>
                <c:pt idx="2751">
                  <c:v>-3.1087689166637799E-2</c:v>
                </c:pt>
                <c:pt idx="2752">
                  <c:v>0.17079261095790199</c:v>
                </c:pt>
                <c:pt idx="2753">
                  <c:v>-0.156101561147</c:v>
                </c:pt>
                <c:pt idx="2754">
                  <c:v>-0.487683363608514</c:v>
                </c:pt>
                <c:pt idx="2755">
                  <c:v>0.115853009598705</c:v>
                </c:pt>
                <c:pt idx="2756">
                  <c:v>6.9091434452814002E-2</c:v>
                </c:pt>
                <c:pt idx="2757">
                  <c:v>3.8525364981969602E-2</c:v>
                </c:pt>
                <c:pt idx="2758">
                  <c:v>0.114362468375122</c:v>
                </c:pt>
                <c:pt idx="2759">
                  <c:v>3.4347976486193997E-2</c:v>
                </c:pt>
                <c:pt idx="2760">
                  <c:v>-8.5066790577051398E-4</c:v>
                </c:pt>
                <c:pt idx="2761">
                  <c:v>6.8847595099756007E-2</c:v>
                </c:pt>
                <c:pt idx="2762">
                  <c:v>0.28448466431467501</c:v>
                </c:pt>
                <c:pt idx="2763">
                  <c:v>0.26560587273569902</c:v>
                </c:pt>
                <c:pt idx="2764">
                  <c:v>-5.9009479783039803E-2</c:v>
                </c:pt>
                <c:pt idx="2765">
                  <c:v>-5.5167480103520301E-3</c:v>
                </c:pt>
                <c:pt idx="2766">
                  <c:v>0.205503598011194</c:v>
                </c:pt>
                <c:pt idx="2767">
                  <c:v>7.5668841943245899E-2</c:v>
                </c:pt>
                <c:pt idx="2768">
                  <c:v>0.498926889126521</c:v>
                </c:pt>
                <c:pt idx="2769">
                  <c:v>-9.2918546359863005E-2</c:v>
                </c:pt>
                <c:pt idx="2770">
                  <c:v>6.9493315348192794E-2</c:v>
                </c:pt>
                <c:pt idx="2771">
                  <c:v>1.0828518864252601E-2</c:v>
                </c:pt>
                <c:pt idx="2772">
                  <c:v>0.27120729078734102</c:v>
                </c:pt>
                <c:pt idx="2773">
                  <c:v>9.6250090421433093E-2</c:v>
                </c:pt>
                <c:pt idx="2774">
                  <c:v>-0.18445484557382899</c:v>
                </c:pt>
                <c:pt idx="2775">
                  <c:v>0.106145707725948</c:v>
                </c:pt>
                <c:pt idx="2776">
                  <c:v>7.9939471887803495E-2</c:v>
                </c:pt>
                <c:pt idx="2777">
                  <c:v>0.21380813078649499</c:v>
                </c:pt>
                <c:pt idx="2778">
                  <c:v>-4.7525934301600098E-2</c:v>
                </c:pt>
                <c:pt idx="2779">
                  <c:v>7.8411121627403699E-2</c:v>
                </c:pt>
                <c:pt idx="2780">
                  <c:v>0.135130666305085</c:v>
                </c:pt>
                <c:pt idx="2781">
                  <c:v>0.114229213673278</c:v>
                </c:pt>
                <c:pt idx="2782">
                  <c:v>-4.9044416646698598E-2</c:v>
                </c:pt>
                <c:pt idx="2783">
                  <c:v>-5.8275468560400799E-2</c:v>
                </c:pt>
                <c:pt idx="2784">
                  <c:v>0.240451983404323</c:v>
                </c:pt>
                <c:pt idx="2785">
                  <c:v>-0.20305947069305799</c:v>
                </c:pt>
                <c:pt idx="2786">
                  <c:v>0.121780608497729</c:v>
                </c:pt>
                <c:pt idx="2787">
                  <c:v>6.6545289770940097E-3</c:v>
                </c:pt>
                <c:pt idx="2788">
                  <c:v>7.0018480279944298E-2</c:v>
                </c:pt>
                <c:pt idx="2789">
                  <c:v>7.7026786325882599E-2</c:v>
                </c:pt>
                <c:pt idx="2790">
                  <c:v>-7.0328105243127895E-2</c:v>
                </c:pt>
                <c:pt idx="2791">
                  <c:v>0.121946392193497</c:v>
                </c:pt>
                <c:pt idx="2792">
                  <c:v>7.6711495348469605E-2</c:v>
                </c:pt>
                <c:pt idx="2793">
                  <c:v>5.7889983675017097E-2</c:v>
                </c:pt>
                <c:pt idx="2794">
                  <c:v>2.06368238634866E-2</c:v>
                </c:pt>
                <c:pt idx="2795">
                  <c:v>0.205503598011194</c:v>
                </c:pt>
                <c:pt idx="2796">
                  <c:v>2.7538533085425299E-2</c:v>
                </c:pt>
                <c:pt idx="2797">
                  <c:v>-9.2541065173488094E-3</c:v>
                </c:pt>
                <c:pt idx="2798">
                  <c:v>1.45484868451715E-2</c:v>
                </c:pt>
                <c:pt idx="2799">
                  <c:v>-2.9076377637081399E-2</c:v>
                </c:pt>
                <c:pt idx="2800">
                  <c:v>-0.13159988953080401</c:v>
                </c:pt>
                <c:pt idx="2801">
                  <c:v>-0.16700555089179001</c:v>
                </c:pt>
                <c:pt idx="2802">
                  <c:v>0.29749556915522501</c:v>
                </c:pt>
                <c:pt idx="2803">
                  <c:v>-6.2144875236836497E-2</c:v>
                </c:pt>
                <c:pt idx="2804">
                  <c:v>-8.8599383342214996E-2</c:v>
                </c:pt>
                <c:pt idx="2805">
                  <c:v>0.13085680434982999</c:v>
                </c:pt>
                <c:pt idx="2806">
                  <c:v>8.24188086175172E-2</c:v>
                </c:pt>
                <c:pt idx="2807">
                  <c:v>0.54056096278121901</c:v>
                </c:pt>
                <c:pt idx="2808">
                  <c:v>-3.798443131465E-2</c:v>
                </c:pt>
                <c:pt idx="2809">
                  <c:v>0.11751362608395199</c:v>
                </c:pt>
                <c:pt idx="2810">
                  <c:v>-0.100226011635179</c:v>
                </c:pt>
                <c:pt idx="2811">
                  <c:v>-4.3260404687054499E-2</c:v>
                </c:pt>
                <c:pt idx="2812">
                  <c:v>-3.66776748902869E-2</c:v>
                </c:pt>
                <c:pt idx="2813">
                  <c:v>0.48092722037115498</c:v>
                </c:pt>
                <c:pt idx="2814">
                  <c:v>2.1122371088213798E-2</c:v>
                </c:pt>
                <c:pt idx="2815">
                  <c:v>0.19943870691676299</c:v>
                </c:pt>
                <c:pt idx="2816">
                  <c:v>0.111660016939903</c:v>
                </c:pt>
                <c:pt idx="2817">
                  <c:v>9.18789435936814E-2</c:v>
                </c:pt>
                <c:pt idx="2818">
                  <c:v>5.9212195475680497E-2</c:v>
                </c:pt>
                <c:pt idx="2819">
                  <c:v>4.36311830835521E-2</c:v>
                </c:pt>
                <c:pt idx="2820">
                  <c:v>5.9487788050984002E-2</c:v>
                </c:pt>
                <c:pt idx="2821">
                  <c:v>-5.0471266199528998E-2</c:v>
                </c:pt>
                <c:pt idx="2822">
                  <c:v>1.03318244568256E-2</c:v>
                </c:pt>
                <c:pt idx="2823">
                  <c:v>-0.11021223060137</c:v>
                </c:pt>
                <c:pt idx="2824">
                  <c:v>1.5819416627249699E-2</c:v>
                </c:pt>
                <c:pt idx="2825">
                  <c:v>-1.98090029032378E-2</c:v>
                </c:pt>
                <c:pt idx="2826">
                  <c:v>6.6069723268579197E-2</c:v>
                </c:pt>
                <c:pt idx="2827">
                  <c:v>0.27350839182007097</c:v>
                </c:pt>
                <c:pt idx="2828">
                  <c:v>6.1702834421618301E-2</c:v>
                </c:pt>
                <c:pt idx="2829">
                  <c:v>0.101809570377041</c:v>
                </c:pt>
                <c:pt idx="2830">
                  <c:v>-0.395260953088658</c:v>
                </c:pt>
                <c:pt idx="2831">
                  <c:v>-1.98090029032378E-2</c:v>
                </c:pt>
                <c:pt idx="2832">
                  <c:v>1.0558190932444299E-2</c:v>
                </c:pt>
                <c:pt idx="2833">
                  <c:v>0.145967948947372</c:v>
                </c:pt>
                <c:pt idx="2834">
                  <c:v>-0.15699855277769501</c:v>
                </c:pt>
                <c:pt idx="2835">
                  <c:v>-1.19322134700518E-2</c:v>
                </c:pt>
                <c:pt idx="2836">
                  <c:v>4.7678868809646502E-2</c:v>
                </c:pt>
                <c:pt idx="2837">
                  <c:v>0.64359034969163698</c:v>
                </c:pt>
                <c:pt idx="2838">
                  <c:v>4.5019088165900098E-2</c:v>
                </c:pt>
                <c:pt idx="2839">
                  <c:v>-3.4975937549019398E-2</c:v>
                </c:pt>
                <c:pt idx="2840">
                  <c:v>0.12650946485863801</c:v>
                </c:pt>
                <c:pt idx="2841">
                  <c:v>-1.9701558961196901E-2</c:v>
                </c:pt>
                <c:pt idx="2842">
                  <c:v>-7.2766156455079903E-2</c:v>
                </c:pt>
                <c:pt idx="2843">
                  <c:v>6.5073606814464405E-2</c:v>
                </c:pt>
                <c:pt idx="2844">
                  <c:v>0.526674054314759</c:v>
                </c:pt>
                <c:pt idx="2845">
                  <c:v>-1.04014409377618E-2</c:v>
                </c:pt>
                <c:pt idx="2846">
                  <c:v>4.1670372701497801E-2</c:v>
                </c:pt>
                <c:pt idx="2847">
                  <c:v>-0.157668301453774</c:v>
                </c:pt>
                <c:pt idx="2848">
                  <c:v>-4.27014216728797E-2</c:v>
                </c:pt>
                <c:pt idx="2849">
                  <c:v>-9.2697326054840407E-2</c:v>
                </c:pt>
                <c:pt idx="2850">
                  <c:v>-0.35847316052914702</c:v>
                </c:pt>
                <c:pt idx="2851">
                  <c:v>0.130308003733311</c:v>
                </c:pt>
                <c:pt idx="2852">
                  <c:v>3.3768791547113798E-2</c:v>
                </c:pt>
                <c:pt idx="2853">
                  <c:v>0.102496938110123</c:v>
                </c:pt>
                <c:pt idx="2854">
                  <c:v>2.06368238634866E-2</c:v>
                </c:pt>
                <c:pt idx="2855">
                  <c:v>-4.0823341513259198E-2</c:v>
                </c:pt>
                <c:pt idx="2856">
                  <c:v>4.75489978112573E-2</c:v>
                </c:pt>
                <c:pt idx="2857">
                  <c:v>1.9012058707385902E-2</c:v>
                </c:pt>
                <c:pt idx="2858">
                  <c:v>0.20729576911192599</c:v>
                </c:pt>
                <c:pt idx="2859">
                  <c:v>0.101844422631922</c:v>
                </c:pt>
                <c:pt idx="2860">
                  <c:v>7.0200386937048498E-2</c:v>
                </c:pt>
                <c:pt idx="2861">
                  <c:v>-8.0313161163639308E-3</c:v>
                </c:pt>
                <c:pt idx="2862">
                  <c:v>-0.226590818894678</c:v>
                </c:pt>
                <c:pt idx="2863">
                  <c:v>2.6583320091091898E-2</c:v>
                </c:pt>
                <c:pt idx="2864">
                  <c:v>-0.175937055546457</c:v>
                </c:pt>
                <c:pt idx="2865">
                  <c:v>0.13513563085038699</c:v>
                </c:pt>
                <c:pt idx="2866">
                  <c:v>-3.3967472740219398E-2</c:v>
                </c:pt>
                <c:pt idx="2867">
                  <c:v>-0.23069016788347599</c:v>
                </c:pt>
                <c:pt idx="2868">
                  <c:v>-0.23370697376722299</c:v>
                </c:pt>
                <c:pt idx="2869">
                  <c:v>-7.1969069991606793E-2</c:v>
                </c:pt>
                <c:pt idx="2870">
                  <c:v>-0.18040853311372401</c:v>
                </c:pt>
                <c:pt idx="2871">
                  <c:v>-5.7785357445579097E-2</c:v>
                </c:pt>
                <c:pt idx="2872">
                  <c:v>9.4566722192762506E-2</c:v>
                </c:pt>
                <c:pt idx="2873">
                  <c:v>-3.3530629938087503E-2</c:v>
                </c:pt>
                <c:pt idx="2874">
                  <c:v>-5.2754975644311003E-2</c:v>
                </c:pt>
                <c:pt idx="2875">
                  <c:v>-4.9094808493192102E-2</c:v>
                </c:pt>
                <c:pt idx="2876">
                  <c:v>-4.3457032786082601E-2</c:v>
                </c:pt>
                <c:pt idx="2877">
                  <c:v>8.8345029012708007E-2</c:v>
                </c:pt>
                <c:pt idx="2878">
                  <c:v>0.23153035022553001</c:v>
                </c:pt>
                <c:pt idx="2879">
                  <c:v>2.02670617663595E-2</c:v>
                </c:pt>
                <c:pt idx="2880">
                  <c:v>-0.23275244718714899</c:v>
                </c:pt>
                <c:pt idx="2881">
                  <c:v>-9.2295138728792095E-2</c:v>
                </c:pt>
                <c:pt idx="2882">
                  <c:v>-7.4416849200754295E-2</c:v>
                </c:pt>
                <c:pt idx="2883">
                  <c:v>-8.9044752863675899E-2</c:v>
                </c:pt>
                <c:pt idx="2884">
                  <c:v>8.1477349014538198E-3</c:v>
                </c:pt>
                <c:pt idx="2885">
                  <c:v>-5.83785408062511E-2</c:v>
                </c:pt>
                <c:pt idx="2886">
                  <c:v>3.9312622805526297E-2</c:v>
                </c:pt>
                <c:pt idx="2887">
                  <c:v>-0.133137110481857</c:v>
                </c:pt>
                <c:pt idx="2888">
                  <c:v>1.90401484936631E-3</c:v>
                </c:pt>
                <c:pt idx="2889">
                  <c:v>-1.3620393731458E-2</c:v>
                </c:pt>
                <c:pt idx="2890">
                  <c:v>6.3308816614193204E-3</c:v>
                </c:pt>
                <c:pt idx="2891">
                  <c:v>-0.108893015261676</c:v>
                </c:pt>
                <c:pt idx="2892">
                  <c:v>5.5309893541602997E-2</c:v>
                </c:pt>
                <c:pt idx="2893">
                  <c:v>-0.37922855551437301</c:v>
                </c:pt>
                <c:pt idx="2894">
                  <c:v>-2.3279160715419599E-2</c:v>
                </c:pt>
                <c:pt idx="2895">
                  <c:v>-0.16946738299001601</c:v>
                </c:pt>
                <c:pt idx="2896">
                  <c:v>-2.80085424937093E-2</c:v>
                </c:pt>
                <c:pt idx="2897">
                  <c:v>-0.11071059683722</c:v>
                </c:pt>
                <c:pt idx="2898">
                  <c:v>-9.3707414157436303E-2</c:v>
                </c:pt>
                <c:pt idx="2899">
                  <c:v>4.1835308753388603E-2</c:v>
                </c:pt>
                <c:pt idx="2900">
                  <c:v>-8.6176390753781706E-3</c:v>
                </c:pt>
                <c:pt idx="2901">
                  <c:v>-0.210392132821907</c:v>
                </c:pt>
                <c:pt idx="2902">
                  <c:v>4.8193117971685497E-2</c:v>
                </c:pt>
                <c:pt idx="2903">
                  <c:v>-6.1542516149383102E-2</c:v>
                </c:pt>
                <c:pt idx="2904">
                  <c:v>-0.134230486824825</c:v>
                </c:pt>
                <c:pt idx="2905">
                  <c:v>9.1339703691844104E-2</c:v>
                </c:pt>
                <c:pt idx="2906">
                  <c:v>0.308873790287644</c:v>
                </c:pt>
                <c:pt idx="2907">
                  <c:v>5.81749372613568E-2</c:v>
                </c:pt>
                <c:pt idx="2908">
                  <c:v>-0.13699379672261999</c:v>
                </c:pt>
                <c:pt idx="2909">
                  <c:v>-5.8275468560400799E-2</c:v>
                </c:pt>
                <c:pt idx="2910">
                  <c:v>-0.147382665942733</c:v>
                </c:pt>
                <c:pt idx="2911">
                  <c:v>-0.105846998914555</c:v>
                </c:pt>
                <c:pt idx="2912">
                  <c:v>7.4001358835060302E-2</c:v>
                </c:pt>
                <c:pt idx="2913">
                  <c:v>0.106850822910705</c:v>
                </c:pt>
                <c:pt idx="2914">
                  <c:v>-8.6685986332674297E-2</c:v>
                </c:pt>
                <c:pt idx="2915">
                  <c:v>0.33210364473886</c:v>
                </c:pt>
                <c:pt idx="2916">
                  <c:v>-0.22684956002182299</c:v>
                </c:pt>
                <c:pt idx="2917">
                  <c:v>0.16971095384666701</c:v>
                </c:pt>
                <c:pt idx="2918">
                  <c:v>2.9080750640213598E-3</c:v>
                </c:pt>
                <c:pt idx="2919">
                  <c:v>-9.3023767760680096E-2</c:v>
                </c:pt>
                <c:pt idx="2920">
                  <c:v>0.44748601691985102</c:v>
                </c:pt>
                <c:pt idx="2921">
                  <c:v>-2.5353817217914899E-2</c:v>
                </c:pt>
                <c:pt idx="2922">
                  <c:v>0.13057158453586201</c:v>
                </c:pt>
                <c:pt idx="2923">
                  <c:v>2.30097594854397E-2</c:v>
                </c:pt>
                <c:pt idx="2924">
                  <c:v>-2.1123597289299498E-2</c:v>
                </c:pt>
                <c:pt idx="2925">
                  <c:v>-0.380995391214419</c:v>
                </c:pt>
                <c:pt idx="2926">
                  <c:v>0.100909909486425</c:v>
                </c:pt>
                <c:pt idx="2927">
                  <c:v>-0.14463587342852199</c:v>
                </c:pt>
                <c:pt idx="2928">
                  <c:v>7.6354372609774498E-2</c:v>
                </c:pt>
                <c:pt idx="2929">
                  <c:v>0.170136026794035</c:v>
                </c:pt>
                <c:pt idx="2930">
                  <c:v>5.1846375418616003E-2</c:v>
                </c:pt>
                <c:pt idx="2931">
                  <c:v>8.5251287358709904E-2</c:v>
                </c:pt>
                <c:pt idx="2932">
                  <c:v>0.11040244886537701</c:v>
                </c:pt>
                <c:pt idx="2933">
                  <c:v>0.148915267033388</c:v>
                </c:pt>
                <c:pt idx="2934">
                  <c:v>0.121780608497729</c:v>
                </c:pt>
                <c:pt idx="2935">
                  <c:v>2.2536022433230999E-2</c:v>
                </c:pt>
                <c:pt idx="2936">
                  <c:v>-5.90041443882421E-2</c:v>
                </c:pt>
                <c:pt idx="2937">
                  <c:v>2.7033893496360398E-3</c:v>
                </c:pt>
                <c:pt idx="2938">
                  <c:v>7.6147853300226997E-2</c:v>
                </c:pt>
                <c:pt idx="2939">
                  <c:v>-0.21341415500333799</c:v>
                </c:pt>
                <c:pt idx="2940">
                  <c:v>4.9944485635477501E-2</c:v>
                </c:pt>
                <c:pt idx="2941">
                  <c:v>0.11952680196858199</c:v>
                </c:pt>
                <c:pt idx="2942">
                  <c:v>-0.22695253062877399</c:v>
                </c:pt>
                <c:pt idx="2943">
                  <c:v>-1.6880900552055399E-2</c:v>
                </c:pt>
                <c:pt idx="2944">
                  <c:v>3.46299450459348E-2</c:v>
                </c:pt>
                <c:pt idx="2945">
                  <c:v>0.12972264824101701</c:v>
                </c:pt>
                <c:pt idx="2946">
                  <c:v>-6.7205867050037504E-2</c:v>
                </c:pt>
                <c:pt idx="2947">
                  <c:v>4.6321294798596403E-3</c:v>
                </c:pt>
                <c:pt idx="2948">
                  <c:v>-7.5282296549674693E-2</c:v>
                </c:pt>
                <c:pt idx="2949">
                  <c:v>-1.8385255102935299E-2</c:v>
                </c:pt>
                <c:pt idx="2950">
                  <c:v>-0.12624916839809</c:v>
                </c:pt>
                <c:pt idx="2951">
                  <c:v>-8.8466089267565107E-2</c:v>
                </c:pt>
                <c:pt idx="2952">
                  <c:v>0.163962730532179</c:v>
                </c:pt>
                <c:pt idx="2953">
                  <c:v>-2.2220828661134801E-2</c:v>
                </c:pt>
                <c:pt idx="2954">
                  <c:v>-0.106814872844401</c:v>
                </c:pt>
                <c:pt idx="2955">
                  <c:v>-0.112086457199957</c:v>
                </c:pt>
                <c:pt idx="2956">
                  <c:v>-3.2772078082321399E-3</c:v>
                </c:pt>
                <c:pt idx="2957">
                  <c:v>-8.8466089267565107E-2</c:v>
                </c:pt>
                <c:pt idx="2958">
                  <c:v>-0.19144964964685099</c:v>
                </c:pt>
                <c:pt idx="2959">
                  <c:v>3.0252986670848799E-2</c:v>
                </c:pt>
                <c:pt idx="2960">
                  <c:v>9.1713137529004202E-2</c:v>
                </c:pt>
                <c:pt idx="2961">
                  <c:v>3.92595118918087E-2</c:v>
                </c:pt>
                <c:pt idx="2962">
                  <c:v>8.5257298847358998E-2</c:v>
                </c:pt>
                <c:pt idx="2963">
                  <c:v>-5.9104483014776896E-3</c:v>
                </c:pt>
                <c:pt idx="2964">
                  <c:v>-9.7420833680964894E-2</c:v>
                </c:pt>
                <c:pt idx="2965">
                  <c:v>8.6618105146275496E-3</c:v>
                </c:pt>
                <c:pt idx="2966">
                  <c:v>6.24385466565716E-2</c:v>
                </c:pt>
                <c:pt idx="2967">
                  <c:v>-3.0172657548726899E-2</c:v>
                </c:pt>
                <c:pt idx="2968">
                  <c:v>-0.238829349181753</c:v>
                </c:pt>
                <c:pt idx="2969">
                  <c:v>9.0480642921287897E-3</c:v>
                </c:pt>
                <c:pt idx="2970">
                  <c:v>8.7705750179186096E-2</c:v>
                </c:pt>
                <c:pt idx="2971">
                  <c:v>4.5866967739051398E-2</c:v>
                </c:pt>
                <c:pt idx="2972">
                  <c:v>6.3308816614193204E-3</c:v>
                </c:pt>
                <c:pt idx="2973">
                  <c:v>-0.182572642625566</c:v>
                </c:pt>
                <c:pt idx="2974">
                  <c:v>-0.121113928370116</c:v>
                </c:pt>
                <c:pt idx="2975">
                  <c:v>7.2564758041412603E-2</c:v>
                </c:pt>
                <c:pt idx="2976">
                  <c:v>0.135148238724486</c:v>
                </c:pt>
                <c:pt idx="2977">
                  <c:v>0.28259323249149498</c:v>
                </c:pt>
                <c:pt idx="2978">
                  <c:v>-4.18762969672914E-2</c:v>
                </c:pt>
                <c:pt idx="2979">
                  <c:v>-0.140641085606135</c:v>
                </c:pt>
                <c:pt idx="2980">
                  <c:v>-6.2402466243280802E-2</c:v>
                </c:pt>
                <c:pt idx="2981">
                  <c:v>-0.18792826439777799</c:v>
                </c:pt>
                <c:pt idx="2982">
                  <c:v>-3.5326188650183998E-2</c:v>
                </c:pt>
                <c:pt idx="2983">
                  <c:v>-6.3714645887675406E-2</c:v>
                </c:pt>
                <c:pt idx="2984">
                  <c:v>0.39716746149819498</c:v>
                </c:pt>
                <c:pt idx="2985">
                  <c:v>0.102086384623145</c:v>
                </c:pt>
                <c:pt idx="2986">
                  <c:v>1.6516439517291402E-2</c:v>
                </c:pt>
                <c:pt idx="2987">
                  <c:v>0.14357270781970399</c:v>
                </c:pt>
                <c:pt idx="2988">
                  <c:v>0.110290141481447</c:v>
                </c:pt>
                <c:pt idx="2989">
                  <c:v>3.07985869643983E-2</c:v>
                </c:pt>
                <c:pt idx="2990">
                  <c:v>0.29228460614963803</c:v>
                </c:pt>
                <c:pt idx="2991">
                  <c:v>-0.228901637266338</c:v>
                </c:pt>
                <c:pt idx="2992">
                  <c:v>0.134718494473682</c:v>
                </c:pt>
                <c:pt idx="2993">
                  <c:v>4.3760363078309501E-2</c:v>
                </c:pt>
                <c:pt idx="2994">
                  <c:v>0.13247410683570901</c:v>
                </c:pt>
                <c:pt idx="2995">
                  <c:v>-0.19927433514558299</c:v>
                </c:pt>
                <c:pt idx="2996">
                  <c:v>-8.7482787377290594E-2</c:v>
                </c:pt>
                <c:pt idx="2997">
                  <c:v>-0.108776653055339</c:v>
                </c:pt>
                <c:pt idx="2998">
                  <c:v>0.18313518493302899</c:v>
                </c:pt>
                <c:pt idx="2999">
                  <c:v>4.3217855576683901E-2</c:v>
                </c:pt>
                <c:pt idx="3000">
                  <c:v>2.8125616831795298E-2</c:v>
                </c:pt>
                <c:pt idx="3001">
                  <c:v>-0.20330801733600701</c:v>
                </c:pt>
                <c:pt idx="3002">
                  <c:v>7.6354372609774498E-2</c:v>
                </c:pt>
                <c:pt idx="3003">
                  <c:v>0.11469965954556401</c:v>
                </c:pt>
                <c:pt idx="3004">
                  <c:v>5.1712811174281302E-2</c:v>
                </c:pt>
                <c:pt idx="3005">
                  <c:v>-9.0109673447220703E-3</c:v>
                </c:pt>
                <c:pt idx="3006">
                  <c:v>-7.7661572302827803E-2</c:v>
                </c:pt>
                <c:pt idx="3007">
                  <c:v>4.9800804322911701E-2</c:v>
                </c:pt>
                <c:pt idx="3008">
                  <c:v>6.3891056389825396E-2</c:v>
                </c:pt>
                <c:pt idx="3009">
                  <c:v>0.100909909486425</c:v>
                </c:pt>
                <c:pt idx="3010">
                  <c:v>6.3925633244199004E-2</c:v>
                </c:pt>
                <c:pt idx="3011">
                  <c:v>-7.5282296549674693E-2</c:v>
                </c:pt>
                <c:pt idx="3012">
                  <c:v>0.19471705260066699</c:v>
                </c:pt>
                <c:pt idx="3013">
                  <c:v>-3.5326188650183998E-2</c:v>
                </c:pt>
                <c:pt idx="3014">
                  <c:v>-0.12769255077673899</c:v>
                </c:pt>
                <c:pt idx="3015">
                  <c:v>3.0082113173468199E-2</c:v>
                </c:pt>
                <c:pt idx="3016">
                  <c:v>3.0252986670848799E-2</c:v>
                </c:pt>
                <c:pt idx="3017">
                  <c:v>-0.20330801733600701</c:v>
                </c:pt>
                <c:pt idx="3018">
                  <c:v>-9.9620002604294794E-2</c:v>
                </c:pt>
                <c:pt idx="3019">
                  <c:v>1.6259330744790201E-2</c:v>
                </c:pt>
                <c:pt idx="3020">
                  <c:v>-0.13828461884375301</c:v>
                </c:pt>
                <c:pt idx="3021">
                  <c:v>-1.66720441710222E-3</c:v>
                </c:pt>
                <c:pt idx="3022">
                  <c:v>0.120355372903649</c:v>
                </c:pt>
                <c:pt idx="3023">
                  <c:v>-7.9106881874638796E-2</c:v>
                </c:pt>
                <c:pt idx="3024">
                  <c:v>-0.35815774541074502</c:v>
                </c:pt>
                <c:pt idx="3025">
                  <c:v>-0.21311276112319</c:v>
                </c:pt>
                <c:pt idx="3026">
                  <c:v>-0.24027560090022701</c:v>
                </c:pt>
                <c:pt idx="3027">
                  <c:v>-9.0458360718951594E-2</c:v>
                </c:pt>
                <c:pt idx="3028">
                  <c:v>-6.3714645887675406E-2</c:v>
                </c:pt>
                <c:pt idx="3029">
                  <c:v>3.3458077646863302E-2</c:v>
                </c:pt>
                <c:pt idx="3030">
                  <c:v>-5.4430239854374902E-2</c:v>
                </c:pt>
                <c:pt idx="3031">
                  <c:v>7.56888564483119E-2</c:v>
                </c:pt>
                <c:pt idx="3032">
                  <c:v>-7.8444620421985495E-2</c:v>
                </c:pt>
                <c:pt idx="3033">
                  <c:v>4.7217281689903301E-2</c:v>
                </c:pt>
                <c:pt idx="3034">
                  <c:v>-8.3199696496108297E-2</c:v>
                </c:pt>
                <c:pt idx="3035">
                  <c:v>-6.2722796350962395E-2</c:v>
                </c:pt>
                <c:pt idx="3036">
                  <c:v>6.2015718040646102E-2</c:v>
                </c:pt>
                <c:pt idx="3037">
                  <c:v>2.39884611610315E-2</c:v>
                </c:pt>
                <c:pt idx="3038">
                  <c:v>1.19837433275606E-2</c:v>
                </c:pt>
                <c:pt idx="3039">
                  <c:v>0.11301486629768</c:v>
                </c:pt>
                <c:pt idx="3040">
                  <c:v>-7.8444620421985495E-2</c:v>
                </c:pt>
                <c:pt idx="3041">
                  <c:v>1.04503680448618E-2</c:v>
                </c:pt>
                <c:pt idx="3042">
                  <c:v>-0.110948659848845</c:v>
                </c:pt>
                <c:pt idx="3043">
                  <c:v>0.17242006269774299</c:v>
                </c:pt>
                <c:pt idx="3044">
                  <c:v>-4.4029318948955003E-2</c:v>
                </c:pt>
                <c:pt idx="3045">
                  <c:v>0.12877323585008901</c:v>
                </c:pt>
                <c:pt idx="3046">
                  <c:v>0.27148951764844598</c:v>
                </c:pt>
                <c:pt idx="3047">
                  <c:v>-5.6394582374240401E-2</c:v>
                </c:pt>
                <c:pt idx="3048">
                  <c:v>-2.1117106616535E-2</c:v>
                </c:pt>
                <c:pt idx="3049">
                  <c:v>-0.22505025842874801</c:v>
                </c:pt>
                <c:pt idx="3050">
                  <c:v>-0.11402141028391501</c:v>
                </c:pt>
                <c:pt idx="3051">
                  <c:v>-1.8697787856142799E-2</c:v>
                </c:pt>
                <c:pt idx="3052">
                  <c:v>-5.6494614160908202E-2</c:v>
                </c:pt>
                <c:pt idx="3053">
                  <c:v>0.109409814271615</c:v>
                </c:pt>
                <c:pt idx="3054">
                  <c:v>-0.25268371202177797</c:v>
                </c:pt>
                <c:pt idx="3055">
                  <c:v>5.1832968846381201E-2</c:v>
                </c:pt>
                <c:pt idx="3056">
                  <c:v>-0.20348754856241499</c:v>
                </c:pt>
                <c:pt idx="3057">
                  <c:v>0.115280076135385</c:v>
                </c:pt>
                <c:pt idx="3058">
                  <c:v>6.7898587080551E-3</c:v>
                </c:pt>
                <c:pt idx="3059">
                  <c:v>2.0082416828600999E-2</c:v>
                </c:pt>
                <c:pt idx="3060">
                  <c:v>-5.4793452456342401E-2</c:v>
                </c:pt>
                <c:pt idx="3061">
                  <c:v>6.0497203959463598E-2</c:v>
                </c:pt>
                <c:pt idx="3062">
                  <c:v>2.8929809250960802E-2</c:v>
                </c:pt>
                <c:pt idx="3063">
                  <c:v>-0.21341415500333799</c:v>
                </c:pt>
                <c:pt idx="3064">
                  <c:v>-3.3530629938087503E-2</c:v>
                </c:pt>
                <c:pt idx="3065">
                  <c:v>0.31870921047273998</c:v>
                </c:pt>
                <c:pt idx="3066">
                  <c:v>-0.102986004082389</c:v>
                </c:pt>
                <c:pt idx="3067">
                  <c:v>-8.1824223515135505E-2</c:v>
                </c:pt>
                <c:pt idx="3068">
                  <c:v>-0.102660842724309</c:v>
                </c:pt>
                <c:pt idx="3069">
                  <c:v>3.8739856194898802E-2</c:v>
                </c:pt>
                <c:pt idx="3070">
                  <c:v>3.5719737634480699E-2</c:v>
                </c:pt>
                <c:pt idx="3071">
                  <c:v>-0.105019214912496</c:v>
                </c:pt>
                <c:pt idx="3072">
                  <c:v>7.1436431171566797E-2</c:v>
                </c:pt>
                <c:pt idx="3073">
                  <c:v>8.8634531691831706E-2</c:v>
                </c:pt>
                <c:pt idx="3074">
                  <c:v>3.8878300903424798E-2</c:v>
                </c:pt>
                <c:pt idx="3075">
                  <c:v>7.7026786325882599E-2</c:v>
                </c:pt>
                <c:pt idx="3076">
                  <c:v>2.0853796935765501E-2</c:v>
                </c:pt>
                <c:pt idx="3077">
                  <c:v>-6.8637045634154195E-2</c:v>
                </c:pt>
                <c:pt idx="3078">
                  <c:v>-0.216659489851071</c:v>
                </c:pt>
                <c:pt idx="3079">
                  <c:v>-0.12275535935274</c:v>
                </c:pt>
                <c:pt idx="3080">
                  <c:v>-7.3386205931465706E-2</c:v>
                </c:pt>
                <c:pt idx="3081">
                  <c:v>-4.2703874831707699E-2</c:v>
                </c:pt>
                <c:pt idx="3082">
                  <c:v>-4.6594646442087301E-2</c:v>
                </c:pt>
                <c:pt idx="3083">
                  <c:v>-0.70828267073861395</c:v>
                </c:pt>
                <c:pt idx="3084">
                  <c:v>4.4632630888744501E-2</c:v>
                </c:pt>
                <c:pt idx="3085">
                  <c:v>4.1115065224522601E-2</c:v>
                </c:pt>
                <c:pt idx="3086">
                  <c:v>0.21248374553416799</c:v>
                </c:pt>
                <c:pt idx="3087">
                  <c:v>-0.110208675036866</c:v>
                </c:pt>
                <c:pt idx="3088">
                  <c:v>-7.3670596082153303E-2</c:v>
                </c:pt>
                <c:pt idx="3089">
                  <c:v>8.3600010840420902E-2</c:v>
                </c:pt>
                <c:pt idx="3090">
                  <c:v>0.115724207960453</c:v>
                </c:pt>
                <c:pt idx="3091">
                  <c:v>7.6486796984706298E-2</c:v>
                </c:pt>
                <c:pt idx="3092">
                  <c:v>1.7924203091512599E-2</c:v>
                </c:pt>
                <c:pt idx="3093">
                  <c:v>-0.114428282357391</c:v>
                </c:pt>
                <c:pt idx="3094">
                  <c:v>4.5652076877422801E-2</c:v>
                </c:pt>
                <c:pt idx="3095">
                  <c:v>-0.105603067952959</c:v>
                </c:pt>
                <c:pt idx="3096">
                  <c:v>-0.14397451964034899</c:v>
                </c:pt>
                <c:pt idx="3097">
                  <c:v>3.5738190029209103E-2</c:v>
                </c:pt>
                <c:pt idx="3098">
                  <c:v>-5.9367257380610501E-2</c:v>
                </c:pt>
                <c:pt idx="3099">
                  <c:v>0.144751909651268</c:v>
                </c:pt>
                <c:pt idx="3100">
                  <c:v>1.6661068278047801E-2</c:v>
                </c:pt>
                <c:pt idx="3101">
                  <c:v>0.36868841477536701</c:v>
                </c:pt>
                <c:pt idx="3102">
                  <c:v>5.7431529448374499E-2</c:v>
                </c:pt>
                <c:pt idx="3103">
                  <c:v>0.16390212182914099</c:v>
                </c:pt>
                <c:pt idx="3104">
                  <c:v>5.1918300172686102E-2</c:v>
                </c:pt>
                <c:pt idx="3105">
                  <c:v>-6.0938193604270698E-2</c:v>
                </c:pt>
                <c:pt idx="3106">
                  <c:v>0.14268388990464101</c:v>
                </c:pt>
                <c:pt idx="3107">
                  <c:v>3.2247549897476101E-2</c:v>
                </c:pt>
                <c:pt idx="3108">
                  <c:v>2.9482047841052602E-3</c:v>
                </c:pt>
                <c:pt idx="3109">
                  <c:v>0.13265808741635199</c:v>
                </c:pt>
                <c:pt idx="3110">
                  <c:v>3.72568165335369E-2</c:v>
                </c:pt>
                <c:pt idx="3111">
                  <c:v>-3.3374744070744103E-2</c:v>
                </c:pt>
                <c:pt idx="3112">
                  <c:v>-3.37522083703545E-3</c:v>
                </c:pt>
                <c:pt idx="3113">
                  <c:v>5.1846375418616003E-2</c:v>
                </c:pt>
                <c:pt idx="3114">
                  <c:v>-0.115620194025808</c:v>
                </c:pt>
                <c:pt idx="3115">
                  <c:v>6.7170246141441306E-2</c:v>
                </c:pt>
                <c:pt idx="3116">
                  <c:v>-3.5103616859911198E-3</c:v>
                </c:pt>
                <c:pt idx="3117">
                  <c:v>-9.7464944075273702E-2</c:v>
                </c:pt>
                <c:pt idx="3118">
                  <c:v>0.220890503687067</c:v>
                </c:pt>
                <c:pt idx="3119">
                  <c:v>-8.4620664226684496E-3</c:v>
                </c:pt>
                <c:pt idx="3120">
                  <c:v>-1.3620393731458E-2</c:v>
                </c:pt>
                <c:pt idx="3121">
                  <c:v>8.9986584447352899E-2</c:v>
                </c:pt>
                <c:pt idx="3122">
                  <c:v>-2.3739418288799202E-2</c:v>
                </c:pt>
                <c:pt idx="3123">
                  <c:v>-2.3297241230998498E-3</c:v>
                </c:pt>
                <c:pt idx="3124">
                  <c:v>-6.7972967155439004E-2</c:v>
                </c:pt>
                <c:pt idx="3125">
                  <c:v>-6.7706919073268895E-2</c:v>
                </c:pt>
                <c:pt idx="3126">
                  <c:v>0.186067953366051</c:v>
                </c:pt>
                <c:pt idx="3127">
                  <c:v>4.9848159234356898E-2</c:v>
                </c:pt>
                <c:pt idx="3128">
                  <c:v>-0.113279756568645</c:v>
                </c:pt>
                <c:pt idx="3129">
                  <c:v>3.1748746774153402E-2</c:v>
                </c:pt>
                <c:pt idx="3130">
                  <c:v>-8.35472424755455E-2</c:v>
                </c:pt>
                <c:pt idx="3131">
                  <c:v>-0.12557770109921901</c:v>
                </c:pt>
                <c:pt idx="3132">
                  <c:v>-0.141648598112847</c:v>
                </c:pt>
                <c:pt idx="3133">
                  <c:v>4.3928941873657201E-2</c:v>
                </c:pt>
                <c:pt idx="3134">
                  <c:v>4.96047678562734E-2</c:v>
                </c:pt>
                <c:pt idx="3135">
                  <c:v>-1.7325918629086501E-2</c:v>
                </c:pt>
                <c:pt idx="3136">
                  <c:v>3.8878300903424798E-2</c:v>
                </c:pt>
                <c:pt idx="3137">
                  <c:v>0.107042401928647</c:v>
                </c:pt>
                <c:pt idx="3138">
                  <c:v>0.13085680434982999</c:v>
                </c:pt>
                <c:pt idx="3139">
                  <c:v>8.1879120605596305E-3</c:v>
                </c:pt>
                <c:pt idx="3140">
                  <c:v>0.135654073174307</c:v>
                </c:pt>
                <c:pt idx="3141">
                  <c:v>0.27645820066768101</c:v>
                </c:pt>
                <c:pt idx="3142">
                  <c:v>-9.9979927228036503E-2</c:v>
                </c:pt>
                <c:pt idx="3143">
                  <c:v>-2.2417267796877801E-2</c:v>
                </c:pt>
                <c:pt idx="3144">
                  <c:v>4.9356625288833902E-2</c:v>
                </c:pt>
                <c:pt idx="3145">
                  <c:v>-4.2537561896826302E-2</c:v>
                </c:pt>
                <c:pt idx="3146">
                  <c:v>-8.8499794196004698E-3</c:v>
                </c:pt>
                <c:pt idx="3147">
                  <c:v>-0.17959201752482401</c:v>
                </c:pt>
                <c:pt idx="3148">
                  <c:v>-0.238829349181753</c:v>
                </c:pt>
                <c:pt idx="3149">
                  <c:v>7.2500132990778093E-2</c:v>
                </c:pt>
                <c:pt idx="3150">
                  <c:v>-3.7551949426995697E-2</c:v>
                </c:pt>
                <c:pt idx="3151">
                  <c:v>3.6382121040152197E-2</c:v>
                </c:pt>
                <c:pt idx="3152">
                  <c:v>-1.8975951151824801E-2</c:v>
                </c:pt>
                <c:pt idx="3153">
                  <c:v>-0.131074410029728</c:v>
                </c:pt>
                <c:pt idx="3154">
                  <c:v>8.0727755401879195E-2</c:v>
                </c:pt>
                <c:pt idx="3155">
                  <c:v>-0.100969087939787</c:v>
                </c:pt>
                <c:pt idx="3156">
                  <c:v>6.5001039470348396E-2</c:v>
                </c:pt>
                <c:pt idx="3157">
                  <c:v>0.11721816418751101</c:v>
                </c:pt>
                <c:pt idx="3158">
                  <c:v>0.53063278992926699</c:v>
                </c:pt>
                <c:pt idx="3159">
                  <c:v>-3.2865032440059901E-2</c:v>
                </c:pt>
                <c:pt idx="3160">
                  <c:v>-9.2124431450021999E-2</c:v>
                </c:pt>
                <c:pt idx="3161">
                  <c:v>2.6801011569391499E-2</c:v>
                </c:pt>
                <c:pt idx="3162">
                  <c:v>-6.2341844094300998E-2</c:v>
                </c:pt>
                <c:pt idx="3163">
                  <c:v>0.109451043213071</c:v>
                </c:pt>
                <c:pt idx="3164">
                  <c:v>-0.24313055909235401</c:v>
                </c:pt>
                <c:pt idx="3165">
                  <c:v>2.97927485555705E-2</c:v>
                </c:pt>
                <c:pt idx="3166">
                  <c:v>-3.3374744070744103E-2</c:v>
                </c:pt>
                <c:pt idx="3167">
                  <c:v>0.11994927535080301</c:v>
                </c:pt>
                <c:pt idx="3168">
                  <c:v>0.12512865530336001</c:v>
                </c:pt>
                <c:pt idx="3169">
                  <c:v>-8.6037837391013706E-3</c:v>
                </c:pt>
                <c:pt idx="3170">
                  <c:v>9.0805828140960193E-2</c:v>
                </c:pt>
                <c:pt idx="3171">
                  <c:v>4.4300054243436901E-2</c:v>
                </c:pt>
                <c:pt idx="3172">
                  <c:v>6.5045187354008105E-2</c:v>
                </c:pt>
                <c:pt idx="3173">
                  <c:v>0.13089293299725899</c:v>
                </c:pt>
                <c:pt idx="3174">
                  <c:v>8.4560372031250705E-2</c:v>
                </c:pt>
                <c:pt idx="3175">
                  <c:v>0.20591377048717199</c:v>
                </c:pt>
                <c:pt idx="3176">
                  <c:v>-7.2766156455079903E-2</c:v>
                </c:pt>
                <c:pt idx="3177">
                  <c:v>0.11164105374566299</c:v>
                </c:pt>
                <c:pt idx="3178">
                  <c:v>4.2357156318907498E-2</c:v>
                </c:pt>
                <c:pt idx="3179">
                  <c:v>-4.4878631990774402E-2</c:v>
                </c:pt>
                <c:pt idx="3180">
                  <c:v>-0.14108178115766401</c:v>
                </c:pt>
                <c:pt idx="3181">
                  <c:v>-0.13817539986873201</c:v>
                </c:pt>
                <c:pt idx="3182">
                  <c:v>-3.7551949426995697E-2</c:v>
                </c:pt>
                <c:pt idx="3183">
                  <c:v>8.6740429684985604E-2</c:v>
                </c:pt>
                <c:pt idx="3184">
                  <c:v>-0.34120824967039098</c:v>
                </c:pt>
                <c:pt idx="3185">
                  <c:v>-0.131074410029728</c:v>
                </c:pt>
                <c:pt idx="3186">
                  <c:v>-6.7730599050524502E-3</c:v>
                </c:pt>
                <c:pt idx="3187">
                  <c:v>-1.5352771664433201E-2</c:v>
                </c:pt>
                <c:pt idx="3188">
                  <c:v>-4.6998904628036499E-2</c:v>
                </c:pt>
                <c:pt idx="3189">
                  <c:v>-0.19577572233769999</c:v>
                </c:pt>
                <c:pt idx="3190">
                  <c:v>4.4258462826102102E-2</c:v>
                </c:pt>
                <c:pt idx="3191">
                  <c:v>1.33269505406807E-2</c:v>
                </c:pt>
                <c:pt idx="3192">
                  <c:v>-3.6825497839190202E-2</c:v>
                </c:pt>
                <c:pt idx="3193">
                  <c:v>-2.9678223179893101E-2</c:v>
                </c:pt>
                <c:pt idx="3194">
                  <c:v>-1.46785577420843E-2</c:v>
                </c:pt>
                <c:pt idx="3195">
                  <c:v>-2.8148628044995499E-3</c:v>
                </c:pt>
                <c:pt idx="3196">
                  <c:v>-2.9479053030601098E-4</c:v>
                </c:pt>
                <c:pt idx="3197">
                  <c:v>-0.13467012317028901</c:v>
                </c:pt>
                <c:pt idx="3198">
                  <c:v>7.1668248916100796E-2</c:v>
                </c:pt>
                <c:pt idx="3199">
                  <c:v>0.18464769361078301</c:v>
                </c:pt>
                <c:pt idx="3200">
                  <c:v>-3.4424261730795297E-2</c:v>
                </c:pt>
                <c:pt idx="3201">
                  <c:v>-1.0673580953458999E-2</c:v>
                </c:pt>
                <c:pt idx="3202">
                  <c:v>-1.0234203367649601E-2</c:v>
                </c:pt>
                <c:pt idx="3203">
                  <c:v>0.22455243792652699</c:v>
                </c:pt>
                <c:pt idx="3204">
                  <c:v>0.124917751702394</c:v>
                </c:pt>
                <c:pt idx="3205">
                  <c:v>3.094071094758E-2</c:v>
                </c:pt>
                <c:pt idx="3206">
                  <c:v>-6.42029636053911E-2</c:v>
                </c:pt>
                <c:pt idx="3207">
                  <c:v>4.8443183402113399E-2</c:v>
                </c:pt>
                <c:pt idx="3208">
                  <c:v>0.15864137647548501</c:v>
                </c:pt>
                <c:pt idx="3209">
                  <c:v>0.62891931025055603</c:v>
                </c:pt>
                <c:pt idx="3210">
                  <c:v>-3.6825497839190202E-2</c:v>
                </c:pt>
                <c:pt idx="3211">
                  <c:v>0.20375601580765601</c:v>
                </c:pt>
                <c:pt idx="3212">
                  <c:v>0.19809611519814099</c:v>
                </c:pt>
                <c:pt idx="3213">
                  <c:v>4.7878431655894997E-2</c:v>
                </c:pt>
                <c:pt idx="3214">
                  <c:v>-0.13620686496752299</c:v>
                </c:pt>
                <c:pt idx="3215">
                  <c:v>0.247679729871565</c:v>
                </c:pt>
                <c:pt idx="3216">
                  <c:v>3.50408870122269E-2</c:v>
                </c:pt>
                <c:pt idx="3217">
                  <c:v>8.7713308231338993E-2</c:v>
                </c:pt>
                <c:pt idx="3218">
                  <c:v>-1.6078613358554599E-3</c:v>
                </c:pt>
                <c:pt idx="3219">
                  <c:v>0.33400554264307097</c:v>
                </c:pt>
                <c:pt idx="3220">
                  <c:v>3.3149606178487799E-2</c:v>
                </c:pt>
                <c:pt idx="3221">
                  <c:v>9.4332660689332402E-3</c:v>
                </c:pt>
                <c:pt idx="3222">
                  <c:v>3.8624737427341099E-2</c:v>
                </c:pt>
                <c:pt idx="3223">
                  <c:v>6.8234840130915006E-2</c:v>
                </c:pt>
                <c:pt idx="3224">
                  <c:v>0.23046072205561699</c:v>
                </c:pt>
                <c:pt idx="3225">
                  <c:v>9.8764857306971696E-2</c:v>
                </c:pt>
                <c:pt idx="3226">
                  <c:v>-0.113000821493337</c:v>
                </c:pt>
                <c:pt idx="3227">
                  <c:v>-5.2527945778950104E-3</c:v>
                </c:pt>
                <c:pt idx="3228">
                  <c:v>0.36504417059987598</c:v>
                </c:pt>
                <c:pt idx="3229">
                  <c:v>-1.43519755080374E-2</c:v>
                </c:pt>
                <c:pt idx="3230">
                  <c:v>0.15425661981574601</c:v>
                </c:pt>
                <c:pt idx="3231">
                  <c:v>0.113970357977364</c:v>
                </c:pt>
                <c:pt idx="3232">
                  <c:v>4.8443183402113399E-2</c:v>
                </c:pt>
                <c:pt idx="3233">
                  <c:v>-0.157303061313151</c:v>
                </c:pt>
                <c:pt idx="3234">
                  <c:v>-9.8273670596919896E-2</c:v>
                </c:pt>
                <c:pt idx="3235">
                  <c:v>-3.6624846975869603E-2</c:v>
                </c:pt>
                <c:pt idx="3236">
                  <c:v>-8.8754195137264902E-2</c:v>
                </c:pt>
                <c:pt idx="3237">
                  <c:v>3.3653629766885497E-2</c:v>
                </c:pt>
                <c:pt idx="3238">
                  <c:v>6.4942540914598307E-2</c:v>
                </c:pt>
                <c:pt idx="3239">
                  <c:v>1.42588606410712E-2</c:v>
                </c:pt>
                <c:pt idx="3240">
                  <c:v>-2.0350776735732198E-2</c:v>
                </c:pt>
                <c:pt idx="3241">
                  <c:v>1.7391287955821101E-2</c:v>
                </c:pt>
                <c:pt idx="3242">
                  <c:v>-0.11889147668382399</c:v>
                </c:pt>
                <c:pt idx="3243">
                  <c:v>0.18573115076595401</c:v>
                </c:pt>
                <c:pt idx="3244">
                  <c:v>-4.56719800731906E-2</c:v>
                </c:pt>
                <c:pt idx="3245">
                  <c:v>5.07354591081133E-2</c:v>
                </c:pt>
                <c:pt idx="3246">
                  <c:v>8.2979437098404302E-2</c:v>
                </c:pt>
                <c:pt idx="3247">
                  <c:v>-1.2322759976274901E-3</c:v>
                </c:pt>
                <c:pt idx="3248">
                  <c:v>-3.0389369950560598E-2</c:v>
                </c:pt>
                <c:pt idx="3249">
                  <c:v>-0.16932769050885699</c:v>
                </c:pt>
                <c:pt idx="3250">
                  <c:v>-2.5946354260558701E-2</c:v>
                </c:pt>
                <c:pt idx="3251">
                  <c:v>-0.265974429321646</c:v>
                </c:pt>
                <c:pt idx="3252">
                  <c:v>0.15621778531962</c:v>
                </c:pt>
                <c:pt idx="3253">
                  <c:v>5.9212195475680497E-2</c:v>
                </c:pt>
                <c:pt idx="3254">
                  <c:v>0.13682686115523199</c:v>
                </c:pt>
                <c:pt idx="3255">
                  <c:v>-1.82687021078848E-2</c:v>
                </c:pt>
                <c:pt idx="3256">
                  <c:v>0.25736151445442301</c:v>
                </c:pt>
                <c:pt idx="3257">
                  <c:v>-0.116565108292406</c:v>
                </c:pt>
                <c:pt idx="3258">
                  <c:v>1.6663988765970202E-2</c:v>
                </c:pt>
                <c:pt idx="3259">
                  <c:v>8.3122504209625997E-2</c:v>
                </c:pt>
                <c:pt idx="3260">
                  <c:v>4.57280419580171E-2</c:v>
                </c:pt>
                <c:pt idx="3261">
                  <c:v>2.30417966873122E-2</c:v>
                </c:pt>
                <c:pt idx="3262">
                  <c:v>-0.174858147445798</c:v>
                </c:pt>
                <c:pt idx="3263">
                  <c:v>-0.123419235517576</c:v>
                </c:pt>
                <c:pt idx="3264">
                  <c:v>0.20598353914020301</c:v>
                </c:pt>
                <c:pt idx="3265">
                  <c:v>1.10570060151988E-2</c:v>
                </c:pt>
                <c:pt idx="3266">
                  <c:v>0.205503598011194</c:v>
                </c:pt>
                <c:pt idx="3267">
                  <c:v>-0.18445484557382899</c:v>
                </c:pt>
                <c:pt idx="3268">
                  <c:v>-3.0924371314843299E-3</c:v>
                </c:pt>
                <c:pt idx="3269">
                  <c:v>5.5135338438370297E-2</c:v>
                </c:pt>
                <c:pt idx="3270">
                  <c:v>-0.192713081521344</c:v>
                </c:pt>
                <c:pt idx="3271">
                  <c:v>-3.7233717576281397E-2</c:v>
                </c:pt>
                <c:pt idx="3272">
                  <c:v>-2.3463251281697399E-2</c:v>
                </c:pt>
                <c:pt idx="3273">
                  <c:v>-6.9317869200918002E-3</c:v>
                </c:pt>
                <c:pt idx="3274">
                  <c:v>-7.1992552961679598E-2</c:v>
                </c:pt>
                <c:pt idx="3275">
                  <c:v>1.5183422301559101E-2</c:v>
                </c:pt>
                <c:pt idx="3276">
                  <c:v>-7.1914298588559994E-2</c:v>
                </c:pt>
                <c:pt idx="3277">
                  <c:v>0.171773647649057</c:v>
                </c:pt>
                <c:pt idx="3278">
                  <c:v>-8.6341349490732702E-2</c:v>
                </c:pt>
                <c:pt idx="3279">
                  <c:v>-4.7475404943178597E-2</c:v>
                </c:pt>
                <c:pt idx="3280">
                  <c:v>1.3338111554625399E-2</c:v>
                </c:pt>
                <c:pt idx="3281">
                  <c:v>1.41297672765312E-2</c:v>
                </c:pt>
                <c:pt idx="3282">
                  <c:v>8.7156794124278996E-3</c:v>
                </c:pt>
                <c:pt idx="3283">
                  <c:v>-4.3488466766687599E-2</c:v>
                </c:pt>
                <c:pt idx="3284">
                  <c:v>-6.0938193604270698E-2</c:v>
                </c:pt>
                <c:pt idx="3285">
                  <c:v>-9.2863958285815701E-2</c:v>
                </c:pt>
                <c:pt idx="3286">
                  <c:v>0.34129864648268898</c:v>
                </c:pt>
                <c:pt idx="3287">
                  <c:v>-1.12721707923476E-2</c:v>
                </c:pt>
                <c:pt idx="3288">
                  <c:v>6.8226434475039899E-2</c:v>
                </c:pt>
                <c:pt idx="3289">
                  <c:v>3.7584680394978599E-3</c:v>
                </c:pt>
                <c:pt idx="3290">
                  <c:v>0.29804419187882703</c:v>
                </c:pt>
                <c:pt idx="3291">
                  <c:v>4.5312788137302799E-3</c:v>
                </c:pt>
                <c:pt idx="3292">
                  <c:v>7.4448160382671699E-2</c:v>
                </c:pt>
                <c:pt idx="3293">
                  <c:v>-0.107950773346324</c:v>
                </c:pt>
                <c:pt idx="3294">
                  <c:v>4.9089006061662499E-2</c:v>
                </c:pt>
                <c:pt idx="3295">
                  <c:v>-0.16316442307684301</c:v>
                </c:pt>
                <c:pt idx="3296">
                  <c:v>-6.9317869200918002E-3</c:v>
                </c:pt>
                <c:pt idx="3297">
                  <c:v>8.6175635105255902E-2</c:v>
                </c:pt>
                <c:pt idx="3298">
                  <c:v>-4.1492789040109397E-2</c:v>
                </c:pt>
                <c:pt idx="3299">
                  <c:v>0.21296431933590401</c:v>
                </c:pt>
                <c:pt idx="3300">
                  <c:v>-2.4992566435341899E-2</c:v>
                </c:pt>
                <c:pt idx="3301">
                  <c:v>7.1605980344629797E-2</c:v>
                </c:pt>
                <c:pt idx="3302">
                  <c:v>6.9796507990146806E-2</c:v>
                </c:pt>
                <c:pt idx="3303">
                  <c:v>-0.18910671160933401</c:v>
                </c:pt>
                <c:pt idx="3304">
                  <c:v>-6.6436328724046199E-3</c:v>
                </c:pt>
                <c:pt idx="3305">
                  <c:v>3.5961780879142598E-2</c:v>
                </c:pt>
                <c:pt idx="3306">
                  <c:v>-0.20197981302248899</c:v>
                </c:pt>
                <c:pt idx="3307">
                  <c:v>3.5612104300413797E-2</c:v>
                </c:pt>
                <c:pt idx="3308">
                  <c:v>0.11534694309782501</c:v>
                </c:pt>
                <c:pt idx="3309">
                  <c:v>7.7780028339735796E-2</c:v>
                </c:pt>
                <c:pt idx="3310">
                  <c:v>7.9929000507465098E-2</c:v>
                </c:pt>
                <c:pt idx="3311">
                  <c:v>1.29948870536529E-2</c:v>
                </c:pt>
                <c:pt idx="3312">
                  <c:v>7.2024195583571801E-2</c:v>
                </c:pt>
                <c:pt idx="3313">
                  <c:v>-3.92704645000699E-2</c:v>
                </c:pt>
                <c:pt idx="3314">
                  <c:v>-6.7297887766744405E-2</c:v>
                </c:pt>
                <c:pt idx="3315">
                  <c:v>4.4165542163941598E-2</c:v>
                </c:pt>
                <c:pt idx="3316">
                  <c:v>-3.2638493273705001E-2</c:v>
                </c:pt>
                <c:pt idx="3317">
                  <c:v>-4.8712204783528702E-2</c:v>
                </c:pt>
                <c:pt idx="3318">
                  <c:v>0.122756692686289</c:v>
                </c:pt>
                <c:pt idx="3319">
                  <c:v>0.183913003426321</c:v>
                </c:pt>
                <c:pt idx="3320">
                  <c:v>-0.10103279571153299</c:v>
                </c:pt>
                <c:pt idx="3321">
                  <c:v>-0.192263941014365</c:v>
                </c:pt>
                <c:pt idx="3322">
                  <c:v>3.4880125111185899E-2</c:v>
                </c:pt>
                <c:pt idx="3323">
                  <c:v>-0.1042672687463</c:v>
                </c:pt>
                <c:pt idx="3324">
                  <c:v>0.121341844315958</c:v>
                </c:pt>
                <c:pt idx="3325">
                  <c:v>8.1477349014538198E-3</c:v>
                </c:pt>
                <c:pt idx="3326">
                  <c:v>-4.4778159594194802E-2</c:v>
                </c:pt>
                <c:pt idx="3327">
                  <c:v>-9.9979927228036503E-2</c:v>
                </c:pt>
                <c:pt idx="3328">
                  <c:v>7.1605980344629797E-2</c:v>
                </c:pt>
                <c:pt idx="3329">
                  <c:v>1.32241550154075E-2</c:v>
                </c:pt>
                <c:pt idx="3330">
                  <c:v>-6.2785901161431304E-2</c:v>
                </c:pt>
                <c:pt idx="3331">
                  <c:v>8.0611185348588396E-2</c:v>
                </c:pt>
                <c:pt idx="3332">
                  <c:v>7.1726935856165006E-2</c:v>
                </c:pt>
                <c:pt idx="3333">
                  <c:v>-3.7009829042199002E-2</c:v>
                </c:pt>
                <c:pt idx="3334">
                  <c:v>8.0837147257030104E-2</c:v>
                </c:pt>
                <c:pt idx="3335">
                  <c:v>6.7412629055548401E-2</c:v>
                </c:pt>
                <c:pt idx="3336">
                  <c:v>0.28099309277717599</c:v>
                </c:pt>
                <c:pt idx="3337">
                  <c:v>-8.1908848301083706E-2</c:v>
                </c:pt>
                <c:pt idx="3338">
                  <c:v>1.19837433275606E-2</c:v>
                </c:pt>
                <c:pt idx="3339">
                  <c:v>3.2193015843665101E-2</c:v>
                </c:pt>
                <c:pt idx="3340">
                  <c:v>-0.107343366499335</c:v>
                </c:pt>
                <c:pt idx="3341">
                  <c:v>6.5129062115265896E-2</c:v>
                </c:pt>
                <c:pt idx="3342">
                  <c:v>7.8116079625892093E-2</c:v>
                </c:pt>
                <c:pt idx="3343">
                  <c:v>-8.2317479933200696E-2</c:v>
                </c:pt>
                <c:pt idx="3344">
                  <c:v>5.0900664783458401E-2</c:v>
                </c:pt>
                <c:pt idx="3345">
                  <c:v>4.91723463177451E-2</c:v>
                </c:pt>
                <c:pt idx="3346">
                  <c:v>0.12641914424423101</c:v>
                </c:pt>
                <c:pt idx="3347">
                  <c:v>-4.99399391955474E-2</c:v>
                </c:pt>
                <c:pt idx="3348">
                  <c:v>-0.15656324394695301</c:v>
                </c:pt>
                <c:pt idx="3349">
                  <c:v>0.29393471382421399</c:v>
                </c:pt>
                <c:pt idx="3350">
                  <c:v>0.26749891994038</c:v>
                </c:pt>
                <c:pt idx="3351">
                  <c:v>8.5257560124374396E-2</c:v>
                </c:pt>
                <c:pt idx="3352">
                  <c:v>-5.6425854102506098E-2</c:v>
                </c:pt>
                <c:pt idx="3353">
                  <c:v>-8.0755632178996006E-2</c:v>
                </c:pt>
                <c:pt idx="3354">
                  <c:v>-1.23711921505651E-3</c:v>
                </c:pt>
                <c:pt idx="3355">
                  <c:v>6.5991687625340106E-2</c:v>
                </c:pt>
                <c:pt idx="3356">
                  <c:v>0.33757857024705401</c:v>
                </c:pt>
                <c:pt idx="3357">
                  <c:v>1.2422567926159599E-2</c:v>
                </c:pt>
                <c:pt idx="3358">
                  <c:v>-4.5010851365295403E-2</c:v>
                </c:pt>
                <c:pt idx="3359">
                  <c:v>0.116686427693074</c:v>
                </c:pt>
                <c:pt idx="3360">
                  <c:v>8.7551599901418906E-2</c:v>
                </c:pt>
                <c:pt idx="3361">
                  <c:v>-1.9238283020624702E-2</c:v>
                </c:pt>
                <c:pt idx="3362">
                  <c:v>3.4445460007604999E-3</c:v>
                </c:pt>
                <c:pt idx="3363">
                  <c:v>3.9903384735375101E-2</c:v>
                </c:pt>
                <c:pt idx="3364">
                  <c:v>-1.7062040347107899E-2</c:v>
                </c:pt>
                <c:pt idx="3365">
                  <c:v>0.119844700176437</c:v>
                </c:pt>
                <c:pt idx="3366">
                  <c:v>-0.137141799535755</c:v>
                </c:pt>
                <c:pt idx="3367">
                  <c:v>-0.103193818478819</c:v>
                </c:pt>
                <c:pt idx="3368">
                  <c:v>0.24626336011359501</c:v>
                </c:pt>
                <c:pt idx="3369">
                  <c:v>8.5650969891738093E-2</c:v>
                </c:pt>
                <c:pt idx="3370">
                  <c:v>-0.109459068534018</c:v>
                </c:pt>
                <c:pt idx="3371">
                  <c:v>1.46942197693005E-2</c:v>
                </c:pt>
                <c:pt idx="3372">
                  <c:v>-0.180396412451202</c:v>
                </c:pt>
                <c:pt idx="3373">
                  <c:v>0.13875616061086801</c:v>
                </c:pt>
                <c:pt idx="3374">
                  <c:v>0.10947529190974201</c:v>
                </c:pt>
                <c:pt idx="3375">
                  <c:v>-3.2638493273705001E-2</c:v>
                </c:pt>
                <c:pt idx="3376">
                  <c:v>2.3866860229764E-2</c:v>
                </c:pt>
                <c:pt idx="3377">
                  <c:v>-2.14126153400138E-4</c:v>
                </c:pt>
                <c:pt idx="3378">
                  <c:v>-4.3166865778189997E-2</c:v>
                </c:pt>
                <c:pt idx="3379">
                  <c:v>-1.6992444181467999E-2</c:v>
                </c:pt>
                <c:pt idx="3380">
                  <c:v>-3.2638493273705001E-2</c:v>
                </c:pt>
                <c:pt idx="3381">
                  <c:v>0.197579774537639</c:v>
                </c:pt>
                <c:pt idx="3382">
                  <c:v>-0.28489752934875001</c:v>
                </c:pt>
                <c:pt idx="3383">
                  <c:v>5.9303752688557601E-2</c:v>
                </c:pt>
                <c:pt idx="3384">
                  <c:v>0.18764803720297199</c:v>
                </c:pt>
                <c:pt idx="3385">
                  <c:v>-2.26684815589129E-3</c:v>
                </c:pt>
                <c:pt idx="3386">
                  <c:v>-5.6675185513426998E-2</c:v>
                </c:pt>
                <c:pt idx="3387">
                  <c:v>-0.113736844963855</c:v>
                </c:pt>
                <c:pt idx="3388">
                  <c:v>-0.19877893367046701</c:v>
                </c:pt>
                <c:pt idx="3389">
                  <c:v>7.7265820779781502E-2</c:v>
                </c:pt>
                <c:pt idx="3390">
                  <c:v>-5.9850551470628198E-2</c:v>
                </c:pt>
                <c:pt idx="3391">
                  <c:v>0.30821510646952799</c:v>
                </c:pt>
                <c:pt idx="3392">
                  <c:v>-9.1097697801213101E-2</c:v>
                </c:pt>
                <c:pt idx="3393">
                  <c:v>-8.5516789770851993E-3</c:v>
                </c:pt>
                <c:pt idx="3394">
                  <c:v>-0.111363791284026</c:v>
                </c:pt>
                <c:pt idx="3395">
                  <c:v>4.8882206474717499E-2</c:v>
                </c:pt>
                <c:pt idx="3396">
                  <c:v>0.131067621422258</c:v>
                </c:pt>
                <c:pt idx="3397">
                  <c:v>8.5878870580849295E-2</c:v>
                </c:pt>
                <c:pt idx="3398">
                  <c:v>4.4602774481459703E-2</c:v>
                </c:pt>
                <c:pt idx="3399">
                  <c:v>0.121511571493208</c:v>
                </c:pt>
                <c:pt idx="3400">
                  <c:v>-6.2402466243280802E-2</c:v>
                </c:pt>
                <c:pt idx="3401">
                  <c:v>0.44652021596146002</c:v>
                </c:pt>
                <c:pt idx="3402">
                  <c:v>-4.1464334797554903E-2</c:v>
                </c:pt>
                <c:pt idx="3403">
                  <c:v>-4.1812546710394603E-2</c:v>
                </c:pt>
                <c:pt idx="3404">
                  <c:v>3.5012881909639998E-2</c:v>
                </c:pt>
                <c:pt idx="3405">
                  <c:v>-0.111672220174743</c:v>
                </c:pt>
                <c:pt idx="3406">
                  <c:v>0.145519105737593</c:v>
                </c:pt>
                <c:pt idx="3407">
                  <c:v>0.18977940184231201</c:v>
                </c:pt>
                <c:pt idx="3408">
                  <c:v>6.9796507990146806E-2</c:v>
                </c:pt>
                <c:pt idx="3409">
                  <c:v>0.25228157299938098</c:v>
                </c:pt>
                <c:pt idx="3410">
                  <c:v>0.13923719082529601</c:v>
                </c:pt>
                <c:pt idx="3411">
                  <c:v>0.1369509265205</c:v>
                </c:pt>
                <c:pt idx="3412">
                  <c:v>1.0682038599258E-2</c:v>
                </c:pt>
                <c:pt idx="3413">
                  <c:v>-5.6675185513426998E-2</c:v>
                </c:pt>
                <c:pt idx="3414">
                  <c:v>2.6987796246931199E-2</c:v>
                </c:pt>
                <c:pt idx="3415">
                  <c:v>6.0988772479186E-2</c:v>
                </c:pt>
                <c:pt idx="3416">
                  <c:v>-9.7337555292142705E-2</c:v>
                </c:pt>
                <c:pt idx="3417">
                  <c:v>0.17982894850595699</c:v>
                </c:pt>
                <c:pt idx="3418">
                  <c:v>-1.79599697024771E-2</c:v>
                </c:pt>
                <c:pt idx="3419">
                  <c:v>0.26794000659443201</c:v>
                </c:pt>
                <c:pt idx="3420">
                  <c:v>-0.25318526918176198</c:v>
                </c:pt>
                <c:pt idx="3421">
                  <c:v>-3.4359723964377899E-2</c:v>
                </c:pt>
                <c:pt idx="3422">
                  <c:v>8.9624091464720404E-2</c:v>
                </c:pt>
                <c:pt idx="3423">
                  <c:v>-8.0228409337318798E-2</c:v>
                </c:pt>
                <c:pt idx="3424">
                  <c:v>-5.2079419867430497E-2</c:v>
                </c:pt>
                <c:pt idx="3425">
                  <c:v>0.36780517488491199</c:v>
                </c:pt>
                <c:pt idx="3426">
                  <c:v>-0.13830720965917001</c:v>
                </c:pt>
                <c:pt idx="3427">
                  <c:v>9.6203610550136001E-2</c:v>
                </c:pt>
                <c:pt idx="3428">
                  <c:v>1.1175912981399E-2</c:v>
                </c:pt>
                <c:pt idx="3429">
                  <c:v>-0.101607831163045</c:v>
                </c:pt>
                <c:pt idx="3430">
                  <c:v>8.7588111355953804E-2</c:v>
                </c:pt>
                <c:pt idx="3431">
                  <c:v>3.1137579234265099E-2</c:v>
                </c:pt>
                <c:pt idx="3432">
                  <c:v>1.8224635114841799E-2</c:v>
                </c:pt>
                <c:pt idx="3433">
                  <c:v>-7.1423049794924004E-2</c:v>
                </c:pt>
                <c:pt idx="3434">
                  <c:v>1.28398469228073E-2</c:v>
                </c:pt>
                <c:pt idx="3435">
                  <c:v>-0.12630776012792</c:v>
                </c:pt>
                <c:pt idx="3436">
                  <c:v>-6.2538118603676293E-2</c:v>
                </c:pt>
                <c:pt idx="3437">
                  <c:v>1.6665940835911601E-2</c:v>
                </c:pt>
                <c:pt idx="3438">
                  <c:v>2.9977778179229499E-2</c:v>
                </c:pt>
                <c:pt idx="3439">
                  <c:v>4.0830373869825402E-2</c:v>
                </c:pt>
                <c:pt idx="3440">
                  <c:v>3.7584680394978599E-3</c:v>
                </c:pt>
                <c:pt idx="3441">
                  <c:v>-0.154497138718941</c:v>
                </c:pt>
                <c:pt idx="3442">
                  <c:v>0.57778320326680999</c:v>
                </c:pt>
                <c:pt idx="3443">
                  <c:v>6.2492092405700597E-2</c:v>
                </c:pt>
                <c:pt idx="3444">
                  <c:v>-1.1739492186633199E-2</c:v>
                </c:pt>
                <c:pt idx="3445">
                  <c:v>0.40450379658362301</c:v>
                </c:pt>
                <c:pt idx="3446">
                  <c:v>4.91723463177451E-2</c:v>
                </c:pt>
                <c:pt idx="3447">
                  <c:v>-0.14284096250664399</c:v>
                </c:pt>
                <c:pt idx="3448">
                  <c:v>1.5450392606496201E-2</c:v>
                </c:pt>
                <c:pt idx="3449">
                  <c:v>0.122901479356767</c:v>
                </c:pt>
                <c:pt idx="3450">
                  <c:v>4.1538022820918501E-2</c:v>
                </c:pt>
                <c:pt idx="3451">
                  <c:v>-2.7667405671594699E-2</c:v>
                </c:pt>
                <c:pt idx="3452">
                  <c:v>-0.14397451964034899</c:v>
                </c:pt>
                <c:pt idx="3453">
                  <c:v>9.8764857306971696E-2</c:v>
                </c:pt>
                <c:pt idx="3454">
                  <c:v>-2.5667915785546801E-2</c:v>
                </c:pt>
                <c:pt idx="3455">
                  <c:v>0.26200393759478702</c:v>
                </c:pt>
                <c:pt idx="3456">
                  <c:v>1.0863688494458399E-2</c:v>
                </c:pt>
                <c:pt idx="3457">
                  <c:v>-1.00941979881446E-2</c:v>
                </c:pt>
                <c:pt idx="3458">
                  <c:v>5.2383195506529499E-2</c:v>
                </c:pt>
                <c:pt idx="3459">
                  <c:v>-0.115977476712587</c:v>
                </c:pt>
                <c:pt idx="3460">
                  <c:v>1.2842145284860201E-2</c:v>
                </c:pt>
                <c:pt idx="3461">
                  <c:v>9.9067722362268004E-2</c:v>
                </c:pt>
                <c:pt idx="3462">
                  <c:v>0.10117985662722399</c:v>
                </c:pt>
                <c:pt idx="3463">
                  <c:v>5.4432580448933197E-2</c:v>
                </c:pt>
                <c:pt idx="3464">
                  <c:v>2.5917974614321101E-2</c:v>
                </c:pt>
                <c:pt idx="3465">
                  <c:v>0.28595436074644198</c:v>
                </c:pt>
                <c:pt idx="3466">
                  <c:v>2.7274396610374299E-2</c:v>
                </c:pt>
                <c:pt idx="3467">
                  <c:v>-5.6982677676314904E-3</c:v>
                </c:pt>
                <c:pt idx="3468">
                  <c:v>-9.4836186477831694E-2</c:v>
                </c:pt>
                <c:pt idx="3469">
                  <c:v>0.15282218771372999</c:v>
                </c:pt>
                <c:pt idx="3470">
                  <c:v>7.6194385115106802E-2</c:v>
                </c:pt>
                <c:pt idx="3471">
                  <c:v>-4.4929032779155102E-2</c:v>
                </c:pt>
                <c:pt idx="3472">
                  <c:v>3.1797088312174898E-2</c:v>
                </c:pt>
                <c:pt idx="3473">
                  <c:v>0.27628847417473701</c:v>
                </c:pt>
                <c:pt idx="3474">
                  <c:v>-1.26472237607644E-3</c:v>
                </c:pt>
                <c:pt idx="3475">
                  <c:v>-3.2651130499355203E-2</c:v>
                </c:pt>
                <c:pt idx="3476">
                  <c:v>-4.3262646723732701E-2</c:v>
                </c:pt>
                <c:pt idx="3477">
                  <c:v>-3.2155456027415902E-2</c:v>
                </c:pt>
                <c:pt idx="3478">
                  <c:v>-0.30618813866273897</c:v>
                </c:pt>
                <c:pt idx="3479">
                  <c:v>-7.2422734183535106E-2</c:v>
                </c:pt>
                <c:pt idx="3480">
                  <c:v>5.3438427787752901E-2</c:v>
                </c:pt>
                <c:pt idx="3481">
                  <c:v>8.4339681915078596E-2</c:v>
                </c:pt>
                <c:pt idx="3482">
                  <c:v>-5.7745427819714097E-2</c:v>
                </c:pt>
                <c:pt idx="3483">
                  <c:v>-4.2649441979388497E-2</c:v>
                </c:pt>
                <c:pt idx="3484">
                  <c:v>3.0420055043877799E-2</c:v>
                </c:pt>
                <c:pt idx="3485">
                  <c:v>-4.69874060666231E-4</c:v>
                </c:pt>
                <c:pt idx="3486">
                  <c:v>0.155538700107722</c:v>
                </c:pt>
                <c:pt idx="3487">
                  <c:v>0.18464769361078301</c:v>
                </c:pt>
                <c:pt idx="3488">
                  <c:v>4.6719022182035899E-2</c:v>
                </c:pt>
                <c:pt idx="3489">
                  <c:v>3.1858621371004398E-2</c:v>
                </c:pt>
                <c:pt idx="3490">
                  <c:v>5.0912613450698099E-2</c:v>
                </c:pt>
                <c:pt idx="3491">
                  <c:v>-0.152400072609673</c:v>
                </c:pt>
                <c:pt idx="3492">
                  <c:v>-2.76686342752618E-2</c:v>
                </c:pt>
                <c:pt idx="3493">
                  <c:v>0.152013175797339</c:v>
                </c:pt>
                <c:pt idx="3494">
                  <c:v>0.15981894682865</c:v>
                </c:pt>
                <c:pt idx="3495">
                  <c:v>-5.78774796666464E-2</c:v>
                </c:pt>
                <c:pt idx="3496">
                  <c:v>1.1491463683785399E-4</c:v>
                </c:pt>
                <c:pt idx="3497">
                  <c:v>2.83233629111872E-2</c:v>
                </c:pt>
                <c:pt idx="3498">
                  <c:v>0.33556383649156402</c:v>
                </c:pt>
                <c:pt idx="3499">
                  <c:v>-8.7743026937592505E-2</c:v>
                </c:pt>
                <c:pt idx="3500">
                  <c:v>8.9076479692452304E-2</c:v>
                </c:pt>
                <c:pt idx="3501">
                  <c:v>-6.2499231345284803E-2</c:v>
                </c:pt>
                <c:pt idx="3502">
                  <c:v>1.6227251945140402E-2</c:v>
                </c:pt>
                <c:pt idx="3503">
                  <c:v>9.9246529647645507E-2</c:v>
                </c:pt>
                <c:pt idx="3504">
                  <c:v>-2.67067746402932E-2</c:v>
                </c:pt>
                <c:pt idx="3505">
                  <c:v>-0.14015886473370701</c:v>
                </c:pt>
                <c:pt idx="3506">
                  <c:v>0.12797601043592</c:v>
                </c:pt>
                <c:pt idx="3507">
                  <c:v>-6.3652045532580706E-2</c:v>
                </c:pt>
                <c:pt idx="3508">
                  <c:v>0.55083312902271098</c:v>
                </c:pt>
                <c:pt idx="3509">
                  <c:v>5.9894968845325396E-3</c:v>
                </c:pt>
                <c:pt idx="3510">
                  <c:v>3.1640999434240202E-2</c:v>
                </c:pt>
                <c:pt idx="3511">
                  <c:v>0.101630139813009</c:v>
                </c:pt>
                <c:pt idx="3512">
                  <c:v>-4.0086282361683503E-2</c:v>
                </c:pt>
                <c:pt idx="3513">
                  <c:v>-0.100226011635179</c:v>
                </c:pt>
                <c:pt idx="3514">
                  <c:v>3.5419514786387801E-2</c:v>
                </c:pt>
                <c:pt idx="3515">
                  <c:v>6.6704187245175794E-2</c:v>
                </c:pt>
                <c:pt idx="3516">
                  <c:v>0.13216993273765601</c:v>
                </c:pt>
                <c:pt idx="3517">
                  <c:v>-0.113167036170568</c:v>
                </c:pt>
                <c:pt idx="3518">
                  <c:v>0.14841470301534301</c:v>
                </c:pt>
                <c:pt idx="3519">
                  <c:v>0.28769538387097898</c:v>
                </c:pt>
                <c:pt idx="3520">
                  <c:v>8.8796344861423196E-2</c:v>
                </c:pt>
                <c:pt idx="3521">
                  <c:v>1.32241550154075E-2</c:v>
                </c:pt>
                <c:pt idx="3522">
                  <c:v>0.10867321968209299</c:v>
                </c:pt>
                <c:pt idx="3523">
                  <c:v>-0.109360956496706</c:v>
                </c:pt>
                <c:pt idx="3524">
                  <c:v>-0.121883833614787</c:v>
                </c:pt>
                <c:pt idx="3525">
                  <c:v>-3.5049428978975797E-2</c:v>
                </c:pt>
                <c:pt idx="3526">
                  <c:v>4.5602673919892298E-2</c:v>
                </c:pt>
                <c:pt idx="3527">
                  <c:v>-3.6679564185094202E-2</c:v>
                </c:pt>
                <c:pt idx="3528">
                  <c:v>0.235610269477496</c:v>
                </c:pt>
                <c:pt idx="3529">
                  <c:v>5.0892258214659397E-2</c:v>
                </c:pt>
                <c:pt idx="3530">
                  <c:v>-0.18909515451023301</c:v>
                </c:pt>
                <c:pt idx="3531">
                  <c:v>-0.19845406084245101</c:v>
                </c:pt>
                <c:pt idx="3532">
                  <c:v>3.1779783802399098E-2</c:v>
                </c:pt>
                <c:pt idx="3533">
                  <c:v>0.197579774537639</c:v>
                </c:pt>
                <c:pt idx="3534">
                  <c:v>3.8090241446903303E-2</c:v>
                </c:pt>
                <c:pt idx="3535">
                  <c:v>1.19589359144064E-2</c:v>
                </c:pt>
                <c:pt idx="3536">
                  <c:v>-0.10824461582781</c:v>
                </c:pt>
                <c:pt idx="3537">
                  <c:v>-0.143399877886944</c:v>
                </c:pt>
                <c:pt idx="3538">
                  <c:v>0.14803253145651099</c:v>
                </c:pt>
                <c:pt idx="3539">
                  <c:v>8.4927253143985207E-2</c:v>
                </c:pt>
                <c:pt idx="3540">
                  <c:v>-1.9564770615784301E-2</c:v>
                </c:pt>
                <c:pt idx="3541">
                  <c:v>-7.4296283582941602E-2</c:v>
                </c:pt>
                <c:pt idx="3542">
                  <c:v>0.25662143055479503</c:v>
                </c:pt>
                <c:pt idx="3543">
                  <c:v>3.2542357666598E-2</c:v>
                </c:pt>
                <c:pt idx="3544">
                  <c:v>0.12959683349606699</c:v>
                </c:pt>
                <c:pt idx="3545">
                  <c:v>-0.172782564700944</c:v>
                </c:pt>
                <c:pt idx="3546">
                  <c:v>-0.201068147584753</c:v>
                </c:pt>
                <c:pt idx="3547">
                  <c:v>0.12042504513868001</c:v>
                </c:pt>
                <c:pt idx="3548">
                  <c:v>-1.8592231866001702E-2</c:v>
                </c:pt>
                <c:pt idx="3549">
                  <c:v>0.12586598465305901</c:v>
                </c:pt>
                <c:pt idx="3550">
                  <c:v>-3.3501436325855997E-2</c:v>
                </c:pt>
                <c:pt idx="3551">
                  <c:v>0.16173438393247</c:v>
                </c:pt>
                <c:pt idx="3552">
                  <c:v>-5.1115200536192403E-2</c:v>
                </c:pt>
                <c:pt idx="3553">
                  <c:v>-4.7400359172479999E-2</c:v>
                </c:pt>
                <c:pt idx="3554">
                  <c:v>-2.41467128213755E-2</c:v>
                </c:pt>
                <c:pt idx="3555">
                  <c:v>2.3852542125082101E-3</c:v>
                </c:pt>
                <c:pt idx="3556">
                  <c:v>0.14098294828545799</c:v>
                </c:pt>
                <c:pt idx="3557">
                  <c:v>0.176810296590489</c:v>
                </c:pt>
                <c:pt idx="3558">
                  <c:v>0.183617472190096</c:v>
                </c:pt>
                <c:pt idx="3559">
                  <c:v>1.26655277329282E-2</c:v>
                </c:pt>
                <c:pt idx="3560">
                  <c:v>8.1837881581756297E-2</c:v>
                </c:pt>
                <c:pt idx="3561">
                  <c:v>-0.115484906100526</c:v>
                </c:pt>
                <c:pt idx="3562">
                  <c:v>5.8211739896808903E-2</c:v>
                </c:pt>
                <c:pt idx="3563">
                  <c:v>7.1663107773079299E-2</c:v>
                </c:pt>
                <c:pt idx="3564">
                  <c:v>5.7777855471810302E-2</c:v>
                </c:pt>
                <c:pt idx="3565">
                  <c:v>-5.9685125452175601E-2</c:v>
                </c:pt>
                <c:pt idx="3566">
                  <c:v>-1.16823784291695E-2</c:v>
                </c:pt>
                <c:pt idx="3567">
                  <c:v>5.3974142653927901E-2</c:v>
                </c:pt>
                <c:pt idx="3568">
                  <c:v>0.21660416603352101</c:v>
                </c:pt>
                <c:pt idx="3569">
                  <c:v>0.177322220347749</c:v>
                </c:pt>
                <c:pt idx="3570">
                  <c:v>-4.0235053755304097E-2</c:v>
                </c:pt>
                <c:pt idx="3571">
                  <c:v>0.10126690208118599</c:v>
                </c:pt>
                <c:pt idx="3572">
                  <c:v>0.19284300318203701</c:v>
                </c:pt>
                <c:pt idx="3573">
                  <c:v>7.7000498029155803E-2</c:v>
                </c:pt>
                <c:pt idx="3574">
                  <c:v>-3.9319227453592002E-2</c:v>
                </c:pt>
                <c:pt idx="3575">
                  <c:v>9.3619304350612303E-2</c:v>
                </c:pt>
                <c:pt idx="3576">
                  <c:v>-0.212274767040421</c:v>
                </c:pt>
                <c:pt idx="3577">
                  <c:v>-2.5595169625025099E-2</c:v>
                </c:pt>
                <c:pt idx="3578">
                  <c:v>0.16906641646245199</c:v>
                </c:pt>
                <c:pt idx="3579">
                  <c:v>-6.6005424691808201E-3</c:v>
                </c:pt>
                <c:pt idx="3580">
                  <c:v>0.176810296590489</c:v>
                </c:pt>
                <c:pt idx="3581">
                  <c:v>2.3910098600536799E-2</c:v>
                </c:pt>
                <c:pt idx="3582">
                  <c:v>4.6728731322291897E-2</c:v>
                </c:pt>
                <c:pt idx="3583">
                  <c:v>0.25107100794523202</c:v>
                </c:pt>
                <c:pt idx="3584">
                  <c:v>0.113858475832617</c:v>
                </c:pt>
                <c:pt idx="3585">
                  <c:v>-1.0996373550435E-2</c:v>
                </c:pt>
                <c:pt idx="3586">
                  <c:v>6.7908138294225706E-2</c:v>
                </c:pt>
                <c:pt idx="3587">
                  <c:v>-0.17687115773863199</c:v>
                </c:pt>
                <c:pt idx="3588">
                  <c:v>-6.3132868285084003E-3</c:v>
                </c:pt>
                <c:pt idx="3589">
                  <c:v>7.9364364707330798E-2</c:v>
                </c:pt>
                <c:pt idx="3590">
                  <c:v>0.18272640926754399</c:v>
                </c:pt>
                <c:pt idx="3591">
                  <c:v>8.9683706281949702E-2</c:v>
                </c:pt>
                <c:pt idx="3592">
                  <c:v>-9.0993850384641903E-2</c:v>
                </c:pt>
                <c:pt idx="3593">
                  <c:v>0.494203914536054</c:v>
                </c:pt>
                <c:pt idx="3594">
                  <c:v>8.3318514355234199E-2</c:v>
                </c:pt>
                <c:pt idx="3595">
                  <c:v>3.5731184798042402E-2</c:v>
                </c:pt>
                <c:pt idx="3596">
                  <c:v>-0.197123495609243</c:v>
                </c:pt>
                <c:pt idx="3597">
                  <c:v>0.20346007376526101</c:v>
                </c:pt>
                <c:pt idx="3598">
                  <c:v>0.17300003368724301</c:v>
                </c:pt>
                <c:pt idx="3599">
                  <c:v>-0.175508081359743</c:v>
                </c:pt>
                <c:pt idx="3600">
                  <c:v>3.2542357666598E-2</c:v>
                </c:pt>
                <c:pt idx="3601">
                  <c:v>9.8933462194311997E-2</c:v>
                </c:pt>
                <c:pt idx="3602">
                  <c:v>-3.8355607344640698E-2</c:v>
                </c:pt>
                <c:pt idx="3603">
                  <c:v>3.1655010329291202E-3</c:v>
                </c:pt>
                <c:pt idx="3604">
                  <c:v>0.104268153872572</c:v>
                </c:pt>
                <c:pt idx="3605">
                  <c:v>0.18751934457032601</c:v>
                </c:pt>
                <c:pt idx="3606">
                  <c:v>7.94803223442304E-2</c:v>
                </c:pt>
                <c:pt idx="3607">
                  <c:v>-0.25318526918176198</c:v>
                </c:pt>
                <c:pt idx="3608">
                  <c:v>0.14462409471337501</c:v>
                </c:pt>
                <c:pt idx="3609">
                  <c:v>-2.4253360883352899E-2</c:v>
                </c:pt>
                <c:pt idx="3610">
                  <c:v>4.0996681318202298E-2</c:v>
                </c:pt>
                <c:pt idx="3611">
                  <c:v>0.18233483918436699</c:v>
                </c:pt>
                <c:pt idx="3612">
                  <c:v>-5.9452292584539101E-2</c:v>
                </c:pt>
                <c:pt idx="3613">
                  <c:v>-8.5475002716248694E-2</c:v>
                </c:pt>
                <c:pt idx="3614">
                  <c:v>8.3318514355234199E-2</c:v>
                </c:pt>
                <c:pt idx="3615">
                  <c:v>0.327107755768696</c:v>
                </c:pt>
                <c:pt idx="3616">
                  <c:v>2.15318793299254E-2</c:v>
                </c:pt>
                <c:pt idx="3617">
                  <c:v>0.231450224192641</c:v>
                </c:pt>
                <c:pt idx="3618">
                  <c:v>0.155066792543017</c:v>
                </c:pt>
                <c:pt idx="3619">
                  <c:v>-9.0993850384641903E-2</c:v>
                </c:pt>
                <c:pt idx="3620">
                  <c:v>-4.1622430725074801E-2</c:v>
                </c:pt>
                <c:pt idx="3621">
                  <c:v>-0.15670931973166499</c:v>
                </c:pt>
                <c:pt idx="3622">
                  <c:v>5.8651532100203199E-2</c:v>
                </c:pt>
                <c:pt idx="3623">
                  <c:v>2.7597034824561099E-2</c:v>
                </c:pt>
                <c:pt idx="3624">
                  <c:v>1.40190098820164E-2</c:v>
                </c:pt>
                <c:pt idx="3625">
                  <c:v>-0.44708858599773199</c:v>
                </c:pt>
                <c:pt idx="3626">
                  <c:v>-8.2019217409786599E-2</c:v>
                </c:pt>
                <c:pt idx="3627">
                  <c:v>-5.81366509339949E-2</c:v>
                </c:pt>
                <c:pt idx="3628">
                  <c:v>-0.19216540629513301</c:v>
                </c:pt>
                <c:pt idx="3629">
                  <c:v>-3.6891111961821002E-3</c:v>
                </c:pt>
                <c:pt idx="3630">
                  <c:v>4.4298513905806303E-2</c:v>
                </c:pt>
                <c:pt idx="3631">
                  <c:v>0.197579774537639</c:v>
                </c:pt>
                <c:pt idx="3632">
                  <c:v>5.4968339449702301E-2</c:v>
                </c:pt>
                <c:pt idx="3633">
                  <c:v>0.37009608670898803</c:v>
                </c:pt>
                <c:pt idx="3634">
                  <c:v>0.203426446075855</c:v>
                </c:pt>
                <c:pt idx="3635">
                  <c:v>0.28595436074644198</c:v>
                </c:pt>
                <c:pt idx="3636">
                  <c:v>0.34410776330744203</c:v>
                </c:pt>
                <c:pt idx="3637">
                  <c:v>0.16555734604369399</c:v>
                </c:pt>
                <c:pt idx="3638">
                  <c:v>-9.8560541745328398E-2</c:v>
                </c:pt>
                <c:pt idx="3639">
                  <c:v>0.129317352028987</c:v>
                </c:pt>
                <c:pt idx="3640">
                  <c:v>8.1047743553392296E-2</c:v>
                </c:pt>
                <c:pt idx="3641">
                  <c:v>0.197579774537639</c:v>
                </c:pt>
                <c:pt idx="3642">
                  <c:v>6.8007969238153401E-2</c:v>
                </c:pt>
                <c:pt idx="3643">
                  <c:v>7.5201486973533599E-2</c:v>
                </c:pt>
                <c:pt idx="3644">
                  <c:v>0.16292080957480601</c:v>
                </c:pt>
                <c:pt idx="3645">
                  <c:v>-5.6921217210417402E-2</c:v>
                </c:pt>
                <c:pt idx="3646">
                  <c:v>7.6889809243158205E-2</c:v>
                </c:pt>
                <c:pt idx="3647">
                  <c:v>0.101236256085549</c:v>
                </c:pt>
                <c:pt idx="3648">
                  <c:v>0.18809586693472</c:v>
                </c:pt>
                <c:pt idx="3649">
                  <c:v>0.139306603956594</c:v>
                </c:pt>
                <c:pt idx="3650">
                  <c:v>0.22852538544117201</c:v>
                </c:pt>
                <c:pt idx="3651">
                  <c:v>-1.8867916565399202E-2</c:v>
                </c:pt>
                <c:pt idx="3652">
                  <c:v>-0.11757273073397601</c:v>
                </c:pt>
                <c:pt idx="3653">
                  <c:v>1.32477537645069E-2</c:v>
                </c:pt>
                <c:pt idx="3654">
                  <c:v>-8.5901760613213196E-2</c:v>
                </c:pt>
                <c:pt idx="3655">
                  <c:v>-4.6883083839394303E-2</c:v>
                </c:pt>
                <c:pt idx="3656">
                  <c:v>-0.13583763560051601</c:v>
                </c:pt>
                <c:pt idx="3657">
                  <c:v>0.16234733655298</c:v>
                </c:pt>
                <c:pt idx="3658">
                  <c:v>4.2128283304139702E-2</c:v>
                </c:pt>
                <c:pt idx="3659">
                  <c:v>3.8078853634472103E-2</c:v>
                </c:pt>
                <c:pt idx="3660">
                  <c:v>-2.78264323316634E-2</c:v>
                </c:pt>
                <c:pt idx="3661">
                  <c:v>3.5677413785210103E-2</c:v>
                </c:pt>
                <c:pt idx="3662">
                  <c:v>-7.3025396859603894E-2</c:v>
                </c:pt>
                <c:pt idx="3663">
                  <c:v>-4.5929581084168704E-3</c:v>
                </c:pt>
                <c:pt idx="3664">
                  <c:v>0.106858348371662</c:v>
                </c:pt>
                <c:pt idx="3665">
                  <c:v>8.6763616643489097E-2</c:v>
                </c:pt>
                <c:pt idx="3666">
                  <c:v>-1.5951340930081801E-2</c:v>
                </c:pt>
                <c:pt idx="3667">
                  <c:v>-0.128591453483585</c:v>
                </c:pt>
                <c:pt idx="3668">
                  <c:v>4.9591511701038399E-2</c:v>
                </c:pt>
                <c:pt idx="3669">
                  <c:v>6.6544844659784996E-2</c:v>
                </c:pt>
                <c:pt idx="3670">
                  <c:v>3.3835749672544199E-2</c:v>
                </c:pt>
                <c:pt idx="3671">
                  <c:v>1.55001810391295E-2</c:v>
                </c:pt>
                <c:pt idx="3672">
                  <c:v>-0.13684062634215399</c:v>
                </c:pt>
                <c:pt idx="3673">
                  <c:v>8.7414810199677603E-2</c:v>
                </c:pt>
                <c:pt idx="3674">
                  <c:v>4.3760363078309501E-2</c:v>
                </c:pt>
                <c:pt idx="3675">
                  <c:v>0.30147164161104401</c:v>
                </c:pt>
                <c:pt idx="3676">
                  <c:v>1.1451361553839899E-2</c:v>
                </c:pt>
                <c:pt idx="3677">
                  <c:v>-0.23841235473192701</c:v>
                </c:pt>
                <c:pt idx="3678">
                  <c:v>-5.8614011153652603E-3</c:v>
                </c:pt>
                <c:pt idx="3679">
                  <c:v>3.6569625537073202E-3</c:v>
                </c:pt>
                <c:pt idx="3680">
                  <c:v>-5.0561889092616198E-2</c:v>
                </c:pt>
                <c:pt idx="3681">
                  <c:v>1.1532187159800301E-2</c:v>
                </c:pt>
                <c:pt idx="3682">
                  <c:v>0.104444008732338</c:v>
                </c:pt>
                <c:pt idx="3683">
                  <c:v>-4.0573286271441402E-3</c:v>
                </c:pt>
                <c:pt idx="3684">
                  <c:v>8.3685826764576601E-2</c:v>
                </c:pt>
                <c:pt idx="3685">
                  <c:v>0.145552121469854</c:v>
                </c:pt>
                <c:pt idx="3686">
                  <c:v>-5.52074970407039E-2</c:v>
                </c:pt>
                <c:pt idx="3687">
                  <c:v>0.130950334763483</c:v>
                </c:pt>
                <c:pt idx="3688">
                  <c:v>-1.2190393650033601E-2</c:v>
                </c:pt>
                <c:pt idx="3689">
                  <c:v>0.14572747836247099</c:v>
                </c:pt>
                <c:pt idx="3690">
                  <c:v>-7.3808816413701295E-2</c:v>
                </c:pt>
                <c:pt idx="3691">
                  <c:v>-3.9404953973617297E-2</c:v>
                </c:pt>
                <c:pt idx="3692">
                  <c:v>-0.25051526969488502</c:v>
                </c:pt>
                <c:pt idx="3693">
                  <c:v>0.11624158286412301</c:v>
                </c:pt>
                <c:pt idx="3694">
                  <c:v>-3.4598523570783198E-2</c:v>
                </c:pt>
                <c:pt idx="3695">
                  <c:v>-0.12411007872183701</c:v>
                </c:pt>
                <c:pt idx="3696">
                  <c:v>-8.5475002716248694E-2</c:v>
                </c:pt>
                <c:pt idx="3697">
                  <c:v>-5.6425854102506098E-2</c:v>
                </c:pt>
                <c:pt idx="3698">
                  <c:v>0.12626538069236001</c:v>
                </c:pt>
                <c:pt idx="3699">
                  <c:v>0.18233483918436699</c:v>
                </c:pt>
                <c:pt idx="3700">
                  <c:v>-0.23017181532998601</c:v>
                </c:pt>
                <c:pt idx="3701">
                  <c:v>-0.120549874233428</c:v>
                </c:pt>
                <c:pt idx="3702">
                  <c:v>-6.5148778456367599E-3</c:v>
                </c:pt>
                <c:pt idx="3703">
                  <c:v>2.4036411536651502E-2</c:v>
                </c:pt>
                <c:pt idx="3704">
                  <c:v>1.98751417477738E-2</c:v>
                </c:pt>
                <c:pt idx="3705">
                  <c:v>8.5807557393847905E-2</c:v>
                </c:pt>
                <c:pt idx="3706">
                  <c:v>0.21084453311640899</c:v>
                </c:pt>
                <c:pt idx="3707">
                  <c:v>-6.87251544845809E-2</c:v>
                </c:pt>
                <c:pt idx="3708">
                  <c:v>-0.118068420590747</c:v>
                </c:pt>
                <c:pt idx="3709">
                  <c:v>-9.4945024641109894E-3</c:v>
                </c:pt>
                <c:pt idx="3710">
                  <c:v>-2.2294036381988202E-3</c:v>
                </c:pt>
                <c:pt idx="3711">
                  <c:v>7.9627470727337293E-2</c:v>
                </c:pt>
                <c:pt idx="3712">
                  <c:v>0.25850287311582898</c:v>
                </c:pt>
                <c:pt idx="3713">
                  <c:v>-1.5042314464087299E-2</c:v>
                </c:pt>
                <c:pt idx="3714">
                  <c:v>-0.169633333995862</c:v>
                </c:pt>
                <c:pt idx="3715">
                  <c:v>-2.60766153782198E-2</c:v>
                </c:pt>
                <c:pt idx="3716">
                  <c:v>0.17599409598522001</c:v>
                </c:pt>
                <c:pt idx="3717">
                  <c:v>-0.33829737515959502</c:v>
                </c:pt>
                <c:pt idx="3718">
                  <c:v>-2.6283627019677298E-2</c:v>
                </c:pt>
                <c:pt idx="3719">
                  <c:v>5.2466549903743401E-2</c:v>
                </c:pt>
                <c:pt idx="3720">
                  <c:v>-1.42420828264615E-2</c:v>
                </c:pt>
                <c:pt idx="3721">
                  <c:v>-0.30618813866273897</c:v>
                </c:pt>
                <c:pt idx="3722">
                  <c:v>3.8120127246922701E-2</c:v>
                </c:pt>
                <c:pt idx="3723">
                  <c:v>-0.15810197073927201</c:v>
                </c:pt>
                <c:pt idx="3724">
                  <c:v>-1.8419691425578599E-2</c:v>
                </c:pt>
                <c:pt idx="3725">
                  <c:v>-3.1076252508098701E-2</c:v>
                </c:pt>
                <c:pt idx="3726">
                  <c:v>3.7891104048792799E-3</c:v>
                </c:pt>
                <c:pt idx="3727">
                  <c:v>9.1876599011223498E-2</c:v>
                </c:pt>
                <c:pt idx="3728">
                  <c:v>-2.7700300719853601E-2</c:v>
                </c:pt>
                <c:pt idx="3729">
                  <c:v>8.3438131134607102E-2</c:v>
                </c:pt>
                <c:pt idx="3730">
                  <c:v>-7.7738533390168701E-2</c:v>
                </c:pt>
                <c:pt idx="3731">
                  <c:v>0.30628042281810602</c:v>
                </c:pt>
                <c:pt idx="3732">
                  <c:v>-0.20591212208774601</c:v>
                </c:pt>
                <c:pt idx="3733">
                  <c:v>-1.06154475699192E-2</c:v>
                </c:pt>
                <c:pt idx="3734">
                  <c:v>5.6960535185530799E-2</c:v>
                </c:pt>
                <c:pt idx="3735">
                  <c:v>-0.17009198300533199</c:v>
                </c:pt>
                <c:pt idx="3736">
                  <c:v>-7.2602758042958099E-2</c:v>
                </c:pt>
                <c:pt idx="3737">
                  <c:v>7.6837911646027199E-2</c:v>
                </c:pt>
                <c:pt idx="3738">
                  <c:v>3.0088685910353501E-2</c:v>
                </c:pt>
                <c:pt idx="3739">
                  <c:v>0.60498692831169298</c:v>
                </c:pt>
                <c:pt idx="3740">
                  <c:v>4.5328883942951197E-2</c:v>
                </c:pt>
                <c:pt idx="3741">
                  <c:v>1.65463293158854E-2</c:v>
                </c:pt>
                <c:pt idx="3742">
                  <c:v>-0.197335976441361</c:v>
                </c:pt>
                <c:pt idx="3743">
                  <c:v>8.3811461966830897E-2</c:v>
                </c:pt>
                <c:pt idx="3744">
                  <c:v>-0.13862117261297699</c:v>
                </c:pt>
                <c:pt idx="3745">
                  <c:v>5.29923217980941E-2</c:v>
                </c:pt>
                <c:pt idx="3746">
                  <c:v>0.27610489566808599</c:v>
                </c:pt>
                <c:pt idx="3747">
                  <c:v>-2.4503873771291498E-2</c:v>
                </c:pt>
                <c:pt idx="3748">
                  <c:v>-3.0612397560884901E-2</c:v>
                </c:pt>
                <c:pt idx="3749">
                  <c:v>2.1678269997459702E-2</c:v>
                </c:pt>
                <c:pt idx="3750">
                  <c:v>1.8197981489534599E-2</c:v>
                </c:pt>
                <c:pt idx="3751">
                  <c:v>-1.6027801159894401E-2</c:v>
                </c:pt>
                <c:pt idx="3752">
                  <c:v>4.4034928547503703E-2</c:v>
                </c:pt>
                <c:pt idx="3753">
                  <c:v>0.124021026358917</c:v>
                </c:pt>
                <c:pt idx="3754">
                  <c:v>-4.0309606170459297E-2</c:v>
                </c:pt>
                <c:pt idx="3755">
                  <c:v>-0.108922686284952</c:v>
                </c:pt>
                <c:pt idx="3756">
                  <c:v>0.15007777546921</c:v>
                </c:pt>
                <c:pt idx="3757">
                  <c:v>-0.14890202325077101</c:v>
                </c:pt>
                <c:pt idx="3758">
                  <c:v>-1.0891260400432199E-2</c:v>
                </c:pt>
                <c:pt idx="3759">
                  <c:v>9.3719329728014694E-2</c:v>
                </c:pt>
                <c:pt idx="3760">
                  <c:v>-5.5934301657600202E-2</c:v>
                </c:pt>
                <c:pt idx="3761">
                  <c:v>-9.4309189189820605E-2</c:v>
                </c:pt>
                <c:pt idx="3762">
                  <c:v>-9.9957892971942103E-2</c:v>
                </c:pt>
                <c:pt idx="3763">
                  <c:v>2.4481412253394299E-3</c:v>
                </c:pt>
                <c:pt idx="3764">
                  <c:v>1.12375596921311E-2</c:v>
                </c:pt>
                <c:pt idx="3765">
                  <c:v>-8.8869833894666406E-3</c:v>
                </c:pt>
                <c:pt idx="3766">
                  <c:v>-3.2383089501325998E-2</c:v>
                </c:pt>
                <c:pt idx="3767">
                  <c:v>7.1667041831947803E-2</c:v>
                </c:pt>
                <c:pt idx="3768">
                  <c:v>-0.14035492069425001</c:v>
                </c:pt>
                <c:pt idx="3769">
                  <c:v>7.6889684291443702E-2</c:v>
                </c:pt>
                <c:pt idx="3770">
                  <c:v>-4.66065801052565E-2</c:v>
                </c:pt>
                <c:pt idx="3771">
                  <c:v>0.15948976195238099</c:v>
                </c:pt>
                <c:pt idx="3772">
                  <c:v>-5.9030183871081103E-2</c:v>
                </c:pt>
                <c:pt idx="3773">
                  <c:v>-0.100908654866758</c:v>
                </c:pt>
                <c:pt idx="3774">
                  <c:v>-1.16384448902021E-3</c:v>
                </c:pt>
                <c:pt idx="3775">
                  <c:v>0.13096073895263399</c:v>
                </c:pt>
                <c:pt idx="3776">
                  <c:v>7.12051315991242E-2</c:v>
                </c:pt>
                <c:pt idx="3777">
                  <c:v>0.23087204408876599</c:v>
                </c:pt>
                <c:pt idx="3778">
                  <c:v>-6.7157229323742795E-2</c:v>
                </c:pt>
                <c:pt idx="3779">
                  <c:v>0.13449296464270999</c:v>
                </c:pt>
                <c:pt idx="3780">
                  <c:v>0.116686427693074</c:v>
                </c:pt>
                <c:pt idx="3781">
                  <c:v>-6.1919557902786401E-2</c:v>
                </c:pt>
                <c:pt idx="3782">
                  <c:v>3.8405717105822301E-2</c:v>
                </c:pt>
                <c:pt idx="3783">
                  <c:v>6.7400443372604396E-2</c:v>
                </c:pt>
                <c:pt idx="3784">
                  <c:v>2.0144920622104798E-2</c:v>
                </c:pt>
                <c:pt idx="3785">
                  <c:v>0.18625609753731301</c:v>
                </c:pt>
                <c:pt idx="3786">
                  <c:v>2.7471958150153699E-3</c:v>
                </c:pt>
                <c:pt idx="3787">
                  <c:v>-3.5460846427040099E-3</c:v>
                </c:pt>
                <c:pt idx="3788">
                  <c:v>0.114935093501326</c:v>
                </c:pt>
                <c:pt idx="3789">
                  <c:v>9.6751105659546796E-2</c:v>
                </c:pt>
                <c:pt idx="3790">
                  <c:v>0.51711999840637102</c:v>
                </c:pt>
                <c:pt idx="3791">
                  <c:v>-0.114059703521522</c:v>
                </c:pt>
                <c:pt idx="3792">
                  <c:v>5.2466549903743401E-2</c:v>
                </c:pt>
                <c:pt idx="3793">
                  <c:v>-3.1076252508098701E-2</c:v>
                </c:pt>
                <c:pt idx="3794">
                  <c:v>-4.1605309190210198E-3</c:v>
                </c:pt>
                <c:pt idx="3795">
                  <c:v>-4.3817849746921801E-2</c:v>
                </c:pt>
                <c:pt idx="3796">
                  <c:v>-1.28479471881659E-2</c:v>
                </c:pt>
                <c:pt idx="3797">
                  <c:v>3.3097940586243803E-2</c:v>
                </c:pt>
                <c:pt idx="3798">
                  <c:v>-8.7215277504802596E-2</c:v>
                </c:pt>
                <c:pt idx="3799">
                  <c:v>0.118139752707925</c:v>
                </c:pt>
                <c:pt idx="3800">
                  <c:v>6.9234226124890705E-2</c:v>
                </c:pt>
                <c:pt idx="3801">
                  <c:v>0.113039950014933</c:v>
                </c:pt>
                <c:pt idx="3802">
                  <c:v>8.1273755205526696E-2</c:v>
                </c:pt>
                <c:pt idx="3803">
                  <c:v>-8.1614822672244694E-2</c:v>
                </c:pt>
                <c:pt idx="3804">
                  <c:v>-5.1667159318474397E-2</c:v>
                </c:pt>
                <c:pt idx="3805">
                  <c:v>-1.9018196420031101E-2</c:v>
                </c:pt>
                <c:pt idx="3806">
                  <c:v>-2.74579162837713E-2</c:v>
                </c:pt>
                <c:pt idx="3807">
                  <c:v>4.6065422844144201E-2</c:v>
                </c:pt>
                <c:pt idx="3808">
                  <c:v>-6.5000945874180704E-2</c:v>
                </c:pt>
                <c:pt idx="3809">
                  <c:v>-0.13111246092970699</c:v>
                </c:pt>
                <c:pt idx="3810">
                  <c:v>-0.17840334220134901</c:v>
                </c:pt>
                <c:pt idx="3811">
                  <c:v>0.178765166096745</c:v>
                </c:pt>
                <c:pt idx="3812">
                  <c:v>9.0183671682285194E-2</c:v>
                </c:pt>
                <c:pt idx="3813">
                  <c:v>-0.185434900796216</c:v>
                </c:pt>
                <c:pt idx="3814">
                  <c:v>0.120403199606572</c:v>
                </c:pt>
                <c:pt idx="3815">
                  <c:v>-0.13836122446098001</c:v>
                </c:pt>
                <c:pt idx="3816">
                  <c:v>0.13648666308743199</c:v>
                </c:pt>
                <c:pt idx="3817">
                  <c:v>7.7265820779781502E-2</c:v>
                </c:pt>
                <c:pt idx="3818">
                  <c:v>-9.0657207294240094E-2</c:v>
                </c:pt>
                <c:pt idx="3819">
                  <c:v>8.3446710019720906E-3</c:v>
                </c:pt>
                <c:pt idx="3820">
                  <c:v>3.25034975350122E-2</c:v>
                </c:pt>
                <c:pt idx="3821">
                  <c:v>0.104268153872572</c:v>
                </c:pt>
                <c:pt idx="3822">
                  <c:v>6.8996450261405396E-3</c:v>
                </c:pt>
                <c:pt idx="3823">
                  <c:v>3.4457356476462198E-2</c:v>
                </c:pt>
                <c:pt idx="3824">
                  <c:v>0.19800210909591601</c:v>
                </c:pt>
                <c:pt idx="3825">
                  <c:v>5.6421699859715999E-2</c:v>
                </c:pt>
                <c:pt idx="3826">
                  <c:v>9.8128530737075004E-2</c:v>
                </c:pt>
                <c:pt idx="3827">
                  <c:v>0.139306603956594</c:v>
                </c:pt>
                <c:pt idx="3828">
                  <c:v>-1.64679827348992E-2</c:v>
                </c:pt>
                <c:pt idx="3829">
                  <c:v>7.9658507489834093E-2</c:v>
                </c:pt>
                <c:pt idx="3830">
                  <c:v>0.16211142080483701</c:v>
                </c:pt>
                <c:pt idx="3831">
                  <c:v>5.7849193668028202E-2</c:v>
                </c:pt>
                <c:pt idx="3832">
                  <c:v>0.12281939193074599</c:v>
                </c:pt>
                <c:pt idx="3833">
                  <c:v>-4.0802400961867498E-2</c:v>
                </c:pt>
                <c:pt idx="3834">
                  <c:v>9.2609479646645995E-2</c:v>
                </c:pt>
                <c:pt idx="3835">
                  <c:v>0.21027740670001999</c:v>
                </c:pt>
                <c:pt idx="3836">
                  <c:v>-0.25174924230912799</c:v>
                </c:pt>
                <c:pt idx="3837">
                  <c:v>1.4330409508504401E-2</c:v>
                </c:pt>
                <c:pt idx="3838">
                  <c:v>6.9274418809984802E-3</c:v>
                </c:pt>
                <c:pt idx="3839">
                  <c:v>0.127583435156361</c:v>
                </c:pt>
                <c:pt idx="3840">
                  <c:v>8.2448169170549895E-2</c:v>
                </c:pt>
                <c:pt idx="3841">
                  <c:v>0.100112088510941</c:v>
                </c:pt>
                <c:pt idx="3842">
                  <c:v>-6.6939528721207495E-2</c:v>
                </c:pt>
                <c:pt idx="3843">
                  <c:v>-5.7938310462627998E-2</c:v>
                </c:pt>
                <c:pt idx="3844">
                  <c:v>-1.41147206640102E-2</c:v>
                </c:pt>
                <c:pt idx="3845">
                  <c:v>0.36786133814479</c:v>
                </c:pt>
                <c:pt idx="3846">
                  <c:v>5.6773279227294998E-2</c:v>
                </c:pt>
                <c:pt idx="3847">
                  <c:v>-8.9815833107036003E-2</c:v>
                </c:pt>
                <c:pt idx="3848">
                  <c:v>4.11899901881252E-3</c:v>
                </c:pt>
                <c:pt idx="3849">
                  <c:v>0.15016466754841001</c:v>
                </c:pt>
                <c:pt idx="3850">
                  <c:v>-7.6301949477412007E-2</c:v>
                </c:pt>
                <c:pt idx="3851">
                  <c:v>0.289482660458176</c:v>
                </c:pt>
                <c:pt idx="3852">
                  <c:v>1.8804769476033E-2</c:v>
                </c:pt>
                <c:pt idx="3853">
                  <c:v>-0.145741840007104</c:v>
                </c:pt>
                <c:pt idx="3854">
                  <c:v>-8.5169242332324493E-2</c:v>
                </c:pt>
                <c:pt idx="3855">
                  <c:v>-1.55753733898539E-3</c:v>
                </c:pt>
                <c:pt idx="3856">
                  <c:v>4.9115764370151097E-2</c:v>
                </c:pt>
                <c:pt idx="3857">
                  <c:v>8.6701487591911396E-3</c:v>
                </c:pt>
                <c:pt idx="3858">
                  <c:v>0.13216993273765601</c:v>
                </c:pt>
                <c:pt idx="3859">
                  <c:v>0.13029889166134301</c:v>
                </c:pt>
                <c:pt idx="3860">
                  <c:v>-5.9987121553966197E-2</c:v>
                </c:pt>
                <c:pt idx="3861">
                  <c:v>0.125062072424342</c:v>
                </c:pt>
                <c:pt idx="3862">
                  <c:v>3.0915605625054701E-2</c:v>
                </c:pt>
                <c:pt idx="3863">
                  <c:v>2.0383052165363999E-2</c:v>
                </c:pt>
                <c:pt idx="3864">
                  <c:v>-2.7309123977890499E-2</c:v>
                </c:pt>
                <c:pt idx="3865">
                  <c:v>-0.20344047867465101</c:v>
                </c:pt>
                <c:pt idx="3866">
                  <c:v>5.7076463849241497E-2</c:v>
                </c:pt>
                <c:pt idx="3867">
                  <c:v>-0.116600521041793</c:v>
                </c:pt>
                <c:pt idx="3868">
                  <c:v>0.131743917644735</c:v>
                </c:pt>
                <c:pt idx="3869">
                  <c:v>-1.10497857083735E-2</c:v>
                </c:pt>
                <c:pt idx="3870">
                  <c:v>0.154252406409359</c:v>
                </c:pt>
                <c:pt idx="3871">
                  <c:v>6.1994604454845302E-2</c:v>
                </c:pt>
                <c:pt idx="3872">
                  <c:v>0.14782403190342699</c:v>
                </c:pt>
                <c:pt idx="3873">
                  <c:v>-4.3331874917228501E-2</c:v>
                </c:pt>
                <c:pt idx="3874">
                  <c:v>-7.2713766293053997E-2</c:v>
                </c:pt>
                <c:pt idx="3875">
                  <c:v>-5.7967669618539101E-2</c:v>
                </c:pt>
                <c:pt idx="3876">
                  <c:v>4.2881685584654501E-2</c:v>
                </c:pt>
                <c:pt idx="3877">
                  <c:v>-6.7248922737701097E-2</c:v>
                </c:pt>
                <c:pt idx="3878">
                  <c:v>-7.3141992787150306E-2</c:v>
                </c:pt>
                <c:pt idx="3879">
                  <c:v>1.12498053688307E-2</c:v>
                </c:pt>
                <c:pt idx="3880">
                  <c:v>3.63513431583809E-2</c:v>
                </c:pt>
                <c:pt idx="3881">
                  <c:v>3.6018371205500298E-2</c:v>
                </c:pt>
                <c:pt idx="3882">
                  <c:v>-0.224993176144798</c:v>
                </c:pt>
                <c:pt idx="3883">
                  <c:v>-4.1093574273242603E-2</c:v>
                </c:pt>
                <c:pt idx="3884">
                  <c:v>-4.4497269031564299E-2</c:v>
                </c:pt>
                <c:pt idx="3885">
                  <c:v>3.3193707373544698E-2</c:v>
                </c:pt>
                <c:pt idx="3886">
                  <c:v>0.36254621466297698</c:v>
                </c:pt>
                <c:pt idx="3887">
                  <c:v>1.3258398899063399E-2</c:v>
                </c:pt>
                <c:pt idx="3888">
                  <c:v>-0.103660784630677</c:v>
                </c:pt>
                <c:pt idx="3889">
                  <c:v>2.04710038226621E-2</c:v>
                </c:pt>
                <c:pt idx="3890">
                  <c:v>4.6551322041060203E-2</c:v>
                </c:pt>
                <c:pt idx="3891">
                  <c:v>-1.3516932602949E-2</c:v>
                </c:pt>
                <c:pt idx="3892">
                  <c:v>8.4514910055518894E-2</c:v>
                </c:pt>
                <c:pt idx="3893">
                  <c:v>0.19031416109985899</c:v>
                </c:pt>
                <c:pt idx="3894">
                  <c:v>0.14274350717155801</c:v>
                </c:pt>
                <c:pt idx="3895">
                  <c:v>-2.50994145852153E-2</c:v>
                </c:pt>
                <c:pt idx="3896">
                  <c:v>1.04122163014504E-2</c:v>
                </c:pt>
                <c:pt idx="3897">
                  <c:v>-9.5776155975588802E-3</c:v>
                </c:pt>
                <c:pt idx="3898">
                  <c:v>1.31658462799555E-2</c:v>
                </c:pt>
                <c:pt idx="3899">
                  <c:v>-3.1198080511293802E-3</c:v>
                </c:pt>
                <c:pt idx="3900">
                  <c:v>6.8996450261405396E-3</c:v>
                </c:pt>
                <c:pt idx="3901">
                  <c:v>5.1540632713976797E-2</c:v>
                </c:pt>
                <c:pt idx="3902">
                  <c:v>3.1561342182868102E-2</c:v>
                </c:pt>
                <c:pt idx="3903">
                  <c:v>8.6701487591911396E-3</c:v>
                </c:pt>
                <c:pt idx="3904">
                  <c:v>-4.9749508209266602E-2</c:v>
                </c:pt>
                <c:pt idx="3905">
                  <c:v>3.1513343147924602E-2</c:v>
                </c:pt>
                <c:pt idx="3906">
                  <c:v>-0.102474435618956</c:v>
                </c:pt>
                <c:pt idx="3907">
                  <c:v>9.5222530623642096E-2</c:v>
                </c:pt>
                <c:pt idx="3908">
                  <c:v>0.113519132905918</c:v>
                </c:pt>
                <c:pt idx="3909">
                  <c:v>-3.3967472740219398E-2</c:v>
                </c:pt>
                <c:pt idx="3910">
                  <c:v>6.1994604454845302E-2</c:v>
                </c:pt>
                <c:pt idx="3911">
                  <c:v>-4.2236854511599101E-2</c:v>
                </c:pt>
                <c:pt idx="3912">
                  <c:v>2.22950576381734E-2</c:v>
                </c:pt>
                <c:pt idx="3913">
                  <c:v>-0.16327137405554501</c:v>
                </c:pt>
                <c:pt idx="3914">
                  <c:v>-0.117236976792732</c:v>
                </c:pt>
                <c:pt idx="3915">
                  <c:v>8.7242081847116196E-2</c:v>
                </c:pt>
                <c:pt idx="3916">
                  <c:v>0.238330768211924</c:v>
                </c:pt>
                <c:pt idx="3917">
                  <c:v>7.5773005499816304E-2</c:v>
                </c:pt>
                <c:pt idx="3918">
                  <c:v>-2.0310839058612001E-2</c:v>
                </c:pt>
                <c:pt idx="3919">
                  <c:v>4.83843764713284E-2</c:v>
                </c:pt>
                <c:pt idx="3920">
                  <c:v>2.8891693723808599E-2</c:v>
                </c:pt>
                <c:pt idx="3921">
                  <c:v>3.7997929952671303E-2</c:v>
                </c:pt>
                <c:pt idx="3922">
                  <c:v>9.8677774073827801E-2</c:v>
                </c:pt>
                <c:pt idx="3923">
                  <c:v>-9.4176565587898595E-2</c:v>
                </c:pt>
                <c:pt idx="3924">
                  <c:v>0.13647160236730299</c:v>
                </c:pt>
                <c:pt idx="3925">
                  <c:v>-6.9891745986831996E-2</c:v>
                </c:pt>
                <c:pt idx="3926">
                  <c:v>8.0395331629999997E-2</c:v>
                </c:pt>
                <c:pt idx="3927">
                  <c:v>2.0061832922204099E-2</c:v>
                </c:pt>
                <c:pt idx="3928">
                  <c:v>0.14351865079771101</c:v>
                </c:pt>
                <c:pt idx="3929">
                  <c:v>4.44161198348451E-2</c:v>
                </c:pt>
                <c:pt idx="3930">
                  <c:v>-2.3169622761092198E-3</c:v>
                </c:pt>
                <c:pt idx="3931">
                  <c:v>0.115818270660327</c:v>
                </c:pt>
                <c:pt idx="3932">
                  <c:v>0.12512100662172401</c:v>
                </c:pt>
                <c:pt idx="3933">
                  <c:v>4.5018776046046302E-2</c:v>
                </c:pt>
                <c:pt idx="3934">
                  <c:v>7.4423931205987101E-2</c:v>
                </c:pt>
                <c:pt idx="3935">
                  <c:v>5.0476247723456803E-2</c:v>
                </c:pt>
                <c:pt idx="3936">
                  <c:v>8.2979437098404302E-2</c:v>
                </c:pt>
                <c:pt idx="3937">
                  <c:v>-1.49565370831387E-2</c:v>
                </c:pt>
                <c:pt idx="3938">
                  <c:v>8.1003006217683596E-2</c:v>
                </c:pt>
                <c:pt idx="3939">
                  <c:v>-5.2789990857305402E-2</c:v>
                </c:pt>
                <c:pt idx="3940">
                  <c:v>4.9093945878192602E-2</c:v>
                </c:pt>
                <c:pt idx="3941">
                  <c:v>-9.2203447992882298E-2</c:v>
                </c:pt>
                <c:pt idx="3942">
                  <c:v>-0.23395461031522299</c:v>
                </c:pt>
                <c:pt idx="3943">
                  <c:v>2.3444252941850399E-2</c:v>
                </c:pt>
                <c:pt idx="3944">
                  <c:v>1.1946799818807601E-2</c:v>
                </c:pt>
                <c:pt idx="3945">
                  <c:v>3.2542357666598E-2</c:v>
                </c:pt>
                <c:pt idx="3946">
                  <c:v>-4.7584147980341399E-2</c:v>
                </c:pt>
                <c:pt idx="3947">
                  <c:v>0.23955457600640301</c:v>
                </c:pt>
                <c:pt idx="3948">
                  <c:v>-0.11759415271474399</c:v>
                </c:pt>
                <c:pt idx="3949">
                  <c:v>0.12210526612629501</c:v>
                </c:pt>
                <c:pt idx="3950">
                  <c:v>2.7751766486733099E-2</c:v>
                </c:pt>
                <c:pt idx="3951">
                  <c:v>-0.136332307437904</c:v>
                </c:pt>
                <c:pt idx="3952">
                  <c:v>0.121033476305934</c:v>
                </c:pt>
                <c:pt idx="3953">
                  <c:v>0.119702709006744</c:v>
                </c:pt>
                <c:pt idx="3954">
                  <c:v>8.4152171143295207E-2</c:v>
                </c:pt>
                <c:pt idx="3955">
                  <c:v>9.0871129054982194E-2</c:v>
                </c:pt>
                <c:pt idx="3956">
                  <c:v>-2.5944124401117399E-2</c:v>
                </c:pt>
                <c:pt idx="3957">
                  <c:v>-4.0909495526641602E-2</c:v>
                </c:pt>
                <c:pt idx="3958">
                  <c:v>-0.174631837650253</c:v>
                </c:pt>
                <c:pt idx="3959">
                  <c:v>-4.4497269031564299E-2</c:v>
                </c:pt>
                <c:pt idx="3960">
                  <c:v>-7.5155694634349193E-2</c:v>
                </c:pt>
                <c:pt idx="3961">
                  <c:v>-0.17219882775471901</c:v>
                </c:pt>
                <c:pt idx="3962">
                  <c:v>-4.2714112829693403E-2</c:v>
                </c:pt>
                <c:pt idx="3963">
                  <c:v>3.46761694203521E-2</c:v>
                </c:pt>
                <c:pt idx="3964">
                  <c:v>4.5340482815000797E-2</c:v>
                </c:pt>
                <c:pt idx="3965">
                  <c:v>5.3046288062182902E-2</c:v>
                </c:pt>
                <c:pt idx="3966">
                  <c:v>-0.107028526348992</c:v>
                </c:pt>
                <c:pt idx="3967">
                  <c:v>0.14856744330225199</c:v>
                </c:pt>
                <c:pt idx="3968">
                  <c:v>-2.4631826947207301E-3</c:v>
                </c:pt>
                <c:pt idx="3969">
                  <c:v>-0.23395461031522299</c:v>
                </c:pt>
                <c:pt idx="3970">
                  <c:v>6.8268648456757605E-2</c:v>
                </c:pt>
                <c:pt idx="3971">
                  <c:v>0.114418774399052</c:v>
                </c:pt>
                <c:pt idx="3972">
                  <c:v>0.320207262201472</c:v>
                </c:pt>
                <c:pt idx="3973">
                  <c:v>0.26032360705937602</c:v>
                </c:pt>
                <c:pt idx="3974">
                  <c:v>-8.0224220226222095E-2</c:v>
                </c:pt>
                <c:pt idx="3975">
                  <c:v>-0.10687906491131401</c:v>
                </c:pt>
                <c:pt idx="3976">
                  <c:v>-0.10064731862805799</c:v>
                </c:pt>
                <c:pt idx="3977">
                  <c:v>-0.13528460628198299</c:v>
                </c:pt>
                <c:pt idx="3978">
                  <c:v>-0.18533166575451501</c:v>
                </c:pt>
                <c:pt idx="3979">
                  <c:v>6.9810457167763698E-2</c:v>
                </c:pt>
                <c:pt idx="3980">
                  <c:v>0.416328436660579</c:v>
                </c:pt>
                <c:pt idx="3981">
                  <c:v>-4.06405446772388E-2</c:v>
                </c:pt>
                <c:pt idx="3982">
                  <c:v>5.7740714890385202E-2</c:v>
                </c:pt>
                <c:pt idx="3983">
                  <c:v>1.1217943662494999E-2</c:v>
                </c:pt>
                <c:pt idx="3984">
                  <c:v>-2.1194771768206701E-2</c:v>
                </c:pt>
                <c:pt idx="3985">
                  <c:v>-4.24326837867154E-2</c:v>
                </c:pt>
                <c:pt idx="3986">
                  <c:v>1.376284526647E-2</c:v>
                </c:pt>
                <c:pt idx="3987">
                  <c:v>7.5278537484846902E-3</c:v>
                </c:pt>
                <c:pt idx="3988">
                  <c:v>7.9929000507465098E-2</c:v>
                </c:pt>
                <c:pt idx="3989">
                  <c:v>0.207513791633436</c:v>
                </c:pt>
                <c:pt idx="3990">
                  <c:v>0.27194996258834297</c:v>
                </c:pt>
                <c:pt idx="3991">
                  <c:v>-7.4091399036244704E-2</c:v>
                </c:pt>
                <c:pt idx="3992">
                  <c:v>-6.2066032298162301E-2</c:v>
                </c:pt>
                <c:pt idx="3993">
                  <c:v>8.1369080118381995E-2</c:v>
                </c:pt>
                <c:pt idx="3994">
                  <c:v>0.230801245709951</c:v>
                </c:pt>
                <c:pt idx="3995">
                  <c:v>-1.1428196497661899E-2</c:v>
                </c:pt>
                <c:pt idx="3996">
                  <c:v>0.108036632486938</c:v>
                </c:pt>
                <c:pt idx="3997">
                  <c:v>7.7654796974523498E-3</c:v>
                </c:pt>
                <c:pt idx="3998">
                  <c:v>-8.2879077914620493E-3</c:v>
                </c:pt>
                <c:pt idx="3999">
                  <c:v>0.136660978828649</c:v>
                </c:pt>
                <c:pt idx="4000">
                  <c:v>8.4005518987772296E-2</c:v>
                </c:pt>
                <c:pt idx="4001">
                  <c:v>7.4797830707898902E-2</c:v>
                </c:pt>
                <c:pt idx="4002">
                  <c:v>4.4640992975746099E-2</c:v>
                </c:pt>
                <c:pt idx="4003">
                  <c:v>-4.7677358968739099E-2</c:v>
                </c:pt>
                <c:pt idx="4004">
                  <c:v>0.18773160635813499</c:v>
                </c:pt>
                <c:pt idx="4005">
                  <c:v>-8.7935925857552596E-2</c:v>
                </c:pt>
                <c:pt idx="4006">
                  <c:v>0.17480967662129501</c:v>
                </c:pt>
                <c:pt idx="4007">
                  <c:v>-2.9900279169308999E-2</c:v>
                </c:pt>
                <c:pt idx="4008">
                  <c:v>4.7015047643200102E-2</c:v>
                </c:pt>
                <c:pt idx="4009">
                  <c:v>-1.1428196497661899E-2</c:v>
                </c:pt>
                <c:pt idx="4010">
                  <c:v>-5.6139010031328297E-2</c:v>
                </c:pt>
                <c:pt idx="4011">
                  <c:v>-0.28766169112631701</c:v>
                </c:pt>
                <c:pt idx="4012">
                  <c:v>-0.169114074517907</c:v>
                </c:pt>
                <c:pt idx="4013">
                  <c:v>-9.0726810654786202E-2</c:v>
                </c:pt>
                <c:pt idx="4014">
                  <c:v>6.2574218772966997E-2</c:v>
                </c:pt>
                <c:pt idx="4015">
                  <c:v>-1.4906403723441399E-2</c:v>
                </c:pt>
                <c:pt idx="4016">
                  <c:v>0.22580350557128401</c:v>
                </c:pt>
                <c:pt idx="4017">
                  <c:v>7.1396382285573004E-2</c:v>
                </c:pt>
                <c:pt idx="4018">
                  <c:v>-2.35774525693867E-2</c:v>
                </c:pt>
                <c:pt idx="4019">
                  <c:v>9.4178513944223205E-2</c:v>
                </c:pt>
                <c:pt idx="4020">
                  <c:v>-2.2194670855202402E-2</c:v>
                </c:pt>
                <c:pt idx="4021">
                  <c:v>9.0871129054982194E-2</c:v>
                </c:pt>
                <c:pt idx="4022">
                  <c:v>6.3632487964446802E-2</c:v>
                </c:pt>
                <c:pt idx="4023">
                  <c:v>0.17609889702790801</c:v>
                </c:pt>
                <c:pt idx="4024">
                  <c:v>5.8390908072134002E-3</c:v>
                </c:pt>
                <c:pt idx="4025">
                  <c:v>3.9038143564883998E-2</c:v>
                </c:pt>
                <c:pt idx="4026">
                  <c:v>-0.113154969441343</c:v>
                </c:pt>
                <c:pt idx="4027">
                  <c:v>-8.1305714487626898E-2</c:v>
                </c:pt>
                <c:pt idx="4028">
                  <c:v>8.7979628602215795E-2</c:v>
                </c:pt>
                <c:pt idx="4029">
                  <c:v>0.34681585154460298</c:v>
                </c:pt>
                <c:pt idx="4030">
                  <c:v>0.27988394452402499</c:v>
                </c:pt>
                <c:pt idx="4031">
                  <c:v>4.2121775202433501E-2</c:v>
                </c:pt>
                <c:pt idx="4032">
                  <c:v>4.4063053984033103E-2</c:v>
                </c:pt>
                <c:pt idx="4033">
                  <c:v>8.8817711562035901E-3</c:v>
                </c:pt>
                <c:pt idx="4034">
                  <c:v>-3.4490717914073502E-2</c:v>
                </c:pt>
                <c:pt idx="4035">
                  <c:v>-3.5760841953794101E-2</c:v>
                </c:pt>
                <c:pt idx="4036">
                  <c:v>-0.120994749647699</c:v>
                </c:pt>
                <c:pt idx="4037">
                  <c:v>9.7075425535294704E-2</c:v>
                </c:pt>
                <c:pt idx="4038">
                  <c:v>1.6268155937926802E-2</c:v>
                </c:pt>
                <c:pt idx="4039">
                  <c:v>1.45752423024094E-2</c:v>
                </c:pt>
                <c:pt idx="4040">
                  <c:v>6.5175320684893095E-2</c:v>
                </c:pt>
                <c:pt idx="4041">
                  <c:v>-8.2830050278109996E-2</c:v>
                </c:pt>
                <c:pt idx="4042">
                  <c:v>0.21739063026019301</c:v>
                </c:pt>
                <c:pt idx="4043">
                  <c:v>9.7634914816116906E-3</c:v>
                </c:pt>
                <c:pt idx="4044">
                  <c:v>7.8455781907243102E-2</c:v>
                </c:pt>
                <c:pt idx="4045">
                  <c:v>-1.41363739541902E-2</c:v>
                </c:pt>
                <c:pt idx="4046">
                  <c:v>-7.6301949477412007E-2</c:v>
                </c:pt>
                <c:pt idx="4047">
                  <c:v>-8.0965246377790994E-3</c:v>
                </c:pt>
                <c:pt idx="4048">
                  <c:v>2.88082051477998E-2</c:v>
                </c:pt>
                <c:pt idx="4049">
                  <c:v>0.22634210962149001</c:v>
                </c:pt>
                <c:pt idx="4050">
                  <c:v>9.4515084341257702E-2</c:v>
                </c:pt>
                <c:pt idx="4051">
                  <c:v>-2.56165010447543E-3</c:v>
                </c:pt>
                <c:pt idx="4052">
                  <c:v>5.5309893541602997E-2</c:v>
                </c:pt>
                <c:pt idx="4053">
                  <c:v>8.8817711562035901E-3</c:v>
                </c:pt>
                <c:pt idx="4054">
                  <c:v>0.12385080212247999</c:v>
                </c:pt>
                <c:pt idx="4055">
                  <c:v>-8.9260202501741201E-2</c:v>
                </c:pt>
                <c:pt idx="4056">
                  <c:v>6.5175320684893095E-2</c:v>
                </c:pt>
                <c:pt idx="4057">
                  <c:v>-8.2242415436618602E-2</c:v>
                </c:pt>
                <c:pt idx="4058">
                  <c:v>6.8122665312828901E-2</c:v>
                </c:pt>
                <c:pt idx="4059">
                  <c:v>4.0610349292436301E-2</c:v>
                </c:pt>
                <c:pt idx="4060">
                  <c:v>-4.2667338355476002E-2</c:v>
                </c:pt>
                <c:pt idx="4061">
                  <c:v>1.94031413477735E-2</c:v>
                </c:pt>
                <c:pt idx="4062">
                  <c:v>-0.19144964964685099</c:v>
                </c:pt>
                <c:pt idx="4063">
                  <c:v>-0.18545856176231101</c:v>
                </c:pt>
                <c:pt idx="4064">
                  <c:v>0.19252751176862301</c:v>
                </c:pt>
                <c:pt idx="4065">
                  <c:v>-1.00941979881446E-2</c:v>
                </c:pt>
                <c:pt idx="4066">
                  <c:v>3.4786826276326399E-2</c:v>
                </c:pt>
                <c:pt idx="4067">
                  <c:v>-1.20328430835167E-2</c:v>
                </c:pt>
                <c:pt idx="4068">
                  <c:v>0.22563428860381601</c:v>
                </c:pt>
                <c:pt idx="4069">
                  <c:v>-4.4384403268648001E-3</c:v>
                </c:pt>
                <c:pt idx="4070">
                  <c:v>0.105061688079159</c:v>
                </c:pt>
                <c:pt idx="4071">
                  <c:v>-2.2394714782492001E-2</c:v>
                </c:pt>
                <c:pt idx="4072">
                  <c:v>-7.2180494117891403E-2</c:v>
                </c:pt>
                <c:pt idx="4073">
                  <c:v>-4.9815591287815097E-2</c:v>
                </c:pt>
                <c:pt idx="4074">
                  <c:v>0.28259323249149498</c:v>
                </c:pt>
                <c:pt idx="4075">
                  <c:v>-4.1452695748978603E-3</c:v>
                </c:pt>
                <c:pt idx="4076">
                  <c:v>3.7494836324668199E-2</c:v>
                </c:pt>
                <c:pt idx="4077">
                  <c:v>0.19249449708032601</c:v>
                </c:pt>
                <c:pt idx="4078">
                  <c:v>-0.214464633131072</c:v>
                </c:pt>
                <c:pt idx="4079">
                  <c:v>5.0887298164370397E-2</c:v>
                </c:pt>
                <c:pt idx="4080">
                  <c:v>-3.1656683178924699E-2</c:v>
                </c:pt>
                <c:pt idx="4081">
                  <c:v>-0.35047082083243097</c:v>
                </c:pt>
                <c:pt idx="4082">
                  <c:v>-9.2960214918438297E-2</c:v>
                </c:pt>
                <c:pt idx="4083">
                  <c:v>7.7257313396130595E-2</c:v>
                </c:pt>
                <c:pt idx="4084">
                  <c:v>0.31051549129626999</c:v>
                </c:pt>
                <c:pt idx="4085">
                  <c:v>0.11420238038209</c:v>
                </c:pt>
                <c:pt idx="4086">
                  <c:v>8.9575489189431604E-2</c:v>
                </c:pt>
                <c:pt idx="4087">
                  <c:v>-8.2879077914620493E-3</c:v>
                </c:pt>
                <c:pt idx="4088">
                  <c:v>2.8035164130496299E-2</c:v>
                </c:pt>
                <c:pt idx="4089">
                  <c:v>-8.0370183847035995E-2</c:v>
                </c:pt>
                <c:pt idx="4090">
                  <c:v>-5.4282146948398301E-2</c:v>
                </c:pt>
                <c:pt idx="4091">
                  <c:v>-4.5795462090774099E-2</c:v>
                </c:pt>
                <c:pt idx="4092">
                  <c:v>0.136106932647546</c:v>
                </c:pt>
                <c:pt idx="4093">
                  <c:v>-5.4666634375141403E-2</c:v>
                </c:pt>
                <c:pt idx="4094">
                  <c:v>-3.1053630952287699E-2</c:v>
                </c:pt>
                <c:pt idx="4095">
                  <c:v>2.08124513356656E-3</c:v>
                </c:pt>
                <c:pt idx="4096">
                  <c:v>-3.49488548084168E-2</c:v>
                </c:pt>
                <c:pt idx="4097">
                  <c:v>1.3216077904792499E-2</c:v>
                </c:pt>
                <c:pt idx="4098">
                  <c:v>0.32654948219945201</c:v>
                </c:pt>
                <c:pt idx="4099">
                  <c:v>0.15593590505600999</c:v>
                </c:pt>
                <c:pt idx="4100">
                  <c:v>0.233881967746004</c:v>
                </c:pt>
                <c:pt idx="4101">
                  <c:v>3.1251430276869399E-2</c:v>
                </c:pt>
                <c:pt idx="4102">
                  <c:v>4.3939918111285401E-3</c:v>
                </c:pt>
                <c:pt idx="4103">
                  <c:v>-0.16553330226924801</c:v>
                </c:pt>
                <c:pt idx="4104">
                  <c:v>2.79737902993452E-2</c:v>
                </c:pt>
                <c:pt idx="4105">
                  <c:v>4.22027861178857E-2</c:v>
                </c:pt>
                <c:pt idx="4106">
                  <c:v>0.128269131193469</c:v>
                </c:pt>
                <c:pt idx="4107">
                  <c:v>-1.8417782614495001E-2</c:v>
                </c:pt>
                <c:pt idx="4108">
                  <c:v>9.4660775859874605E-2</c:v>
                </c:pt>
                <c:pt idx="4109">
                  <c:v>-3.7336764310565297E-2</c:v>
                </c:pt>
                <c:pt idx="4110">
                  <c:v>-6.1079241807015398E-2</c:v>
                </c:pt>
                <c:pt idx="4111">
                  <c:v>0.134822894859839</c:v>
                </c:pt>
                <c:pt idx="4112">
                  <c:v>1.3216077904792499E-2</c:v>
                </c:pt>
                <c:pt idx="4113">
                  <c:v>2.31773901076343E-2</c:v>
                </c:pt>
                <c:pt idx="4114">
                  <c:v>3.1530646757058002E-2</c:v>
                </c:pt>
                <c:pt idx="4115">
                  <c:v>0.101330911626272</c:v>
                </c:pt>
                <c:pt idx="4116">
                  <c:v>5.0887298164370397E-2</c:v>
                </c:pt>
                <c:pt idx="4117">
                  <c:v>9.9956139529587901E-2</c:v>
                </c:pt>
                <c:pt idx="4118">
                  <c:v>-0.14369441000385</c:v>
                </c:pt>
                <c:pt idx="4119">
                  <c:v>-0.114966537053464</c:v>
                </c:pt>
                <c:pt idx="4120">
                  <c:v>-9.9360820072025194E-2</c:v>
                </c:pt>
                <c:pt idx="4121">
                  <c:v>3.6475787372836001E-2</c:v>
                </c:pt>
                <c:pt idx="4122">
                  <c:v>-0.18921337501820901</c:v>
                </c:pt>
                <c:pt idx="4123">
                  <c:v>-8.7153971740660099E-2</c:v>
                </c:pt>
                <c:pt idx="4124">
                  <c:v>6.2758244344710001E-2</c:v>
                </c:pt>
                <c:pt idx="4125">
                  <c:v>-0.195962304865793</c:v>
                </c:pt>
                <c:pt idx="4126">
                  <c:v>-9.3692455551703593E-2</c:v>
                </c:pt>
                <c:pt idx="4127">
                  <c:v>3.5632122987784599E-2</c:v>
                </c:pt>
                <c:pt idx="4128">
                  <c:v>3.3192797646116302E-2</c:v>
                </c:pt>
                <c:pt idx="4129">
                  <c:v>0.19530683463036999</c:v>
                </c:pt>
                <c:pt idx="4130">
                  <c:v>-4.9815591287815097E-2</c:v>
                </c:pt>
                <c:pt idx="4131">
                  <c:v>-6.0499455324139403E-2</c:v>
                </c:pt>
                <c:pt idx="4132">
                  <c:v>5.06186745228661E-2</c:v>
                </c:pt>
                <c:pt idx="4133">
                  <c:v>-0.211352556406321</c:v>
                </c:pt>
                <c:pt idx="4134">
                  <c:v>-1.7207700915428201E-2</c:v>
                </c:pt>
                <c:pt idx="4135">
                  <c:v>8.2151369729924706E-2</c:v>
                </c:pt>
                <c:pt idx="4136">
                  <c:v>3.4739018833029899E-2</c:v>
                </c:pt>
                <c:pt idx="4137">
                  <c:v>1.3239579815153699E-2</c:v>
                </c:pt>
                <c:pt idx="4138">
                  <c:v>4.3422071310457798E-2</c:v>
                </c:pt>
                <c:pt idx="4139">
                  <c:v>-3.1686808936974301E-2</c:v>
                </c:pt>
                <c:pt idx="4140">
                  <c:v>4.8175531892013798E-3</c:v>
                </c:pt>
                <c:pt idx="4141">
                  <c:v>4.8175531892013798E-3</c:v>
                </c:pt>
                <c:pt idx="4142">
                  <c:v>-0.18795640141473099</c:v>
                </c:pt>
                <c:pt idx="4143">
                  <c:v>0.125179861986979</c:v>
                </c:pt>
                <c:pt idx="4144">
                  <c:v>4.8505708733023303E-2</c:v>
                </c:pt>
                <c:pt idx="4145">
                  <c:v>-1.78182186873511E-2</c:v>
                </c:pt>
                <c:pt idx="4146">
                  <c:v>9.3206779125938805E-2</c:v>
                </c:pt>
                <c:pt idx="4147">
                  <c:v>-7.9694567531921098E-2</c:v>
                </c:pt>
                <c:pt idx="4148">
                  <c:v>-8.7080945517550908E-3</c:v>
                </c:pt>
                <c:pt idx="4149">
                  <c:v>1.3259262402378E-2</c:v>
                </c:pt>
                <c:pt idx="4150">
                  <c:v>0.12210526612629501</c:v>
                </c:pt>
                <c:pt idx="4151">
                  <c:v>-6.2256528971254797E-2</c:v>
                </c:pt>
                <c:pt idx="4152">
                  <c:v>-0.24159379944911599</c:v>
                </c:pt>
                <c:pt idx="4153">
                  <c:v>-3.2564800400274103E-2</c:v>
                </c:pt>
                <c:pt idx="4154">
                  <c:v>-8.2936138815070906E-2</c:v>
                </c:pt>
                <c:pt idx="4155">
                  <c:v>0.19523348615205199</c:v>
                </c:pt>
                <c:pt idx="4156">
                  <c:v>0.19354155326317801</c:v>
                </c:pt>
                <c:pt idx="4157">
                  <c:v>0.148246322971403</c:v>
                </c:pt>
                <c:pt idx="4158">
                  <c:v>2.08124513356656E-3</c:v>
                </c:pt>
                <c:pt idx="4159">
                  <c:v>-6.4241350872790898E-2</c:v>
                </c:pt>
                <c:pt idx="4160">
                  <c:v>6.8602008882242396E-2</c:v>
                </c:pt>
                <c:pt idx="4161">
                  <c:v>-3.7398181974813302E-2</c:v>
                </c:pt>
                <c:pt idx="4162">
                  <c:v>-0.110735742012779</c:v>
                </c:pt>
                <c:pt idx="4163">
                  <c:v>-0.21390330022829401</c:v>
                </c:pt>
                <c:pt idx="4164">
                  <c:v>-3.7398181974813302E-2</c:v>
                </c:pt>
                <c:pt idx="4165">
                  <c:v>-0.183053906225223</c:v>
                </c:pt>
                <c:pt idx="4166">
                  <c:v>1.5359528738920099E-2</c:v>
                </c:pt>
                <c:pt idx="4167">
                  <c:v>-0.17002086152704901</c:v>
                </c:pt>
                <c:pt idx="4168">
                  <c:v>0.15760825518948901</c:v>
                </c:pt>
                <c:pt idx="4169">
                  <c:v>6.4829932044170396E-2</c:v>
                </c:pt>
                <c:pt idx="4170">
                  <c:v>0.106236092602205</c:v>
                </c:pt>
                <c:pt idx="4171">
                  <c:v>0.116452260499411</c:v>
                </c:pt>
                <c:pt idx="4172">
                  <c:v>-0.104773081807018</c:v>
                </c:pt>
                <c:pt idx="4173">
                  <c:v>-8.11813578500091E-2</c:v>
                </c:pt>
                <c:pt idx="4174">
                  <c:v>2.2978691031014999E-2</c:v>
                </c:pt>
                <c:pt idx="4175">
                  <c:v>4.45951094228033E-2</c:v>
                </c:pt>
                <c:pt idx="4176">
                  <c:v>8.9829763665462692E-3</c:v>
                </c:pt>
                <c:pt idx="4177">
                  <c:v>0.16777094728796699</c:v>
                </c:pt>
                <c:pt idx="4178">
                  <c:v>-0.50143373848801698</c:v>
                </c:pt>
                <c:pt idx="4179">
                  <c:v>0.179518911195159</c:v>
                </c:pt>
                <c:pt idx="4180">
                  <c:v>-0.15027314255807001</c:v>
                </c:pt>
                <c:pt idx="4181">
                  <c:v>2.7336956076646599E-3</c:v>
                </c:pt>
                <c:pt idx="4182">
                  <c:v>1.2542671494015299E-2</c:v>
                </c:pt>
                <c:pt idx="4183">
                  <c:v>0.365938352914847</c:v>
                </c:pt>
                <c:pt idx="4184">
                  <c:v>8.5650969891738093E-2</c:v>
                </c:pt>
                <c:pt idx="4185">
                  <c:v>-3.4069682137692898E-3</c:v>
                </c:pt>
                <c:pt idx="4186">
                  <c:v>-1.4754948633066801E-2</c:v>
                </c:pt>
                <c:pt idx="4187">
                  <c:v>-2.5205052872128999E-3</c:v>
                </c:pt>
                <c:pt idx="4188">
                  <c:v>1.47802052445088E-2</c:v>
                </c:pt>
                <c:pt idx="4189">
                  <c:v>0.196138564508609</c:v>
                </c:pt>
                <c:pt idx="4190">
                  <c:v>7.3398167361951303E-2</c:v>
                </c:pt>
                <c:pt idx="4191">
                  <c:v>1.5985002606564502E-2</c:v>
                </c:pt>
                <c:pt idx="4192">
                  <c:v>4.2249267016556701E-2</c:v>
                </c:pt>
                <c:pt idx="4193">
                  <c:v>0.14260061913829</c:v>
                </c:pt>
                <c:pt idx="4194">
                  <c:v>9.5089100994782995E-3</c:v>
                </c:pt>
                <c:pt idx="4195">
                  <c:v>7.7832287721486704E-2</c:v>
                </c:pt>
                <c:pt idx="4196">
                  <c:v>6.11215260144388E-2</c:v>
                </c:pt>
                <c:pt idx="4197">
                  <c:v>9.4878999498348507E-2</c:v>
                </c:pt>
                <c:pt idx="4198">
                  <c:v>-0.14011685307421901</c:v>
                </c:pt>
                <c:pt idx="4199">
                  <c:v>-0.123285154802628</c:v>
                </c:pt>
                <c:pt idx="4200">
                  <c:v>0.497918983110753</c:v>
                </c:pt>
                <c:pt idx="4201">
                  <c:v>-0.16127414419853001</c:v>
                </c:pt>
                <c:pt idx="4202">
                  <c:v>4.3442611499946698E-3</c:v>
                </c:pt>
                <c:pt idx="4203">
                  <c:v>4.5231814776318401E-2</c:v>
                </c:pt>
                <c:pt idx="4204">
                  <c:v>-1.6625637435800601E-3</c:v>
                </c:pt>
                <c:pt idx="4205">
                  <c:v>-3.1198080511293802E-3</c:v>
                </c:pt>
                <c:pt idx="4206">
                  <c:v>-6.7151025340657505E-2</c:v>
                </c:pt>
                <c:pt idx="4207">
                  <c:v>-5.2354331084053303E-2</c:v>
                </c:pt>
                <c:pt idx="4208">
                  <c:v>9.8829461063223198E-2</c:v>
                </c:pt>
                <c:pt idx="4209">
                  <c:v>0.13048446688998</c:v>
                </c:pt>
                <c:pt idx="4210">
                  <c:v>5.0413725471897004E-3</c:v>
                </c:pt>
                <c:pt idx="4211">
                  <c:v>4.4276548125086702E-3</c:v>
                </c:pt>
                <c:pt idx="4212">
                  <c:v>4.6719022182035899E-2</c:v>
                </c:pt>
                <c:pt idx="4213">
                  <c:v>-0.11581761478956799</c:v>
                </c:pt>
                <c:pt idx="4214">
                  <c:v>-7.4241248021282596E-2</c:v>
                </c:pt>
                <c:pt idx="4215">
                  <c:v>2.10088411473641E-2</c:v>
                </c:pt>
                <c:pt idx="4216">
                  <c:v>0.25339089258883202</c:v>
                </c:pt>
                <c:pt idx="4217">
                  <c:v>0.121313534280157</c:v>
                </c:pt>
                <c:pt idx="4218">
                  <c:v>-2.56879802952826E-2</c:v>
                </c:pt>
                <c:pt idx="4219">
                  <c:v>-5.2421376531262401E-2</c:v>
                </c:pt>
                <c:pt idx="4220">
                  <c:v>-2.2414640361388301E-2</c:v>
                </c:pt>
                <c:pt idx="4221">
                  <c:v>0.205503598011194</c:v>
                </c:pt>
                <c:pt idx="4222">
                  <c:v>-0.50143373848801698</c:v>
                </c:pt>
                <c:pt idx="4223">
                  <c:v>0.14364610035747299</c:v>
                </c:pt>
                <c:pt idx="4224">
                  <c:v>0.198549062634229</c:v>
                </c:pt>
                <c:pt idx="4225">
                  <c:v>-1.5937713381953E-2</c:v>
                </c:pt>
                <c:pt idx="4226">
                  <c:v>0.155732257004633</c:v>
                </c:pt>
                <c:pt idx="4227">
                  <c:v>0.14766245052177701</c:v>
                </c:pt>
                <c:pt idx="4228">
                  <c:v>0.294157813637065</c:v>
                </c:pt>
                <c:pt idx="4229">
                  <c:v>-3.6796956710225898E-2</c:v>
                </c:pt>
                <c:pt idx="4230">
                  <c:v>0.16546581981085501</c:v>
                </c:pt>
                <c:pt idx="4231">
                  <c:v>-0.17787676126463201</c:v>
                </c:pt>
                <c:pt idx="4232">
                  <c:v>-2.2194670855202402E-2</c:v>
                </c:pt>
                <c:pt idx="4233">
                  <c:v>3.7008438777974398E-2</c:v>
                </c:pt>
                <c:pt idx="4234">
                  <c:v>9.5314920347633697E-2</c:v>
                </c:pt>
                <c:pt idx="4235">
                  <c:v>-8.4843049642326501E-2</c:v>
                </c:pt>
                <c:pt idx="4236">
                  <c:v>7.8998220857034E-3</c:v>
                </c:pt>
                <c:pt idx="4237">
                  <c:v>-0.16790643958753401</c:v>
                </c:pt>
                <c:pt idx="4238">
                  <c:v>2.5075165532258602E-2</c:v>
                </c:pt>
                <c:pt idx="4239">
                  <c:v>-7.0857265174635101E-2</c:v>
                </c:pt>
                <c:pt idx="4240">
                  <c:v>4.2051341642317698E-2</c:v>
                </c:pt>
                <c:pt idx="4241">
                  <c:v>0.21186893095166601</c:v>
                </c:pt>
                <c:pt idx="4242">
                  <c:v>0.18612556812959899</c:v>
                </c:pt>
                <c:pt idx="4243">
                  <c:v>-8.4481429273733297E-2</c:v>
                </c:pt>
                <c:pt idx="4244">
                  <c:v>0.28259323249149498</c:v>
                </c:pt>
                <c:pt idx="4245">
                  <c:v>-8.2119208399371896E-2</c:v>
                </c:pt>
                <c:pt idx="4246">
                  <c:v>-2.3649476911532401E-2</c:v>
                </c:pt>
                <c:pt idx="4247">
                  <c:v>0.206211758196751</c:v>
                </c:pt>
                <c:pt idx="4248">
                  <c:v>0.21674455685402999</c:v>
                </c:pt>
                <c:pt idx="4249">
                  <c:v>0.155732257004633</c:v>
                </c:pt>
                <c:pt idx="4250">
                  <c:v>1.9343614060634999E-2</c:v>
                </c:pt>
                <c:pt idx="4251">
                  <c:v>-0.29113711085552102</c:v>
                </c:pt>
                <c:pt idx="4252">
                  <c:v>2.4771788163430002E-2</c:v>
                </c:pt>
                <c:pt idx="4253">
                  <c:v>-2.3829811880215001E-2</c:v>
                </c:pt>
                <c:pt idx="4254">
                  <c:v>7.8850273103347704E-2</c:v>
                </c:pt>
                <c:pt idx="4255">
                  <c:v>-8.9377684628344098E-2</c:v>
                </c:pt>
                <c:pt idx="4256">
                  <c:v>5.2161677306921797E-2</c:v>
                </c:pt>
                <c:pt idx="4257">
                  <c:v>0.267126323537132</c:v>
                </c:pt>
                <c:pt idx="4258">
                  <c:v>6.6138098876355106E-2</c:v>
                </c:pt>
                <c:pt idx="4259">
                  <c:v>-3.2079183959905701E-2</c:v>
                </c:pt>
                <c:pt idx="4260">
                  <c:v>3.8402546917469901E-2</c:v>
                </c:pt>
                <c:pt idx="4261">
                  <c:v>7.4590007018597096E-2</c:v>
                </c:pt>
                <c:pt idx="4262">
                  <c:v>0.116467819679236</c:v>
                </c:pt>
                <c:pt idx="4263">
                  <c:v>-0.1273853855308</c:v>
                </c:pt>
                <c:pt idx="4264">
                  <c:v>5.4324278508227604E-3</c:v>
                </c:pt>
                <c:pt idx="4265">
                  <c:v>-0.13758000568498399</c:v>
                </c:pt>
                <c:pt idx="4266">
                  <c:v>0.21330662762496</c:v>
                </c:pt>
                <c:pt idx="4267">
                  <c:v>-1.3477686092773901E-2</c:v>
                </c:pt>
                <c:pt idx="4268">
                  <c:v>-6.6531031277314398E-2</c:v>
                </c:pt>
                <c:pt idx="4269">
                  <c:v>5.3744820796406398E-2</c:v>
                </c:pt>
                <c:pt idx="4270">
                  <c:v>-1.43339964793264E-2</c:v>
                </c:pt>
                <c:pt idx="4271">
                  <c:v>-3.54556600682846E-2</c:v>
                </c:pt>
                <c:pt idx="4272">
                  <c:v>-4.4313853746740399E-2</c:v>
                </c:pt>
                <c:pt idx="4273">
                  <c:v>4.9356625288833902E-2</c:v>
                </c:pt>
                <c:pt idx="4274">
                  <c:v>0.14805959031427299</c:v>
                </c:pt>
                <c:pt idx="4275">
                  <c:v>-2.4631826947207301E-3</c:v>
                </c:pt>
                <c:pt idx="4276">
                  <c:v>0.26119379596850001</c:v>
                </c:pt>
                <c:pt idx="4277">
                  <c:v>0.174492598048753</c:v>
                </c:pt>
                <c:pt idx="4278">
                  <c:v>-5.0581936724576303E-2</c:v>
                </c:pt>
                <c:pt idx="4279">
                  <c:v>-0.199989529487447</c:v>
                </c:pt>
                <c:pt idx="4280">
                  <c:v>0.128483211249412</c:v>
                </c:pt>
                <c:pt idx="4281">
                  <c:v>7.4648842494850196E-2</c:v>
                </c:pt>
                <c:pt idx="4282">
                  <c:v>-1.1488250051126499E-3</c:v>
                </c:pt>
                <c:pt idx="4283">
                  <c:v>9.4660775859874605E-2</c:v>
                </c:pt>
                <c:pt idx="4284">
                  <c:v>-5.5167480103520301E-3</c:v>
                </c:pt>
                <c:pt idx="4285">
                  <c:v>-3.9955718437258002E-2</c:v>
                </c:pt>
                <c:pt idx="4286">
                  <c:v>4.4988046678342199E-2</c:v>
                </c:pt>
                <c:pt idx="4287">
                  <c:v>3.8714605703111298E-2</c:v>
                </c:pt>
                <c:pt idx="4288">
                  <c:v>6.6850100178436102E-3</c:v>
                </c:pt>
                <c:pt idx="4289">
                  <c:v>9.0117887972697805E-2</c:v>
                </c:pt>
                <c:pt idx="4290">
                  <c:v>2.10088411473641E-2</c:v>
                </c:pt>
                <c:pt idx="4291">
                  <c:v>-1.23692890282525E-2</c:v>
                </c:pt>
                <c:pt idx="4292">
                  <c:v>-3.1695617902228398E-2</c:v>
                </c:pt>
                <c:pt idx="4293">
                  <c:v>-3.4472907553545501E-4</c:v>
                </c:pt>
                <c:pt idx="4294">
                  <c:v>4.8168788902873599E-2</c:v>
                </c:pt>
                <c:pt idx="4295">
                  <c:v>2.7068146643946401E-2</c:v>
                </c:pt>
                <c:pt idx="4296">
                  <c:v>9.4697564384321503E-2</c:v>
                </c:pt>
                <c:pt idx="4297">
                  <c:v>-7.3394268929669201E-2</c:v>
                </c:pt>
                <c:pt idx="4298">
                  <c:v>-0.127165776337022</c:v>
                </c:pt>
                <c:pt idx="4299">
                  <c:v>-2.3651214795262599E-2</c:v>
                </c:pt>
                <c:pt idx="4300">
                  <c:v>-5.4044326479371303E-2</c:v>
                </c:pt>
                <c:pt idx="4301">
                  <c:v>0.31752558237332601</c:v>
                </c:pt>
                <c:pt idx="4302">
                  <c:v>0.15280887344934399</c:v>
                </c:pt>
                <c:pt idx="4303">
                  <c:v>9.2652932848135097E-2</c:v>
                </c:pt>
                <c:pt idx="4304">
                  <c:v>0.119702709006744</c:v>
                </c:pt>
                <c:pt idx="4305">
                  <c:v>-9.3133384186804696E-2</c:v>
                </c:pt>
                <c:pt idx="4306">
                  <c:v>3.1907761260662103E-2</c:v>
                </c:pt>
                <c:pt idx="4307">
                  <c:v>0.109953282085356</c:v>
                </c:pt>
                <c:pt idx="4308">
                  <c:v>2.2295122289954401E-2</c:v>
                </c:pt>
                <c:pt idx="4309">
                  <c:v>-4.28704131627069E-2</c:v>
                </c:pt>
                <c:pt idx="4310">
                  <c:v>0.359390885318082</c:v>
                </c:pt>
                <c:pt idx="4311">
                  <c:v>0.10204518513777</c:v>
                </c:pt>
                <c:pt idx="4312">
                  <c:v>-2.6186305924055599E-2</c:v>
                </c:pt>
                <c:pt idx="4313">
                  <c:v>-0.149877489622251</c:v>
                </c:pt>
                <c:pt idx="4314">
                  <c:v>-1.55444344086161E-2</c:v>
                </c:pt>
                <c:pt idx="4315">
                  <c:v>6.3723309699030201E-2</c:v>
                </c:pt>
                <c:pt idx="4316">
                  <c:v>4.9096636018148003E-2</c:v>
                </c:pt>
                <c:pt idx="4317">
                  <c:v>-6.2817950926611202E-2</c:v>
                </c:pt>
                <c:pt idx="4318">
                  <c:v>0.23902655851002599</c:v>
                </c:pt>
                <c:pt idx="4319">
                  <c:v>6.6747264516435603E-2</c:v>
                </c:pt>
                <c:pt idx="4320">
                  <c:v>6.2459034884032497E-2</c:v>
                </c:pt>
                <c:pt idx="4321">
                  <c:v>0.28911253936547499</c:v>
                </c:pt>
                <c:pt idx="4322">
                  <c:v>6.4604928865123999E-3</c:v>
                </c:pt>
                <c:pt idx="4323">
                  <c:v>0.26117584591142501</c:v>
                </c:pt>
                <c:pt idx="4324">
                  <c:v>0.29969474039101301</c:v>
                </c:pt>
                <c:pt idx="4325">
                  <c:v>-9.5868385503783099E-2</c:v>
                </c:pt>
                <c:pt idx="4326">
                  <c:v>6.5001039470348396E-2</c:v>
                </c:pt>
                <c:pt idx="4327">
                  <c:v>0.123721782670268</c:v>
                </c:pt>
                <c:pt idx="4328">
                  <c:v>4.5652076877422801E-2</c:v>
                </c:pt>
                <c:pt idx="4329">
                  <c:v>-5.9944142999002401E-2</c:v>
                </c:pt>
                <c:pt idx="4330">
                  <c:v>0.14979491825674601</c:v>
                </c:pt>
                <c:pt idx="4331">
                  <c:v>-0.12998395027107901</c:v>
                </c:pt>
                <c:pt idx="4332">
                  <c:v>2.9017444354260099E-3</c:v>
                </c:pt>
                <c:pt idx="4333">
                  <c:v>-0.121454074097243</c:v>
                </c:pt>
                <c:pt idx="4334">
                  <c:v>2.9804536185056199E-2</c:v>
                </c:pt>
                <c:pt idx="4335">
                  <c:v>-5.8743437307978902E-2</c:v>
                </c:pt>
                <c:pt idx="4336">
                  <c:v>8.5438637988021607E-2</c:v>
                </c:pt>
                <c:pt idx="4337">
                  <c:v>7.5901191516712194E-2</c:v>
                </c:pt>
                <c:pt idx="4338">
                  <c:v>4.11899901881252E-3</c:v>
                </c:pt>
                <c:pt idx="4339">
                  <c:v>0.22852538544117201</c:v>
                </c:pt>
                <c:pt idx="4340">
                  <c:v>5.1434265216052703E-2</c:v>
                </c:pt>
                <c:pt idx="4341">
                  <c:v>8.8796344861423196E-2</c:v>
                </c:pt>
                <c:pt idx="4342">
                  <c:v>0.46379504532971799</c:v>
                </c:pt>
                <c:pt idx="4343">
                  <c:v>4.4838018228976102E-2</c:v>
                </c:pt>
                <c:pt idx="4344">
                  <c:v>-2.5516878029896699E-2</c:v>
                </c:pt>
                <c:pt idx="4345">
                  <c:v>0.18775357976423901</c:v>
                </c:pt>
                <c:pt idx="4346">
                  <c:v>-0.110928477514368</c:v>
                </c:pt>
                <c:pt idx="4347">
                  <c:v>0.108025164450752</c:v>
                </c:pt>
                <c:pt idx="4348">
                  <c:v>0.184794604542939</c:v>
                </c:pt>
                <c:pt idx="4349">
                  <c:v>-1.9441019501709102E-2</c:v>
                </c:pt>
                <c:pt idx="4350">
                  <c:v>-1.51532036877799E-2</c:v>
                </c:pt>
                <c:pt idx="4351">
                  <c:v>4.5581176197916198E-2</c:v>
                </c:pt>
                <c:pt idx="4352">
                  <c:v>3.4063147305125101E-2</c:v>
                </c:pt>
                <c:pt idx="4353">
                  <c:v>0.15318294884762901</c:v>
                </c:pt>
                <c:pt idx="4354">
                  <c:v>0.118714125916492</c:v>
                </c:pt>
                <c:pt idx="4355">
                  <c:v>0.15382120271613101</c:v>
                </c:pt>
                <c:pt idx="4356">
                  <c:v>7.3588162747890304E-2</c:v>
                </c:pt>
                <c:pt idx="4357">
                  <c:v>-4.7537827172653001E-2</c:v>
                </c:pt>
                <c:pt idx="4358">
                  <c:v>0.24410165863900499</c:v>
                </c:pt>
                <c:pt idx="4359">
                  <c:v>-0.13113442869920799</c:v>
                </c:pt>
                <c:pt idx="4360">
                  <c:v>6.2797579695486896E-2</c:v>
                </c:pt>
                <c:pt idx="4361">
                  <c:v>-2.2547770606803401E-2</c:v>
                </c:pt>
                <c:pt idx="4362">
                  <c:v>-2.4889386302738702E-2</c:v>
                </c:pt>
                <c:pt idx="4363">
                  <c:v>-1.93332920112258E-2</c:v>
                </c:pt>
                <c:pt idx="4364">
                  <c:v>-8.9190748075557394E-2</c:v>
                </c:pt>
                <c:pt idx="4365">
                  <c:v>-0.27778026189844002</c:v>
                </c:pt>
                <c:pt idx="4366">
                  <c:v>-0.14345385994166701</c:v>
                </c:pt>
                <c:pt idx="4367">
                  <c:v>8.7799701628116802E-2</c:v>
                </c:pt>
                <c:pt idx="4368">
                  <c:v>0.21023797732228899</c:v>
                </c:pt>
                <c:pt idx="4369">
                  <c:v>0.13377454428281499</c:v>
                </c:pt>
                <c:pt idx="4370">
                  <c:v>0.20961386401613699</c:v>
                </c:pt>
                <c:pt idx="4371">
                  <c:v>4.6879890914078098E-2</c:v>
                </c:pt>
                <c:pt idx="4372">
                  <c:v>1.35901506348676E-2</c:v>
                </c:pt>
                <c:pt idx="4373">
                  <c:v>2.9942071719540699E-2</c:v>
                </c:pt>
                <c:pt idx="4374">
                  <c:v>1.07586479761934E-2</c:v>
                </c:pt>
                <c:pt idx="4375">
                  <c:v>2.5062310207838698E-2</c:v>
                </c:pt>
                <c:pt idx="4376">
                  <c:v>-7.9964079168324598E-2</c:v>
                </c:pt>
                <c:pt idx="4377">
                  <c:v>3.6136228491252899E-2</c:v>
                </c:pt>
                <c:pt idx="4378">
                  <c:v>-8.1305714487626898E-2</c:v>
                </c:pt>
                <c:pt idx="4379">
                  <c:v>3.4739018833029899E-2</c:v>
                </c:pt>
                <c:pt idx="4380">
                  <c:v>6.9950478424804702E-2</c:v>
                </c:pt>
                <c:pt idx="4381">
                  <c:v>4.8088001661272797E-3</c:v>
                </c:pt>
                <c:pt idx="4382">
                  <c:v>3.8604354834463499E-2</c:v>
                </c:pt>
                <c:pt idx="4383">
                  <c:v>0.22546002182303301</c:v>
                </c:pt>
                <c:pt idx="4384">
                  <c:v>0.20961386401613699</c:v>
                </c:pt>
                <c:pt idx="4385">
                  <c:v>-3.1728930090974897E-2</c:v>
                </c:pt>
                <c:pt idx="4386">
                  <c:v>-5.2393393888702601E-2</c:v>
                </c:pt>
                <c:pt idx="4387">
                  <c:v>0.135873489981745</c:v>
                </c:pt>
                <c:pt idx="4388">
                  <c:v>-9.0400369831035596E-2</c:v>
                </c:pt>
                <c:pt idx="4389">
                  <c:v>8.5438637988021607E-2</c:v>
                </c:pt>
                <c:pt idx="4390">
                  <c:v>-0.226332635471299</c:v>
                </c:pt>
                <c:pt idx="4391">
                  <c:v>3.7266048619764701E-2</c:v>
                </c:pt>
                <c:pt idx="4392">
                  <c:v>0.175199077947405</c:v>
                </c:pt>
                <c:pt idx="4393">
                  <c:v>9.2800613225753295E-2</c:v>
                </c:pt>
                <c:pt idx="4394">
                  <c:v>-0.317810735335119</c:v>
                </c:pt>
                <c:pt idx="4395">
                  <c:v>-0.77701580544229598</c:v>
                </c:pt>
                <c:pt idx="4396">
                  <c:v>5.0888062991127601E-2</c:v>
                </c:pt>
                <c:pt idx="4397">
                  <c:v>6.1752751807422603E-2</c:v>
                </c:pt>
                <c:pt idx="4398">
                  <c:v>-4.5857346218498303E-2</c:v>
                </c:pt>
                <c:pt idx="4399">
                  <c:v>1.9394243608641799E-2</c:v>
                </c:pt>
                <c:pt idx="4400">
                  <c:v>-0.123419235517576</c:v>
                </c:pt>
                <c:pt idx="4401">
                  <c:v>-7.37213405904798E-2</c:v>
                </c:pt>
                <c:pt idx="4402">
                  <c:v>0.162721181720061</c:v>
                </c:pt>
                <c:pt idx="4403">
                  <c:v>7.3418089318425001E-2</c:v>
                </c:pt>
                <c:pt idx="4404">
                  <c:v>4.4024364431302601E-2</c:v>
                </c:pt>
                <c:pt idx="4405">
                  <c:v>6.7170246141441306E-2</c:v>
                </c:pt>
                <c:pt idx="4406">
                  <c:v>-2.35734287766045E-2</c:v>
                </c:pt>
                <c:pt idx="4407">
                  <c:v>-0.11457667700799901</c:v>
                </c:pt>
                <c:pt idx="4408">
                  <c:v>0.13500046713548999</c:v>
                </c:pt>
                <c:pt idx="4409">
                  <c:v>2.1446331885887501E-2</c:v>
                </c:pt>
                <c:pt idx="4410">
                  <c:v>0.15431631746601401</c:v>
                </c:pt>
                <c:pt idx="4411">
                  <c:v>-0.10828472768096301</c:v>
                </c:pt>
                <c:pt idx="4412">
                  <c:v>1.2023346021947399E-2</c:v>
                </c:pt>
                <c:pt idx="4413">
                  <c:v>0.37471931896910599</c:v>
                </c:pt>
                <c:pt idx="4414">
                  <c:v>-6.2913900382479699E-3</c:v>
                </c:pt>
                <c:pt idx="4415">
                  <c:v>-4.6859389647283298E-2</c:v>
                </c:pt>
                <c:pt idx="4416">
                  <c:v>0.13179200350777301</c:v>
                </c:pt>
                <c:pt idx="4417">
                  <c:v>2.8500425379664799E-2</c:v>
                </c:pt>
                <c:pt idx="4418">
                  <c:v>0.19491980738967099</c:v>
                </c:pt>
                <c:pt idx="4419">
                  <c:v>9.1671203827297806E-2</c:v>
                </c:pt>
                <c:pt idx="4420">
                  <c:v>3.80551284788124E-2</c:v>
                </c:pt>
                <c:pt idx="4421">
                  <c:v>-8.4864843301600296E-2</c:v>
                </c:pt>
                <c:pt idx="4422">
                  <c:v>7.28097060428978E-3</c:v>
                </c:pt>
                <c:pt idx="4423">
                  <c:v>5.0948631818116902E-2</c:v>
                </c:pt>
                <c:pt idx="4424">
                  <c:v>1.29948870536529E-2</c:v>
                </c:pt>
                <c:pt idx="4425">
                  <c:v>-8.1609502494817507E-2</c:v>
                </c:pt>
                <c:pt idx="4426">
                  <c:v>-7.7306295394777999E-2</c:v>
                </c:pt>
                <c:pt idx="4427">
                  <c:v>-3.5681732699470697E-2</c:v>
                </c:pt>
                <c:pt idx="4428">
                  <c:v>3.9383957287494699E-2</c:v>
                </c:pt>
                <c:pt idx="4429">
                  <c:v>-3.4281068052218797E-2</c:v>
                </c:pt>
                <c:pt idx="4430">
                  <c:v>0.19784316537291399</c:v>
                </c:pt>
                <c:pt idx="4431">
                  <c:v>0.108947380683418</c:v>
                </c:pt>
                <c:pt idx="4432">
                  <c:v>-1.210939124531E-2</c:v>
                </c:pt>
                <c:pt idx="4433">
                  <c:v>-0.219183627481878</c:v>
                </c:pt>
                <c:pt idx="4434">
                  <c:v>0.120546784307351</c:v>
                </c:pt>
                <c:pt idx="4435">
                  <c:v>-0.19216540629513301</c:v>
                </c:pt>
                <c:pt idx="4436">
                  <c:v>-0.108958624577773</c:v>
                </c:pt>
                <c:pt idx="4437">
                  <c:v>0.24047128089171901</c:v>
                </c:pt>
                <c:pt idx="4438">
                  <c:v>0.134680962109515</c:v>
                </c:pt>
                <c:pt idx="4439">
                  <c:v>-1.81664843214113E-2</c:v>
                </c:pt>
                <c:pt idx="4440">
                  <c:v>-1.8749127272940098E-2</c:v>
                </c:pt>
                <c:pt idx="4441">
                  <c:v>0.108777149283264</c:v>
                </c:pt>
                <c:pt idx="4442">
                  <c:v>-7.9142183610649397E-2</c:v>
                </c:pt>
                <c:pt idx="4443">
                  <c:v>8.5438637988021607E-2</c:v>
                </c:pt>
                <c:pt idx="4444">
                  <c:v>0.237804800123258</c:v>
                </c:pt>
                <c:pt idx="4445">
                  <c:v>5.4831785159558902E-2</c:v>
                </c:pt>
                <c:pt idx="4446">
                  <c:v>-1.4754948633066801E-2</c:v>
                </c:pt>
                <c:pt idx="4447">
                  <c:v>0.14626516892067801</c:v>
                </c:pt>
                <c:pt idx="4448">
                  <c:v>-5.6096448382368699E-2</c:v>
                </c:pt>
                <c:pt idx="4449">
                  <c:v>-0.133488660718552</c:v>
                </c:pt>
                <c:pt idx="4450">
                  <c:v>-3.8878659200264003E-2</c:v>
                </c:pt>
                <c:pt idx="4451">
                  <c:v>-5.9324718770676901E-3</c:v>
                </c:pt>
                <c:pt idx="4452">
                  <c:v>3.4452808481877102E-2</c:v>
                </c:pt>
                <c:pt idx="4453">
                  <c:v>-2.4253360883352899E-2</c:v>
                </c:pt>
                <c:pt idx="4454">
                  <c:v>2.9750112146699599E-2</c:v>
                </c:pt>
                <c:pt idx="4455">
                  <c:v>0.325191794312996</c:v>
                </c:pt>
                <c:pt idx="4456">
                  <c:v>0.2287017775271</c:v>
                </c:pt>
                <c:pt idx="4457">
                  <c:v>4.7126850655517999E-2</c:v>
                </c:pt>
                <c:pt idx="4458">
                  <c:v>7.4736724902495597E-2</c:v>
                </c:pt>
                <c:pt idx="4459">
                  <c:v>0.16389265093803401</c:v>
                </c:pt>
                <c:pt idx="4460">
                  <c:v>-7.6747986780102403E-2</c:v>
                </c:pt>
                <c:pt idx="4461">
                  <c:v>8.5438637988021607E-2</c:v>
                </c:pt>
                <c:pt idx="4462">
                  <c:v>1.6994655638179999E-3</c:v>
                </c:pt>
                <c:pt idx="4463">
                  <c:v>0.108342217224908</c:v>
                </c:pt>
                <c:pt idx="4464">
                  <c:v>3.2803470389413197E-2</c:v>
                </c:pt>
                <c:pt idx="4465">
                  <c:v>2.7542010811258299E-2</c:v>
                </c:pt>
                <c:pt idx="4466">
                  <c:v>6.2694062851779003E-2</c:v>
                </c:pt>
                <c:pt idx="4467">
                  <c:v>0.56249232207841504</c:v>
                </c:pt>
                <c:pt idx="4468">
                  <c:v>-0.40584770159300099</c:v>
                </c:pt>
                <c:pt idx="4469">
                  <c:v>-8.6450064753903502E-2</c:v>
                </c:pt>
                <c:pt idx="4470">
                  <c:v>0.108342217224908</c:v>
                </c:pt>
                <c:pt idx="4471">
                  <c:v>-1.8436778198928399E-2</c:v>
                </c:pt>
                <c:pt idx="4472">
                  <c:v>-3.6878451731118499E-2</c:v>
                </c:pt>
                <c:pt idx="4473">
                  <c:v>8.1387252658679299E-2</c:v>
                </c:pt>
                <c:pt idx="4474">
                  <c:v>0.12686073225393499</c:v>
                </c:pt>
                <c:pt idx="4475">
                  <c:v>5.47042821256001E-2</c:v>
                </c:pt>
                <c:pt idx="4476">
                  <c:v>1.3754019750424E-2</c:v>
                </c:pt>
                <c:pt idx="4477">
                  <c:v>0.17152292603035199</c:v>
                </c:pt>
                <c:pt idx="4478">
                  <c:v>4.3212850955068301E-3</c:v>
                </c:pt>
                <c:pt idx="4479">
                  <c:v>9.3723025780498001E-2</c:v>
                </c:pt>
                <c:pt idx="4480">
                  <c:v>-2.7263335181566602E-2</c:v>
                </c:pt>
                <c:pt idx="4481">
                  <c:v>-8.5270007360478406E-3</c:v>
                </c:pt>
                <c:pt idx="4482">
                  <c:v>5.6568277342865701E-2</c:v>
                </c:pt>
                <c:pt idx="4483">
                  <c:v>5.6568277342865701E-2</c:v>
                </c:pt>
                <c:pt idx="4484">
                  <c:v>-9.6531671317757597E-2</c:v>
                </c:pt>
                <c:pt idx="4485">
                  <c:v>5.9212195475680497E-2</c:v>
                </c:pt>
                <c:pt idx="4486">
                  <c:v>0.109957004473043</c:v>
                </c:pt>
                <c:pt idx="4487">
                  <c:v>3.1628773440765402E-2</c:v>
                </c:pt>
                <c:pt idx="4488">
                  <c:v>8.7482955731473997E-4</c:v>
                </c:pt>
                <c:pt idx="4489">
                  <c:v>0.10544229609810001</c:v>
                </c:pt>
                <c:pt idx="4490">
                  <c:v>-7.7429512728288696E-4</c:v>
                </c:pt>
                <c:pt idx="4491">
                  <c:v>8.4507197112641805E-2</c:v>
                </c:pt>
                <c:pt idx="4492">
                  <c:v>0.17645606969355701</c:v>
                </c:pt>
                <c:pt idx="4493">
                  <c:v>-5.8530113054133803E-4</c:v>
                </c:pt>
                <c:pt idx="4494">
                  <c:v>5.1308146408725698E-2</c:v>
                </c:pt>
                <c:pt idx="4495">
                  <c:v>-0.18820875078079699</c:v>
                </c:pt>
                <c:pt idx="4496">
                  <c:v>-4.2667338355476002E-2</c:v>
                </c:pt>
                <c:pt idx="4497">
                  <c:v>0.125642773029008</c:v>
                </c:pt>
                <c:pt idx="4498">
                  <c:v>-0.116947943570964</c:v>
                </c:pt>
                <c:pt idx="4499">
                  <c:v>3.7826839794135002E-3</c:v>
                </c:pt>
                <c:pt idx="4500">
                  <c:v>-1.9926788592306101E-2</c:v>
                </c:pt>
                <c:pt idx="4501">
                  <c:v>9.8735274104767595E-2</c:v>
                </c:pt>
                <c:pt idx="4502">
                  <c:v>5.2361754720653401E-2</c:v>
                </c:pt>
                <c:pt idx="4503">
                  <c:v>0.30591192270258599</c:v>
                </c:pt>
                <c:pt idx="4504">
                  <c:v>-2.8737931718507402E-3</c:v>
                </c:pt>
                <c:pt idx="4505">
                  <c:v>9.1791576005976497E-2</c:v>
                </c:pt>
                <c:pt idx="4506">
                  <c:v>-1.4220123188109E-2</c:v>
                </c:pt>
                <c:pt idx="4507">
                  <c:v>0.33478284635046301</c:v>
                </c:pt>
                <c:pt idx="4508">
                  <c:v>4.4852948100406298E-2</c:v>
                </c:pt>
                <c:pt idx="4509">
                  <c:v>-0.105265946832545</c:v>
                </c:pt>
                <c:pt idx="4510">
                  <c:v>3.7997929952671303E-2</c:v>
                </c:pt>
                <c:pt idx="4511">
                  <c:v>0.38385190215911602</c:v>
                </c:pt>
                <c:pt idx="4512">
                  <c:v>-5.8530113054133803E-4</c:v>
                </c:pt>
                <c:pt idx="4513">
                  <c:v>-0.10051493478832101</c:v>
                </c:pt>
                <c:pt idx="4514">
                  <c:v>-9.2960214918438297E-2</c:v>
                </c:pt>
                <c:pt idx="4515">
                  <c:v>1.54747664246039E-2</c:v>
                </c:pt>
                <c:pt idx="4516">
                  <c:v>0.10031459846570601</c:v>
                </c:pt>
                <c:pt idx="4517">
                  <c:v>0.11040244886537701</c:v>
                </c:pt>
                <c:pt idx="4518">
                  <c:v>4.91723463177451E-2</c:v>
                </c:pt>
                <c:pt idx="4519">
                  <c:v>-5.97822020502152E-2</c:v>
                </c:pt>
                <c:pt idx="4520">
                  <c:v>-3.2079183959905701E-2</c:v>
                </c:pt>
                <c:pt idx="4521">
                  <c:v>5.4657017410925803E-2</c:v>
                </c:pt>
                <c:pt idx="4522">
                  <c:v>-4.0626954052539098E-2</c:v>
                </c:pt>
                <c:pt idx="4523">
                  <c:v>-1.48838747885634E-2</c:v>
                </c:pt>
                <c:pt idx="4524">
                  <c:v>4.2373380861273402E-2</c:v>
                </c:pt>
                <c:pt idx="4525">
                  <c:v>-0.12275535935274</c:v>
                </c:pt>
                <c:pt idx="4526">
                  <c:v>0.109250542200432</c:v>
                </c:pt>
                <c:pt idx="4527">
                  <c:v>2.79737902993452E-2</c:v>
                </c:pt>
                <c:pt idx="4528">
                  <c:v>1.2542671494015299E-2</c:v>
                </c:pt>
                <c:pt idx="4529">
                  <c:v>-2.6797280079403699E-2</c:v>
                </c:pt>
                <c:pt idx="4530">
                  <c:v>4.00435332861174E-2</c:v>
                </c:pt>
                <c:pt idx="4531">
                  <c:v>-6.7652012815457005E-2</c:v>
                </c:pt>
                <c:pt idx="4532">
                  <c:v>-6.8393011731995204E-2</c:v>
                </c:pt>
                <c:pt idx="4533">
                  <c:v>0.12722855720939899</c:v>
                </c:pt>
                <c:pt idx="4534">
                  <c:v>-1.4220123188109E-2</c:v>
                </c:pt>
                <c:pt idx="4535">
                  <c:v>0.229472824619076</c:v>
                </c:pt>
                <c:pt idx="4536">
                  <c:v>-8.7467875405557394E-2</c:v>
                </c:pt>
                <c:pt idx="4537">
                  <c:v>-7.3025396859603894E-2</c:v>
                </c:pt>
                <c:pt idx="4538">
                  <c:v>5.2061568650529702E-2</c:v>
                </c:pt>
                <c:pt idx="4539">
                  <c:v>4.63014814260835E-2</c:v>
                </c:pt>
                <c:pt idx="4540">
                  <c:v>-2.4392713458921501E-2</c:v>
                </c:pt>
                <c:pt idx="4541">
                  <c:v>-3.5031830145331302E-2</c:v>
                </c:pt>
                <c:pt idx="4542">
                  <c:v>3.0902213276336001E-2</c:v>
                </c:pt>
                <c:pt idx="4543">
                  <c:v>0.17645606969355701</c:v>
                </c:pt>
                <c:pt idx="4544">
                  <c:v>-0.34029894404863098</c:v>
                </c:pt>
                <c:pt idx="4545">
                  <c:v>6.2343191291003498E-2</c:v>
                </c:pt>
                <c:pt idx="4546">
                  <c:v>-0.11711343212723101</c:v>
                </c:pt>
                <c:pt idx="4547">
                  <c:v>1.45752423024094E-2</c:v>
                </c:pt>
                <c:pt idx="4548">
                  <c:v>-2.4468047538220902E-2</c:v>
                </c:pt>
                <c:pt idx="4549">
                  <c:v>0.159616107966426</c:v>
                </c:pt>
                <c:pt idx="4550">
                  <c:v>0.13096638432093799</c:v>
                </c:pt>
                <c:pt idx="4551">
                  <c:v>8.1562961777121204E-2</c:v>
                </c:pt>
                <c:pt idx="4552">
                  <c:v>-8.5423138269239599E-2</c:v>
                </c:pt>
                <c:pt idx="4553">
                  <c:v>-3.2121976698610902E-2</c:v>
                </c:pt>
                <c:pt idx="4554">
                  <c:v>4.37771622502671E-2</c:v>
                </c:pt>
                <c:pt idx="4555">
                  <c:v>0.135824628331396</c:v>
                </c:pt>
                <c:pt idx="4556">
                  <c:v>-9.1527670153712902E-3</c:v>
                </c:pt>
                <c:pt idx="4557">
                  <c:v>0.14373922175515</c:v>
                </c:pt>
                <c:pt idx="4558">
                  <c:v>8.00070459391546E-2</c:v>
                </c:pt>
                <c:pt idx="4559">
                  <c:v>6.1009622713753202E-2</c:v>
                </c:pt>
                <c:pt idx="4560">
                  <c:v>-6.7354334552255105E-2</c:v>
                </c:pt>
                <c:pt idx="4561">
                  <c:v>-9.8190049623715803E-2</c:v>
                </c:pt>
                <c:pt idx="4562">
                  <c:v>-0.16157179985687301</c:v>
                </c:pt>
                <c:pt idx="4563">
                  <c:v>0.165527349389509</c:v>
                </c:pt>
                <c:pt idx="4564">
                  <c:v>1.7779791162519899E-4</c:v>
                </c:pt>
                <c:pt idx="4565">
                  <c:v>-0.109314209288987</c:v>
                </c:pt>
                <c:pt idx="4566">
                  <c:v>-5.3573347728591098E-2</c:v>
                </c:pt>
                <c:pt idx="4567">
                  <c:v>0.10879082227296299</c:v>
                </c:pt>
                <c:pt idx="4568">
                  <c:v>1.8746248704022299E-2</c:v>
                </c:pt>
                <c:pt idx="4569">
                  <c:v>0.12551223582920501</c:v>
                </c:pt>
                <c:pt idx="4570">
                  <c:v>-0.20152644349399901</c:v>
                </c:pt>
                <c:pt idx="4571">
                  <c:v>0.12611764607112699</c:v>
                </c:pt>
                <c:pt idx="4572">
                  <c:v>0.120546784307351</c:v>
                </c:pt>
                <c:pt idx="4573">
                  <c:v>-1.9838056165319098E-2</c:v>
                </c:pt>
                <c:pt idx="4574">
                  <c:v>0.14060685484413299</c:v>
                </c:pt>
                <c:pt idx="4575">
                  <c:v>3.7527592343467503E-2</c:v>
                </c:pt>
                <c:pt idx="4576">
                  <c:v>-1.4220123188109E-2</c:v>
                </c:pt>
                <c:pt idx="4577">
                  <c:v>-2.1654186293923499E-4</c:v>
                </c:pt>
                <c:pt idx="4578">
                  <c:v>0.366696988407411</c:v>
                </c:pt>
                <c:pt idx="4579">
                  <c:v>4.28016017080163E-2</c:v>
                </c:pt>
                <c:pt idx="4580">
                  <c:v>0.24673372868438301</c:v>
                </c:pt>
                <c:pt idx="4581">
                  <c:v>-4.2898571375983199E-2</c:v>
                </c:pt>
                <c:pt idx="4582">
                  <c:v>0.314956677510905</c:v>
                </c:pt>
                <c:pt idx="4583">
                  <c:v>5.6018770207368597E-2</c:v>
                </c:pt>
                <c:pt idx="4584">
                  <c:v>1.7420471215531998E-2</c:v>
                </c:pt>
                <c:pt idx="4585">
                  <c:v>1.34230333675006E-2</c:v>
                </c:pt>
                <c:pt idx="4586">
                  <c:v>0.294817455152727</c:v>
                </c:pt>
                <c:pt idx="4587">
                  <c:v>7.4794160338627305E-2</c:v>
                </c:pt>
                <c:pt idx="4588">
                  <c:v>9.6329670793465993E-2</c:v>
                </c:pt>
                <c:pt idx="4589">
                  <c:v>-1.1176076931109799E-3</c:v>
                </c:pt>
                <c:pt idx="4590">
                  <c:v>0.161970176433583</c:v>
                </c:pt>
                <c:pt idx="4591">
                  <c:v>0.135873489981745</c:v>
                </c:pt>
                <c:pt idx="4592">
                  <c:v>-3.5803524713409203E-2</c:v>
                </c:pt>
                <c:pt idx="4593">
                  <c:v>1.7449825551929601E-2</c:v>
                </c:pt>
                <c:pt idx="4594">
                  <c:v>7.0200386937048498E-2</c:v>
                </c:pt>
                <c:pt idx="4595">
                  <c:v>0.14141775924223701</c:v>
                </c:pt>
                <c:pt idx="4596">
                  <c:v>0.10513091125412399</c:v>
                </c:pt>
                <c:pt idx="4597">
                  <c:v>-3.5773714876799E-2</c:v>
                </c:pt>
                <c:pt idx="4598">
                  <c:v>9.6329670793465993E-2</c:v>
                </c:pt>
                <c:pt idx="4599">
                  <c:v>2.67899185755411E-2</c:v>
                </c:pt>
                <c:pt idx="4600">
                  <c:v>8.5409569936205396E-2</c:v>
                </c:pt>
                <c:pt idx="4601">
                  <c:v>-9.8730325413181094E-2</c:v>
                </c:pt>
                <c:pt idx="4602">
                  <c:v>2.5841913445438101E-2</c:v>
                </c:pt>
                <c:pt idx="4603">
                  <c:v>0.19614510040584601</c:v>
                </c:pt>
                <c:pt idx="4604">
                  <c:v>-1.41147206640102E-2</c:v>
                </c:pt>
                <c:pt idx="4605">
                  <c:v>0.27208930748266003</c:v>
                </c:pt>
                <c:pt idx="4606">
                  <c:v>-1.10497857083735E-2</c:v>
                </c:pt>
                <c:pt idx="4607">
                  <c:v>4.4838018228976102E-2</c:v>
                </c:pt>
                <c:pt idx="4608">
                  <c:v>-5.9609526034088298E-2</c:v>
                </c:pt>
                <c:pt idx="4609">
                  <c:v>0.17222333672637999</c:v>
                </c:pt>
                <c:pt idx="4610">
                  <c:v>-7.9231457646177797E-2</c:v>
                </c:pt>
                <c:pt idx="4611">
                  <c:v>0.14597866201321499</c:v>
                </c:pt>
                <c:pt idx="4612">
                  <c:v>-1.1240872546653E-2</c:v>
                </c:pt>
                <c:pt idx="4613">
                  <c:v>-5.2295180139282402E-2</c:v>
                </c:pt>
                <c:pt idx="4614">
                  <c:v>5.5735988189976902E-2</c:v>
                </c:pt>
                <c:pt idx="4615">
                  <c:v>3.7826839794135002E-3</c:v>
                </c:pt>
                <c:pt idx="4616">
                  <c:v>0.30770452646785801</c:v>
                </c:pt>
                <c:pt idx="4617">
                  <c:v>3.7266048619764701E-2</c:v>
                </c:pt>
                <c:pt idx="4618">
                  <c:v>-7.8737179114681102E-2</c:v>
                </c:pt>
                <c:pt idx="4619">
                  <c:v>0.190101155879386</c:v>
                </c:pt>
                <c:pt idx="4620">
                  <c:v>0.12945858716140399</c:v>
                </c:pt>
                <c:pt idx="4621">
                  <c:v>5.4057931356812E-2</c:v>
                </c:pt>
                <c:pt idx="4622">
                  <c:v>-0.106753178577095</c:v>
                </c:pt>
                <c:pt idx="4623">
                  <c:v>5.9027079395564702E-2</c:v>
                </c:pt>
                <c:pt idx="4624">
                  <c:v>6.9673924071144797E-2</c:v>
                </c:pt>
                <c:pt idx="4625">
                  <c:v>-0.14921674234671201</c:v>
                </c:pt>
                <c:pt idx="4626">
                  <c:v>2.8904214063680701E-2</c:v>
                </c:pt>
                <c:pt idx="4627">
                  <c:v>0.15130890027094099</c:v>
                </c:pt>
                <c:pt idx="4628">
                  <c:v>5.9059904910256401E-2</c:v>
                </c:pt>
                <c:pt idx="4629">
                  <c:v>6.6518812438325896E-3</c:v>
                </c:pt>
                <c:pt idx="4630">
                  <c:v>-0.31080847938126499</c:v>
                </c:pt>
                <c:pt idx="4631">
                  <c:v>-2.3837558522815001E-2</c:v>
                </c:pt>
                <c:pt idx="4632">
                  <c:v>-5.3007089531710197E-2</c:v>
                </c:pt>
                <c:pt idx="4633">
                  <c:v>-0.253696269272498</c:v>
                </c:pt>
                <c:pt idx="4634">
                  <c:v>0.13364078902283899</c:v>
                </c:pt>
                <c:pt idx="4635">
                  <c:v>9.7037862025337596E-2</c:v>
                </c:pt>
                <c:pt idx="4636">
                  <c:v>6.5081302321073106E-2</c:v>
                </c:pt>
                <c:pt idx="4637">
                  <c:v>-3.0977570979867902E-2</c:v>
                </c:pt>
                <c:pt idx="4638">
                  <c:v>3.4888229574893001E-2</c:v>
                </c:pt>
                <c:pt idx="4639">
                  <c:v>0.119768623345474</c:v>
                </c:pt>
                <c:pt idx="4640">
                  <c:v>-0.106459265875232</c:v>
                </c:pt>
                <c:pt idx="4641">
                  <c:v>-1.2283205164145E-2</c:v>
                </c:pt>
                <c:pt idx="4642">
                  <c:v>-8.0417530969596293E-2</c:v>
                </c:pt>
                <c:pt idx="4643">
                  <c:v>1.4497622136635401E-2</c:v>
                </c:pt>
                <c:pt idx="4644">
                  <c:v>1.29996510336965E-2</c:v>
                </c:pt>
                <c:pt idx="4645">
                  <c:v>3.0482826073762199E-2</c:v>
                </c:pt>
                <c:pt idx="4646">
                  <c:v>-0.106154709426468</c:v>
                </c:pt>
                <c:pt idx="4647">
                  <c:v>1.33819909168782E-2</c:v>
                </c:pt>
                <c:pt idx="4648">
                  <c:v>0.25879456781203902</c:v>
                </c:pt>
                <c:pt idx="4649">
                  <c:v>-0.11917634375733099</c:v>
                </c:pt>
                <c:pt idx="4650">
                  <c:v>0.19201314270966</c:v>
                </c:pt>
                <c:pt idx="4651">
                  <c:v>4.4838018228976102E-2</c:v>
                </c:pt>
                <c:pt idx="4652">
                  <c:v>-5.4044326479371303E-2</c:v>
                </c:pt>
                <c:pt idx="4653">
                  <c:v>2.4627770663175699E-2</c:v>
                </c:pt>
                <c:pt idx="4654">
                  <c:v>-5.0968945708179097E-3</c:v>
                </c:pt>
                <c:pt idx="4655">
                  <c:v>0.30718958426735099</c:v>
                </c:pt>
                <c:pt idx="4656">
                  <c:v>0.121274339544761</c:v>
                </c:pt>
                <c:pt idx="4657">
                  <c:v>-9.1527670153712902E-3</c:v>
                </c:pt>
                <c:pt idx="4658">
                  <c:v>-0.184639423570783</c:v>
                </c:pt>
                <c:pt idx="4659">
                  <c:v>1.1200541535554101E-2</c:v>
                </c:pt>
                <c:pt idx="4660">
                  <c:v>4.7103102455370298E-2</c:v>
                </c:pt>
                <c:pt idx="4661">
                  <c:v>3.8632723037079701E-2</c:v>
                </c:pt>
                <c:pt idx="4662">
                  <c:v>-1.53014900009772E-2</c:v>
                </c:pt>
                <c:pt idx="4663">
                  <c:v>0.19767802829022399</c:v>
                </c:pt>
                <c:pt idx="4664">
                  <c:v>-0.23864811346346501</c:v>
                </c:pt>
                <c:pt idx="4665">
                  <c:v>-0.122888537339336</c:v>
                </c:pt>
                <c:pt idx="4666">
                  <c:v>0.350338342113377</c:v>
                </c:pt>
                <c:pt idx="4667">
                  <c:v>0.14289132467524801</c:v>
                </c:pt>
                <c:pt idx="4668">
                  <c:v>0.168681591541607</c:v>
                </c:pt>
                <c:pt idx="4669">
                  <c:v>1.33819909168782E-2</c:v>
                </c:pt>
                <c:pt idx="4670">
                  <c:v>0.245865736286457</c:v>
                </c:pt>
                <c:pt idx="4671">
                  <c:v>-5.6096448382368699E-2</c:v>
                </c:pt>
                <c:pt idx="4672">
                  <c:v>-2.1672509668698402E-2</c:v>
                </c:pt>
                <c:pt idx="4673">
                  <c:v>-6.7354334552255105E-2</c:v>
                </c:pt>
                <c:pt idx="4674">
                  <c:v>5.5836983316308798E-2</c:v>
                </c:pt>
                <c:pt idx="4675">
                  <c:v>-7.4757223220035807E-2</c:v>
                </c:pt>
                <c:pt idx="4676">
                  <c:v>0.150101284723065</c:v>
                </c:pt>
                <c:pt idx="4677">
                  <c:v>4.5018776046046302E-2</c:v>
                </c:pt>
                <c:pt idx="4678">
                  <c:v>9.9675018403475701E-2</c:v>
                </c:pt>
                <c:pt idx="4679">
                  <c:v>0.41516459639956899</c:v>
                </c:pt>
                <c:pt idx="4680">
                  <c:v>4.4847279977419198E-2</c:v>
                </c:pt>
                <c:pt idx="4681">
                  <c:v>6.4638103395292801E-2</c:v>
                </c:pt>
                <c:pt idx="4682">
                  <c:v>7.4393452924774603E-2</c:v>
                </c:pt>
                <c:pt idx="4683">
                  <c:v>4.0610349292436301E-2</c:v>
                </c:pt>
                <c:pt idx="4684">
                  <c:v>-4.6875567008124099E-2</c:v>
                </c:pt>
                <c:pt idx="4685">
                  <c:v>4.91723463177451E-2</c:v>
                </c:pt>
                <c:pt idx="4686">
                  <c:v>-4.3331874917228501E-2</c:v>
                </c:pt>
                <c:pt idx="4687">
                  <c:v>2.8260860083319898E-2</c:v>
                </c:pt>
                <c:pt idx="4688">
                  <c:v>-2.3956542301408399E-2</c:v>
                </c:pt>
                <c:pt idx="4689">
                  <c:v>-5.3298153324048497E-2</c:v>
                </c:pt>
                <c:pt idx="4690">
                  <c:v>-5.9705117141530997E-2</c:v>
                </c:pt>
                <c:pt idx="4691">
                  <c:v>-0.14563156196574401</c:v>
                </c:pt>
                <c:pt idx="4692">
                  <c:v>6.3956599430553193E-2</c:v>
                </c:pt>
                <c:pt idx="4693">
                  <c:v>-0.12662881036395601</c:v>
                </c:pt>
                <c:pt idx="4694">
                  <c:v>-1.6922570335497201E-2</c:v>
                </c:pt>
                <c:pt idx="4695">
                  <c:v>7.61304541352648E-2</c:v>
                </c:pt>
                <c:pt idx="4696">
                  <c:v>1.0130585931141601E-2</c:v>
                </c:pt>
                <c:pt idx="4697">
                  <c:v>4.4355174687040498E-2</c:v>
                </c:pt>
                <c:pt idx="4698">
                  <c:v>8.4785692284098397E-3</c:v>
                </c:pt>
                <c:pt idx="4699">
                  <c:v>7.1606490466848194E-2</c:v>
                </c:pt>
                <c:pt idx="4700">
                  <c:v>9.2566132902040493E-2</c:v>
                </c:pt>
                <c:pt idx="4701">
                  <c:v>-6.03819368578358E-2</c:v>
                </c:pt>
                <c:pt idx="4702">
                  <c:v>2.0242638161976401E-2</c:v>
                </c:pt>
                <c:pt idx="4703">
                  <c:v>4.6940942327957397E-2</c:v>
                </c:pt>
                <c:pt idx="4704">
                  <c:v>1.30406383034606E-3</c:v>
                </c:pt>
                <c:pt idx="4705">
                  <c:v>4.18716554636063E-2</c:v>
                </c:pt>
                <c:pt idx="4706">
                  <c:v>3.49710085006271E-2</c:v>
                </c:pt>
                <c:pt idx="4707">
                  <c:v>1.34230333675006E-2</c:v>
                </c:pt>
                <c:pt idx="4708">
                  <c:v>0.232102108697719</c:v>
                </c:pt>
                <c:pt idx="4709">
                  <c:v>0.29874335849706801</c:v>
                </c:pt>
                <c:pt idx="4710">
                  <c:v>-0.13150956610544501</c:v>
                </c:pt>
                <c:pt idx="4711">
                  <c:v>5.1283854624990299E-2</c:v>
                </c:pt>
                <c:pt idx="4712">
                  <c:v>0.17042034861326499</c:v>
                </c:pt>
                <c:pt idx="4713">
                  <c:v>2.7090544455583E-2</c:v>
                </c:pt>
                <c:pt idx="4714">
                  <c:v>-0.14921674234671201</c:v>
                </c:pt>
                <c:pt idx="4715">
                  <c:v>0.14552247264211901</c:v>
                </c:pt>
                <c:pt idx="4716">
                  <c:v>0.13338211923138499</c:v>
                </c:pt>
                <c:pt idx="4717">
                  <c:v>3.0254110004524801E-2</c:v>
                </c:pt>
                <c:pt idx="4718">
                  <c:v>8.1016014979864895E-2</c:v>
                </c:pt>
                <c:pt idx="4719">
                  <c:v>0.105640548212059</c:v>
                </c:pt>
                <c:pt idx="4720">
                  <c:v>0.25116589697165798</c:v>
                </c:pt>
                <c:pt idx="4721">
                  <c:v>-3.3316486748019999E-2</c:v>
                </c:pt>
                <c:pt idx="4722">
                  <c:v>0.241222965406788</c:v>
                </c:pt>
                <c:pt idx="4723">
                  <c:v>5.1894320318153699E-2</c:v>
                </c:pt>
                <c:pt idx="4724">
                  <c:v>6.59419263871201E-3</c:v>
                </c:pt>
                <c:pt idx="4725">
                  <c:v>6.3409949509744101E-2</c:v>
                </c:pt>
                <c:pt idx="4726">
                  <c:v>4.0314295109560597E-2</c:v>
                </c:pt>
                <c:pt idx="4727">
                  <c:v>4.4325776556381799E-2</c:v>
                </c:pt>
                <c:pt idx="4728">
                  <c:v>-9.3355924130123599E-2</c:v>
                </c:pt>
                <c:pt idx="4729">
                  <c:v>-0.32189885309800897</c:v>
                </c:pt>
                <c:pt idx="4730">
                  <c:v>-4.84413342578532E-2</c:v>
                </c:pt>
                <c:pt idx="4731">
                  <c:v>0.172253326875459</c:v>
                </c:pt>
                <c:pt idx="4732">
                  <c:v>-0.42150725278581802</c:v>
                </c:pt>
                <c:pt idx="4733">
                  <c:v>-0.23038850115939599</c:v>
                </c:pt>
                <c:pt idx="4734">
                  <c:v>2.2656306001525E-2</c:v>
                </c:pt>
                <c:pt idx="4735">
                  <c:v>7.75581435960256E-2</c:v>
                </c:pt>
                <c:pt idx="4736">
                  <c:v>0.13499328302130101</c:v>
                </c:pt>
                <c:pt idx="4737">
                  <c:v>-0.161928441612329</c:v>
                </c:pt>
                <c:pt idx="4738">
                  <c:v>2.42672298576228E-2</c:v>
                </c:pt>
                <c:pt idx="4739">
                  <c:v>0.22181211714259</c:v>
                </c:pt>
                <c:pt idx="4740">
                  <c:v>1.4340043980388901E-2</c:v>
                </c:pt>
                <c:pt idx="4741">
                  <c:v>-1.7129412667786701E-2</c:v>
                </c:pt>
                <c:pt idx="4742">
                  <c:v>-0.13934032071217101</c:v>
                </c:pt>
                <c:pt idx="4743">
                  <c:v>0.11087935411618199</c:v>
                </c:pt>
                <c:pt idx="4744">
                  <c:v>0.205609603773968</c:v>
                </c:pt>
                <c:pt idx="4745">
                  <c:v>0.11849133649773499</c:v>
                </c:pt>
                <c:pt idx="4746">
                  <c:v>-3.3068026468758799E-3</c:v>
                </c:pt>
                <c:pt idx="4747">
                  <c:v>7.6986945355812103E-2</c:v>
                </c:pt>
                <c:pt idx="4748">
                  <c:v>-4.3490089014220003E-2</c:v>
                </c:pt>
                <c:pt idx="4749">
                  <c:v>4.91723463177451E-2</c:v>
                </c:pt>
                <c:pt idx="4750">
                  <c:v>7.6061798770827499E-2</c:v>
                </c:pt>
                <c:pt idx="4751">
                  <c:v>5.6699477404701902E-2</c:v>
                </c:pt>
                <c:pt idx="4752">
                  <c:v>9.4527758889282595E-2</c:v>
                </c:pt>
                <c:pt idx="4753">
                  <c:v>2.8994221604087999E-2</c:v>
                </c:pt>
                <c:pt idx="4754">
                  <c:v>0.21651253630579501</c:v>
                </c:pt>
                <c:pt idx="4755">
                  <c:v>5.4064276559981101E-3</c:v>
                </c:pt>
                <c:pt idx="4756">
                  <c:v>-9.4423911419641002E-2</c:v>
                </c:pt>
                <c:pt idx="4757">
                  <c:v>4.0137306169900702E-2</c:v>
                </c:pt>
                <c:pt idx="4758">
                  <c:v>0.187910833882487</c:v>
                </c:pt>
                <c:pt idx="4759">
                  <c:v>-1.42410379623672E-2</c:v>
                </c:pt>
                <c:pt idx="4760">
                  <c:v>0.12203228704725699</c:v>
                </c:pt>
                <c:pt idx="4761">
                  <c:v>-4.5419265659819998E-2</c:v>
                </c:pt>
                <c:pt idx="4762">
                  <c:v>5.6637818096540997E-2</c:v>
                </c:pt>
                <c:pt idx="4763">
                  <c:v>7.6061798770827499E-2</c:v>
                </c:pt>
                <c:pt idx="4764">
                  <c:v>-6.5701097836957795E-2</c:v>
                </c:pt>
                <c:pt idx="4765">
                  <c:v>-2.5154555590591699E-2</c:v>
                </c:pt>
                <c:pt idx="4766">
                  <c:v>-3.58339408400832E-3</c:v>
                </c:pt>
                <c:pt idx="4767">
                  <c:v>-2.5154555590591699E-2</c:v>
                </c:pt>
                <c:pt idx="4768">
                  <c:v>-9.3025003896962706E-5</c:v>
                </c:pt>
                <c:pt idx="4769">
                  <c:v>-1.7490058075477301E-2</c:v>
                </c:pt>
                <c:pt idx="4770">
                  <c:v>8.7270344745361397E-2</c:v>
                </c:pt>
                <c:pt idx="4771">
                  <c:v>-3.7822995533435898E-2</c:v>
                </c:pt>
                <c:pt idx="4772">
                  <c:v>-7.4592737565574094E-2</c:v>
                </c:pt>
                <c:pt idx="4773">
                  <c:v>-0.19570871106680501</c:v>
                </c:pt>
                <c:pt idx="4774">
                  <c:v>-7.9707854797269398E-2</c:v>
                </c:pt>
                <c:pt idx="4775">
                  <c:v>7.4079862479492206E-2</c:v>
                </c:pt>
                <c:pt idx="4776">
                  <c:v>2.4733595589430698E-3</c:v>
                </c:pt>
                <c:pt idx="4777">
                  <c:v>-4.5419265659819998E-2</c:v>
                </c:pt>
                <c:pt idx="4778">
                  <c:v>7.1572645225709594E-2</c:v>
                </c:pt>
                <c:pt idx="4779">
                  <c:v>5.9468932855171602E-2</c:v>
                </c:pt>
                <c:pt idx="4780">
                  <c:v>-1.75858915843305E-2</c:v>
                </c:pt>
                <c:pt idx="4781">
                  <c:v>-0.197509933067956</c:v>
                </c:pt>
                <c:pt idx="4782">
                  <c:v>7.9504421933240393E-2</c:v>
                </c:pt>
                <c:pt idx="4783">
                  <c:v>-3.95291459301612E-2</c:v>
                </c:pt>
                <c:pt idx="4784">
                  <c:v>0.16599181448772199</c:v>
                </c:pt>
                <c:pt idx="4785">
                  <c:v>7.7012597585424197E-2</c:v>
                </c:pt>
                <c:pt idx="4786">
                  <c:v>-0.230119761677711</c:v>
                </c:pt>
                <c:pt idx="4787">
                  <c:v>-1.67164452397006E-3</c:v>
                </c:pt>
                <c:pt idx="4788">
                  <c:v>9.0753960645274606E-2</c:v>
                </c:pt>
                <c:pt idx="4789">
                  <c:v>3.95285510189562E-2</c:v>
                </c:pt>
                <c:pt idx="4790">
                  <c:v>0.25336763894597802</c:v>
                </c:pt>
                <c:pt idx="4791">
                  <c:v>9.8255024489665699E-4</c:v>
                </c:pt>
                <c:pt idx="4792">
                  <c:v>-2.9023270358479198E-3</c:v>
                </c:pt>
                <c:pt idx="4793">
                  <c:v>0.15335971304184201</c:v>
                </c:pt>
                <c:pt idx="4794">
                  <c:v>-7.1618996768006205E-2</c:v>
                </c:pt>
                <c:pt idx="4795">
                  <c:v>1.690682490137E-2</c:v>
                </c:pt>
                <c:pt idx="4796">
                  <c:v>4.4594323409085201E-2</c:v>
                </c:pt>
                <c:pt idx="4797">
                  <c:v>0.118139752707925</c:v>
                </c:pt>
                <c:pt idx="4798">
                  <c:v>-6.8576790035246304E-2</c:v>
                </c:pt>
                <c:pt idx="4799">
                  <c:v>8.47600952112086E-2</c:v>
                </c:pt>
                <c:pt idx="4800">
                  <c:v>3.3768791547113798E-2</c:v>
                </c:pt>
                <c:pt idx="4801">
                  <c:v>-0.123263993759108</c:v>
                </c:pt>
                <c:pt idx="4802">
                  <c:v>-7.9793561116019096E-2</c:v>
                </c:pt>
                <c:pt idx="4803">
                  <c:v>3.1079206430243301E-2</c:v>
                </c:pt>
                <c:pt idx="4804">
                  <c:v>-2.8643757335892198E-2</c:v>
                </c:pt>
                <c:pt idx="4805">
                  <c:v>0.14031573988162899</c:v>
                </c:pt>
                <c:pt idx="4806">
                  <c:v>3.3653629766885497E-2</c:v>
                </c:pt>
                <c:pt idx="4807">
                  <c:v>-2.2738803117047301E-2</c:v>
                </c:pt>
                <c:pt idx="4808">
                  <c:v>-0.113147799935734</c:v>
                </c:pt>
                <c:pt idx="4809">
                  <c:v>6.5081302321073106E-2</c:v>
                </c:pt>
                <c:pt idx="4810">
                  <c:v>-0.23644919258368499</c:v>
                </c:pt>
                <c:pt idx="4811">
                  <c:v>4.45951094228033E-2</c:v>
                </c:pt>
                <c:pt idx="4812">
                  <c:v>-5.8278605545197697E-2</c:v>
                </c:pt>
                <c:pt idx="4813">
                  <c:v>-1.9790383394084201E-2</c:v>
                </c:pt>
                <c:pt idx="4814">
                  <c:v>-0.16328175077684801</c:v>
                </c:pt>
                <c:pt idx="4815">
                  <c:v>0.16810643397651701</c:v>
                </c:pt>
                <c:pt idx="4816">
                  <c:v>5.8211739896808903E-2</c:v>
                </c:pt>
                <c:pt idx="4817">
                  <c:v>0.120141325515195</c:v>
                </c:pt>
                <c:pt idx="4818">
                  <c:v>-1.5353442767403601E-2</c:v>
                </c:pt>
                <c:pt idx="4819">
                  <c:v>-9.1527670153712902E-3</c:v>
                </c:pt>
                <c:pt idx="4820">
                  <c:v>8.6778803031589899E-2</c:v>
                </c:pt>
                <c:pt idx="4821">
                  <c:v>-9.57584918306877E-2</c:v>
                </c:pt>
                <c:pt idx="4822">
                  <c:v>-0.110053966694915</c:v>
                </c:pt>
                <c:pt idx="4823">
                  <c:v>2.16563334044866E-2</c:v>
                </c:pt>
                <c:pt idx="4824">
                  <c:v>6.2908704195245996E-2</c:v>
                </c:pt>
                <c:pt idx="4825">
                  <c:v>3.2285403562840403E-2</c:v>
                </c:pt>
                <c:pt idx="4826">
                  <c:v>2.69297810777691E-2</c:v>
                </c:pt>
                <c:pt idx="4827">
                  <c:v>6.1940959565636097E-2</c:v>
                </c:pt>
                <c:pt idx="4828">
                  <c:v>5.4211800719645202E-2</c:v>
                </c:pt>
                <c:pt idx="4829">
                  <c:v>-3.7491243430646401E-2</c:v>
                </c:pt>
                <c:pt idx="4830">
                  <c:v>-3.1686808936974301E-2</c:v>
                </c:pt>
                <c:pt idx="4831">
                  <c:v>0.109357708156275</c:v>
                </c:pt>
                <c:pt idx="4832">
                  <c:v>1.28434546640648E-2</c:v>
                </c:pt>
                <c:pt idx="4833">
                  <c:v>5.6177892677379798E-2</c:v>
                </c:pt>
                <c:pt idx="4834">
                  <c:v>0.11983913821688801</c:v>
                </c:pt>
                <c:pt idx="4835">
                  <c:v>-6.7086478002639602E-2</c:v>
                </c:pt>
                <c:pt idx="4836">
                  <c:v>3.4052386750807501E-3</c:v>
                </c:pt>
                <c:pt idx="4837">
                  <c:v>-1.81428668126042E-2</c:v>
                </c:pt>
                <c:pt idx="4838">
                  <c:v>-0.122329011673593</c:v>
                </c:pt>
                <c:pt idx="4839">
                  <c:v>6.6702867144718195E-2</c:v>
                </c:pt>
                <c:pt idx="4840">
                  <c:v>-0.17363569704481599</c:v>
                </c:pt>
                <c:pt idx="4841">
                  <c:v>0.11873250348861</c:v>
                </c:pt>
                <c:pt idx="4842">
                  <c:v>6.8885408934594203E-2</c:v>
                </c:pt>
                <c:pt idx="4843">
                  <c:v>-6.8576790035246304E-2</c:v>
                </c:pt>
                <c:pt idx="4844">
                  <c:v>8.4697207488592302E-2</c:v>
                </c:pt>
                <c:pt idx="4845">
                  <c:v>9.7935003349470404E-2</c:v>
                </c:pt>
                <c:pt idx="4846">
                  <c:v>6.2657499623341203E-2</c:v>
                </c:pt>
                <c:pt idx="4847">
                  <c:v>2.32600093816475E-2</c:v>
                </c:pt>
                <c:pt idx="4848">
                  <c:v>-1.4590096566155E-2</c:v>
                </c:pt>
                <c:pt idx="4849">
                  <c:v>0.105667180782725</c:v>
                </c:pt>
                <c:pt idx="4850">
                  <c:v>6.6022869010044297E-2</c:v>
                </c:pt>
                <c:pt idx="4851">
                  <c:v>0.10807059612745901</c:v>
                </c:pt>
                <c:pt idx="4852">
                  <c:v>4.6157563274103301E-2</c:v>
                </c:pt>
                <c:pt idx="4853">
                  <c:v>0.14471605126654499</c:v>
                </c:pt>
                <c:pt idx="4854">
                  <c:v>-2.8435974918444799E-2</c:v>
                </c:pt>
                <c:pt idx="4855">
                  <c:v>5.4949951423982303E-3</c:v>
                </c:pt>
                <c:pt idx="4856">
                  <c:v>0.14268068876154899</c:v>
                </c:pt>
                <c:pt idx="4857">
                  <c:v>-0.15747368347672999</c:v>
                </c:pt>
                <c:pt idx="4858">
                  <c:v>-4.0472739090544598E-3</c:v>
                </c:pt>
                <c:pt idx="4859">
                  <c:v>-0.169114074517907</c:v>
                </c:pt>
                <c:pt idx="4860">
                  <c:v>-4.3329201573773297E-2</c:v>
                </c:pt>
                <c:pt idx="4861">
                  <c:v>7.7654796974523498E-3</c:v>
                </c:pt>
                <c:pt idx="4862">
                  <c:v>-3.4881599241979498E-2</c:v>
                </c:pt>
                <c:pt idx="4863">
                  <c:v>6.2881370523389504E-2</c:v>
                </c:pt>
                <c:pt idx="4864">
                  <c:v>8.4596762667678207E-3</c:v>
                </c:pt>
                <c:pt idx="4865">
                  <c:v>-0.19003395758279501</c:v>
                </c:pt>
                <c:pt idx="4866">
                  <c:v>4.8707280997320199E-3</c:v>
                </c:pt>
                <c:pt idx="4867">
                  <c:v>6.29024195764913E-2</c:v>
                </c:pt>
                <c:pt idx="4868">
                  <c:v>6.2012492700807699E-2</c:v>
                </c:pt>
                <c:pt idx="4869">
                  <c:v>0.17112987872087301</c:v>
                </c:pt>
                <c:pt idx="4870">
                  <c:v>9.1870995585486993E-3</c:v>
                </c:pt>
                <c:pt idx="4871">
                  <c:v>6.7546218538461905E-2</c:v>
                </c:pt>
                <c:pt idx="4872">
                  <c:v>-6.7151025340657505E-2</c:v>
                </c:pt>
                <c:pt idx="4873">
                  <c:v>0.30591192270258599</c:v>
                </c:pt>
                <c:pt idx="4874">
                  <c:v>0.20402185000217099</c:v>
                </c:pt>
                <c:pt idx="4875">
                  <c:v>3.7997929952671303E-2</c:v>
                </c:pt>
                <c:pt idx="4876">
                  <c:v>4.8707280997320199E-3</c:v>
                </c:pt>
                <c:pt idx="4877">
                  <c:v>2.2899349032983199E-2</c:v>
                </c:pt>
                <c:pt idx="4878">
                  <c:v>7.11008384594842E-2</c:v>
                </c:pt>
                <c:pt idx="4879">
                  <c:v>2.0713394061753699E-2</c:v>
                </c:pt>
                <c:pt idx="4880">
                  <c:v>2.83170765808489E-2</c:v>
                </c:pt>
                <c:pt idx="4881">
                  <c:v>-3.4069682137692898E-3</c:v>
                </c:pt>
                <c:pt idx="4882">
                  <c:v>1.87347479714252E-2</c:v>
                </c:pt>
                <c:pt idx="4883">
                  <c:v>-0.132722904884575</c:v>
                </c:pt>
                <c:pt idx="4884">
                  <c:v>0.122922619462289</c:v>
                </c:pt>
                <c:pt idx="4885">
                  <c:v>5.4949951423982303E-3</c:v>
                </c:pt>
                <c:pt idx="4886">
                  <c:v>0.10127040527634799</c:v>
                </c:pt>
                <c:pt idx="4887">
                  <c:v>0.12842261682461301</c:v>
                </c:pt>
                <c:pt idx="4888">
                  <c:v>-2.6156927448549999E-2</c:v>
                </c:pt>
                <c:pt idx="4889">
                  <c:v>-0.30764929613705799</c:v>
                </c:pt>
                <c:pt idx="4890">
                  <c:v>-1.8951782285172001E-2</c:v>
                </c:pt>
                <c:pt idx="4891">
                  <c:v>0.103403966903647</c:v>
                </c:pt>
                <c:pt idx="4892">
                  <c:v>-0.101678099832351</c:v>
                </c:pt>
                <c:pt idx="4893">
                  <c:v>0.16130672089543999</c:v>
                </c:pt>
                <c:pt idx="4894">
                  <c:v>-5.4830535614476296E-3</c:v>
                </c:pt>
                <c:pt idx="4895">
                  <c:v>9.0306667040094102E-2</c:v>
                </c:pt>
                <c:pt idx="4896">
                  <c:v>-0.13664758028812601</c:v>
                </c:pt>
                <c:pt idx="4897">
                  <c:v>-5.7604341364585303E-2</c:v>
                </c:pt>
                <c:pt idx="4898">
                  <c:v>1.03318244568256E-2</c:v>
                </c:pt>
                <c:pt idx="4899">
                  <c:v>5.1894320318153699E-2</c:v>
                </c:pt>
                <c:pt idx="4900">
                  <c:v>-9.1556407790528496E-2</c:v>
                </c:pt>
                <c:pt idx="4901">
                  <c:v>-1.53781292595723E-2</c:v>
                </c:pt>
                <c:pt idx="4902">
                  <c:v>2.7231801661633501E-2</c:v>
                </c:pt>
                <c:pt idx="4903">
                  <c:v>-7.2395958061994503E-2</c:v>
                </c:pt>
                <c:pt idx="4904">
                  <c:v>-0.10496948117219</c:v>
                </c:pt>
                <c:pt idx="4905">
                  <c:v>-6.70891712273453E-3</c:v>
                </c:pt>
                <c:pt idx="4906">
                  <c:v>-7.1618996768006205E-2</c:v>
                </c:pt>
                <c:pt idx="4907">
                  <c:v>2.11256747504504E-2</c:v>
                </c:pt>
                <c:pt idx="4908">
                  <c:v>-0.26475177385237397</c:v>
                </c:pt>
                <c:pt idx="4909">
                  <c:v>-4.2627618010731401E-2</c:v>
                </c:pt>
                <c:pt idx="4910">
                  <c:v>1.8166314338733201E-2</c:v>
                </c:pt>
                <c:pt idx="4911">
                  <c:v>-0.107519797263714</c:v>
                </c:pt>
                <c:pt idx="4912">
                  <c:v>0.19284300318203701</c:v>
                </c:pt>
                <c:pt idx="4913">
                  <c:v>5.71243019943641E-2</c:v>
                </c:pt>
                <c:pt idx="4914">
                  <c:v>4.7770755330097697E-2</c:v>
                </c:pt>
                <c:pt idx="4915">
                  <c:v>5.4200328995685297E-2</c:v>
                </c:pt>
                <c:pt idx="4916">
                  <c:v>-5.6675185513426998E-2</c:v>
                </c:pt>
                <c:pt idx="4917">
                  <c:v>5.02497766631088E-2</c:v>
                </c:pt>
                <c:pt idx="4918">
                  <c:v>-7.68014086392652E-3</c:v>
                </c:pt>
                <c:pt idx="4919">
                  <c:v>1.7131992631088201E-2</c:v>
                </c:pt>
                <c:pt idx="4920">
                  <c:v>6.4070978376600807E-2</c:v>
                </c:pt>
                <c:pt idx="4921">
                  <c:v>0.19347123210782799</c:v>
                </c:pt>
                <c:pt idx="4922">
                  <c:v>6.2908704195245996E-2</c:v>
                </c:pt>
                <c:pt idx="4923">
                  <c:v>0.14531291020439199</c:v>
                </c:pt>
                <c:pt idx="4924">
                  <c:v>0.16050797212461801</c:v>
                </c:pt>
                <c:pt idx="4925">
                  <c:v>-9.8076978355836397E-2</c:v>
                </c:pt>
                <c:pt idx="4926">
                  <c:v>8.8022510150540505E-3</c:v>
                </c:pt>
                <c:pt idx="4927">
                  <c:v>0.109157928146071</c:v>
                </c:pt>
                <c:pt idx="4928">
                  <c:v>6.45287386380064E-3</c:v>
                </c:pt>
                <c:pt idx="4929">
                  <c:v>5.17202757118609E-2</c:v>
                </c:pt>
                <c:pt idx="4930">
                  <c:v>5.5712359818042803E-2</c:v>
                </c:pt>
                <c:pt idx="4931">
                  <c:v>3.8632723037079701E-2</c:v>
                </c:pt>
                <c:pt idx="4932">
                  <c:v>0.105667180782725</c:v>
                </c:pt>
                <c:pt idx="4933">
                  <c:v>-0.12990868389324201</c:v>
                </c:pt>
                <c:pt idx="4934">
                  <c:v>0.20180836326471199</c:v>
                </c:pt>
                <c:pt idx="4935">
                  <c:v>0.20402185000217099</c:v>
                </c:pt>
                <c:pt idx="4936">
                  <c:v>0.101070980291055</c:v>
                </c:pt>
                <c:pt idx="4937">
                  <c:v>-0.194739795644366</c:v>
                </c:pt>
                <c:pt idx="4938">
                  <c:v>-4.0235053755304097E-2</c:v>
                </c:pt>
                <c:pt idx="4939">
                  <c:v>-0.128662499517981</c:v>
                </c:pt>
                <c:pt idx="4940">
                  <c:v>-3.58339408400832E-3</c:v>
                </c:pt>
                <c:pt idx="4941">
                  <c:v>2.6494233660975801E-2</c:v>
                </c:pt>
                <c:pt idx="4942">
                  <c:v>0.20487889011777499</c:v>
                </c:pt>
                <c:pt idx="4943">
                  <c:v>7.4794160338627305E-2</c:v>
                </c:pt>
                <c:pt idx="4944">
                  <c:v>-4.3329201573773297E-2</c:v>
                </c:pt>
                <c:pt idx="4945">
                  <c:v>-0.12406139729619201</c:v>
                </c:pt>
                <c:pt idx="4946">
                  <c:v>0.150830387094921</c:v>
                </c:pt>
                <c:pt idx="4947">
                  <c:v>-9.2930259964458306E-2</c:v>
                </c:pt>
                <c:pt idx="4948">
                  <c:v>0.350338342113377</c:v>
                </c:pt>
                <c:pt idx="4949">
                  <c:v>-0.14178781831498799</c:v>
                </c:pt>
                <c:pt idx="4950">
                  <c:v>-5.6675185513426998E-2</c:v>
                </c:pt>
                <c:pt idx="4951">
                  <c:v>0.135133388192479</c:v>
                </c:pt>
                <c:pt idx="4952">
                  <c:v>-0.17363569704481599</c:v>
                </c:pt>
                <c:pt idx="4953">
                  <c:v>-0.36238909916616102</c:v>
                </c:pt>
                <c:pt idx="4954">
                  <c:v>0.15443741184433901</c:v>
                </c:pt>
                <c:pt idx="4955">
                  <c:v>-1.7490058075477301E-2</c:v>
                </c:pt>
                <c:pt idx="4956">
                  <c:v>9.0306667040094102E-2</c:v>
                </c:pt>
                <c:pt idx="4957">
                  <c:v>-2.09183644900552E-2</c:v>
                </c:pt>
                <c:pt idx="4958">
                  <c:v>-0.11484701097479399</c:v>
                </c:pt>
                <c:pt idx="4959">
                  <c:v>-7.0507680500615594E-2</c:v>
                </c:pt>
                <c:pt idx="4960">
                  <c:v>2.5452195919542699E-2</c:v>
                </c:pt>
                <c:pt idx="4961">
                  <c:v>-0.115097591129667</c:v>
                </c:pt>
                <c:pt idx="4962">
                  <c:v>-3.7640722559791097E-2</c:v>
                </c:pt>
                <c:pt idx="4963">
                  <c:v>-0.276453294010088</c:v>
                </c:pt>
                <c:pt idx="4964">
                  <c:v>0.162284402913669</c:v>
                </c:pt>
                <c:pt idx="4965">
                  <c:v>1.4865139188580701E-2</c:v>
                </c:pt>
                <c:pt idx="4966">
                  <c:v>-0.160380981401369</c:v>
                </c:pt>
                <c:pt idx="4967">
                  <c:v>-8.4864843301600296E-2</c:v>
                </c:pt>
                <c:pt idx="4968">
                  <c:v>4.03913773344566E-3</c:v>
                </c:pt>
                <c:pt idx="4969">
                  <c:v>6.31166854757398E-2</c:v>
                </c:pt>
                <c:pt idx="4970">
                  <c:v>-3.8860824603817103E-2</c:v>
                </c:pt>
                <c:pt idx="4971">
                  <c:v>3.4912240598813003E-2</c:v>
                </c:pt>
                <c:pt idx="4972">
                  <c:v>-0.149877489622251</c:v>
                </c:pt>
                <c:pt idx="4973">
                  <c:v>0.16115672029851</c:v>
                </c:pt>
                <c:pt idx="4974">
                  <c:v>7.2746162823923398E-3</c:v>
                </c:pt>
                <c:pt idx="4975">
                  <c:v>-7.9793561116019096E-2</c:v>
                </c:pt>
                <c:pt idx="4976">
                  <c:v>3.5961780879142598E-2</c:v>
                </c:pt>
                <c:pt idx="4977">
                  <c:v>-3.2076848113442101E-2</c:v>
                </c:pt>
                <c:pt idx="4978">
                  <c:v>5.6960535185530799E-2</c:v>
                </c:pt>
                <c:pt idx="4979">
                  <c:v>0.166381137089951</c:v>
                </c:pt>
                <c:pt idx="4980">
                  <c:v>-0.11419214120156999</c:v>
                </c:pt>
                <c:pt idx="4981">
                  <c:v>6.3501471912669E-2</c:v>
                </c:pt>
                <c:pt idx="4982">
                  <c:v>0.104691216597545</c:v>
                </c:pt>
                <c:pt idx="4983">
                  <c:v>-7.7703989217422803E-2</c:v>
                </c:pt>
                <c:pt idx="4984">
                  <c:v>-6.1430178606208002E-2</c:v>
                </c:pt>
                <c:pt idx="4985">
                  <c:v>-6.0499455324139403E-2</c:v>
                </c:pt>
                <c:pt idx="4986">
                  <c:v>-3.08584127396077E-2</c:v>
                </c:pt>
                <c:pt idx="4987">
                  <c:v>-9.8048598221735103E-2</c:v>
                </c:pt>
                <c:pt idx="4988">
                  <c:v>-0.171173568539597</c:v>
                </c:pt>
                <c:pt idx="4989">
                  <c:v>6.1849436512221301E-3</c:v>
                </c:pt>
                <c:pt idx="4990">
                  <c:v>-1.9243234396857399E-2</c:v>
                </c:pt>
                <c:pt idx="4991">
                  <c:v>1.7131992631088201E-2</c:v>
                </c:pt>
                <c:pt idx="4992">
                  <c:v>-1.06084667910014E-2</c:v>
                </c:pt>
                <c:pt idx="4993">
                  <c:v>6.9088569206405007E-2</c:v>
                </c:pt>
                <c:pt idx="4994">
                  <c:v>6.0854054547173103E-2</c:v>
                </c:pt>
                <c:pt idx="4995">
                  <c:v>-0.25318526918176198</c:v>
                </c:pt>
                <c:pt idx="4996">
                  <c:v>8.8796344861423196E-2</c:v>
                </c:pt>
                <c:pt idx="4997">
                  <c:v>-0.108446446048343</c:v>
                </c:pt>
                <c:pt idx="4998">
                  <c:v>4.1774166808892302E-2</c:v>
                </c:pt>
                <c:pt idx="4999">
                  <c:v>-2.16605316033774E-2</c:v>
                </c:pt>
                <c:pt idx="5000">
                  <c:v>0.351613074395487</c:v>
                </c:pt>
                <c:pt idx="5001">
                  <c:v>-0.34476766796536901</c:v>
                </c:pt>
                <c:pt idx="5002">
                  <c:v>6.9381631096588098E-2</c:v>
                </c:pt>
                <c:pt idx="5003">
                  <c:v>-3.1122436129283299E-2</c:v>
                </c:pt>
                <c:pt idx="5004">
                  <c:v>-6.5271141761870502E-2</c:v>
                </c:pt>
                <c:pt idx="5005">
                  <c:v>4.2289808757659399E-2</c:v>
                </c:pt>
                <c:pt idx="5006">
                  <c:v>-0.146017018718158</c:v>
                </c:pt>
                <c:pt idx="5007">
                  <c:v>-5.57171935859773E-2</c:v>
                </c:pt>
                <c:pt idx="5008">
                  <c:v>6.7458356201637801E-2</c:v>
                </c:pt>
                <c:pt idx="5009">
                  <c:v>2.15318793299254E-2</c:v>
                </c:pt>
                <c:pt idx="5010">
                  <c:v>-1.9684267844268799E-2</c:v>
                </c:pt>
                <c:pt idx="5011">
                  <c:v>-1.1912218061695999E-2</c:v>
                </c:pt>
                <c:pt idx="5012">
                  <c:v>8.6581199512820603E-2</c:v>
                </c:pt>
                <c:pt idx="5013">
                  <c:v>1.98751417477738E-2</c:v>
                </c:pt>
                <c:pt idx="5014">
                  <c:v>-6.1519144488276001E-2</c:v>
                </c:pt>
                <c:pt idx="5015">
                  <c:v>-9.3748161801272697E-2</c:v>
                </c:pt>
                <c:pt idx="5016">
                  <c:v>-9.30915481298836E-2</c:v>
                </c:pt>
                <c:pt idx="5017">
                  <c:v>-0.13700658081056299</c:v>
                </c:pt>
                <c:pt idx="5018">
                  <c:v>-7.0757895018745007E-2</c:v>
                </c:pt>
                <c:pt idx="5019">
                  <c:v>0.16115672029851</c:v>
                </c:pt>
                <c:pt idx="5020">
                  <c:v>-0.184798326298517</c:v>
                </c:pt>
                <c:pt idx="5021">
                  <c:v>0.17046368356321301</c:v>
                </c:pt>
                <c:pt idx="5022">
                  <c:v>-0.11419214120156999</c:v>
                </c:pt>
                <c:pt idx="5023">
                  <c:v>6.9427701358517301E-3</c:v>
                </c:pt>
                <c:pt idx="5024">
                  <c:v>-9.9169837644979497E-2</c:v>
                </c:pt>
                <c:pt idx="5025">
                  <c:v>-1.8552722514179699E-2</c:v>
                </c:pt>
                <c:pt idx="5026">
                  <c:v>0.108161980594872</c:v>
                </c:pt>
                <c:pt idx="5027">
                  <c:v>0.253234750362554</c:v>
                </c:pt>
                <c:pt idx="5028">
                  <c:v>-2.2482317315621399E-2</c:v>
                </c:pt>
                <c:pt idx="5029">
                  <c:v>-1.4852610936084899E-2</c:v>
                </c:pt>
                <c:pt idx="5030">
                  <c:v>-0.31080847938126499</c:v>
                </c:pt>
                <c:pt idx="5031">
                  <c:v>-2.4872936888205199E-2</c:v>
                </c:pt>
                <c:pt idx="5032">
                  <c:v>-0.15952668329077799</c:v>
                </c:pt>
                <c:pt idx="5033">
                  <c:v>0.24123067710812299</c:v>
                </c:pt>
                <c:pt idx="5034">
                  <c:v>2.6652822090992298E-3</c:v>
                </c:pt>
                <c:pt idx="5035">
                  <c:v>-2.6257027502416899E-2</c:v>
                </c:pt>
                <c:pt idx="5036">
                  <c:v>-1.4361219836998999E-2</c:v>
                </c:pt>
                <c:pt idx="5037">
                  <c:v>-6.1473851673533603E-3</c:v>
                </c:pt>
                <c:pt idx="5038">
                  <c:v>-9.3025003896962706E-5</c:v>
                </c:pt>
                <c:pt idx="5039">
                  <c:v>-4.4411696239833501E-2</c:v>
                </c:pt>
                <c:pt idx="5040">
                  <c:v>6.0180624020554699E-2</c:v>
                </c:pt>
                <c:pt idx="5041">
                  <c:v>0.13301912291934401</c:v>
                </c:pt>
                <c:pt idx="5042">
                  <c:v>4.4124788299482402E-2</c:v>
                </c:pt>
                <c:pt idx="5043">
                  <c:v>-0.11008877272003</c:v>
                </c:pt>
                <c:pt idx="5044">
                  <c:v>-3.4201597480101098E-2</c:v>
                </c:pt>
                <c:pt idx="5045">
                  <c:v>-7.5506990626048598E-2</c:v>
                </c:pt>
                <c:pt idx="5046">
                  <c:v>3.1645811882523799E-3</c:v>
                </c:pt>
                <c:pt idx="5047">
                  <c:v>8.6043565880453005E-2</c:v>
                </c:pt>
              </c:numCache>
            </c:numRef>
          </c:xVal>
          <c:yVal>
            <c:numRef>
              <c:f>Sheet12!$B$700:$B$5747</c:f>
              <c:numCache>
                <c:formatCode>General</c:formatCode>
                <c:ptCount val="5048"/>
                <c:pt idx="0">
                  <c:v>9.055401803488429E-2</c:v>
                </c:pt>
                <c:pt idx="1">
                  <c:v>0.3371502646736495</c:v>
                </c:pt>
                <c:pt idx="2">
                  <c:v>0.54965243436874256</c:v>
                </c:pt>
                <c:pt idx="3">
                  <c:v>1.118204812768959</c:v>
                </c:pt>
                <c:pt idx="4">
                  <c:v>0.46951505304448254</c:v>
                </c:pt>
                <c:pt idx="5">
                  <c:v>0.75721132645241351</c:v>
                </c:pt>
                <c:pt idx="6">
                  <c:v>5.8138124799640346E-2</c:v>
                </c:pt>
                <c:pt idx="7">
                  <c:v>0.72016358408154768</c:v>
                </c:pt>
                <c:pt idx="8">
                  <c:v>0.46951505304448254</c:v>
                </c:pt>
                <c:pt idx="9">
                  <c:v>1.0465958561733935</c:v>
                </c:pt>
                <c:pt idx="10">
                  <c:v>0.50021499693260052</c:v>
                </c:pt>
                <c:pt idx="11">
                  <c:v>0.21449542041106306</c:v>
                </c:pt>
                <c:pt idx="12">
                  <c:v>0.11229412123581994</c:v>
                </c:pt>
                <c:pt idx="13">
                  <c:v>1.0793569477386673</c:v>
                </c:pt>
                <c:pt idx="14">
                  <c:v>6.981537934852484E-4</c:v>
                </c:pt>
                <c:pt idx="15">
                  <c:v>0.80744379472025785</c:v>
                </c:pt>
                <c:pt idx="16">
                  <c:v>0.20329823681914894</c:v>
                </c:pt>
                <c:pt idx="17">
                  <c:v>1.0909639332558976E-2</c:v>
                </c:pt>
                <c:pt idx="18">
                  <c:v>0.15953881385567056</c:v>
                </c:pt>
                <c:pt idx="19">
                  <c:v>0.91121190663597507</c:v>
                </c:pt>
                <c:pt idx="20">
                  <c:v>0.87676433380649299</c:v>
                </c:pt>
                <c:pt idx="21">
                  <c:v>2.1440322271129412E-4</c:v>
                </c:pt>
                <c:pt idx="22">
                  <c:v>0.24206516690747087</c:v>
                </c:pt>
                <c:pt idx="23">
                  <c:v>0.91833662062873811</c:v>
                </c:pt>
                <c:pt idx="24">
                  <c:v>0.91685823972878366</c:v>
                </c:pt>
                <c:pt idx="25">
                  <c:v>2.8688844129592347E-5</c:v>
                </c:pt>
                <c:pt idx="26">
                  <c:v>0.51635579515460184</c:v>
                </c:pt>
                <c:pt idx="27">
                  <c:v>0.42213279721426217</c:v>
                </c:pt>
                <c:pt idx="28">
                  <c:v>0.59887821887139103</c:v>
                </c:pt>
                <c:pt idx="29">
                  <c:v>1.196767026135221</c:v>
                </c:pt>
                <c:pt idx="30">
                  <c:v>0.13257381332924831</c:v>
                </c:pt>
                <c:pt idx="31">
                  <c:v>1.2307642149046556</c:v>
                </c:pt>
                <c:pt idx="32">
                  <c:v>0.14088745231718985</c:v>
                </c:pt>
                <c:pt idx="33">
                  <c:v>0.12538874844817632</c:v>
                </c:pt>
                <c:pt idx="34">
                  <c:v>0.54032294752368204</c:v>
                </c:pt>
                <c:pt idx="35">
                  <c:v>8.3483237539170845E-3</c:v>
                </c:pt>
                <c:pt idx="36">
                  <c:v>0.23946071386828924</c:v>
                </c:pt>
                <c:pt idx="37">
                  <c:v>1.0833897693837462</c:v>
                </c:pt>
                <c:pt idx="38">
                  <c:v>0.13453061574906017</c:v>
                </c:pt>
                <c:pt idx="39">
                  <c:v>0.66363376974625554</c:v>
                </c:pt>
                <c:pt idx="40">
                  <c:v>0.31912537695097792</c:v>
                </c:pt>
                <c:pt idx="41">
                  <c:v>0.1163819889567866</c:v>
                </c:pt>
                <c:pt idx="42">
                  <c:v>0.59529351249998497</c:v>
                </c:pt>
                <c:pt idx="43">
                  <c:v>8.5590834582175132E-2</c:v>
                </c:pt>
                <c:pt idx="44">
                  <c:v>8.2639010003253844E-4</c:v>
                </c:pt>
                <c:pt idx="45">
                  <c:v>1.1880839255570659E-2</c:v>
                </c:pt>
                <c:pt idx="46">
                  <c:v>0.39514309782143087</c:v>
                </c:pt>
                <c:pt idx="47">
                  <c:v>0.79184933745138941</c:v>
                </c:pt>
                <c:pt idx="48">
                  <c:v>0.21006892421615106</c:v>
                </c:pt>
                <c:pt idx="49">
                  <c:v>0.85294797174744141</c:v>
                </c:pt>
                <c:pt idx="50">
                  <c:v>1.2712036442058665</c:v>
                </c:pt>
                <c:pt idx="51">
                  <c:v>0.53526019738081643</c:v>
                </c:pt>
                <c:pt idx="52">
                  <c:v>0.54770206238719887</c:v>
                </c:pt>
                <c:pt idx="53">
                  <c:v>5.122103367101908E-2</c:v>
                </c:pt>
                <c:pt idx="54">
                  <c:v>0.81565549439466256</c:v>
                </c:pt>
                <c:pt idx="55">
                  <c:v>1.0368990305040839</c:v>
                </c:pt>
                <c:pt idx="56">
                  <c:v>0.62591665946393082</c:v>
                </c:pt>
                <c:pt idx="57">
                  <c:v>0.13167162126171014</c:v>
                </c:pt>
                <c:pt idx="58">
                  <c:v>0.95005269637394241</c:v>
                </c:pt>
                <c:pt idx="59">
                  <c:v>0.71435864445925612</c:v>
                </c:pt>
                <c:pt idx="60">
                  <c:v>1.1229843736985909</c:v>
                </c:pt>
                <c:pt idx="61">
                  <c:v>0.59149625439302356</c:v>
                </c:pt>
                <c:pt idx="62">
                  <c:v>1.2995859496871152E-2</c:v>
                </c:pt>
                <c:pt idx="63">
                  <c:v>9.3142233816077783E-3</c:v>
                </c:pt>
                <c:pt idx="64">
                  <c:v>1.6347944516870209E-2</c:v>
                </c:pt>
                <c:pt idx="65">
                  <c:v>7.3222946228700819E-2</c:v>
                </c:pt>
                <c:pt idx="66">
                  <c:v>0.30015381118099532</c:v>
                </c:pt>
                <c:pt idx="67">
                  <c:v>0.24162441077553773</c:v>
                </c:pt>
                <c:pt idx="68">
                  <c:v>9.1221974618476656E-2</c:v>
                </c:pt>
                <c:pt idx="69">
                  <c:v>0.41456270329914957</c:v>
                </c:pt>
                <c:pt idx="70">
                  <c:v>0.71529352428916959</c:v>
                </c:pt>
                <c:pt idx="71">
                  <c:v>1.0857315392043407</c:v>
                </c:pt>
                <c:pt idx="72">
                  <c:v>9.2928226961980706E-3</c:v>
                </c:pt>
                <c:pt idx="73">
                  <c:v>2.7000720293752344E-3</c:v>
                </c:pt>
                <c:pt idx="74">
                  <c:v>0.87259090470172473</c:v>
                </c:pt>
                <c:pt idx="75">
                  <c:v>0.41456270329914957</c:v>
                </c:pt>
                <c:pt idx="76">
                  <c:v>8.107214070416463E-2</c:v>
                </c:pt>
                <c:pt idx="77">
                  <c:v>1.3272392138915326E-2</c:v>
                </c:pt>
                <c:pt idx="78">
                  <c:v>7.8311668563955217E-2</c:v>
                </c:pt>
                <c:pt idx="79">
                  <c:v>0.58433743419176076</c:v>
                </c:pt>
                <c:pt idx="80">
                  <c:v>0.99402721792363535</c:v>
                </c:pt>
                <c:pt idx="81">
                  <c:v>1.8148250574999585E-4</c:v>
                </c:pt>
                <c:pt idx="82">
                  <c:v>0.21006892421615106</c:v>
                </c:pt>
                <c:pt idx="83">
                  <c:v>0.51860052689694258</c:v>
                </c:pt>
                <c:pt idx="84">
                  <c:v>3.3270078632543711E-6</c:v>
                </c:pt>
                <c:pt idx="85">
                  <c:v>0.13529779470566183</c:v>
                </c:pt>
                <c:pt idx="86">
                  <c:v>0.16164063606814369</c:v>
                </c:pt>
                <c:pt idx="87">
                  <c:v>0.26239900540387895</c:v>
                </c:pt>
                <c:pt idx="88">
                  <c:v>0.54056561081378907</c:v>
                </c:pt>
                <c:pt idx="89">
                  <c:v>4.5214144101146769E-2</c:v>
                </c:pt>
                <c:pt idx="90">
                  <c:v>0.47401825120358243</c:v>
                </c:pt>
                <c:pt idx="91">
                  <c:v>1.0857315392043407</c:v>
                </c:pt>
                <c:pt idx="92">
                  <c:v>9.5515422062856889E-2</c:v>
                </c:pt>
                <c:pt idx="93">
                  <c:v>3.9698304631088045E-3</c:v>
                </c:pt>
                <c:pt idx="94">
                  <c:v>1.2963012943111927</c:v>
                </c:pt>
                <c:pt idx="95">
                  <c:v>0.20704422008024156</c:v>
                </c:pt>
                <c:pt idx="96">
                  <c:v>0.51795084107502165</c:v>
                </c:pt>
                <c:pt idx="97">
                  <c:v>0.72777998783530518</c:v>
                </c:pt>
                <c:pt idx="98">
                  <c:v>0.2496838593840531</c:v>
                </c:pt>
                <c:pt idx="99">
                  <c:v>3.0081938070947766E-3</c:v>
                </c:pt>
                <c:pt idx="100">
                  <c:v>5.9309101567025402E-2</c:v>
                </c:pt>
                <c:pt idx="101">
                  <c:v>1.1444723162760508</c:v>
                </c:pt>
                <c:pt idx="102">
                  <c:v>0.2496838593840531</c:v>
                </c:pt>
                <c:pt idx="103">
                  <c:v>0.8314704735424876</c:v>
                </c:pt>
                <c:pt idx="104">
                  <c:v>2.0263739807052931E-2</c:v>
                </c:pt>
                <c:pt idx="105">
                  <c:v>0.86360332137965778</c:v>
                </c:pt>
                <c:pt idx="106">
                  <c:v>8.0016176990478083E-3</c:v>
                </c:pt>
                <c:pt idx="107">
                  <c:v>0.12247017166727819</c:v>
                </c:pt>
                <c:pt idx="108">
                  <c:v>0.64140239302508151</c:v>
                </c:pt>
                <c:pt idx="109">
                  <c:v>1.2875143813470966</c:v>
                </c:pt>
                <c:pt idx="110">
                  <c:v>7.409799756302253E-2</c:v>
                </c:pt>
                <c:pt idx="111">
                  <c:v>0.1889180587761265</c:v>
                </c:pt>
                <c:pt idx="112">
                  <c:v>0.97688422299970024</c:v>
                </c:pt>
                <c:pt idx="113">
                  <c:v>2.4157189230026364E-3</c:v>
                </c:pt>
                <c:pt idx="114">
                  <c:v>0.32836090779648652</c:v>
                </c:pt>
                <c:pt idx="115">
                  <c:v>0.17317991176766842</c:v>
                </c:pt>
                <c:pt idx="116">
                  <c:v>0.3400838363225312</c:v>
                </c:pt>
                <c:pt idx="117">
                  <c:v>0.68108727934296798</c:v>
                </c:pt>
                <c:pt idx="118">
                  <c:v>0.48619598888603172</c:v>
                </c:pt>
                <c:pt idx="119">
                  <c:v>0.20510717987077109</c:v>
                </c:pt>
                <c:pt idx="120">
                  <c:v>0.47198340145840051</c:v>
                </c:pt>
                <c:pt idx="121">
                  <c:v>0.84561933373565268</c:v>
                </c:pt>
                <c:pt idx="122">
                  <c:v>0.68108727934296798</c:v>
                </c:pt>
                <c:pt idx="123">
                  <c:v>0.41507921923799324</c:v>
                </c:pt>
                <c:pt idx="124">
                  <c:v>0.3400838363225312</c:v>
                </c:pt>
                <c:pt idx="125">
                  <c:v>0.37590992155357417</c:v>
                </c:pt>
                <c:pt idx="126">
                  <c:v>0.13121876228297033</c:v>
                </c:pt>
                <c:pt idx="127">
                  <c:v>0.53425334256463708</c:v>
                </c:pt>
                <c:pt idx="128">
                  <c:v>0.6677490134731725</c:v>
                </c:pt>
                <c:pt idx="129">
                  <c:v>9.9515742166859808E-2</c:v>
                </c:pt>
                <c:pt idx="130">
                  <c:v>3.4871688969900047E-2</c:v>
                </c:pt>
                <c:pt idx="131">
                  <c:v>0.74352162818003287</c:v>
                </c:pt>
                <c:pt idx="132">
                  <c:v>0.15387674385706451</c:v>
                </c:pt>
                <c:pt idx="133">
                  <c:v>9.5750233650720832E-4</c:v>
                </c:pt>
                <c:pt idx="134">
                  <c:v>2.2852734207196534E-2</c:v>
                </c:pt>
                <c:pt idx="135">
                  <c:v>0.49241844562596326</c:v>
                </c:pt>
                <c:pt idx="136">
                  <c:v>1.1975046385115908</c:v>
                </c:pt>
                <c:pt idx="137">
                  <c:v>4.0196973851288183E-2</c:v>
                </c:pt>
                <c:pt idx="138">
                  <c:v>0.32335405548355262</c:v>
                </c:pt>
                <c:pt idx="139">
                  <c:v>0.9986723861615463</c:v>
                </c:pt>
                <c:pt idx="140">
                  <c:v>6.3006352897035142E-2</c:v>
                </c:pt>
                <c:pt idx="141">
                  <c:v>1.0565447877174001</c:v>
                </c:pt>
                <c:pt idx="142">
                  <c:v>0.42684311704166977</c:v>
                </c:pt>
                <c:pt idx="143">
                  <c:v>2.1699558714328833E-2</c:v>
                </c:pt>
                <c:pt idx="144">
                  <c:v>0.55107730251722231</c:v>
                </c:pt>
                <c:pt idx="145">
                  <c:v>1.9887161245436172E-2</c:v>
                </c:pt>
                <c:pt idx="146">
                  <c:v>0.59238873187080898</c:v>
                </c:pt>
                <c:pt idx="147">
                  <c:v>0.35585044735956095</c:v>
                </c:pt>
                <c:pt idx="148">
                  <c:v>0.16026366591009286</c:v>
                </c:pt>
                <c:pt idx="149">
                  <c:v>0.20220070389771652</c:v>
                </c:pt>
                <c:pt idx="150">
                  <c:v>0.50603323557462554</c:v>
                </c:pt>
                <c:pt idx="151">
                  <c:v>0.88188403524206715</c:v>
                </c:pt>
                <c:pt idx="152">
                  <c:v>2.0620995400536142E-3</c:v>
                </c:pt>
                <c:pt idx="153">
                  <c:v>0.13968133394105406</c:v>
                </c:pt>
                <c:pt idx="154">
                  <c:v>0.22927752406627841</c:v>
                </c:pt>
                <c:pt idx="155">
                  <c:v>0.17253365684053282</c:v>
                </c:pt>
                <c:pt idx="156">
                  <c:v>1.6959848807538931E-2</c:v>
                </c:pt>
                <c:pt idx="157">
                  <c:v>0.74699521240424072</c:v>
                </c:pt>
                <c:pt idx="158">
                  <c:v>8.0739109766114522E-2</c:v>
                </c:pt>
                <c:pt idx="159">
                  <c:v>0.67468881121049429</c:v>
                </c:pt>
                <c:pt idx="160">
                  <c:v>0.84575555970901051</c:v>
                </c:pt>
                <c:pt idx="161">
                  <c:v>0.16652157996593167</c:v>
                </c:pt>
                <c:pt idx="162">
                  <c:v>0.83857338699466133</c:v>
                </c:pt>
                <c:pt idx="163">
                  <c:v>0.55442132396375199</c:v>
                </c:pt>
                <c:pt idx="164">
                  <c:v>0.40069952378647888</c:v>
                </c:pt>
                <c:pt idx="165">
                  <c:v>4.0904024733758808E-2</c:v>
                </c:pt>
                <c:pt idx="166">
                  <c:v>4.5966213996433579E-3</c:v>
                </c:pt>
                <c:pt idx="167">
                  <c:v>7.4267497246471775E-2</c:v>
                </c:pt>
                <c:pt idx="168">
                  <c:v>7.4267497246471775E-2</c:v>
                </c:pt>
                <c:pt idx="169">
                  <c:v>1.5073636773041226E-2</c:v>
                </c:pt>
                <c:pt idx="170">
                  <c:v>0.52697634999492582</c:v>
                </c:pt>
                <c:pt idx="171">
                  <c:v>0.55442132396375199</c:v>
                </c:pt>
                <c:pt idx="172">
                  <c:v>0.16489063302245169</c:v>
                </c:pt>
                <c:pt idx="173">
                  <c:v>4.9106280426169727E-2</c:v>
                </c:pt>
                <c:pt idx="174">
                  <c:v>7.2421530676550195E-4</c:v>
                </c:pt>
                <c:pt idx="175">
                  <c:v>0.57653700588862999</c:v>
                </c:pt>
                <c:pt idx="176">
                  <c:v>0.24184963690666117</c:v>
                </c:pt>
                <c:pt idx="177">
                  <c:v>1.2451618151216579</c:v>
                </c:pt>
                <c:pt idx="178">
                  <c:v>4.8067122411282303E-4</c:v>
                </c:pt>
                <c:pt idx="179">
                  <c:v>1.2652512968504799</c:v>
                </c:pt>
                <c:pt idx="180">
                  <c:v>0.83857338699466133</c:v>
                </c:pt>
                <c:pt idx="181">
                  <c:v>1.0060901359200699E-2</c:v>
                </c:pt>
                <c:pt idx="182">
                  <c:v>1.1059437045284026</c:v>
                </c:pt>
                <c:pt idx="183">
                  <c:v>1.2451618151216579</c:v>
                </c:pt>
                <c:pt idx="184">
                  <c:v>1.1617738974915841</c:v>
                </c:pt>
                <c:pt idx="185">
                  <c:v>3.9958082449354731E-6</c:v>
                </c:pt>
                <c:pt idx="186">
                  <c:v>5.949715146087699E-4</c:v>
                </c:pt>
                <c:pt idx="187">
                  <c:v>1.9887161245436172E-2</c:v>
                </c:pt>
                <c:pt idx="188">
                  <c:v>0.11369388312284284</c:v>
                </c:pt>
                <c:pt idx="189">
                  <c:v>1.1638002461595496</c:v>
                </c:pt>
                <c:pt idx="190">
                  <c:v>1.0936381691891301</c:v>
                </c:pt>
                <c:pt idx="191">
                  <c:v>6.3303731769620911E-2</c:v>
                </c:pt>
                <c:pt idx="192">
                  <c:v>5.0705981615044894E-2</c:v>
                </c:pt>
                <c:pt idx="193">
                  <c:v>0.63887327060129984</c:v>
                </c:pt>
                <c:pt idx="194">
                  <c:v>0.3623526730096695</c:v>
                </c:pt>
                <c:pt idx="195">
                  <c:v>1.227668094344273</c:v>
                </c:pt>
                <c:pt idx="196">
                  <c:v>7.5209907115742922E-2</c:v>
                </c:pt>
                <c:pt idx="197">
                  <c:v>0.36071041319050701</c:v>
                </c:pt>
                <c:pt idx="198">
                  <c:v>0.37047787484489592</c:v>
                </c:pt>
                <c:pt idx="199">
                  <c:v>0.62467419964260795</c:v>
                </c:pt>
                <c:pt idx="200">
                  <c:v>0.19056135270442759</c:v>
                </c:pt>
                <c:pt idx="201">
                  <c:v>0.26258163601083184</c:v>
                </c:pt>
                <c:pt idx="202">
                  <c:v>1.1240656106994897E-3</c:v>
                </c:pt>
                <c:pt idx="203">
                  <c:v>0.39675066788455643</c:v>
                </c:pt>
                <c:pt idx="204">
                  <c:v>1.2402579009579389</c:v>
                </c:pt>
                <c:pt idx="205">
                  <c:v>0.1314443201504214</c:v>
                </c:pt>
                <c:pt idx="206">
                  <c:v>0.9794623793714049</c:v>
                </c:pt>
                <c:pt idx="207">
                  <c:v>0.9794623793714049</c:v>
                </c:pt>
                <c:pt idx="208">
                  <c:v>0.32297766736255212</c:v>
                </c:pt>
                <c:pt idx="209">
                  <c:v>0.84230223272241389</c:v>
                </c:pt>
                <c:pt idx="210">
                  <c:v>7.4975027605403366E-2</c:v>
                </c:pt>
                <c:pt idx="211">
                  <c:v>0.83925716772515768</c:v>
                </c:pt>
                <c:pt idx="212">
                  <c:v>0.59666248300807168</c:v>
                </c:pt>
                <c:pt idx="213">
                  <c:v>1.1880839255570659E-2</c:v>
                </c:pt>
                <c:pt idx="214">
                  <c:v>1.0511475128169387</c:v>
                </c:pt>
                <c:pt idx="215">
                  <c:v>0.28981382987487353</c:v>
                </c:pt>
                <c:pt idx="216">
                  <c:v>0.11100955261388902</c:v>
                </c:pt>
                <c:pt idx="217">
                  <c:v>0.10527338281161881</c:v>
                </c:pt>
                <c:pt idx="218">
                  <c:v>4.1194155509267021E-2</c:v>
                </c:pt>
                <c:pt idx="219">
                  <c:v>0.61107178983389332</c:v>
                </c:pt>
                <c:pt idx="220">
                  <c:v>0.1314443201504214</c:v>
                </c:pt>
                <c:pt idx="221">
                  <c:v>0.52020072530688954</c:v>
                </c:pt>
                <c:pt idx="222">
                  <c:v>0.40154843775848581</c:v>
                </c:pt>
                <c:pt idx="223">
                  <c:v>0.16638025340480503</c:v>
                </c:pt>
                <c:pt idx="224">
                  <c:v>0.36934472359843179</c:v>
                </c:pt>
                <c:pt idx="225">
                  <c:v>4.4351742413658156E-2</c:v>
                </c:pt>
                <c:pt idx="226">
                  <c:v>2.1402866038787306E-2</c:v>
                </c:pt>
                <c:pt idx="227">
                  <c:v>3.7014430707253632E-2</c:v>
                </c:pt>
                <c:pt idx="228">
                  <c:v>0.40154843775848581</c:v>
                </c:pt>
                <c:pt idx="229">
                  <c:v>0.49038519808721809</c:v>
                </c:pt>
                <c:pt idx="230">
                  <c:v>1.0299580003667592</c:v>
                </c:pt>
                <c:pt idx="231">
                  <c:v>0.20960599888801895</c:v>
                </c:pt>
                <c:pt idx="232">
                  <c:v>2.3567037179557434E-2</c:v>
                </c:pt>
                <c:pt idx="233">
                  <c:v>0.70825993218939975</c:v>
                </c:pt>
                <c:pt idx="234">
                  <c:v>2.1652147299518903E-2</c:v>
                </c:pt>
                <c:pt idx="235">
                  <c:v>1.6017790692571057E-2</c:v>
                </c:pt>
                <c:pt idx="236">
                  <c:v>0.59169431226969793</c:v>
                </c:pt>
                <c:pt idx="237">
                  <c:v>0.29517918209521321</c:v>
                </c:pt>
                <c:pt idx="238">
                  <c:v>0.36670023489896625</c:v>
                </c:pt>
                <c:pt idx="239">
                  <c:v>0.15067788151361133</c:v>
                </c:pt>
                <c:pt idx="240">
                  <c:v>0.14730027077521504</c:v>
                </c:pt>
                <c:pt idx="241">
                  <c:v>1.2751860122492793</c:v>
                </c:pt>
                <c:pt idx="242">
                  <c:v>6.8234361965195112E-2</c:v>
                </c:pt>
                <c:pt idx="243">
                  <c:v>0.10492353647300208</c:v>
                </c:pt>
                <c:pt idx="244">
                  <c:v>0.51817877333091789</c:v>
                </c:pt>
                <c:pt idx="245">
                  <c:v>1.5309501563209304E-2</c:v>
                </c:pt>
                <c:pt idx="246">
                  <c:v>0.11930406323094025</c:v>
                </c:pt>
                <c:pt idx="247">
                  <c:v>0.15894439839290592</c:v>
                </c:pt>
                <c:pt idx="248">
                  <c:v>0.67088708641737238</c:v>
                </c:pt>
                <c:pt idx="249">
                  <c:v>0.50700307508214848</c:v>
                </c:pt>
                <c:pt idx="250">
                  <c:v>1.3400810206911007E-3</c:v>
                </c:pt>
                <c:pt idx="251">
                  <c:v>0.38698704251945254</c:v>
                </c:pt>
                <c:pt idx="252">
                  <c:v>0.1160035711399587</c:v>
                </c:pt>
                <c:pt idx="253">
                  <c:v>0.15894439839290592</c:v>
                </c:pt>
                <c:pt idx="254">
                  <c:v>0.89589956948217231</c:v>
                </c:pt>
                <c:pt idx="255">
                  <c:v>2.9706952609610707E-3</c:v>
                </c:pt>
                <c:pt idx="256">
                  <c:v>0.11930406323094025</c:v>
                </c:pt>
                <c:pt idx="257">
                  <c:v>2.9012443535040306E-5</c:v>
                </c:pt>
                <c:pt idx="258">
                  <c:v>0.24627766725079681</c:v>
                </c:pt>
                <c:pt idx="259">
                  <c:v>4.3638382403712962E-2</c:v>
                </c:pt>
                <c:pt idx="260">
                  <c:v>0.27968750783421747</c:v>
                </c:pt>
                <c:pt idx="261">
                  <c:v>0.10565607721913849</c:v>
                </c:pt>
                <c:pt idx="262">
                  <c:v>1.1228013723631714E-2</c:v>
                </c:pt>
                <c:pt idx="263">
                  <c:v>9.2179197379236175E-2</c:v>
                </c:pt>
                <c:pt idx="264">
                  <c:v>5.1263439080816344E-3</c:v>
                </c:pt>
                <c:pt idx="265">
                  <c:v>0.16896248232515035</c:v>
                </c:pt>
                <c:pt idx="266">
                  <c:v>0.3874355615246024</c:v>
                </c:pt>
                <c:pt idx="267">
                  <c:v>0.9794623793714049</c:v>
                </c:pt>
                <c:pt idx="268">
                  <c:v>1.2962661859762653E-3</c:v>
                </c:pt>
                <c:pt idx="269">
                  <c:v>0.45635484715975727</c:v>
                </c:pt>
                <c:pt idx="270">
                  <c:v>0.9424026859527519</c:v>
                </c:pt>
                <c:pt idx="271">
                  <c:v>0.22154620618331669</c:v>
                </c:pt>
                <c:pt idx="272">
                  <c:v>2.1498336862708133E-4</c:v>
                </c:pt>
                <c:pt idx="273">
                  <c:v>1.2192858244348179</c:v>
                </c:pt>
                <c:pt idx="274">
                  <c:v>0.45730051381563053</c:v>
                </c:pt>
                <c:pt idx="275">
                  <c:v>0.12063559938489946</c:v>
                </c:pt>
                <c:pt idx="276">
                  <c:v>0.90263471456033162</c:v>
                </c:pt>
                <c:pt idx="277">
                  <c:v>1.1691669140374896</c:v>
                </c:pt>
                <c:pt idx="278">
                  <c:v>2.6997173996340818E-3</c:v>
                </c:pt>
                <c:pt idx="279">
                  <c:v>0.92233164602121775</c:v>
                </c:pt>
                <c:pt idx="280">
                  <c:v>3.8368210731641025E-4</c:v>
                </c:pt>
                <c:pt idx="281">
                  <c:v>0.16588676913734363</c:v>
                </c:pt>
                <c:pt idx="282">
                  <c:v>5.4913991430495593E-2</c:v>
                </c:pt>
                <c:pt idx="283">
                  <c:v>0.50147004590063193</c:v>
                </c:pt>
                <c:pt idx="284">
                  <c:v>0.74699521240424072</c:v>
                </c:pt>
                <c:pt idx="285">
                  <c:v>1.0753026608090726</c:v>
                </c:pt>
                <c:pt idx="286">
                  <c:v>0.30335979160972837</c:v>
                </c:pt>
                <c:pt idx="287">
                  <c:v>0.68108727934296798</c:v>
                </c:pt>
                <c:pt idx="288">
                  <c:v>0.36932912837534893</c:v>
                </c:pt>
                <c:pt idx="289">
                  <c:v>0.11417529501204887</c:v>
                </c:pt>
                <c:pt idx="290">
                  <c:v>2.540073469251318E-2</c:v>
                </c:pt>
                <c:pt idx="291">
                  <c:v>1.0798301021913495</c:v>
                </c:pt>
                <c:pt idx="292">
                  <c:v>1.0970874659406482</c:v>
                </c:pt>
                <c:pt idx="293">
                  <c:v>0.48059568901776384</c:v>
                </c:pt>
                <c:pt idx="294">
                  <c:v>8.2984082839548778E-2</c:v>
                </c:pt>
                <c:pt idx="295">
                  <c:v>0.35903472828495692</c:v>
                </c:pt>
                <c:pt idx="296">
                  <c:v>0.40069952378647888</c:v>
                </c:pt>
                <c:pt idx="297">
                  <c:v>4.2011548303705702E-2</c:v>
                </c:pt>
                <c:pt idx="298">
                  <c:v>0.25565077665544444</c:v>
                </c:pt>
                <c:pt idx="299">
                  <c:v>0.15819180591457657</c:v>
                </c:pt>
                <c:pt idx="300">
                  <c:v>0.51071506314666171</c:v>
                </c:pt>
                <c:pt idx="301">
                  <c:v>1.1691669140374896</c:v>
                </c:pt>
                <c:pt idx="302">
                  <c:v>1.0396180543621933</c:v>
                </c:pt>
                <c:pt idx="303">
                  <c:v>0.11369388312284284</c:v>
                </c:pt>
                <c:pt idx="304">
                  <c:v>0.7433461171763962</c:v>
                </c:pt>
                <c:pt idx="305">
                  <c:v>3.1293418912594351E-2</c:v>
                </c:pt>
                <c:pt idx="306">
                  <c:v>0.65067049039078484</c:v>
                </c:pt>
                <c:pt idx="307">
                  <c:v>0.84820884966735666</c:v>
                </c:pt>
                <c:pt idx="308">
                  <c:v>2.9323220129881641E-2</c:v>
                </c:pt>
                <c:pt idx="309">
                  <c:v>3.219418073036618E-2</c:v>
                </c:pt>
                <c:pt idx="310">
                  <c:v>0.26096404185275268</c:v>
                </c:pt>
                <c:pt idx="311">
                  <c:v>5.6032151733964738E-2</c:v>
                </c:pt>
                <c:pt idx="312">
                  <c:v>0.70156275834323034</c:v>
                </c:pt>
                <c:pt idx="313">
                  <c:v>1.2623466636425433</c:v>
                </c:pt>
                <c:pt idx="314">
                  <c:v>0.63581102018858715</c:v>
                </c:pt>
                <c:pt idx="315">
                  <c:v>1.8360733031434401E-2</c:v>
                </c:pt>
                <c:pt idx="316">
                  <c:v>0.97493634701259824</c:v>
                </c:pt>
                <c:pt idx="317">
                  <c:v>0.70244441083775255</c:v>
                </c:pt>
                <c:pt idx="318">
                  <c:v>4.8499383765962557E-3</c:v>
                </c:pt>
                <c:pt idx="319">
                  <c:v>0.62263647378639075</c:v>
                </c:pt>
                <c:pt idx="320">
                  <c:v>1.6928345680958391E-2</c:v>
                </c:pt>
                <c:pt idx="321">
                  <c:v>1.1259460468183555</c:v>
                </c:pt>
                <c:pt idx="322">
                  <c:v>0.28087053228211778</c:v>
                </c:pt>
                <c:pt idx="323">
                  <c:v>0.11506055769170362</c:v>
                </c:pt>
                <c:pt idx="324">
                  <c:v>0.26809243494602991</c:v>
                </c:pt>
                <c:pt idx="325">
                  <c:v>0.65420497042860271</c:v>
                </c:pt>
                <c:pt idx="326">
                  <c:v>0.3370000276878522</c:v>
                </c:pt>
                <c:pt idx="327">
                  <c:v>1.2945682028332324</c:v>
                </c:pt>
                <c:pt idx="328">
                  <c:v>0.20960599888801895</c:v>
                </c:pt>
                <c:pt idx="329">
                  <c:v>0.16487604829681868</c:v>
                </c:pt>
                <c:pt idx="330">
                  <c:v>0.66168463359568286</c:v>
                </c:pt>
                <c:pt idx="331">
                  <c:v>1.5590185373576204E-2</c:v>
                </c:pt>
                <c:pt idx="332">
                  <c:v>0.47048248248973923</c:v>
                </c:pt>
                <c:pt idx="333">
                  <c:v>4.8776469615141434E-2</c:v>
                </c:pt>
                <c:pt idx="334">
                  <c:v>9.5181159728654721E-2</c:v>
                </c:pt>
                <c:pt idx="335">
                  <c:v>0.17596538456999791</c:v>
                </c:pt>
                <c:pt idx="336">
                  <c:v>0.31668104514181938</c:v>
                </c:pt>
                <c:pt idx="337">
                  <c:v>0.61953782487379994</c:v>
                </c:pt>
                <c:pt idx="338">
                  <c:v>0.33509687891449225</c:v>
                </c:pt>
                <c:pt idx="339">
                  <c:v>0.15201142826208508</c:v>
                </c:pt>
                <c:pt idx="340">
                  <c:v>9.1408449635486846E-2</c:v>
                </c:pt>
                <c:pt idx="341">
                  <c:v>0.70190478637106413</c:v>
                </c:pt>
                <c:pt idx="342">
                  <c:v>0.32445815237618475</c:v>
                </c:pt>
                <c:pt idx="343">
                  <c:v>0.7433461171763962</c:v>
                </c:pt>
                <c:pt idx="344">
                  <c:v>0.87475616733926465</c:v>
                </c:pt>
                <c:pt idx="345">
                  <c:v>1.0012738157980232</c:v>
                </c:pt>
                <c:pt idx="346">
                  <c:v>1.2023567753317614</c:v>
                </c:pt>
                <c:pt idx="347">
                  <c:v>0.45843778608541214</c:v>
                </c:pt>
                <c:pt idx="348">
                  <c:v>5.2913923563906874E-2</c:v>
                </c:pt>
                <c:pt idx="349">
                  <c:v>0.53342226994190067</c:v>
                </c:pt>
                <c:pt idx="350">
                  <c:v>0.42916461767744929</c:v>
                </c:pt>
                <c:pt idx="351">
                  <c:v>0.56097185277582984</c:v>
                </c:pt>
                <c:pt idx="352">
                  <c:v>0.87318058621892614</c:v>
                </c:pt>
                <c:pt idx="353">
                  <c:v>0.44751096189713846</c:v>
                </c:pt>
                <c:pt idx="354">
                  <c:v>0.94637982336919169</c:v>
                </c:pt>
                <c:pt idx="355">
                  <c:v>0.80267561988014269</c:v>
                </c:pt>
                <c:pt idx="356">
                  <c:v>0.48619598888603172</c:v>
                </c:pt>
                <c:pt idx="357">
                  <c:v>7.9915036299109593E-2</c:v>
                </c:pt>
                <c:pt idx="358">
                  <c:v>0.5805086277057625</c:v>
                </c:pt>
                <c:pt idx="359">
                  <c:v>1.0103753454883166</c:v>
                </c:pt>
                <c:pt idx="360">
                  <c:v>2.7809207017245666E-2</c:v>
                </c:pt>
                <c:pt idx="361">
                  <c:v>9.5819040119690158E-6</c:v>
                </c:pt>
                <c:pt idx="362">
                  <c:v>0.87245799581446093</c:v>
                </c:pt>
                <c:pt idx="363">
                  <c:v>0.21821894591454502</c:v>
                </c:pt>
                <c:pt idx="364">
                  <c:v>4.0196973851288183E-2</c:v>
                </c:pt>
                <c:pt idx="365">
                  <c:v>7.9523266657147873E-2</c:v>
                </c:pt>
                <c:pt idx="366">
                  <c:v>1.206567980414702</c:v>
                </c:pt>
                <c:pt idx="367">
                  <c:v>0.15465087020469628</c:v>
                </c:pt>
                <c:pt idx="368">
                  <c:v>0.24523384047812805</c:v>
                </c:pt>
                <c:pt idx="369">
                  <c:v>0.27079299827035669</c:v>
                </c:pt>
                <c:pt idx="370">
                  <c:v>0.26218148740819519</c:v>
                </c:pt>
                <c:pt idx="371">
                  <c:v>0.19487513796724731</c:v>
                </c:pt>
                <c:pt idx="372">
                  <c:v>0.20003611668601973</c:v>
                </c:pt>
                <c:pt idx="373">
                  <c:v>4.1703516758828822E-2</c:v>
                </c:pt>
                <c:pt idx="374">
                  <c:v>1.1228013723631714E-2</c:v>
                </c:pt>
                <c:pt idx="375">
                  <c:v>0.85771965722731813</c:v>
                </c:pt>
                <c:pt idx="376">
                  <c:v>0.62467419964260795</c:v>
                </c:pt>
                <c:pt idx="377">
                  <c:v>0.46584417348842383</c:v>
                </c:pt>
                <c:pt idx="378">
                  <c:v>0.72471968259101671</c:v>
                </c:pt>
                <c:pt idx="379">
                  <c:v>5.7179277080478659E-2</c:v>
                </c:pt>
                <c:pt idx="380">
                  <c:v>3.4201493591099356E-2</c:v>
                </c:pt>
                <c:pt idx="381">
                  <c:v>1.243423928941978</c:v>
                </c:pt>
                <c:pt idx="382">
                  <c:v>0.45574465591802416</c:v>
                </c:pt>
                <c:pt idx="383">
                  <c:v>0.681739944713879</c:v>
                </c:pt>
                <c:pt idx="384">
                  <c:v>1.0875709128173403</c:v>
                </c:pt>
                <c:pt idx="385">
                  <c:v>1.9062387215921766E-3</c:v>
                </c:pt>
                <c:pt idx="386">
                  <c:v>0.14674979415880196</c:v>
                </c:pt>
                <c:pt idx="387">
                  <c:v>1.654775626138294E-3</c:v>
                </c:pt>
                <c:pt idx="388">
                  <c:v>0.96118846350803577</c:v>
                </c:pt>
                <c:pt idx="389">
                  <c:v>1.1818022176745797</c:v>
                </c:pt>
                <c:pt idx="390">
                  <c:v>0.20003611668601973</c:v>
                </c:pt>
                <c:pt idx="391">
                  <c:v>0.23039319679042611</c:v>
                </c:pt>
                <c:pt idx="392">
                  <c:v>1.7295380216631642E-2</c:v>
                </c:pt>
                <c:pt idx="393">
                  <c:v>0.54862883765788262</c:v>
                </c:pt>
                <c:pt idx="394">
                  <c:v>4.3803387133793309E-2</c:v>
                </c:pt>
                <c:pt idx="395">
                  <c:v>0.35148909020788438</c:v>
                </c:pt>
                <c:pt idx="396">
                  <c:v>0.10063989306038583</c:v>
                </c:pt>
                <c:pt idx="397">
                  <c:v>9.7129501102168669E-2</c:v>
                </c:pt>
                <c:pt idx="398">
                  <c:v>0.71497215177688467</c:v>
                </c:pt>
                <c:pt idx="399">
                  <c:v>0.14674979415880196</c:v>
                </c:pt>
                <c:pt idx="400">
                  <c:v>0.74061851583981331</c:v>
                </c:pt>
                <c:pt idx="401">
                  <c:v>0.14071126561327299</c:v>
                </c:pt>
                <c:pt idx="402">
                  <c:v>0.12001885375952935</c:v>
                </c:pt>
                <c:pt idx="403">
                  <c:v>0.97972206039980969</c:v>
                </c:pt>
                <c:pt idx="404">
                  <c:v>0.63051210724165341</c:v>
                </c:pt>
                <c:pt idx="405">
                  <c:v>0.95848033918963216</c:v>
                </c:pt>
                <c:pt idx="406">
                  <c:v>9.4209406433787751E-2</c:v>
                </c:pt>
                <c:pt idx="407">
                  <c:v>0.10776926852548269</c:v>
                </c:pt>
                <c:pt idx="408">
                  <c:v>0.27079299827035669</c:v>
                </c:pt>
                <c:pt idx="409">
                  <c:v>0.70050512060161185</c:v>
                </c:pt>
                <c:pt idx="410">
                  <c:v>0.12441484270640407</c:v>
                </c:pt>
                <c:pt idx="411">
                  <c:v>1.6431482291134674E-3</c:v>
                </c:pt>
                <c:pt idx="412">
                  <c:v>4.8617674874442199E-2</c:v>
                </c:pt>
                <c:pt idx="413">
                  <c:v>0.2750382215420511</c:v>
                </c:pt>
                <c:pt idx="414">
                  <c:v>1.9318705318727765E-2</c:v>
                </c:pt>
                <c:pt idx="415">
                  <c:v>0.98720182879938467</c:v>
                </c:pt>
                <c:pt idx="416">
                  <c:v>0.36609951121012824</c:v>
                </c:pt>
                <c:pt idx="417">
                  <c:v>0.75982436258768049</c:v>
                </c:pt>
                <c:pt idx="418">
                  <c:v>0.38457777679651434</c:v>
                </c:pt>
                <c:pt idx="419">
                  <c:v>1.130096297589122</c:v>
                </c:pt>
                <c:pt idx="420">
                  <c:v>0.12000803183303882</c:v>
                </c:pt>
                <c:pt idx="421">
                  <c:v>0.40802061082224095</c:v>
                </c:pt>
                <c:pt idx="422">
                  <c:v>0.74323679266102527</c:v>
                </c:pt>
                <c:pt idx="423">
                  <c:v>1.6017790692571057E-2</c:v>
                </c:pt>
                <c:pt idx="424">
                  <c:v>3.1230058579076136E-2</c:v>
                </c:pt>
                <c:pt idx="425">
                  <c:v>0.59493555008600363</c:v>
                </c:pt>
                <c:pt idx="426">
                  <c:v>1.2395820720487067</c:v>
                </c:pt>
                <c:pt idx="427">
                  <c:v>1.4384107629348113E-4</c:v>
                </c:pt>
                <c:pt idx="428">
                  <c:v>5.4007361801168758E-4</c:v>
                </c:pt>
                <c:pt idx="429">
                  <c:v>0.80248468955055352</c:v>
                </c:pt>
                <c:pt idx="430">
                  <c:v>0.66312903856593786</c:v>
                </c:pt>
                <c:pt idx="431">
                  <c:v>0.17677075470322814</c:v>
                </c:pt>
                <c:pt idx="432">
                  <c:v>0.36086111845832403</c:v>
                </c:pt>
                <c:pt idx="433">
                  <c:v>1.1798585217856936</c:v>
                </c:pt>
                <c:pt idx="434">
                  <c:v>4.8617674874442199E-2</c:v>
                </c:pt>
                <c:pt idx="435">
                  <c:v>5.8940046638573116E-3</c:v>
                </c:pt>
                <c:pt idx="436">
                  <c:v>7.548549447450445E-2</c:v>
                </c:pt>
                <c:pt idx="437">
                  <c:v>0.21156373409617629</c:v>
                </c:pt>
                <c:pt idx="438">
                  <c:v>0.262212126873825</c:v>
                </c:pt>
                <c:pt idx="439">
                  <c:v>0.71529352428916959</c:v>
                </c:pt>
                <c:pt idx="440">
                  <c:v>3.4728529932359184E-2</c:v>
                </c:pt>
                <c:pt idx="441">
                  <c:v>0.14923454114058632</c:v>
                </c:pt>
                <c:pt idx="442">
                  <c:v>0.37749069733245622</c:v>
                </c:pt>
                <c:pt idx="443">
                  <c:v>0.10974889424492314</c:v>
                </c:pt>
                <c:pt idx="444">
                  <c:v>3.1230058579076136E-2</c:v>
                </c:pt>
                <c:pt idx="445">
                  <c:v>0.24653686653516615</c:v>
                </c:pt>
                <c:pt idx="446">
                  <c:v>0.55620870931122912</c:v>
                </c:pt>
                <c:pt idx="447">
                  <c:v>1.1734244841972003E-3</c:v>
                </c:pt>
                <c:pt idx="448">
                  <c:v>7.3198289492181046E-2</c:v>
                </c:pt>
                <c:pt idx="449">
                  <c:v>0.26601464735642305</c:v>
                </c:pt>
                <c:pt idx="450">
                  <c:v>0.56493782988895613</c:v>
                </c:pt>
                <c:pt idx="451">
                  <c:v>0.50887845380314078</c:v>
                </c:pt>
                <c:pt idx="452">
                  <c:v>7.6669796352770167E-3</c:v>
                </c:pt>
                <c:pt idx="453">
                  <c:v>3.1740979756507155E-3</c:v>
                </c:pt>
                <c:pt idx="454">
                  <c:v>1.053234180818044E-2</c:v>
                </c:pt>
                <c:pt idx="455">
                  <c:v>1.0159651685366977</c:v>
                </c:pt>
                <c:pt idx="456">
                  <c:v>0.52799918946353885</c:v>
                </c:pt>
                <c:pt idx="457">
                  <c:v>0.32102128740277364</c:v>
                </c:pt>
                <c:pt idx="458">
                  <c:v>0.47799867450845268</c:v>
                </c:pt>
                <c:pt idx="459">
                  <c:v>0.33521644723750754</c:v>
                </c:pt>
                <c:pt idx="460">
                  <c:v>0.43377962089594324</c:v>
                </c:pt>
                <c:pt idx="461">
                  <c:v>0.51509926895204416</c:v>
                </c:pt>
                <c:pt idx="462">
                  <c:v>0.10776926852548269</c:v>
                </c:pt>
                <c:pt idx="463">
                  <c:v>6.858799470231404E-2</c:v>
                </c:pt>
                <c:pt idx="464">
                  <c:v>0.68626317098416312</c:v>
                </c:pt>
                <c:pt idx="465">
                  <c:v>4.9124464555364941E-2</c:v>
                </c:pt>
                <c:pt idx="466">
                  <c:v>0.52628674148810395</c:v>
                </c:pt>
                <c:pt idx="467">
                  <c:v>0.87695465375903181</c:v>
                </c:pt>
                <c:pt idx="468">
                  <c:v>0.1163538282732647</c:v>
                </c:pt>
                <c:pt idx="469">
                  <c:v>0.26697188235568725</c:v>
                </c:pt>
                <c:pt idx="470">
                  <c:v>0.51968937994261066</c:v>
                </c:pt>
                <c:pt idx="471">
                  <c:v>4.3086356432638251E-2</c:v>
                </c:pt>
                <c:pt idx="472">
                  <c:v>0.22998377593876568</c:v>
                </c:pt>
                <c:pt idx="473">
                  <c:v>0.18002907600143894</c:v>
                </c:pt>
                <c:pt idx="474">
                  <c:v>0.49887585403407902</c:v>
                </c:pt>
                <c:pt idx="475">
                  <c:v>9.7136722829334454E-3</c:v>
                </c:pt>
                <c:pt idx="476">
                  <c:v>0.31810641261247952</c:v>
                </c:pt>
                <c:pt idx="477">
                  <c:v>7.3148441765653665E-5</c:v>
                </c:pt>
                <c:pt idx="478">
                  <c:v>0.681739944713879</c:v>
                </c:pt>
                <c:pt idx="479">
                  <c:v>1.053234180818044E-2</c:v>
                </c:pt>
                <c:pt idx="480">
                  <c:v>7.5972119257175785E-2</c:v>
                </c:pt>
                <c:pt idx="481">
                  <c:v>0.1699937184661707</c:v>
                </c:pt>
                <c:pt idx="482">
                  <c:v>5.6931059852494199E-2</c:v>
                </c:pt>
                <c:pt idx="483">
                  <c:v>0.28121017306820328</c:v>
                </c:pt>
                <c:pt idx="484">
                  <c:v>6.4301412932964153E-4</c:v>
                </c:pt>
                <c:pt idx="485">
                  <c:v>0.14019692178643994</c:v>
                </c:pt>
                <c:pt idx="486">
                  <c:v>3.2214116017670588E-2</c:v>
                </c:pt>
                <c:pt idx="487">
                  <c:v>0.38457777679651434</c:v>
                </c:pt>
                <c:pt idx="488">
                  <c:v>0.39704360983185127</c:v>
                </c:pt>
                <c:pt idx="489">
                  <c:v>0.71815578289272153</c:v>
                </c:pt>
                <c:pt idx="490">
                  <c:v>1.2490096308360437E-5</c:v>
                </c:pt>
                <c:pt idx="491">
                  <c:v>0.51729089161666919</c:v>
                </c:pt>
                <c:pt idx="492">
                  <c:v>0.36342604964092584</c:v>
                </c:pt>
                <c:pt idx="493">
                  <c:v>0.44440870242838942</c:v>
                </c:pt>
                <c:pt idx="494">
                  <c:v>0.22045605217358463</c:v>
                </c:pt>
                <c:pt idx="495">
                  <c:v>4.3150018965425189E-2</c:v>
                </c:pt>
                <c:pt idx="496">
                  <c:v>1.8356555308894308E-3</c:v>
                </c:pt>
                <c:pt idx="497">
                  <c:v>0.31825128844321965</c:v>
                </c:pt>
                <c:pt idx="498">
                  <c:v>2.8521776397785813E-2</c:v>
                </c:pt>
                <c:pt idx="499">
                  <c:v>6.5975576768796135E-3</c:v>
                </c:pt>
                <c:pt idx="500">
                  <c:v>1.114960420746383</c:v>
                </c:pt>
                <c:pt idx="501">
                  <c:v>0.59009511285221838</c:v>
                </c:pt>
                <c:pt idx="502">
                  <c:v>1.003792848362846</c:v>
                </c:pt>
                <c:pt idx="503">
                  <c:v>0.31075665450762574</c:v>
                </c:pt>
                <c:pt idx="504">
                  <c:v>0.35446775010536236</c:v>
                </c:pt>
                <c:pt idx="505">
                  <c:v>0.12490212234114335</c:v>
                </c:pt>
                <c:pt idx="506">
                  <c:v>0.79465664345179066</c:v>
                </c:pt>
                <c:pt idx="507">
                  <c:v>0.3488772465426736</c:v>
                </c:pt>
                <c:pt idx="508">
                  <c:v>0.54619059442711071</c:v>
                </c:pt>
                <c:pt idx="509">
                  <c:v>3.4788863842916349E-7</c:v>
                </c:pt>
                <c:pt idx="510">
                  <c:v>5.8518579413100943E-2</c:v>
                </c:pt>
                <c:pt idx="511">
                  <c:v>3.1127985984611362E-2</c:v>
                </c:pt>
                <c:pt idx="512">
                  <c:v>0.32445815237618475</c:v>
                </c:pt>
                <c:pt idx="513">
                  <c:v>6.4180797003166742E-2</c:v>
                </c:pt>
                <c:pt idx="514">
                  <c:v>0.26578779996057328</c:v>
                </c:pt>
                <c:pt idx="515">
                  <c:v>0.11067116397270473</c:v>
                </c:pt>
                <c:pt idx="516">
                  <c:v>1.1103380829384903</c:v>
                </c:pt>
                <c:pt idx="517">
                  <c:v>0.2230292954387437</c:v>
                </c:pt>
                <c:pt idx="518">
                  <c:v>4.6671750122710331E-3</c:v>
                </c:pt>
                <c:pt idx="519">
                  <c:v>5.0705981615044894E-2</c:v>
                </c:pt>
                <c:pt idx="520">
                  <c:v>9.3759569071877907E-2</c:v>
                </c:pt>
                <c:pt idx="521">
                  <c:v>5.1144069641665358E-3</c:v>
                </c:pt>
                <c:pt idx="522">
                  <c:v>0.24807157185649023</c:v>
                </c:pt>
                <c:pt idx="523">
                  <c:v>0.76425072830579399</c:v>
                </c:pt>
                <c:pt idx="524">
                  <c:v>0.43631101404285005</c:v>
                </c:pt>
                <c:pt idx="525">
                  <c:v>0.56811833211273832</c:v>
                </c:pt>
                <c:pt idx="526">
                  <c:v>0.84073951966945371</c:v>
                </c:pt>
                <c:pt idx="527">
                  <c:v>0.19402545194738868</c:v>
                </c:pt>
                <c:pt idx="528">
                  <c:v>3.9893622323448383E-2</c:v>
                </c:pt>
                <c:pt idx="529">
                  <c:v>9.7760494594219677E-3</c:v>
                </c:pt>
                <c:pt idx="530">
                  <c:v>5.122932127634941E-2</c:v>
                </c:pt>
                <c:pt idx="531">
                  <c:v>2.4305647740752813E-2</c:v>
                </c:pt>
                <c:pt idx="532">
                  <c:v>5.301008635266129E-3</c:v>
                </c:pt>
                <c:pt idx="533">
                  <c:v>1.0008162699979263E-2</c:v>
                </c:pt>
                <c:pt idx="534">
                  <c:v>0.16588676913734363</c:v>
                </c:pt>
                <c:pt idx="535">
                  <c:v>3.0559099761204175E-2</c:v>
                </c:pt>
                <c:pt idx="536">
                  <c:v>0.45703451112024401</c:v>
                </c:pt>
                <c:pt idx="537">
                  <c:v>0.25350451868680018</c:v>
                </c:pt>
                <c:pt idx="538">
                  <c:v>0.33244472345461379</c:v>
                </c:pt>
                <c:pt idx="539">
                  <c:v>0.34029404954125936</c:v>
                </c:pt>
                <c:pt idx="540">
                  <c:v>0.3522537468628556</c:v>
                </c:pt>
                <c:pt idx="541">
                  <c:v>1.0431409118189074E-2</c:v>
                </c:pt>
                <c:pt idx="542">
                  <c:v>2.8515120464729176E-3</c:v>
                </c:pt>
                <c:pt idx="543">
                  <c:v>0.12385517426752231</c:v>
                </c:pt>
                <c:pt idx="544">
                  <c:v>0.81808402764024934</c:v>
                </c:pt>
                <c:pt idx="545">
                  <c:v>0.82764770615368921</c:v>
                </c:pt>
                <c:pt idx="546">
                  <c:v>1.0372709465252989</c:v>
                </c:pt>
                <c:pt idx="547">
                  <c:v>0.31746189820793996</c:v>
                </c:pt>
                <c:pt idx="548">
                  <c:v>0.7913106646192084</c:v>
                </c:pt>
                <c:pt idx="549">
                  <c:v>0.3026805412446249</c:v>
                </c:pt>
                <c:pt idx="550">
                  <c:v>0.69687019460311761</c:v>
                </c:pt>
                <c:pt idx="551">
                  <c:v>0.60696439628191423</c:v>
                </c:pt>
                <c:pt idx="552">
                  <c:v>0.10098583826677565</c:v>
                </c:pt>
                <c:pt idx="553">
                  <c:v>0.35149523588082066</c:v>
                </c:pt>
                <c:pt idx="554">
                  <c:v>2.420675880498075E-4</c:v>
                </c:pt>
                <c:pt idx="555">
                  <c:v>0.99257716456711942</c:v>
                </c:pt>
                <c:pt idx="556">
                  <c:v>0.16797547449962538</c:v>
                </c:pt>
                <c:pt idx="557">
                  <c:v>0.70156275834323034</c:v>
                </c:pt>
                <c:pt idx="558">
                  <c:v>0.12810353949575459</c:v>
                </c:pt>
                <c:pt idx="559">
                  <c:v>8.7541843920157209E-2</c:v>
                </c:pt>
                <c:pt idx="560">
                  <c:v>0.26581019479501061</c:v>
                </c:pt>
                <c:pt idx="561">
                  <c:v>4.611628589985254E-2</c:v>
                </c:pt>
                <c:pt idx="562">
                  <c:v>0.87379821442226158</c:v>
                </c:pt>
                <c:pt idx="563">
                  <c:v>0.90774698569890477</c:v>
                </c:pt>
                <c:pt idx="564">
                  <c:v>0.71767147434201517</c:v>
                </c:pt>
                <c:pt idx="565">
                  <c:v>2.1369562202080457E-4</c:v>
                </c:pt>
                <c:pt idx="566">
                  <c:v>1.0082983233145977</c:v>
                </c:pt>
                <c:pt idx="567">
                  <c:v>1.9923889075483897E-2</c:v>
                </c:pt>
                <c:pt idx="568">
                  <c:v>9.5407627181597121E-2</c:v>
                </c:pt>
                <c:pt idx="569">
                  <c:v>1.7986256470859394E-3</c:v>
                </c:pt>
                <c:pt idx="570">
                  <c:v>7.5510127539223006E-4</c:v>
                </c:pt>
                <c:pt idx="571">
                  <c:v>0.16911747745207778</c:v>
                </c:pt>
                <c:pt idx="572">
                  <c:v>4.8178833971823404E-4</c:v>
                </c:pt>
                <c:pt idx="573">
                  <c:v>1.2112681372749285</c:v>
                </c:pt>
                <c:pt idx="574">
                  <c:v>0.87379821442226158</c:v>
                </c:pt>
                <c:pt idx="575">
                  <c:v>0.29517918209521321</c:v>
                </c:pt>
                <c:pt idx="576">
                  <c:v>0.28490673308339959</c:v>
                </c:pt>
                <c:pt idx="577">
                  <c:v>0.10304337916889328</c:v>
                </c:pt>
                <c:pt idx="578">
                  <c:v>0.54862883765788262</c:v>
                </c:pt>
                <c:pt idx="579">
                  <c:v>6.5205550056437647E-2</c:v>
                </c:pt>
                <c:pt idx="580">
                  <c:v>1.253183854105242E-2</c:v>
                </c:pt>
                <c:pt idx="581">
                  <c:v>0.93559117693028993</c:v>
                </c:pt>
                <c:pt idx="582">
                  <c:v>0.16286061460806286</c:v>
                </c:pt>
                <c:pt idx="583">
                  <c:v>3.3298744462829529E-3</c:v>
                </c:pt>
                <c:pt idx="584">
                  <c:v>1.0136985091648012</c:v>
                </c:pt>
                <c:pt idx="585">
                  <c:v>5.8518579413100943E-2</c:v>
                </c:pt>
                <c:pt idx="586">
                  <c:v>0.19966545175475572</c:v>
                </c:pt>
                <c:pt idx="587">
                  <c:v>0.3026805412446249</c:v>
                </c:pt>
                <c:pt idx="588">
                  <c:v>1.0833624013620731E-2</c:v>
                </c:pt>
                <c:pt idx="589">
                  <c:v>6.3335486691031119E-3</c:v>
                </c:pt>
                <c:pt idx="590">
                  <c:v>0.12129546234083333</c:v>
                </c:pt>
                <c:pt idx="591">
                  <c:v>1.2913984561828176</c:v>
                </c:pt>
                <c:pt idx="592">
                  <c:v>0.7433461171763962</c:v>
                </c:pt>
                <c:pt idx="593">
                  <c:v>0.5434844673066499</c:v>
                </c:pt>
                <c:pt idx="594">
                  <c:v>0.56355258163711341</c:v>
                </c:pt>
                <c:pt idx="595">
                  <c:v>0.27108896944726157</c:v>
                </c:pt>
                <c:pt idx="596">
                  <c:v>1.0900469425826727</c:v>
                </c:pt>
                <c:pt idx="597">
                  <c:v>0.87153300423491209</c:v>
                </c:pt>
                <c:pt idx="598">
                  <c:v>1.0375540196567188</c:v>
                </c:pt>
                <c:pt idx="599">
                  <c:v>0.11183018093946201</c:v>
                </c:pt>
                <c:pt idx="600">
                  <c:v>0.93572079403096564</c:v>
                </c:pt>
                <c:pt idx="601">
                  <c:v>6.5199882321818753E-2</c:v>
                </c:pt>
                <c:pt idx="602">
                  <c:v>4.1969605371412963E-2</c:v>
                </c:pt>
                <c:pt idx="603">
                  <c:v>8.0347141385301454E-2</c:v>
                </c:pt>
                <c:pt idx="604">
                  <c:v>0.10431748453905836</c:v>
                </c:pt>
                <c:pt idx="605">
                  <c:v>5.7689419149441756E-2</c:v>
                </c:pt>
                <c:pt idx="606">
                  <c:v>0.34235622053127918</c:v>
                </c:pt>
                <c:pt idx="607">
                  <c:v>1.0161890638848203E-2</c:v>
                </c:pt>
                <c:pt idx="608">
                  <c:v>0.11930406323094025</c:v>
                </c:pt>
                <c:pt idx="609">
                  <c:v>1.4523880923840711E-4</c:v>
                </c:pt>
                <c:pt idx="610">
                  <c:v>0.23040373038420273</c:v>
                </c:pt>
                <c:pt idx="611">
                  <c:v>8.0676812532541553E-2</c:v>
                </c:pt>
                <c:pt idx="612">
                  <c:v>0.43829861175860713</c:v>
                </c:pt>
                <c:pt idx="613">
                  <c:v>0.38587110230316207</c:v>
                </c:pt>
                <c:pt idx="614">
                  <c:v>0.52671222984091504</c:v>
                </c:pt>
                <c:pt idx="615">
                  <c:v>9.930965088483356E-3</c:v>
                </c:pt>
                <c:pt idx="616">
                  <c:v>9.5407627181597121E-2</c:v>
                </c:pt>
                <c:pt idx="617">
                  <c:v>0.72302361888410005</c:v>
                </c:pt>
                <c:pt idx="618">
                  <c:v>0.33521644723750754</c:v>
                </c:pt>
                <c:pt idx="619">
                  <c:v>0.12688091143390534</c:v>
                </c:pt>
                <c:pt idx="620">
                  <c:v>2.3806831712079448E-2</c:v>
                </c:pt>
                <c:pt idx="621">
                  <c:v>0.52935474022666262</c:v>
                </c:pt>
                <c:pt idx="622">
                  <c:v>0.56720875203270638</c:v>
                </c:pt>
                <c:pt idx="623">
                  <c:v>1.0430501027722592</c:v>
                </c:pt>
                <c:pt idx="624">
                  <c:v>6.3335486691031119E-3</c:v>
                </c:pt>
                <c:pt idx="625">
                  <c:v>0.77204161745940325</c:v>
                </c:pt>
                <c:pt idx="626">
                  <c:v>0.70672294298963256</c:v>
                </c:pt>
                <c:pt idx="627">
                  <c:v>0.6635178855418683</c:v>
                </c:pt>
                <c:pt idx="628">
                  <c:v>6.3343784944478038E-2</c:v>
                </c:pt>
                <c:pt idx="629">
                  <c:v>6.9079748249590176E-3</c:v>
                </c:pt>
                <c:pt idx="630">
                  <c:v>0.42739616350097198</c:v>
                </c:pt>
                <c:pt idx="631">
                  <c:v>0.38299873893264413</c:v>
                </c:pt>
                <c:pt idx="632">
                  <c:v>0.51287434624975248</c:v>
                </c:pt>
                <c:pt idx="633">
                  <c:v>0.30601867009410333</c:v>
                </c:pt>
                <c:pt idx="634">
                  <c:v>0.60293995174325776</c:v>
                </c:pt>
                <c:pt idx="635">
                  <c:v>0.42169739634974712</c:v>
                </c:pt>
                <c:pt idx="636">
                  <c:v>0.37691133486196021</c:v>
                </c:pt>
                <c:pt idx="637">
                  <c:v>1.2062403746941892</c:v>
                </c:pt>
                <c:pt idx="638">
                  <c:v>3.3761184672623588E-2</c:v>
                </c:pt>
                <c:pt idx="639">
                  <c:v>0.56720875203270638</c:v>
                </c:pt>
                <c:pt idx="640">
                  <c:v>0.48170590256726892</c:v>
                </c:pt>
                <c:pt idx="641">
                  <c:v>0.42919561350528002</c:v>
                </c:pt>
                <c:pt idx="642">
                  <c:v>0.48170590256726892</c:v>
                </c:pt>
                <c:pt idx="643">
                  <c:v>0.13882527213124463</c:v>
                </c:pt>
                <c:pt idx="644">
                  <c:v>6.1671053458794423E-3</c:v>
                </c:pt>
                <c:pt idx="645">
                  <c:v>0.43976319237685396</c:v>
                </c:pt>
                <c:pt idx="646">
                  <c:v>0.53778701315733479</c:v>
                </c:pt>
                <c:pt idx="647">
                  <c:v>0.49586240596662201</c:v>
                </c:pt>
                <c:pt idx="648">
                  <c:v>9.0521864630382309E-2</c:v>
                </c:pt>
                <c:pt idx="649">
                  <c:v>8.5477621995395506E-2</c:v>
                </c:pt>
                <c:pt idx="650">
                  <c:v>1.6231179347635644E-2</c:v>
                </c:pt>
                <c:pt idx="651">
                  <c:v>0.92390385015853727</c:v>
                </c:pt>
                <c:pt idx="652">
                  <c:v>0.32072349913546044</c:v>
                </c:pt>
                <c:pt idx="653">
                  <c:v>3.563704948913634E-2</c:v>
                </c:pt>
                <c:pt idx="654">
                  <c:v>0.12816586083715437</c:v>
                </c:pt>
                <c:pt idx="655">
                  <c:v>7.4827747191153482E-2</c:v>
                </c:pt>
                <c:pt idx="656">
                  <c:v>0.95034761386355981</c:v>
                </c:pt>
                <c:pt idx="657">
                  <c:v>0.60838146772628932</c:v>
                </c:pt>
                <c:pt idx="658">
                  <c:v>1.767194147686792E-2</c:v>
                </c:pt>
                <c:pt idx="659">
                  <c:v>0.21057830412883713</c:v>
                </c:pt>
                <c:pt idx="660">
                  <c:v>0.14672957779377432</c:v>
                </c:pt>
                <c:pt idx="661">
                  <c:v>0.16208427715141668</c:v>
                </c:pt>
                <c:pt idx="662">
                  <c:v>0.10059118943061818</c:v>
                </c:pt>
                <c:pt idx="663">
                  <c:v>0.73270608906839874</c:v>
                </c:pt>
                <c:pt idx="664">
                  <c:v>8.3450010454108742E-3</c:v>
                </c:pt>
                <c:pt idx="665">
                  <c:v>0.34289312567037072</c:v>
                </c:pt>
                <c:pt idx="666">
                  <c:v>3.6377620896727636E-2</c:v>
                </c:pt>
                <c:pt idx="667">
                  <c:v>4.8883371200858844E-3</c:v>
                </c:pt>
                <c:pt idx="668">
                  <c:v>0.30107451536873403</c:v>
                </c:pt>
                <c:pt idx="669">
                  <c:v>4.9088387891941462E-2</c:v>
                </c:pt>
                <c:pt idx="670">
                  <c:v>8.4660824524450645E-2</c:v>
                </c:pt>
                <c:pt idx="671">
                  <c:v>3.9040003494732509E-2</c:v>
                </c:pt>
                <c:pt idx="672">
                  <c:v>0.37581954081561159</c:v>
                </c:pt>
                <c:pt idx="673">
                  <c:v>0.46896227238392002</c:v>
                </c:pt>
                <c:pt idx="674">
                  <c:v>0.13096825836105105</c:v>
                </c:pt>
                <c:pt idx="675">
                  <c:v>1.2490096308360437E-5</c:v>
                </c:pt>
                <c:pt idx="676">
                  <c:v>0.46534743064113293</c:v>
                </c:pt>
                <c:pt idx="677">
                  <c:v>1.2583554843159375</c:v>
                </c:pt>
                <c:pt idx="678">
                  <c:v>0.41564989130640634</c:v>
                </c:pt>
                <c:pt idx="679">
                  <c:v>5.4291840856740693E-2</c:v>
                </c:pt>
                <c:pt idx="680">
                  <c:v>2.8684376019006145E-2</c:v>
                </c:pt>
                <c:pt idx="681">
                  <c:v>0.87025788084038069</c:v>
                </c:pt>
                <c:pt idx="682">
                  <c:v>0.13438860292751634</c:v>
                </c:pt>
                <c:pt idx="683">
                  <c:v>0.95661912444359676</c:v>
                </c:pt>
                <c:pt idx="684">
                  <c:v>0.26648635944201898</c:v>
                </c:pt>
                <c:pt idx="685">
                  <c:v>2.4107536161528521E-3</c:v>
                </c:pt>
                <c:pt idx="686">
                  <c:v>0.42175742265578392</c:v>
                </c:pt>
                <c:pt idx="687">
                  <c:v>0.11571650139210632</c:v>
                </c:pt>
                <c:pt idx="688">
                  <c:v>1.7894722193324546E-2</c:v>
                </c:pt>
                <c:pt idx="689">
                  <c:v>2.1483278614057373E-3</c:v>
                </c:pt>
                <c:pt idx="690">
                  <c:v>9.3759569071877907E-2</c:v>
                </c:pt>
                <c:pt idx="691">
                  <c:v>9.3142233816077783E-3</c:v>
                </c:pt>
                <c:pt idx="692">
                  <c:v>0.988576945795545</c:v>
                </c:pt>
                <c:pt idx="693">
                  <c:v>5.1010071924665529E-2</c:v>
                </c:pt>
                <c:pt idx="694">
                  <c:v>0.59067538356809302</c:v>
                </c:pt>
                <c:pt idx="695">
                  <c:v>0.3026805412446249</c:v>
                </c:pt>
                <c:pt idx="696">
                  <c:v>0.13618400660566909</c:v>
                </c:pt>
                <c:pt idx="697">
                  <c:v>1.2283854682409405</c:v>
                </c:pt>
                <c:pt idx="698">
                  <c:v>3.266232993929202E-3</c:v>
                </c:pt>
                <c:pt idx="699">
                  <c:v>1.2727816846440183</c:v>
                </c:pt>
                <c:pt idx="700">
                  <c:v>4.3398160206381238E-3</c:v>
                </c:pt>
                <c:pt idx="701">
                  <c:v>0.15772943562166952</c:v>
                </c:pt>
                <c:pt idx="702">
                  <c:v>0.1770770530489339</c:v>
                </c:pt>
                <c:pt idx="703">
                  <c:v>4.7853200389362326E-4</c:v>
                </c:pt>
                <c:pt idx="704">
                  <c:v>0.60099067533105399</c:v>
                </c:pt>
                <c:pt idx="705">
                  <c:v>0.53900732809892604</c:v>
                </c:pt>
                <c:pt idx="706">
                  <c:v>4.1548525587537175E-3</c:v>
                </c:pt>
                <c:pt idx="707">
                  <c:v>1.5304544507958853E-3</c:v>
                </c:pt>
                <c:pt idx="708">
                  <c:v>0.96067521996494887</c:v>
                </c:pt>
                <c:pt idx="709">
                  <c:v>0.32684062924168755</c:v>
                </c:pt>
                <c:pt idx="710">
                  <c:v>0.18054335885474149</c:v>
                </c:pt>
                <c:pt idx="711">
                  <c:v>0.95606584365870728</c:v>
                </c:pt>
                <c:pt idx="712">
                  <c:v>0.8519722152221606</c:v>
                </c:pt>
                <c:pt idx="713">
                  <c:v>0.36342604964092584</c:v>
                </c:pt>
                <c:pt idx="714">
                  <c:v>4.930251204516569E-2</c:v>
                </c:pt>
                <c:pt idx="715">
                  <c:v>7.3234500806729583E-3</c:v>
                </c:pt>
                <c:pt idx="716">
                  <c:v>1.0936453992558524</c:v>
                </c:pt>
                <c:pt idx="717">
                  <c:v>0.12110401223002544</c:v>
                </c:pt>
                <c:pt idx="718">
                  <c:v>8.8078543629385553E-2</c:v>
                </c:pt>
                <c:pt idx="719">
                  <c:v>3.4147624796060476E-2</c:v>
                </c:pt>
                <c:pt idx="720">
                  <c:v>4.3831280463784192E-2</c:v>
                </c:pt>
                <c:pt idx="721">
                  <c:v>9.7479979433322539E-2</c:v>
                </c:pt>
                <c:pt idx="722">
                  <c:v>0.8295921336810288</c:v>
                </c:pt>
                <c:pt idx="723">
                  <c:v>0.73688694673260147</c:v>
                </c:pt>
                <c:pt idx="724">
                  <c:v>3.6377620896727636E-2</c:v>
                </c:pt>
                <c:pt idx="725">
                  <c:v>0.10562342497844798</c:v>
                </c:pt>
                <c:pt idx="726">
                  <c:v>6.9939645481101754E-3</c:v>
                </c:pt>
                <c:pt idx="727">
                  <c:v>0.85747924637584061</c:v>
                </c:pt>
                <c:pt idx="728">
                  <c:v>2.3806831712079448E-2</c:v>
                </c:pt>
                <c:pt idx="729">
                  <c:v>8.6556970773845443E-2</c:v>
                </c:pt>
                <c:pt idx="730">
                  <c:v>0.288071679424663</c:v>
                </c:pt>
                <c:pt idx="731">
                  <c:v>1.2055471007610412</c:v>
                </c:pt>
                <c:pt idx="732">
                  <c:v>1.752603121387759E-4</c:v>
                </c:pt>
                <c:pt idx="733">
                  <c:v>8.1097199373566534E-2</c:v>
                </c:pt>
                <c:pt idx="734">
                  <c:v>3.6714282572745914E-2</c:v>
                </c:pt>
                <c:pt idx="735">
                  <c:v>0.1815006463770692</c:v>
                </c:pt>
                <c:pt idx="736">
                  <c:v>8.6380769921361386E-2</c:v>
                </c:pt>
                <c:pt idx="737">
                  <c:v>0.91949580796292363</c:v>
                </c:pt>
                <c:pt idx="738">
                  <c:v>0.58573428372882153</c:v>
                </c:pt>
                <c:pt idx="739">
                  <c:v>0.60258979341807928</c:v>
                </c:pt>
                <c:pt idx="740">
                  <c:v>3.6714282572745914E-2</c:v>
                </c:pt>
                <c:pt idx="741">
                  <c:v>4.5928496421171729E-2</c:v>
                </c:pt>
                <c:pt idx="742">
                  <c:v>0.37870336976592855</c:v>
                </c:pt>
                <c:pt idx="743">
                  <c:v>0.57883589121092482</c:v>
                </c:pt>
                <c:pt idx="744">
                  <c:v>1.229294273434244</c:v>
                </c:pt>
                <c:pt idx="745">
                  <c:v>0.25067773355353068</c:v>
                </c:pt>
                <c:pt idx="746">
                  <c:v>1.2169823574633172</c:v>
                </c:pt>
                <c:pt idx="747">
                  <c:v>1.8683025861652926E-3</c:v>
                </c:pt>
                <c:pt idx="748">
                  <c:v>0.37375236734919304</c:v>
                </c:pt>
                <c:pt idx="749">
                  <c:v>0.84165633471965229</c:v>
                </c:pt>
                <c:pt idx="750">
                  <c:v>0.14098038210588662</c:v>
                </c:pt>
                <c:pt idx="751">
                  <c:v>1.0740700393123751E-2</c:v>
                </c:pt>
                <c:pt idx="752">
                  <c:v>1.0215381083019333</c:v>
                </c:pt>
                <c:pt idx="753">
                  <c:v>0.11911330399912731</c:v>
                </c:pt>
                <c:pt idx="754">
                  <c:v>1.2894077039645651</c:v>
                </c:pt>
                <c:pt idx="755">
                  <c:v>0.74163192291950253</c:v>
                </c:pt>
                <c:pt idx="756">
                  <c:v>0.15002351370319714</c:v>
                </c:pt>
                <c:pt idx="757">
                  <c:v>3.1000492397363136E-2</c:v>
                </c:pt>
                <c:pt idx="758">
                  <c:v>7.1413143799508833E-2</c:v>
                </c:pt>
                <c:pt idx="759">
                  <c:v>0.45891761070022807</c:v>
                </c:pt>
                <c:pt idx="760">
                  <c:v>0.7301867970920819</c:v>
                </c:pt>
                <c:pt idx="761">
                  <c:v>1.2995859496871152E-2</c:v>
                </c:pt>
                <c:pt idx="762">
                  <c:v>0.1027729545369071</c:v>
                </c:pt>
                <c:pt idx="763">
                  <c:v>0.47849634140127989</c:v>
                </c:pt>
                <c:pt idx="764">
                  <c:v>0.94795327373146843</c:v>
                </c:pt>
                <c:pt idx="765">
                  <c:v>1.0552438540049027</c:v>
                </c:pt>
                <c:pt idx="766">
                  <c:v>0.32921000939512285</c:v>
                </c:pt>
                <c:pt idx="767">
                  <c:v>0.48397695743480129</c:v>
                </c:pt>
                <c:pt idx="768">
                  <c:v>0.16945918868463003</c:v>
                </c:pt>
                <c:pt idx="769">
                  <c:v>0.11340417251597398</c:v>
                </c:pt>
                <c:pt idx="770">
                  <c:v>3.139197275091354E-3</c:v>
                </c:pt>
                <c:pt idx="771">
                  <c:v>6.3862372622723054E-2</c:v>
                </c:pt>
                <c:pt idx="772">
                  <c:v>0.86981413329236701</c:v>
                </c:pt>
                <c:pt idx="773">
                  <c:v>0.52459813458302118</c:v>
                </c:pt>
                <c:pt idx="774">
                  <c:v>0.68051280024235905</c:v>
                </c:pt>
                <c:pt idx="775">
                  <c:v>0.32318991569151201</c:v>
                </c:pt>
                <c:pt idx="776">
                  <c:v>0.36376779075343524</c:v>
                </c:pt>
                <c:pt idx="777">
                  <c:v>1.199596253899804</c:v>
                </c:pt>
                <c:pt idx="778">
                  <c:v>5.4165280156107153E-3</c:v>
                </c:pt>
                <c:pt idx="779">
                  <c:v>8.3000026136194217E-3</c:v>
                </c:pt>
                <c:pt idx="780">
                  <c:v>0.13882527213124463</c:v>
                </c:pt>
                <c:pt idx="781">
                  <c:v>0.31421826324542534</c:v>
                </c:pt>
                <c:pt idx="782">
                  <c:v>0.18978004012468266</c:v>
                </c:pt>
                <c:pt idx="783">
                  <c:v>0.15535990220488333</c:v>
                </c:pt>
                <c:pt idx="784">
                  <c:v>0.19125805094357992</c:v>
                </c:pt>
                <c:pt idx="785">
                  <c:v>5.5558368287137137E-3</c:v>
                </c:pt>
                <c:pt idx="786">
                  <c:v>0.28479166300617703</c:v>
                </c:pt>
                <c:pt idx="787">
                  <c:v>7.5196728134516083E-2</c:v>
                </c:pt>
                <c:pt idx="788">
                  <c:v>0.54680474665007894</c:v>
                </c:pt>
                <c:pt idx="789">
                  <c:v>0.16006081221198765</c:v>
                </c:pt>
                <c:pt idx="790">
                  <c:v>0.69424434635834442</c:v>
                </c:pt>
                <c:pt idx="791">
                  <c:v>0.11238314774127965</c:v>
                </c:pt>
                <c:pt idx="792">
                  <c:v>4.6403591177130984E-2</c:v>
                </c:pt>
                <c:pt idx="793">
                  <c:v>1.2995859496871152E-2</c:v>
                </c:pt>
                <c:pt idx="794">
                  <c:v>8.1050366829094842E-5</c:v>
                </c:pt>
                <c:pt idx="795">
                  <c:v>0.40375377751361496</c:v>
                </c:pt>
                <c:pt idx="796">
                  <c:v>5.5869473836998103E-4</c:v>
                </c:pt>
                <c:pt idx="797">
                  <c:v>0.15728811893124306</c:v>
                </c:pt>
                <c:pt idx="798">
                  <c:v>7.9915036299109593E-2</c:v>
                </c:pt>
                <c:pt idx="799">
                  <c:v>1.1772857583806667E-2</c:v>
                </c:pt>
                <c:pt idx="800">
                  <c:v>0.4099901771787568</c:v>
                </c:pt>
                <c:pt idx="801">
                  <c:v>0.21839844253271731</c:v>
                </c:pt>
                <c:pt idx="802">
                  <c:v>0.67814728949117453</c:v>
                </c:pt>
                <c:pt idx="803">
                  <c:v>0.38096763436301989</c:v>
                </c:pt>
                <c:pt idx="804">
                  <c:v>0.96892547278527286</c:v>
                </c:pt>
                <c:pt idx="805">
                  <c:v>3.3703607643649665E-2</c:v>
                </c:pt>
                <c:pt idx="806">
                  <c:v>0.56875787400058908</c:v>
                </c:pt>
                <c:pt idx="807">
                  <c:v>0.41777871917605369</c:v>
                </c:pt>
                <c:pt idx="808">
                  <c:v>0.33509687891449225</c:v>
                </c:pt>
                <c:pt idx="809">
                  <c:v>0.16319918788634752</c:v>
                </c:pt>
                <c:pt idx="810">
                  <c:v>1.2327909166626081E-2</c:v>
                </c:pt>
                <c:pt idx="811">
                  <c:v>1.0370093667202469</c:v>
                </c:pt>
                <c:pt idx="812">
                  <c:v>0.58229692085902474</c:v>
                </c:pt>
                <c:pt idx="813">
                  <c:v>8.4166023678761706E-2</c:v>
                </c:pt>
                <c:pt idx="814">
                  <c:v>0.28165407880905835</c:v>
                </c:pt>
                <c:pt idx="815">
                  <c:v>0.18916544502547636</c:v>
                </c:pt>
                <c:pt idx="816">
                  <c:v>0.86360332137965778</c:v>
                </c:pt>
                <c:pt idx="817">
                  <c:v>0.25264361281501452</c:v>
                </c:pt>
                <c:pt idx="818">
                  <c:v>0.73068521081545479</c:v>
                </c:pt>
                <c:pt idx="819">
                  <c:v>0.184297554479458</c:v>
                </c:pt>
                <c:pt idx="820">
                  <c:v>1.113334309552642</c:v>
                </c:pt>
                <c:pt idx="821">
                  <c:v>0.79900198844927783</c:v>
                </c:pt>
                <c:pt idx="822">
                  <c:v>1.9546717435846843E-2</c:v>
                </c:pt>
                <c:pt idx="823">
                  <c:v>0.66203772326693233</c:v>
                </c:pt>
                <c:pt idx="824">
                  <c:v>1.2193118353825444E-2</c:v>
                </c:pt>
                <c:pt idx="825">
                  <c:v>0.16652391353435508</c:v>
                </c:pt>
                <c:pt idx="826">
                  <c:v>0.53222777362231322</c:v>
                </c:pt>
                <c:pt idx="827">
                  <c:v>9.1085937847221438E-2</c:v>
                </c:pt>
                <c:pt idx="828">
                  <c:v>0.37559653357246203</c:v>
                </c:pt>
                <c:pt idx="829">
                  <c:v>6.1004437769559668E-2</c:v>
                </c:pt>
                <c:pt idx="830">
                  <c:v>0.11708481255174481</c:v>
                </c:pt>
                <c:pt idx="831">
                  <c:v>0.31716111056817825</c:v>
                </c:pt>
                <c:pt idx="832">
                  <c:v>2.6771062507916558E-2</c:v>
                </c:pt>
                <c:pt idx="833">
                  <c:v>4.4226466493812212E-2</c:v>
                </c:pt>
                <c:pt idx="834">
                  <c:v>0.10712728151902233</c:v>
                </c:pt>
                <c:pt idx="835">
                  <c:v>0.11572265135406963</c:v>
                </c:pt>
                <c:pt idx="836">
                  <c:v>1.2910900019701912</c:v>
                </c:pt>
                <c:pt idx="837">
                  <c:v>9.1438024402578071E-3</c:v>
                </c:pt>
                <c:pt idx="838">
                  <c:v>0.91833662062873811</c:v>
                </c:pt>
                <c:pt idx="839">
                  <c:v>0.11185140733739171</c:v>
                </c:pt>
                <c:pt idx="840">
                  <c:v>5.1980984887590592E-2</c:v>
                </c:pt>
                <c:pt idx="841">
                  <c:v>0.96118846350803577</c:v>
                </c:pt>
                <c:pt idx="842">
                  <c:v>0.29310173590826583</c:v>
                </c:pt>
                <c:pt idx="843">
                  <c:v>0.2280324191246057</c:v>
                </c:pt>
                <c:pt idx="844">
                  <c:v>0.15580853961530711</c:v>
                </c:pt>
                <c:pt idx="845">
                  <c:v>0.86170173760632052</c:v>
                </c:pt>
                <c:pt idx="846">
                  <c:v>6.4180797003166742E-2</c:v>
                </c:pt>
                <c:pt idx="847">
                  <c:v>0.32558939747598736</c:v>
                </c:pt>
                <c:pt idx="848">
                  <c:v>0.41987541840271508</c:v>
                </c:pt>
                <c:pt idx="849">
                  <c:v>5.2417188053531905E-2</c:v>
                </c:pt>
                <c:pt idx="850">
                  <c:v>0.13946506635995568</c:v>
                </c:pt>
                <c:pt idx="851">
                  <c:v>0.30300177113599119</c:v>
                </c:pt>
                <c:pt idx="852">
                  <c:v>0.86381198432834083</c:v>
                </c:pt>
                <c:pt idx="853">
                  <c:v>4.7378152967588259E-2</c:v>
                </c:pt>
                <c:pt idx="854">
                  <c:v>1.2193118353825444E-2</c:v>
                </c:pt>
                <c:pt idx="855">
                  <c:v>0.32428120522262777</c:v>
                </c:pt>
                <c:pt idx="856">
                  <c:v>3.9194686237443571E-2</c:v>
                </c:pt>
                <c:pt idx="857">
                  <c:v>0.13192540347314605</c:v>
                </c:pt>
                <c:pt idx="858">
                  <c:v>3.7951123821064877E-3</c:v>
                </c:pt>
                <c:pt idx="859">
                  <c:v>6.7635534395969907E-2</c:v>
                </c:pt>
                <c:pt idx="860">
                  <c:v>4.3938647807466688E-2</c:v>
                </c:pt>
                <c:pt idx="861">
                  <c:v>6.1136289171906659E-2</c:v>
                </c:pt>
                <c:pt idx="862">
                  <c:v>0.68367195924050328</c:v>
                </c:pt>
                <c:pt idx="863">
                  <c:v>4.930251204516569E-2</c:v>
                </c:pt>
                <c:pt idx="864">
                  <c:v>0.20026191210175462</c:v>
                </c:pt>
                <c:pt idx="865">
                  <c:v>8.2229975274268799E-2</c:v>
                </c:pt>
                <c:pt idx="866">
                  <c:v>1.3363420811753774E-2</c:v>
                </c:pt>
                <c:pt idx="867">
                  <c:v>5.0946704209732887E-4</c:v>
                </c:pt>
                <c:pt idx="868">
                  <c:v>0.11918256344784864</c:v>
                </c:pt>
                <c:pt idx="869">
                  <c:v>0.19712873684120205</c:v>
                </c:pt>
                <c:pt idx="870">
                  <c:v>0.86365340352638209</c:v>
                </c:pt>
                <c:pt idx="871">
                  <c:v>4.1109155007689663E-2</c:v>
                </c:pt>
                <c:pt idx="872">
                  <c:v>3.2633865072638192E-2</c:v>
                </c:pt>
                <c:pt idx="873">
                  <c:v>8.8593318662212678E-2</c:v>
                </c:pt>
                <c:pt idx="874">
                  <c:v>0.58239053975897404</c:v>
                </c:pt>
                <c:pt idx="875">
                  <c:v>0.17507612116849872</c:v>
                </c:pt>
                <c:pt idx="876">
                  <c:v>2.9303692860716213E-2</c:v>
                </c:pt>
                <c:pt idx="877">
                  <c:v>0.7195492832003465</c:v>
                </c:pt>
                <c:pt idx="878">
                  <c:v>0.32042160411770576</c:v>
                </c:pt>
                <c:pt idx="879">
                  <c:v>5.2628089851469557E-2</c:v>
                </c:pt>
                <c:pt idx="880">
                  <c:v>0.89688806746869532</c:v>
                </c:pt>
                <c:pt idx="881">
                  <c:v>2.8521776397785813E-2</c:v>
                </c:pt>
                <c:pt idx="882">
                  <c:v>0.13904333695839199</c:v>
                </c:pt>
                <c:pt idx="883">
                  <c:v>0.43096842878492719</c:v>
                </c:pt>
                <c:pt idx="884">
                  <c:v>0.19650252907047067</c:v>
                </c:pt>
                <c:pt idx="885">
                  <c:v>5.0705981615044894E-2</c:v>
                </c:pt>
                <c:pt idx="886">
                  <c:v>0.4024748901484288</c:v>
                </c:pt>
                <c:pt idx="887">
                  <c:v>0.61610624652342272</c:v>
                </c:pt>
                <c:pt idx="888">
                  <c:v>0.87340508393091376</c:v>
                </c:pt>
                <c:pt idx="889">
                  <c:v>1.0552438540049027</c:v>
                </c:pt>
                <c:pt idx="890">
                  <c:v>0.29060361632032766</c:v>
                </c:pt>
                <c:pt idx="891">
                  <c:v>2.3806831712079448E-2</c:v>
                </c:pt>
                <c:pt idx="892">
                  <c:v>4.2873625718053372E-2</c:v>
                </c:pt>
                <c:pt idx="893">
                  <c:v>0.55923520680223693</c:v>
                </c:pt>
                <c:pt idx="894">
                  <c:v>0.19933374428371253</c:v>
                </c:pt>
                <c:pt idx="895">
                  <c:v>3.9828534001923904E-2</c:v>
                </c:pt>
                <c:pt idx="896">
                  <c:v>0.10111472781401089</c:v>
                </c:pt>
                <c:pt idx="897">
                  <c:v>0.50950077871597865</c:v>
                </c:pt>
                <c:pt idx="898">
                  <c:v>0.87469880370765463</c:v>
                </c:pt>
                <c:pt idx="899">
                  <c:v>3.3703607643649665E-2</c:v>
                </c:pt>
                <c:pt idx="900">
                  <c:v>0.20794199097197541</c:v>
                </c:pt>
                <c:pt idx="901">
                  <c:v>1.3267411276622888E-2</c:v>
                </c:pt>
                <c:pt idx="902">
                  <c:v>0.40682136020391685</c:v>
                </c:pt>
                <c:pt idx="903">
                  <c:v>7.4333282634801767E-2</c:v>
                </c:pt>
                <c:pt idx="904">
                  <c:v>7.065469068855193E-2</c:v>
                </c:pt>
                <c:pt idx="905">
                  <c:v>0.15742262453097294</c:v>
                </c:pt>
                <c:pt idx="906">
                  <c:v>0.75114902857248567</c:v>
                </c:pt>
                <c:pt idx="907">
                  <c:v>0.14543672455906351</c:v>
                </c:pt>
                <c:pt idx="908">
                  <c:v>7.0049165871414923E-2</c:v>
                </c:pt>
                <c:pt idx="909">
                  <c:v>0.28591408391744788</c:v>
                </c:pt>
                <c:pt idx="910">
                  <c:v>0.73541165380620643</c:v>
                </c:pt>
                <c:pt idx="911">
                  <c:v>0.23575053708800228</c:v>
                </c:pt>
                <c:pt idx="912">
                  <c:v>0.17740957176665481</c:v>
                </c:pt>
                <c:pt idx="913">
                  <c:v>6.0975781568444326E-2</c:v>
                </c:pt>
                <c:pt idx="914">
                  <c:v>0.2677319287708953</c:v>
                </c:pt>
                <c:pt idx="915">
                  <c:v>0.59887821887139103</c:v>
                </c:pt>
                <c:pt idx="916">
                  <c:v>0.61994461430173409</c:v>
                </c:pt>
                <c:pt idx="917">
                  <c:v>0.10059118943061818</c:v>
                </c:pt>
                <c:pt idx="918">
                  <c:v>4.0130938496135145E-2</c:v>
                </c:pt>
                <c:pt idx="919">
                  <c:v>1.2965991769906953</c:v>
                </c:pt>
                <c:pt idx="920">
                  <c:v>0.38702416133609652</c:v>
                </c:pt>
                <c:pt idx="921">
                  <c:v>0.23535924131932484</c:v>
                </c:pt>
                <c:pt idx="922">
                  <c:v>7.0729357019565203E-2</c:v>
                </c:pt>
                <c:pt idx="923">
                  <c:v>1.0183504841910951</c:v>
                </c:pt>
                <c:pt idx="924">
                  <c:v>0.70047575819702901</c:v>
                </c:pt>
                <c:pt idx="925">
                  <c:v>5.9226367844108846E-4</c:v>
                </c:pt>
                <c:pt idx="926">
                  <c:v>1.1242593889162862</c:v>
                </c:pt>
                <c:pt idx="927">
                  <c:v>0.23684719455653325</c:v>
                </c:pt>
                <c:pt idx="928">
                  <c:v>2.8425142423395829E-2</c:v>
                </c:pt>
                <c:pt idx="929">
                  <c:v>0.29286899872932248</c:v>
                </c:pt>
                <c:pt idx="930">
                  <c:v>1.0429151773874397</c:v>
                </c:pt>
                <c:pt idx="931">
                  <c:v>0.11647327630137742</c:v>
                </c:pt>
                <c:pt idx="932">
                  <c:v>0.32967745813433419</c:v>
                </c:pt>
                <c:pt idx="933">
                  <c:v>0.44023586708079465</c:v>
                </c:pt>
                <c:pt idx="934">
                  <c:v>6.3916496076868862E-2</c:v>
                </c:pt>
                <c:pt idx="935">
                  <c:v>1.0429151773874397</c:v>
                </c:pt>
                <c:pt idx="936">
                  <c:v>5.0964343314935594E-2</c:v>
                </c:pt>
                <c:pt idx="937">
                  <c:v>5.8120080922526244E-3</c:v>
                </c:pt>
                <c:pt idx="938">
                  <c:v>0.24503298107998492</c:v>
                </c:pt>
                <c:pt idx="939">
                  <c:v>0.40082057902734403</c:v>
                </c:pt>
                <c:pt idx="940">
                  <c:v>9.8373016814666155E-3</c:v>
                </c:pt>
                <c:pt idx="941">
                  <c:v>2.9518768618051427E-2</c:v>
                </c:pt>
                <c:pt idx="942">
                  <c:v>4.0530161293625297E-4</c:v>
                </c:pt>
                <c:pt idx="943">
                  <c:v>0.50599894082006658</c:v>
                </c:pt>
                <c:pt idx="944">
                  <c:v>2.8697598053209874E-4</c:v>
                </c:pt>
                <c:pt idx="945">
                  <c:v>0.21216137284565592</c:v>
                </c:pt>
                <c:pt idx="946">
                  <c:v>0.6635178855418683</c:v>
                </c:pt>
                <c:pt idx="947">
                  <c:v>1.1116794733170985</c:v>
                </c:pt>
                <c:pt idx="948">
                  <c:v>0.73890495071751217</c:v>
                </c:pt>
                <c:pt idx="949">
                  <c:v>4.6209530390061378E-2</c:v>
                </c:pt>
                <c:pt idx="950">
                  <c:v>5.5500407341874308E-2</c:v>
                </c:pt>
                <c:pt idx="951">
                  <c:v>0.74537989427104956</c:v>
                </c:pt>
                <c:pt idx="952">
                  <c:v>1.7892628459945145E-2</c:v>
                </c:pt>
                <c:pt idx="953">
                  <c:v>0.16797547449962538</c:v>
                </c:pt>
                <c:pt idx="954">
                  <c:v>1.2299325415116529</c:v>
                </c:pt>
                <c:pt idx="955">
                  <c:v>5.3137987830699439E-6</c:v>
                </c:pt>
                <c:pt idx="956">
                  <c:v>0.55144074032510981</c:v>
                </c:pt>
                <c:pt idx="957">
                  <c:v>2.1805770256723454E-2</c:v>
                </c:pt>
                <c:pt idx="958">
                  <c:v>0.13968133394105406</c:v>
                </c:pt>
                <c:pt idx="959">
                  <c:v>6.0975781568444326E-2</c:v>
                </c:pt>
                <c:pt idx="960">
                  <c:v>0.50599894082006658</c:v>
                </c:pt>
                <c:pt idx="961">
                  <c:v>0.57883589121092482</c:v>
                </c:pt>
                <c:pt idx="962">
                  <c:v>0.47274917352130047</c:v>
                </c:pt>
                <c:pt idx="963">
                  <c:v>0.75114902857248567</c:v>
                </c:pt>
                <c:pt idx="964">
                  <c:v>0.29233671569814945</c:v>
                </c:pt>
                <c:pt idx="965">
                  <c:v>2.1703591868106729E-5</c:v>
                </c:pt>
                <c:pt idx="966">
                  <c:v>0.1262985325343457</c:v>
                </c:pt>
                <c:pt idx="967">
                  <c:v>0.38572746604971792</c:v>
                </c:pt>
                <c:pt idx="968">
                  <c:v>0.12329016518395937</c:v>
                </c:pt>
                <c:pt idx="969">
                  <c:v>9.069867467235157E-2</c:v>
                </c:pt>
                <c:pt idx="970">
                  <c:v>2.3545996907146347E-2</c:v>
                </c:pt>
                <c:pt idx="971">
                  <c:v>1.0878407368521333E-2</c:v>
                </c:pt>
                <c:pt idx="972">
                  <c:v>0.22287467215126416</c:v>
                </c:pt>
                <c:pt idx="973">
                  <c:v>0.84165633471965229</c:v>
                </c:pt>
                <c:pt idx="974">
                  <c:v>0.69722062447438293</c:v>
                </c:pt>
                <c:pt idx="975">
                  <c:v>1.1628179976015733</c:v>
                </c:pt>
                <c:pt idx="976">
                  <c:v>0.10592908788616104</c:v>
                </c:pt>
                <c:pt idx="977">
                  <c:v>0.70156275834323034</c:v>
                </c:pt>
                <c:pt idx="978">
                  <c:v>7.7023949124815111E-2</c:v>
                </c:pt>
                <c:pt idx="979">
                  <c:v>0.32894352200058413</c:v>
                </c:pt>
                <c:pt idx="980">
                  <c:v>0.36376779075343524</c:v>
                </c:pt>
                <c:pt idx="981">
                  <c:v>4.0470524904254068E-2</c:v>
                </c:pt>
                <c:pt idx="982">
                  <c:v>0.12053754091764236</c:v>
                </c:pt>
                <c:pt idx="983">
                  <c:v>1.0857315392043407</c:v>
                </c:pt>
                <c:pt idx="984">
                  <c:v>7.3590614088100845E-2</c:v>
                </c:pt>
                <c:pt idx="985">
                  <c:v>0.79029314918958993</c:v>
                </c:pt>
                <c:pt idx="986">
                  <c:v>0.70317262687123339</c:v>
                </c:pt>
                <c:pt idx="987">
                  <c:v>0.55339491698927556</c:v>
                </c:pt>
                <c:pt idx="988">
                  <c:v>0.36266763682532294</c:v>
                </c:pt>
                <c:pt idx="989">
                  <c:v>9.2762684349904478E-2</c:v>
                </c:pt>
                <c:pt idx="990">
                  <c:v>0.11101995315268667</c:v>
                </c:pt>
                <c:pt idx="991">
                  <c:v>3.6523457614809275E-2</c:v>
                </c:pt>
                <c:pt idx="992">
                  <c:v>9.7334952146063164E-2</c:v>
                </c:pt>
                <c:pt idx="993">
                  <c:v>5.4565325048620557E-2</c:v>
                </c:pt>
                <c:pt idx="994">
                  <c:v>1.9807346055950054E-2</c:v>
                </c:pt>
                <c:pt idx="995">
                  <c:v>0.12975194615014815</c:v>
                </c:pt>
                <c:pt idx="996">
                  <c:v>5.8784253444503689E-3</c:v>
                </c:pt>
                <c:pt idx="997">
                  <c:v>5.8784253444503689E-3</c:v>
                </c:pt>
                <c:pt idx="998">
                  <c:v>1.2298815898666762</c:v>
                </c:pt>
                <c:pt idx="999">
                  <c:v>0.16835893002184579</c:v>
                </c:pt>
                <c:pt idx="1000">
                  <c:v>0.58632756281171527</c:v>
                </c:pt>
                <c:pt idx="1001">
                  <c:v>6.1682043387065203E-3</c:v>
                </c:pt>
                <c:pt idx="1002">
                  <c:v>5.2107539009908242E-2</c:v>
                </c:pt>
                <c:pt idx="1003">
                  <c:v>0.32967745813433419</c:v>
                </c:pt>
                <c:pt idx="1004">
                  <c:v>0.60460995047702049</c:v>
                </c:pt>
                <c:pt idx="1005">
                  <c:v>7.2461580187203903E-2</c:v>
                </c:pt>
                <c:pt idx="1006">
                  <c:v>0.47048776734150866</c:v>
                </c:pt>
                <c:pt idx="1007">
                  <c:v>0.57715200410481537</c:v>
                </c:pt>
                <c:pt idx="1008">
                  <c:v>0.13736497271299858</c:v>
                </c:pt>
                <c:pt idx="1009">
                  <c:v>9.1530722680925367E-2</c:v>
                </c:pt>
                <c:pt idx="1010">
                  <c:v>9.3816956698693557E-4</c:v>
                </c:pt>
                <c:pt idx="1011">
                  <c:v>1.8296951359012655E-2</c:v>
                </c:pt>
                <c:pt idx="1012">
                  <c:v>1.1450075574754062</c:v>
                </c:pt>
                <c:pt idx="1013">
                  <c:v>6.1136289171906659E-2</c:v>
                </c:pt>
                <c:pt idx="1014">
                  <c:v>0.4807907616682125</c:v>
                </c:pt>
                <c:pt idx="1015">
                  <c:v>0.28415393355582341</c:v>
                </c:pt>
                <c:pt idx="1016">
                  <c:v>0.1910000093016215</c:v>
                </c:pt>
                <c:pt idx="1017">
                  <c:v>0.14792920826806683</c:v>
                </c:pt>
                <c:pt idx="1018">
                  <c:v>0.18305854396937798</c:v>
                </c:pt>
                <c:pt idx="1019">
                  <c:v>0.37760767379001031</c:v>
                </c:pt>
                <c:pt idx="1020">
                  <c:v>1.199596253899804</c:v>
                </c:pt>
                <c:pt idx="1021">
                  <c:v>1.1018747294457878</c:v>
                </c:pt>
                <c:pt idx="1022">
                  <c:v>5.7665627613593437E-2</c:v>
                </c:pt>
                <c:pt idx="1023">
                  <c:v>8.8712947816931967E-2</c:v>
                </c:pt>
                <c:pt idx="1024">
                  <c:v>5.5301048012239822E-3</c:v>
                </c:pt>
                <c:pt idx="1025">
                  <c:v>0.15742262453097294</c:v>
                </c:pt>
                <c:pt idx="1026">
                  <c:v>7.1517571802431753E-3</c:v>
                </c:pt>
                <c:pt idx="1027">
                  <c:v>0.10944114420615005</c:v>
                </c:pt>
                <c:pt idx="1028">
                  <c:v>0.42754767031721058</c:v>
                </c:pt>
                <c:pt idx="1029">
                  <c:v>0.61497350302292975</c:v>
                </c:pt>
                <c:pt idx="1030">
                  <c:v>0.17860546576730202</c:v>
                </c:pt>
                <c:pt idx="1031">
                  <c:v>6.027972784700103E-2</c:v>
                </c:pt>
                <c:pt idx="1032">
                  <c:v>0.12389605778633329</c:v>
                </c:pt>
                <c:pt idx="1033">
                  <c:v>0.55324533947581223</c:v>
                </c:pt>
                <c:pt idx="1034">
                  <c:v>7.4460804752327706E-2</c:v>
                </c:pt>
                <c:pt idx="1035">
                  <c:v>2.3479278295913241E-2</c:v>
                </c:pt>
                <c:pt idx="1036">
                  <c:v>0.15677688744754303</c:v>
                </c:pt>
                <c:pt idx="1037">
                  <c:v>0.1169615180162111</c:v>
                </c:pt>
                <c:pt idx="1038">
                  <c:v>6.0955982795005094E-3</c:v>
                </c:pt>
                <c:pt idx="1039">
                  <c:v>2.2056930208553567E-4</c:v>
                </c:pt>
                <c:pt idx="1040">
                  <c:v>5.7665627613593437E-2</c:v>
                </c:pt>
                <c:pt idx="1041">
                  <c:v>8.2614882740414078E-2</c:v>
                </c:pt>
                <c:pt idx="1042">
                  <c:v>0.17230630105117622</c:v>
                </c:pt>
                <c:pt idx="1043">
                  <c:v>0.81736804913625372</c:v>
                </c:pt>
                <c:pt idx="1044">
                  <c:v>2.4331159722779595E-2</c:v>
                </c:pt>
                <c:pt idx="1045">
                  <c:v>5.8181069002824E-2</c:v>
                </c:pt>
                <c:pt idx="1046">
                  <c:v>0.34991194698820854</c:v>
                </c:pt>
                <c:pt idx="1047">
                  <c:v>0.59238873187080898</c:v>
                </c:pt>
                <c:pt idx="1048">
                  <c:v>0.14953752341641183</c:v>
                </c:pt>
                <c:pt idx="1049">
                  <c:v>1.2920622492067184</c:v>
                </c:pt>
                <c:pt idx="1050">
                  <c:v>1.4352306989972821E-2</c:v>
                </c:pt>
                <c:pt idx="1051">
                  <c:v>1.0444362505949123E-2</c:v>
                </c:pt>
                <c:pt idx="1052">
                  <c:v>8.3481896748735674E-3</c:v>
                </c:pt>
                <c:pt idx="1053">
                  <c:v>3.3784654735811372E-3</c:v>
                </c:pt>
                <c:pt idx="1054">
                  <c:v>3.515097771765302E-2</c:v>
                </c:pt>
                <c:pt idx="1055">
                  <c:v>2.2879524338306423E-2</c:v>
                </c:pt>
                <c:pt idx="1056">
                  <c:v>0.46786690646492596</c:v>
                </c:pt>
                <c:pt idx="1057">
                  <c:v>0.62908039363968526</c:v>
                </c:pt>
                <c:pt idx="1058">
                  <c:v>0.26876896034445791</c:v>
                </c:pt>
                <c:pt idx="1059">
                  <c:v>4.5716700666720723E-3</c:v>
                </c:pt>
                <c:pt idx="1060">
                  <c:v>1.1018132220801609</c:v>
                </c:pt>
                <c:pt idx="1061">
                  <c:v>0.77204161745940325</c:v>
                </c:pt>
                <c:pt idx="1062">
                  <c:v>0.31675876964534139</c:v>
                </c:pt>
                <c:pt idx="1063">
                  <c:v>8.9054889115693481E-2</c:v>
                </c:pt>
                <c:pt idx="1064">
                  <c:v>0.64233896190542417</c:v>
                </c:pt>
                <c:pt idx="1065">
                  <c:v>0.83798156911245125</c:v>
                </c:pt>
                <c:pt idx="1066">
                  <c:v>0.3265242635235942</c:v>
                </c:pt>
                <c:pt idx="1067">
                  <c:v>0.3488772465426736</c:v>
                </c:pt>
                <c:pt idx="1068">
                  <c:v>5.9379432034414323E-3</c:v>
                </c:pt>
                <c:pt idx="1069">
                  <c:v>1.1054879456859872</c:v>
                </c:pt>
                <c:pt idx="1070">
                  <c:v>0.90074236762808291</c:v>
                </c:pt>
                <c:pt idx="1071">
                  <c:v>8.1258040260956583E-4</c:v>
                </c:pt>
                <c:pt idx="1072">
                  <c:v>1.0877956765088861</c:v>
                </c:pt>
                <c:pt idx="1073">
                  <c:v>0.94666258282053906</c:v>
                </c:pt>
                <c:pt idx="1074">
                  <c:v>0.43518179492420006</c:v>
                </c:pt>
                <c:pt idx="1075">
                  <c:v>0.32042160411770576</c:v>
                </c:pt>
                <c:pt idx="1076">
                  <c:v>0.3323308941361548</c:v>
                </c:pt>
                <c:pt idx="1077">
                  <c:v>0.32342861903111803</c:v>
                </c:pt>
                <c:pt idx="1078">
                  <c:v>0.27692231775082327</c:v>
                </c:pt>
                <c:pt idx="1079">
                  <c:v>0.13608110009370428</c:v>
                </c:pt>
                <c:pt idx="1080">
                  <c:v>1.6017790692571057E-2</c:v>
                </c:pt>
                <c:pt idx="1081">
                  <c:v>0.24827804317397031</c:v>
                </c:pt>
                <c:pt idx="1082">
                  <c:v>0.3697086004112915</c:v>
                </c:pt>
                <c:pt idx="1083">
                  <c:v>0.25574824431844861</c:v>
                </c:pt>
                <c:pt idx="1084">
                  <c:v>0.60829163910432893</c:v>
                </c:pt>
                <c:pt idx="1085">
                  <c:v>1.1046743619770152</c:v>
                </c:pt>
                <c:pt idx="1086">
                  <c:v>2.9593350130143071E-2</c:v>
                </c:pt>
                <c:pt idx="1087">
                  <c:v>1.2913984561828176</c:v>
                </c:pt>
                <c:pt idx="1088">
                  <c:v>0.24653686653516615</c:v>
                </c:pt>
                <c:pt idx="1089">
                  <c:v>0.87318058621892614</c:v>
                </c:pt>
                <c:pt idx="1090">
                  <c:v>0.31415747552095225</c:v>
                </c:pt>
                <c:pt idx="1091">
                  <c:v>8.7774340053571667E-2</c:v>
                </c:pt>
                <c:pt idx="1092">
                  <c:v>1.1916318260781964</c:v>
                </c:pt>
                <c:pt idx="1093">
                  <c:v>0.63475124453875531</c:v>
                </c:pt>
                <c:pt idx="1094">
                  <c:v>0.10368826159203721</c:v>
                </c:pt>
                <c:pt idx="1095">
                  <c:v>2.1369562202080457E-4</c:v>
                </c:pt>
                <c:pt idx="1096">
                  <c:v>0.60617348077301358</c:v>
                </c:pt>
                <c:pt idx="1097">
                  <c:v>0.2383837538137614</c:v>
                </c:pt>
                <c:pt idx="1098">
                  <c:v>7.596077377774923E-3</c:v>
                </c:pt>
                <c:pt idx="1099">
                  <c:v>0.21715567653672527</c:v>
                </c:pt>
                <c:pt idx="1100">
                  <c:v>0.36593903293186208</c:v>
                </c:pt>
                <c:pt idx="1101">
                  <c:v>0.35369200278443857</c:v>
                </c:pt>
                <c:pt idx="1102">
                  <c:v>0.25912787220063865</c:v>
                </c:pt>
                <c:pt idx="1103">
                  <c:v>0.22302707348704956</c:v>
                </c:pt>
                <c:pt idx="1104">
                  <c:v>0.12053754091764236</c:v>
                </c:pt>
                <c:pt idx="1105">
                  <c:v>0.69687019460311761</c:v>
                </c:pt>
                <c:pt idx="1106">
                  <c:v>0.27890223159937289</c:v>
                </c:pt>
                <c:pt idx="1107">
                  <c:v>1.1446471027309284</c:v>
                </c:pt>
                <c:pt idx="1108">
                  <c:v>0.35334220750716627</c:v>
                </c:pt>
                <c:pt idx="1109">
                  <c:v>8.2000150189406595E-2</c:v>
                </c:pt>
                <c:pt idx="1110">
                  <c:v>0.24192477666997789</c:v>
                </c:pt>
                <c:pt idx="1111">
                  <c:v>0.61497350302292975</c:v>
                </c:pt>
                <c:pt idx="1112">
                  <c:v>0.15828183796046519</c:v>
                </c:pt>
                <c:pt idx="1113">
                  <c:v>0.16947554222554703</c:v>
                </c:pt>
                <c:pt idx="1114">
                  <c:v>0.21348341131664963</c:v>
                </c:pt>
                <c:pt idx="1115">
                  <c:v>0.84474692167353982</c:v>
                </c:pt>
                <c:pt idx="1116">
                  <c:v>5.9379432034414323E-3</c:v>
                </c:pt>
                <c:pt idx="1117">
                  <c:v>8.3481896748735674E-3</c:v>
                </c:pt>
                <c:pt idx="1118">
                  <c:v>0.21715567653672527</c:v>
                </c:pt>
                <c:pt idx="1119">
                  <c:v>1.2583554843159375</c:v>
                </c:pt>
                <c:pt idx="1120">
                  <c:v>7.8314111650848534E-2</c:v>
                </c:pt>
                <c:pt idx="1121">
                  <c:v>8.9984257165415568E-2</c:v>
                </c:pt>
                <c:pt idx="1122">
                  <c:v>8.7429417052152819E-2</c:v>
                </c:pt>
                <c:pt idx="1123">
                  <c:v>0.18439789943840396</c:v>
                </c:pt>
                <c:pt idx="1124">
                  <c:v>0.11871692929738742</c:v>
                </c:pt>
                <c:pt idx="1125">
                  <c:v>0.82921225723424707</c:v>
                </c:pt>
                <c:pt idx="1126">
                  <c:v>0.22900389232978619</c:v>
                </c:pt>
                <c:pt idx="1127">
                  <c:v>8.505380946264611E-2</c:v>
                </c:pt>
                <c:pt idx="1128">
                  <c:v>1.6323368303337808E-2</c:v>
                </c:pt>
                <c:pt idx="1129">
                  <c:v>0.37047787484489592</c:v>
                </c:pt>
                <c:pt idx="1130">
                  <c:v>0.6733365991766902</c:v>
                </c:pt>
                <c:pt idx="1131">
                  <c:v>1.1018747294457878</c:v>
                </c:pt>
                <c:pt idx="1132">
                  <c:v>2.1800690094504586E-2</c:v>
                </c:pt>
                <c:pt idx="1133">
                  <c:v>0.1498929168564814</c:v>
                </c:pt>
                <c:pt idx="1134">
                  <c:v>1.1480715997147619</c:v>
                </c:pt>
                <c:pt idx="1135">
                  <c:v>0.43829861175860713</c:v>
                </c:pt>
                <c:pt idx="1136">
                  <c:v>2.9234699625205994E-2</c:v>
                </c:pt>
                <c:pt idx="1137">
                  <c:v>0.70050512060161185</c:v>
                </c:pt>
                <c:pt idx="1138">
                  <c:v>0.83009233169366115</c:v>
                </c:pt>
                <c:pt idx="1139">
                  <c:v>0.26175749178776242</c:v>
                </c:pt>
                <c:pt idx="1140">
                  <c:v>2.1455288131539487E-2</c:v>
                </c:pt>
                <c:pt idx="1141">
                  <c:v>1.7534131560096512E-2</c:v>
                </c:pt>
                <c:pt idx="1142">
                  <c:v>0.37122643589656662</c:v>
                </c:pt>
                <c:pt idx="1143">
                  <c:v>0.79121298864686607</c:v>
                </c:pt>
                <c:pt idx="1144">
                  <c:v>0.11831155404898347</c:v>
                </c:pt>
                <c:pt idx="1145">
                  <c:v>0.36593903293186208</c:v>
                </c:pt>
                <c:pt idx="1146">
                  <c:v>0.50147004590063193</c:v>
                </c:pt>
                <c:pt idx="1147">
                  <c:v>2.3282870002071358E-2</c:v>
                </c:pt>
                <c:pt idx="1148">
                  <c:v>0.59308422597059163</c:v>
                </c:pt>
                <c:pt idx="1149">
                  <c:v>0.83798156911245125</c:v>
                </c:pt>
                <c:pt idx="1150">
                  <c:v>0.90279523967293729</c:v>
                </c:pt>
                <c:pt idx="1151">
                  <c:v>0.4096374996680362</c:v>
                </c:pt>
                <c:pt idx="1152">
                  <c:v>5.8120080922526244E-3</c:v>
                </c:pt>
                <c:pt idx="1153">
                  <c:v>1.0370093667202469</c:v>
                </c:pt>
                <c:pt idx="1154">
                  <c:v>0.18912036337775751</c:v>
                </c:pt>
                <c:pt idx="1155">
                  <c:v>0.38010789302923959</c:v>
                </c:pt>
                <c:pt idx="1156">
                  <c:v>0.21741010040978725</c:v>
                </c:pt>
                <c:pt idx="1157">
                  <c:v>0.87318058621892614</c:v>
                </c:pt>
                <c:pt idx="1158">
                  <c:v>0.35324321028574734</c:v>
                </c:pt>
                <c:pt idx="1159">
                  <c:v>1.2304701984523806E-2</c:v>
                </c:pt>
                <c:pt idx="1160">
                  <c:v>3.932166951723181E-2</c:v>
                </c:pt>
                <c:pt idx="1161">
                  <c:v>0.94883168894621261</c:v>
                </c:pt>
                <c:pt idx="1162">
                  <c:v>0.19777906979852161</c:v>
                </c:pt>
                <c:pt idx="1163">
                  <c:v>2.6164526022530141E-2</c:v>
                </c:pt>
                <c:pt idx="1164">
                  <c:v>5.5735266488537083E-4</c:v>
                </c:pt>
                <c:pt idx="1165">
                  <c:v>0.39555309517431786</c:v>
                </c:pt>
                <c:pt idx="1166">
                  <c:v>1.4190779732337365E-5</c:v>
                </c:pt>
                <c:pt idx="1167">
                  <c:v>2.7026927031097749E-2</c:v>
                </c:pt>
                <c:pt idx="1168">
                  <c:v>0.88478991447357325</c:v>
                </c:pt>
                <c:pt idx="1169">
                  <c:v>4.4853234876219344E-3</c:v>
                </c:pt>
                <c:pt idx="1170">
                  <c:v>9.5961467743487499E-3</c:v>
                </c:pt>
                <c:pt idx="1171">
                  <c:v>0.93331697304681127</c:v>
                </c:pt>
                <c:pt idx="1172">
                  <c:v>1.562009616076783E-2</c:v>
                </c:pt>
                <c:pt idx="1173">
                  <c:v>0.11575657634680402</c:v>
                </c:pt>
                <c:pt idx="1174">
                  <c:v>0.9799444372913011</c:v>
                </c:pt>
                <c:pt idx="1175">
                  <c:v>1.0215381083019333</c:v>
                </c:pt>
                <c:pt idx="1176">
                  <c:v>0.88603163524660578</c:v>
                </c:pt>
                <c:pt idx="1177">
                  <c:v>8.1200022161483754E-2</c:v>
                </c:pt>
                <c:pt idx="1178">
                  <c:v>0.87469880370765463</c:v>
                </c:pt>
                <c:pt idx="1179">
                  <c:v>4.7622622388395479E-2</c:v>
                </c:pt>
                <c:pt idx="1180">
                  <c:v>0.51261496706412135</c:v>
                </c:pt>
                <c:pt idx="1181">
                  <c:v>5.3265677704344159E-3</c:v>
                </c:pt>
                <c:pt idx="1182">
                  <c:v>2.1652147299518903E-2</c:v>
                </c:pt>
                <c:pt idx="1183">
                  <c:v>6.5537861976156103E-2</c:v>
                </c:pt>
                <c:pt idx="1184">
                  <c:v>6.6071799268631846E-3</c:v>
                </c:pt>
                <c:pt idx="1185">
                  <c:v>7.1075998968120092E-3</c:v>
                </c:pt>
                <c:pt idx="1186">
                  <c:v>0.96374085680533395</c:v>
                </c:pt>
                <c:pt idx="1187">
                  <c:v>1.1134430830594073</c:v>
                </c:pt>
                <c:pt idx="1188">
                  <c:v>0.19887544479871605</c:v>
                </c:pt>
                <c:pt idx="1189">
                  <c:v>0.70190478637106413</c:v>
                </c:pt>
                <c:pt idx="1190">
                  <c:v>0.16355287835649113</c:v>
                </c:pt>
                <c:pt idx="1191">
                  <c:v>3.6100153196358738E-2</c:v>
                </c:pt>
                <c:pt idx="1192">
                  <c:v>3.4589671017500809E-2</c:v>
                </c:pt>
                <c:pt idx="1193">
                  <c:v>2.8124905195928557E-3</c:v>
                </c:pt>
                <c:pt idx="1194">
                  <c:v>0.78024266203805559</c:v>
                </c:pt>
                <c:pt idx="1195">
                  <c:v>0.72263887411702821</c:v>
                </c:pt>
                <c:pt idx="1196">
                  <c:v>0.47703445001258404</c:v>
                </c:pt>
                <c:pt idx="1197">
                  <c:v>8.8960935996707749E-2</c:v>
                </c:pt>
                <c:pt idx="1198">
                  <c:v>0.18436095137395628</c:v>
                </c:pt>
                <c:pt idx="1199">
                  <c:v>0.34988272822454042</c:v>
                </c:pt>
                <c:pt idx="1200">
                  <c:v>0.56682408221963376</c:v>
                </c:pt>
                <c:pt idx="1201">
                  <c:v>0.28078380307447964</c:v>
                </c:pt>
                <c:pt idx="1202">
                  <c:v>1.0512694703355294</c:v>
                </c:pt>
                <c:pt idx="1203">
                  <c:v>0.49241844562596326</c:v>
                </c:pt>
                <c:pt idx="1204">
                  <c:v>0.51605067444547204</c:v>
                </c:pt>
                <c:pt idx="1205">
                  <c:v>0.74749717362545465</c:v>
                </c:pt>
                <c:pt idx="1206">
                  <c:v>6.956881817436926E-2</c:v>
                </c:pt>
                <c:pt idx="1207">
                  <c:v>0.85771965722731813</c:v>
                </c:pt>
                <c:pt idx="1208">
                  <c:v>0.31425627263903838</c:v>
                </c:pt>
                <c:pt idx="1209">
                  <c:v>0.27114198830088265</c:v>
                </c:pt>
                <c:pt idx="1210">
                  <c:v>0.1932772883985987</c:v>
                </c:pt>
                <c:pt idx="1211">
                  <c:v>1.4076084459218893E-2</c:v>
                </c:pt>
                <c:pt idx="1212">
                  <c:v>2.2978459907267892E-2</c:v>
                </c:pt>
                <c:pt idx="1213">
                  <c:v>0.10231752093590309</c:v>
                </c:pt>
                <c:pt idx="1214">
                  <c:v>5.8443439712408E-2</c:v>
                </c:pt>
                <c:pt idx="1215">
                  <c:v>0.26258163601083184</c:v>
                </c:pt>
                <c:pt idx="1216">
                  <c:v>0.92334516433339642</c:v>
                </c:pt>
                <c:pt idx="1217">
                  <c:v>4.1447982718723761E-3</c:v>
                </c:pt>
                <c:pt idx="1218">
                  <c:v>0.71897188281886515</c:v>
                </c:pt>
                <c:pt idx="1219">
                  <c:v>7.1553701222854442E-3</c:v>
                </c:pt>
                <c:pt idx="1220">
                  <c:v>0.29314050817911091</c:v>
                </c:pt>
                <c:pt idx="1221">
                  <c:v>0.8702391566313753</c:v>
                </c:pt>
                <c:pt idx="1222">
                  <c:v>7.1252896138234129E-2</c:v>
                </c:pt>
                <c:pt idx="1223">
                  <c:v>0.64136825075250425</c:v>
                </c:pt>
                <c:pt idx="1224">
                  <c:v>0.22938346083246289</c:v>
                </c:pt>
                <c:pt idx="1225">
                  <c:v>0.27557054739596165</c:v>
                </c:pt>
                <c:pt idx="1226">
                  <c:v>0.10397422920338302</c:v>
                </c:pt>
                <c:pt idx="1227">
                  <c:v>0.12210133820964005</c:v>
                </c:pt>
                <c:pt idx="1228">
                  <c:v>0.45060075613472039</c:v>
                </c:pt>
                <c:pt idx="1229">
                  <c:v>1.8037602447742909E-2</c:v>
                </c:pt>
                <c:pt idx="1230">
                  <c:v>1.2920622492067184</c:v>
                </c:pt>
                <c:pt idx="1231">
                  <c:v>0.29314050817911091</c:v>
                </c:pt>
                <c:pt idx="1232">
                  <c:v>0.2572571250344326</c:v>
                </c:pt>
                <c:pt idx="1233">
                  <c:v>0.48826055183042294</c:v>
                </c:pt>
                <c:pt idx="1234">
                  <c:v>0.24946132634650728</c:v>
                </c:pt>
                <c:pt idx="1235">
                  <c:v>9.1952546573997977E-3</c:v>
                </c:pt>
                <c:pt idx="1236">
                  <c:v>1.6281763009202377E-4</c:v>
                </c:pt>
                <c:pt idx="1237">
                  <c:v>4.9238790704435861E-2</c:v>
                </c:pt>
                <c:pt idx="1238">
                  <c:v>8.5930694986254844E-2</c:v>
                </c:pt>
                <c:pt idx="1239">
                  <c:v>1.970881385291922E-2</c:v>
                </c:pt>
                <c:pt idx="1240">
                  <c:v>0.30051737330951112</c:v>
                </c:pt>
                <c:pt idx="1241">
                  <c:v>0.59837797627920586</c:v>
                </c:pt>
                <c:pt idx="1242">
                  <c:v>1.0259223341279671</c:v>
                </c:pt>
                <c:pt idx="1243">
                  <c:v>0.3283566686030801</c:v>
                </c:pt>
                <c:pt idx="1244">
                  <c:v>0.45060075613472039</c:v>
                </c:pt>
                <c:pt idx="1245">
                  <c:v>1.1717824036457901E-2</c:v>
                </c:pt>
                <c:pt idx="1246">
                  <c:v>1.1351523995620711E-2</c:v>
                </c:pt>
                <c:pt idx="1247">
                  <c:v>0.41804569510217698</c:v>
                </c:pt>
                <c:pt idx="1248">
                  <c:v>1.1736136219736613</c:v>
                </c:pt>
                <c:pt idx="1249">
                  <c:v>0.51365033517372516</c:v>
                </c:pt>
                <c:pt idx="1250">
                  <c:v>2.9647613285945063E-2</c:v>
                </c:pt>
                <c:pt idx="1251">
                  <c:v>0.22811402062241315</c:v>
                </c:pt>
                <c:pt idx="1252">
                  <c:v>0.88616973286675838</c:v>
                </c:pt>
                <c:pt idx="1253">
                  <c:v>1.243423928941978</c:v>
                </c:pt>
                <c:pt idx="1254">
                  <c:v>0.63872244332463846</c:v>
                </c:pt>
                <c:pt idx="1255">
                  <c:v>3.0324404537156921E-3</c:v>
                </c:pt>
                <c:pt idx="1256">
                  <c:v>0.17052239616616852</c:v>
                </c:pt>
                <c:pt idx="1257">
                  <c:v>0.88616973286675838</c:v>
                </c:pt>
                <c:pt idx="1258">
                  <c:v>0.28737405258886944</c:v>
                </c:pt>
                <c:pt idx="1259">
                  <c:v>0.7415528907413329</c:v>
                </c:pt>
                <c:pt idx="1260">
                  <c:v>0.12389605778633329</c:v>
                </c:pt>
                <c:pt idx="1261">
                  <c:v>0.88248615632222427</c:v>
                </c:pt>
                <c:pt idx="1262">
                  <c:v>5.6910343295222916E-3</c:v>
                </c:pt>
                <c:pt idx="1263">
                  <c:v>0.21840178370629007</c:v>
                </c:pt>
                <c:pt idx="1264">
                  <c:v>0.45507989477075567</c:v>
                </c:pt>
                <c:pt idx="1265">
                  <c:v>2.0965234475186313E-2</c:v>
                </c:pt>
                <c:pt idx="1266">
                  <c:v>0.45197203683524018</c:v>
                </c:pt>
                <c:pt idx="1267">
                  <c:v>0.11197977437028814</c:v>
                </c:pt>
                <c:pt idx="1268">
                  <c:v>0.85531087171416276</c:v>
                </c:pt>
                <c:pt idx="1269">
                  <c:v>0.99821161857586493</c:v>
                </c:pt>
                <c:pt idx="1270">
                  <c:v>0.2018519180817723</c:v>
                </c:pt>
                <c:pt idx="1271">
                  <c:v>2.6771062507916558E-2</c:v>
                </c:pt>
                <c:pt idx="1272">
                  <c:v>0.19355006880257714</c:v>
                </c:pt>
                <c:pt idx="1273">
                  <c:v>0.40547762150017125</c:v>
                </c:pt>
                <c:pt idx="1274">
                  <c:v>0.66328601902378859</c:v>
                </c:pt>
                <c:pt idx="1275">
                  <c:v>0.98179000430850805</c:v>
                </c:pt>
                <c:pt idx="1276">
                  <c:v>4.9479506618255794E-4</c:v>
                </c:pt>
                <c:pt idx="1277">
                  <c:v>0.42519187657097585</c:v>
                </c:pt>
                <c:pt idx="1278">
                  <c:v>0.53557065441386609</c:v>
                </c:pt>
                <c:pt idx="1279">
                  <c:v>0.25355639056365487</c:v>
                </c:pt>
                <c:pt idx="1280">
                  <c:v>6.2792572359271479E-2</c:v>
                </c:pt>
                <c:pt idx="1281">
                  <c:v>0.1347167744527594</c:v>
                </c:pt>
                <c:pt idx="1282">
                  <c:v>1.130652456103501</c:v>
                </c:pt>
                <c:pt idx="1283">
                  <c:v>0.16566317420234022</c:v>
                </c:pt>
                <c:pt idx="1284">
                  <c:v>0.17740957176665481</c:v>
                </c:pt>
                <c:pt idx="1285">
                  <c:v>1.5873163208417968E-4</c:v>
                </c:pt>
                <c:pt idx="1286">
                  <c:v>2.3004985214633917E-2</c:v>
                </c:pt>
                <c:pt idx="1287">
                  <c:v>0.1274706948904665</c:v>
                </c:pt>
                <c:pt idx="1288">
                  <c:v>1.7652892413646531E-4</c:v>
                </c:pt>
                <c:pt idx="1289">
                  <c:v>0.72328578402594057</c:v>
                </c:pt>
                <c:pt idx="1290">
                  <c:v>9.2334715223460734E-2</c:v>
                </c:pt>
                <c:pt idx="1291">
                  <c:v>5.7192906654356647E-2</c:v>
                </c:pt>
                <c:pt idx="1292">
                  <c:v>6.4466752083321057E-4</c:v>
                </c:pt>
                <c:pt idx="1293">
                  <c:v>1.5620842732403991E-2</c:v>
                </c:pt>
                <c:pt idx="1294">
                  <c:v>3.1869189813041906E-4</c:v>
                </c:pt>
                <c:pt idx="1295">
                  <c:v>7.4778371428313728E-2</c:v>
                </c:pt>
                <c:pt idx="1296">
                  <c:v>0.32525197331290506</c:v>
                </c:pt>
                <c:pt idx="1297">
                  <c:v>0.28737405258886944</c:v>
                </c:pt>
                <c:pt idx="1298">
                  <c:v>1.2715318448951294E-2</c:v>
                </c:pt>
                <c:pt idx="1299">
                  <c:v>5.5631498047401017E-4</c:v>
                </c:pt>
                <c:pt idx="1300">
                  <c:v>0.76898643244790144</c:v>
                </c:pt>
                <c:pt idx="1301">
                  <c:v>0.60460995047702049</c:v>
                </c:pt>
                <c:pt idx="1302">
                  <c:v>0.1930035155008028</c:v>
                </c:pt>
                <c:pt idx="1303">
                  <c:v>0.39242927872988231</c:v>
                </c:pt>
                <c:pt idx="1304">
                  <c:v>0.19768725766686021</c:v>
                </c:pt>
                <c:pt idx="1305">
                  <c:v>1.2603600897902691</c:v>
                </c:pt>
                <c:pt idx="1306">
                  <c:v>1.2715318448951294E-2</c:v>
                </c:pt>
                <c:pt idx="1307">
                  <c:v>0.78517998781146026</c:v>
                </c:pt>
                <c:pt idx="1308">
                  <c:v>0.19355006880257714</c:v>
                </c:pt>
                <c:pt idx="1309">
                  <c:v>9.4742526609377497E-3</c:v>
                </c:pt>
                <c:pt idx="1310">
                  <c:v>1.2687497033910726</c:v>
                </c:pt>
                <c:pt idx="1311">
                  <c:v>5.6610935318940181E-2</c:v>
                </c:pt>
                <c:pt idx="1312">
                  <c:v>8.1919415145262756E-2</c:v>
                </c:pt>
                <c:pt idx="1313">
                  <c:v>0.29255493447329323</c:v>
                </c:pt>
                <c:pt idx="1314">
                  <c:v>8.3756890546920856E-2</c:v>
                </c:pt>
                <c:pt idx="1315">
                  <c:v>0.25506329398451805</c:v>
                </c:pt>
                <c:pt idx="1316">
                  <c:v>0.83798156911245125</c:v>
                </c:pt>
                <c:pt idx="1317">
                  <c:v>4.3150018965425189E-2</c:v>
                </c:pt>
                <c:pt idx="1318">
                  <c:v>6.0027084742782837E-2</c:v>
                </c:pt>
                <c:pt idx="1319">
                  <c:v>2.7281749396838827E-2</c:v>
                </c:pt>
                <c:pt idx="1320">
                  <c:v>0.27692231775082327</c:v>
                </c:pt>
                <c:pt idx="1321">
                  <c:v>0.68468110599749787</c:v>
                </c:pt>
                <c:pt idx="1322">
                  <c:v>0.97765686786108652</c:v>
                </c:pt>
                <c:pt idx="1323">
                  <c:v>1.2209942982394745E-2</c:v>
                </c:pt>
                <c:pt idx="1324">
                  <c:v>0.12351526468153995</c:v>
                </c:pt>
                <c:pt idx="1325">
                  <c:v>0.49604970335868948</c:v>
                </c:pt>
                <c:pt idx="1326">
                  <c:v>0.17441582915750864</c:v>
                </c:pt>
                <c:pt idx="1327">
                  <c:v>0.76721941103417945</c:v>
                </c:pt>
                <c:pt idx="1328">
                  <c:v>0.12911820888581815</c:v>
                </c:pt>
                <c:pt idx="1329">
                  <c:v>0.24910582206689716</c:v>
                </c:pt>
                <c:pt idx="1330">
                  <c:v>0.1169615180162111</c:v>
                </c:pt>
                <c:pt idx="1331">
                  <c:v>0.97765686786108652</c:v>
                </c:pt>
                <c:pt idx="1332">
                  <c:v>1.4397176292218395E-2</c:v>
                </c:pt>
                <c:pt idx="1333">
                  <c:v>3.621867851167956E-6</c:v>
                </c:pt>
                <c:pt idx="1334">
                  <c:v>0.1274706948904665</c:v>
                </c:pt>
                <c:pt idx="1335">
                  <c:v>0.13471027944792788</c:v>
                </c:pt>
                <c:pt idx="1336">
                  <c:v>0.66193214803229572</c:v>
                </c:pt>
                <c:pt idx="1337">
                  <c:v>0.16841768137426258</c:v>
                </c:pt>
                <c:pt idx="1338">
                  <c:v>8.7958614231732225E-3</c:v>
                </c:pt>
                <c:pt idx="1339">
                  <c:v>0.66024404567839456</c:v>
                </c:pt>
                <c:pt idx="1340">
                  <c:v>1.0613022120978508</c:v>
                </c:pt>
                <c:pt idx="1341">
                  <c:v>0.52687301688006982</c:v>
                </c:pt>
                <c:pt idx="1342">
                  <c:v>0.1556853262066914</c:v>
                </c:pt>
                <c:pt idx="1343">
                  <c:v>0.27314184462584445</c:v>
                </c:pt>
                <c:pt idx="1344">
                  <c:v>6.0798378499005395E-4</c:v>
                </c:pt>
                <c:pt idx="1345">
                  <c:v>0.78920561345083629</c:v>
                </c:pt>
                <c:pt idx="1346">
                  <c:v>0.25487499539630964</c:v>
                </c:pt>
                <c:pt idx="1347">
                  <c:v>2.9827929139438325E-2</c:v>
                </c:pt>
                <c:pt idx="1348">
                  <c:v>0.97444485125600633</c:v>
                </c:pt>
                <c:pt idx="1349">
                  <c:v>4.4853234876219344E-3</c:v>
                </c:pt>
                <c:pt idx="1350">
                  <c:v>9.1849781987986323E-2</c:v>
                </c:pt>
                <c:pt idx="1351">
                  <c:v>0.65675462846472454</c:v>
                </c:pt>
                <c:pt idx="1352">
                  <c:v>0.73725557129654207</c:v>
                </c:pt>
                <c:pt idx="1353">
                  <c:v>0.14090895341633117</c:v>
                </c:pt>
                <c:pt idx="1354">
                  <c:v>7.4189036625662189E-2</c:v>
                </c:pt>
                <c:pt idx="1355">
                  <c:v>5.7093699629526762E-2</c:v>
                </c:pt>
                <c:pt idx="1356">
                  <c:v>0.53463898339271831</c:v>
                </c:pt>
                <c:pt idx="1357">
                  <c:v>1.0036095986773705</c:v>
                </c:pt>
                <c:pt idx="1358">
                  <c:v>9.0612971169127129E-2</c:v>
                </c:pt>
                <c:pt idx="1359">
                  <c:v>0.14798533752526688</c:v>
                </c:pt>
                <c:pt idx="1360">
                  <c:v>0.36709918945489367</c:v>
                </c:pt>
                <c:pt idx="1361">
                  <c:v>1.0443384439414165</c:v>
                </c:pt>
                <c:pt idx="1362">
                  <c:v>0.85531087171416276</c:v>
                </c:pt>
                <c:pt idx="1363">
                  <c:v>0.12008740888235069</c:v>
                </c:pt>
                <c:pt idx="1364">
                  <c:v>0.17652816982437261</c:v>
                </c:pt>
                <c:pt idx="1365">
                  <c:v>9.2441288491225321E-2</c:v>
                </c:pt>
                <c:pt idx="1366">
                  <c:v>0.61397510446629866</c:v>
                </c:pt>
                <c:pt idx="1367">
                  <c:v>0.21704158455324088</c:v>
                </c:pt>
                <c:pt idx="1368">
                  <c:v>0.16097582451390127</c:v>
                </c:pt>
                <c:pt idx="1369">
                  <c:v>4.7308461473399019E-3</c:v>
                </c:pt>
                <c:pt idx="1370">
                  <c:v>0.7415528907413329</c:v>
                </c:pt>
                <c:pt idx="1371">
                  <c:v>5.6238170390177304E-2</c:v>
                </c:pt>
                <c:pt idx="1372">
                  <c:v>0.22795791066652885</c:v>
                </c:pt>
                <c:pt idx="1373">
                  <c:v>0.77269433315929881</c:v>
                </c:pt>
                <c:pt idx="1374">
                  <c:v>0.15178336022976752</c:v>
                </c:pt>
                <c:pt idx="1375">
                  <c:v>0.11150392958620071</c:v>
                </c:pt>
                <c:pt idx="1376">
                  <c:v>4.2535070678342713E-3</c:v>
                </c:pt>
                <c:pt idx="1377">
                  <c:v>0.26884640556323242</c:v>
                </c:pt>
                <c:pt idx="1378">
                  <c:v>0.12351526468153995</c:v>
                </c:pt>
                <c:pt idx="1379">
                  <c:v>0.41314442083013736</c:v>
                </c:pt>
                <c:pt idx="1380">
                  <c:v>8.0916288879862214E-2</c:v>
                </c:pt>
                <c:pt idx="1381">
                  <c:v>0.18417280365103314</c:v>
                </c:pt>
                <c:pt idx="1382">
                  <c:v>0.10661382917158979</c:v>
                </c:pt>
                <c:pt idx="1383">
                  <c:v>4.935628799711086E-5</c:v>
                </c:pt>
                <c:pt idx="1384">
                  <c:v>1.2894077039645651</c:v>
                </c:pt>
                <c:pt idx="1385">
                  <c:v>0.85566583780842342</c:v>
                </c:pt>
                <c:pt idx="1386">
                  <c:v>0.79029314918958993</c:v>
                </c:pt>
                <c:pt idx="1387">
                  <c:v>0.691258449108346</c:v>
                </c:pt>
                <c:pt idx="1388">
                  <c:v>0.35744234476685727</c:v>
                </c:pt>
                <c:pt idx="1389">
                  <c:v>9.7760494594219677E-3</c:v>
                </c:pt>
                <c:pt idx="1390">
                  <c:v>1.2429381229918335</c:v>
                </c:pt>
                <c:pt idx="1391">
                  <c:v>0.77377732112165376</c:v>
                </c:pt>
                <c:pt idx="1392">
                  <c:v>1.1571360206126003E-2</c:v>
                </c:pt>
                <c:pt idx="1393">
                  <c:v>0.14102805568419249</c:v>
                </c:pt>
                <c:pt idx="1394">
                  <c:v>0.21070033255947773</c:v>
                </c:pt>
                <c:pt idx="1395">
                  <c:v>0.9475319603368203</c:v>
                </c:pt>
                <c:pt idx="1396">
                  <c:v>1.1861349787688367</c:v>
                </c:pt>
                <c:pt idx="1397">
                  <c:v>0.12721575915546685</c:v>
                </c:pt>
                <c:pt idx="1398">
                  <c:v>0.5553732229868632</c:v>
                </c:pt>
                <c:pt idx="1399">
                  <c:v>0.10288480809985458</c:v>
                </c:pt>
                <c:pt idx="1400">
                  <c:v>0.17167200977939748</c:v>
                </c:pt>
                <c:pt idx="1401">
                  <c:v>0.26429676614179287</c:v>
                </c:pt>
                <c:pt idx="1402">
                  <c:v>0.53557065441386609</c:v>
                </c:pt>
                <c:pt idx="1403">
                  <c:v>0.80739559728452492</c:v>
                </c:pt>
                <c:pt idx="1404">
                  <c:v>4.3196697253960949E-2</c:v>
                </c:pt>
                <c:pt idx="1405">
                  <c:v>0.35510978180368746</c:v>
                </c:pt>
                <c:pt idx="1406">
                  <c:v>0.16000278084371405</c:v>
                </c:pt>
                <c:pt idx="1407">
                  <c:v>0.35792828110879249</c:v>
                </c:pt>
                <c:pt idx="1408">
                  <c:v>0.91784985359962257</c:v>
                </c:pt>
                <c:pt idx="1409">
                  <c:v>1.269565253929257</c:v>
                </c:pt>
                <c:pt idx="1410">
                  <c:v>0.22805690483474542</c:v>
                </c:pt>
                <c:pt idx="1411">
                  <c:v>0.61212530908959739</c:v>
                </c:pt>
                <c:pt idx="1412">
                  <c:v>0.31716111056817825</c:v>
                </c:pt>
                <c:pt idx="1413">
                  <c:v>0.1327868764736348</c:v>
                </c:pt>
                <c:pt idx="1414">
                  <c:v>3.2556889287862183E-4</c:v>
                </c:pt>
                <c:pt idx="1415">
                  <c:v>7.4071406135873662E-4</c:v>
                </c:pt>
                <c:pt idx="1416">
                  <c:v>1.7368449656639214E-3</c:v>
                </c:pt>
                <c:pt idx="1417">
                  <c:v>2.7482673078018525E-2</c:v>
                </c:pt>
                <c:pt idx="1418">
                  <c:v>0.32342861903111803</c:v>
                </c:pt>
                <c:pt idx="1419">
                  <c:v>0.23683033838675829</c:v>
                </c:pt>
                <c:pt idx="1420">
                  <c:v>8.2057318788584563E-2</c:v>
                </c:pt>
                <c:pt idx="1421">
                  <c:v>2.9868563663986963E-2</c:v>
                </c:pt>
                <c:pt idx="1422">
                  <c:v>8.8419007676615022E-2</c:v>
                </c:pt>
                <c:pt idx="1423">
                  <c:v>1.0584361843264884E-3</c:v>
                </c:pt>
                <c:pt idx="1424">
                  <c:v>1.626139878286792E-3</c:v>
                </c:pt>
                <c:pt idx="1425">
                  <c:v>0.19029530131834235</c:v>
                </c:pt>
                <c:pt idx="1426">
                  <c:v>9.2518298239238878E-2</c:v>
                </c:pt>
                <c:pt idx="1427">
                  <c:v>1.1898292373404893</c:v>
                </c:pt>
                <c:pt idx="1428">
                  <c:v>3.174156322312046E-2</c:v>
                </c:pt>
                <c:pt idx="1429">
                  <c:v>0.15894300709822212</c:v>
                </c:pt>
                <c:pt idx="1430">
                  <c:v>0.20628637784187095</c:v>
                </c:pt>
                <c:pt idx="1431">
                  <c:v>0.10140932578144897</c:v>
                </c:pt>
                <c:pt idx="1432">
                  <c:v>0.35510978180368746</c:v>
                </c:pt>
                <c:pt idx="1433">
                  <c:v>0.76721941103417945</c:v>
                </c:pt>
                <c:pt idx="1434">
                  <c:v>0.45417905638677047</c:v>
                </c:pt>
                <c:pt idx="1435">
                  <c:v>8.1018084835764344E-3</c:v>
                </c:pt>
                <c:pt idx="1436">
                  <c:v>1.5317049317629653E-2</c:v>
                </c:pt>
                <c:pt idx="1437">
                  <c:v>1.660504625943621E-2</c:v>
                </c:pt>
                <c:pt idx="1438">
                  <c:v>0.13475344805879283</c:v>
                </c:pt>
                <c:pt idx="1439">
                  <c:v>0.77705805556697261</c:v>
                </c:pt>
                <c:pt idx="1440">
                  <c:v>0.12000575088938553</c:v>
                </c:pt>
                <c:pt idx="1441">
                  <c:v>1.131224571087762</c:v>
                </c:pt>
                <c:pt idx="1442">
                  <c:v>8.9515733979529763E-2</c:v>
                </c:pt>
                <c:pt idx="1443">
                  <c:v>0.22788045304061635</c:v>
                </c:pt>
                <c:pt idx="1444">
                  <c:v>0.24100530528480493</c:v>
                </c:pt>
                <c:pt idx="1445">
                  <c:v>0.59944342624002445</c:v>
                </c:pt>
                <c:pt idx="1446">
                  <c:v>0.10807645882590333</c:v>
                </c:pt>
                <c:pt idx="1447">
                  <c:v>2.9860712691685554E-2</c:v>
                </c:pt>
                <c:pt idx="1448">
                  <c:v>1.7189013422567647E-2</c:v>
                </c:pt>
                <c:pt idx="1449">
                  <c:v>0.24743877135011424</c:v>
                </c:pt>
                <c:pt idx="1450">
                  <c:v>1.0635151825497176E-2</c:v>
                </c:pt>
                <c:pt idx="1451">
                  <c:v>0.86360332137965778</c:v>
                </c:pt>
                <c:pt idx="1452">
                  <c:v>2.4742034570794484E-4</c:v>
                </c:pt>
                <c:pt idx="1453">
                  <c:v>0.51287434624975248</c:v>
                </c:pt>
                <c:pt idx="1454">
                  <c:v>1.0505708196149153</c:v>
                </c:pt>
                <c:pt idx="1455">
                  <c:v>2.4031048328635032E-2</c:v>
                </c:pt>
                <c:pt idx="1456">
                  <c:v>0.41879349132172078</c:v>
                </c:pt>
                <c:pt idx="1457">
                  <c:v>8.5020614680982196E-2</c:v>
                </c:pt>
                <c:pt idx="1458">
                  <c:v>0.51729089161666919</c:v>
                </c:pt>
                <c:pt idx="1459">
                  <c:v>4.2646689852370899E-3</c:v>
                </c:pt>
                <c:pt idx="1460">
                  <c:v>0.79523111338116581</c:v>
                </c:pt>
                <c:pt idx="1461">
                  <c:v>0.38569561174259137</c:v>
                </c:pt>
                <c:pt idx="1462">
                  <c:v>0.22530815678752961</c:v>
                </c:pt>
                <c:pt idx="1463">
                  <c:v>1.1266105068170931</c:v>
                </c:pt>
                <c:pt idx="1464">
                  <c:v>0.87561211773592795</c:v>
                </c:pt>
                <c:pt idx="1465">
                  <c:v>9.0587684927249685E-3</c:v>
                </c:pt>
                <c:pt idx="1466">
                  <c:v>0.44790073593282304</c:v>
                </c:pt>
                <c:pt idx="1467">
                  <c:v>1.1485116409148662E-5</c:v>
                </c:pt>
                <c:pt idx="1468">
                  <c:v>9.6540294170096835E-3</c:v>
                </c:pt>
                <c:pt idx="1469">
                  <c:v>0.28968993915244989</c:v>
                </c:pt>
                <c:pt idx="1470">
                  <c:v>1.103506351165237</c:v>
                </c:pt>
                <c:pt idx="1471">
                  <c:v>1.0560690108654338</c:v>
                </c:pt>
                <c:pt idx="1472">
                  <c:v>0.78517998781146026</c:v>
                </c:pt>
                <c:pt idx="1473">
                  <c:v>0.54205698811499248</c:v>
                </c:pt>
                <c:pt idx="1474">
                  <c:v>0.69583388070079732</c:v>
                </c:pt>
                <c:pt idx="1475">
                  <c:v>8.6292951865577609E-3</c:v>
                </c:pt>
                <c:pt idx="1476">
                  <c:v>4.2870856737264484E-2</c:v>
                </c:pt>
                <c:pt idx="1477">
                  <c:v>0.10807645882590333</c:v>
                </c:pt>
                <c:pt idx="1478">
                  <c:v>0.85985621659712663</c:v>
                </c:pt>
                <c:pt idx="1479">
                  <c:v>0.10140932578144897</c:v>
                </c:pt>
                <c:pt idx="1480">
                  <c:v>1.1095235989304567E-2</c:v>
                </c:pt>
                <c:pt idx="1481">
                  <c:v>9.5852067816702732E-2</c:v>
                </c:pt>
                <c:pt idx="1482">
                  <c:v>0.72642618038239071</c:v>
                </c:pt>
                <c:pt idx="1483">
                  <c:v>0.63001902237418983</c:v>
                </c:pt>
                <c:pt idx="1484">
                  <c:v>0.32335405548355262</c:v>
                </c:pt>
                <c:pt idx="1485">
                  <c:v>0.41237626937562594</c:v>
                </c:pt>
                <c:pt idx="1486">
                  <c:v>2.2171997972530222E-2</c:v>
                </c:pt>
                <c:pt idx="1487">
                  <c:v>0.12351526468153995</c:v>
                </c:pt>
                <c:pt idx="1488">
                  <c:v>0.47641322390046342</c:v>
                </c:pt>
                <c:pt idx="1489">
                  <c:v>0.3026805412446249</c:v>
                </c:pt>
                <c:pt idx="1490">
                  <c:v>0.34026924591072438</c:v>
                </c:pt>
                <c:pt idx="1491">
                  <c:v>0.19026635532463163</c:v>
                </c:pt>
                <c:pt idx="1492">
                  <c:v>2.8427315891106451E-3</c:v>
                </c:pt>
                <c:pt idx="1493">
                  <c:v>1.267745436523118</c:v>
                </c:pt>
                <c:pt idx="1494">
                  <c:v>0.12184577117103869</c:v>
                </c:pt>
                <c:pt idx="1495">
                  <c:v>0.49907488948342793</c:v>
                </c:pt>
                <c:pt idx="1496">
                  <c:v>1.1571360206126003E-2</c:v>
                </c:pt>
                <c:pt idx="1497">
                  <c:v>0.79631708326326323</c:v>
                </c:pt>
                <c:pt idx="1498">
                  <c:v>1.2654329319284843</c:v>
                </c:pt>
                <c:pt idx="1499">
                  <c:v>0.45395802452885703</c:v>
                </c:pt>
                <c:pt idx="1500">
                  <c:v>2.1180197103470187E-3</c:v>
                </c:pt>
                <c:pt idx="1501">
                  <c:v>0.65629638117860034</c:v>
                </c:pt>
                <c:pt idx="1502">
                  <c:v>4.0075988842282629E-3</c:v>
                </c:pt>
                <c:pt idx="1503">
                  <c:v>5.0295340255147678E-3</c:v>
                </c:pt>
                <c:pt idx="1504">
                  <c:v>1.0753615652013815</c:v>
                </c:pt>
                <c:pt idx="1505">
                  <c:v>1.1049266608766027E-2</c:v>
                </c:pt>
                <c:pt idx="1506">
                  <c:v>0.1644800929949492</c:v>
                </c:pt>
                <c:pt idx="1507">
                  <c:v>4.8170592757619528E-2</c:v>
                </c:pt>
                <c:pt idx="1508">
                  <c:v>0.25251569473203489</c:v>
                </c:pt>
                <c:pt idx="1509">
                  <c:v>9.8077216031700248E-2</c:v>
                </c:pt>
                <c:pt idx="1510">
                  <c:v>0.83280086352132454</c:v>
                </c:pt>
                <c:pt idx="1511">
                  <c:v>0.62147695340788223</c:v>
                </c:pt>
                <c:pt idx="1512">
                  <c:v>1.0944684281518726E-2</c:v>
                </c:pt>
                <c:pt idx="1513">
                  <c:v>0.85944800776119168</c:v>
                </c:pt>
                <c:pt idx="1514">
                  <c:v>1.3913348807569053E-3</c:v>
                </c:pt>
                <c:pt idx="1515">
                  <c:v>0.13197786999266267</c:v>
                </c:pt>
                <c:pt idx="1516">
                  <c:v>0.21348300037146134</c:v>
                </c:pt>
                <c:pt idx="1517">
                  <c:v>9.2334715223460734E-2</c:v>
                </c:pt>
                <c:pt idx="1518">
                  <c:v>0.94852187272244548</c:v>
                </c:pt>
                <c:pt idx="1519">
                  <c:v>0.51287434624975248</c:v>
                </c:pt>
                <c:pt idx="1520">
                  <c:v>0.21611052992691582</c:v>
                </c:pt>
                <c:pt idx="1521">
                  <c:v>1.6738177113128264E-2</c:v>
                </c:pt>
                <c:pt idx="1522">
                  <c:v>1.4694192944590423E-2</c:v>
                </c:pt>
                <c:pt idx="1523">
                  <c:v>0.27114198830088265</c:v>
                </c:pt>
                <c:pt idx="1524">
                  <c:v>6.1846939415048256E-2</c:v>
                </c:pt>
                <c:pt idx="1525">
                  <c:v>0.11920601274523095</c:v>
                </c:pt>
                <c:pt idx="1526">
                  <c:v>0.2302921998009726</c:v>
                </c:pt>
                <c:pt idx="1527">
                  <c:v>0.21685133327335018</c:v>
                </c:pt>
                <c:pt idx="1528">
                  <c:v>0.73445580176882119</c:v>
                </c:pt>
                <c:pt idx="1529">
                  <c:v>0.15676535710765593</c:v>
                </c:pt>
                <c:pt idx="1530">
                  <c:v>7.5458421937031031E-4</c:v>
                </c:pt>
                <c:pt idx="1531">
                  <c:v>0.12413814912011009</c:v>
                </c:pt>
                <c:pt idx="1532">
                  <c:v>0.14797096750056901</c:v>
                </c:pt>
                <c:pt idx="1533">
                  <c:v>0.3767130020197596</c:v>
                </c:pt>
                <c:pt idx="1534">
                  <c:v>8.7773519913300055E-2</c:v>
                </c:pt>
                <c:pt idx="1535">
                  <c:v>0.46013531238874039</c:v>
                </c:pt>
                <c:pt idx="1536">
                  <c:v>0.14321219154677842</c:v>
                </c:pt>
                <c:pt idx="1537">
                  <c:v>3.3919284460041159E-2</c:v>
                </c:pt>
                <c:pt idx="1538">
                  <c:v>1.5730684462184259E-4</c:v>
                </c:pt>
                <c:pt idx="1539">
                  <c:v>0.57076610736032474</c:v>
                </c:pt>
                <c:pt idx="1540">
                  <c:v>0.18565914330535446</c:v>
                </c:pt>
                <c:pt idx="1541">
                  <c:v>0.30299473318661396</c:v>
                </c:pt>
                <c:pt idx="1542">
                  <c:v>0.27891615643050116</c:v>
                </c:pt>
                <c:pt idx="1543">
                  <c:v>0.90081138751170875</c:v>
                </c:pt>
                <c:pt idx="1544">
                  <c:v>1.5016231848687325E-2</c:v>
                </c:pt>
                <c:pt idx="1545">
                  <c:v>0.39571853256210093</c:v>
                </c:pt>
                <c:pt idx="1546">
                  <c:v>1.1354378463835127E-3</c:v>
                </c:pt>
                <c:pt idx="1547">
                  <c:v>0.12626225347476666</c:v>
                </c:pt>
                <c:pt idx="1548">
                  <c:v>0.31187763875338154</c:v>
                </c:pt>
                <c:pt idx="1549">
                  <c:v>5.4162085549946309E-2</c:v>
                </c:pt>
                <c:pt idx="1550">
                  <c:v>8.6013060328807706E-3</c:v>
                </c:pt>
                <c:pt idx="1551">
                  <c:v>0.15147185975272826</c:v>
                </c:pt>
                <c:pt idx="1552">
                  <c:v>1.1295780751407448E-2</c:v>
                </c:pt>
                <c:pt idx="1553">
                  <c:v>1.7069100576383719E-2</c:v>
                </c:pt>
                <c:pt idx="1554">
                  <c:v>0.53481912261068199</c:v>
                </c:pt>
                <c:pt idx="1555">
                  <c:v>0.45835049169163661</c:v>
                </c:pt>
                <c:pt idx="1556">
                  <c:v>1.010117367652345E-2</c:v>
                </c:pt>
                <c:pt idx="1557">
                  <c:v>2.4680971693887964E-2</c:v>
                </c:pt>
                <c:pt idx="1558">
                  <c:v>0.33061898763470809</c:v>
                </c:pt>
                <c:pt idx="1559">
                  <c:v>0.26134166625150046</c:v>
                </c:pt>
                <c:pt idx="1560">
                  <c:v>0.36914227102335739</c:v>
                </c:pt>
                <c:pt idx="1561">
                  <c:v>7.6984219467268467E-2</c:v>
                </c:pt>
                <c:pt idx="1562">
                  <c:v>0.10016772749697232</c:v>
                </c:pt>
                <c:pt idx="1563">
                  <c:v>0.41972744548405344</c:v>
                </c:pt>
                <c:pt idx="1564">
                  <c:v>2.3059539567356797E-2</c:v>
                </c:pt>
                <c:pt idx="1565">
                  <c:v>0.47361540457335316</c:v>
                </c:pt>
                <c:pt idx="1566">
                  <c:v>0.88097714242655212</c:v>
                </c:pt>
                <c:pt idx="1567">
                  <c:v>1.2265338336093599</c:v>
                </c:pt>
                <c:pt idx="1568">
                  <c:v>1.7359546362921582E-2</c:v>
                </c:pt>
                <c:pt idx="1569">
                  <c:v>0.17300731116013282</c:v>
                </c:pt>
                <c:pt idx="1570">
                  <c:v>1.0751030024512203</c:v>
                </c:pt>
                <c:pt idx="1571">
                  <c:v>0.13336512886272309</c:v>
                </c:pt>
                <c:pt idx="1572">
                  <c:v>0.94852187272244548</c:v>
                </c:pt>
                <c:pt idx="1573">
                  <c:v>0.1290517543420148</c:v>
                </c:pt>
                <c:pt idx="1574">
                  <c:v>7.2116807236476321E-3</c:v>
                </c:pt>
                <c:pt idx="1575">
                  <c:v>0.3798235118831223</c:v>
                </c:pt>
                <c:pt idx="1576">
                  <c:v>0.47048776734150866</c:v>
                </c:pt>
                <c:pt idx="1577">
                  <c:v>0.63043226984918466</c:v>
                </c:pt>
                <c:pt idx="1578">
                  <c:v>1.3111933015986055E-3</c:v>
                </c:pt>
                <c:pt idx="1579">
                  <c:v>0.61773344046599654</c:v>
                </c:pt>
                <c:pt idx="1580">
                  <c:v>8.5408493064810978E-2</c:v>
                </c:pt>
                <c:pt idx="1581">
                  <c:v>5.6038254094408456E-2</c:v>
                </c:pt>
                <c:pt idx="1582">
                  <c:v>0.79631708326326323</c:v>
                </c:pt>
                <c:pt idx="1583">
                  <c:v>0.86139362291038701</c:v>
                </c:pt>
                <c:pt idx="1584">
                  <c:v>0.55620870931122912</c:v>
                </c:pt>
                <c:pt idx="1585">
                  <c:v>1.1054879456859872</c:v>
                </c:pt>
                <c:pt idx="1586">
                  <c:v>1.9624735703752875E-4</c:v>
                </c:pt>
                <c:pt idx="1587">
                  <c:v>0.28791937056362427</c:v>
                </c:pt>
                <c:pt idx="1588">
                  <c:v>3.8231593442154196E-2</c:v>
                </c:pt>
                <c:pt idx="1589">
                  <c:v>7.1380880077412709E-2</c:v>
                </c:pt>
                <c:pt idx="1590">
                  <c:v>1.2894077039645651</c:v>
                </c:pt>
                <c:pt idx="1591">
                  <c:v>0.22459809013062115</c:v>
                </c:pt>
                <c:pt idx="1592">
                  <c:v>0.36566631981109765</c:v>
                </c:pt>
                <c:pt idx="1593">
                  <c:v>0.10950851841720376</c:v>
                </c:pt>
                <c:pt idx="1594">
                  <c:v>7.1509238263873107E-2</c:v>
                </c:pt>
                <c:pt idx="1595">
                  <c:v>0.28915655927834788</c:v>
                </c:pt>
                <c:pt idx="1596">
                  <c:v>2.1180197103470187E-3</c:v>
                </c:pt>
                <c:pt idx="1597">
                  <c:v>0.30976557978782537</c:v>
                </c:pt>
                <c:pt idx="1598">
                  <c:v>2.1323443343836141E-3</c:v>
                </c:pt>
                <c:pt idx="1599">
                  <c:v>6.7430824991394217E-2</c:v>
                </c:pt>
                <c:pt idx="1600">
                  <c:v>9.2042568818099746E-2</c:v>
                </c:pt>
                <c:pt idx="1601">
                  <c:v>0.29740063653286369</c:v>
                </c:pt>
                <c:pt idx="1602">
                  <c:v>0.1244823679111557</c:v>
                </c:pt>
                <c:pt idx="1603">
                  <c:v>1.051699503333168</c:v>
                </c:pt>
                <c:pt idx="1604">
                  <c:v>0.43691309397908257</c:v>
                </c:pt>
                <c:pt idx="1605">
                  <c:v>8.4304888642649026E-3</c:v>
                </c:pt>
                <c:pt idx="1606">
                  <c:v>0.17473509909766019</c:v>
                </c:pt>
                <c:pt idx="1607">
                  <c:v>0.42393726007038607</c:v>
                </c:pt>
                <c:pt idx="1608">
                  <c:v>0.56446585072321187</c:v>
                </c:pt>
                <c:pt idx="1609">
                  <c:v>8.8960935996707749E-2</c:v>
                </c:pt>
                <c:pt idx="1610">
                  <c:v>1.0785463633962726</c:v>
                </c:pt>
                <c:pt idx="1611">
                  <c:v>0.8505917902862713</c:v>
                </c:pt>
                <c:pt idx="1612">
                  <c:v>0.90265112187019703</c:v>
                </c:pt>
                <c:pt idx="1613">
                  <c:v>3.6191716882235964E-2</c:v>
                </c:pt>
                <c:pt idx="1614">
                  <c:v>0.21224622245427913</c:v>
                </c:pt>
                <c:pt idx="1615">
                  <c:v>0.48538036158019549</c:v>
                </c:pt>
                <c:pt idx="1616">
                  <c:v>9.5824674740773892E-3</c:v>
                </c:pt>
                <c:pt idx="1617">
                  <c:v>1.2974334078394625</c:v>
                </c:pt>
                <c:pt idx="1618">
                  <c:v>1.4041368266529694E-2</c:v>
                </c:pt>
                <c:pt idx="1619">
                  <c:v>0.69519050251377801</c:v>
                </c:pt>
                <c:pt idx="1620">
                  <c:v>1.5329471780267629E-2</c:v>
                </c:pt>
                <c:pt idx="1621">
                  <c:v>1.2028248299667367E-3</c:v>
                </c:pt>
                <c:pt idx="1622">
                  <c:v>7.4308067577284753E-2</c:v>
                </c:pt>
                <c:pt idx="1623">
                  <c:v>0.49777953334015257</c:v>
                </c:pt>
                <c:pt idx="1624">
                  <c:v>0.41352649065025848</c:v>
                </c:pt>
                <c:pt idx="1625">
                  <c:v>7.0042332714558314E-2</c:v>
                </c:pt>
                <c:pt idx="1626">
                  <c:v>2.0207499484384994E-2</c:v>
                </c:pt>
                <c:pt idx="1627">
                  <c:v>3.8580592758426312E-2</c:v>
                </c:pt>
                <c:pt idx="1628">
                  <c:v>0.32518555416568495</c:v>
                </c:pt>
                <c:pt idx="1629">
                  <c:v>9.5604145131960319E-2</c:v>
                </c:pt>
                <c:pt idx="1630">
                  <c:v>2.1180953188856709E-3</c:v>
                </c:pt>
                <c:pt idx="1631">
                  <c:v>0.15967639652581492</c:v>
                </c:pt>
                <c:pt idx="1632">
                  <c:v>0.17300731116013282</c:v>
                </c:pt>
                <c:pt idx="1633">
                  <c:v>0.31668104514181938</c:v>
                </c:pt>
                <c:pt idx="1634">
                  <c:v>0.45828500471042766</c:v>
                </c:pt>
                <c:pt idx="1635">
                  <c:v>2.9149771840188334E-2</c:v>
                </c:pt>
                <c:pt idx="1636">
                  <c:v>5.5411286565578366E-2</c:v>
                </c:pt>
                <c:pt idx="1637">
                  <c:v>0.34278881641054088</c:v>
                </c:pt>
                <c:pt idx="1638">
                  <c:v>0.57578682429549966</c:v>
                </c:pt>
                <c:pt idx="1639">
                  <c:v>0.30279169400462841</c:v>
                </c:pt>
                <c:pt idx="1640">
                  <c:v>0.57984868823433355</c:v>
                </c:pt>
                <c:pt idx="1641">
                  <c:v>2.9686816269941695E-2</c:v>
                </c:pt>
                <c:pt idx="1642">
                  <c:v>0.40163702288105063</c:v>
                </c:pt>
                <c:pt idx="1643">
                  <c:v>0.32023773800686883</c:v>
                </c:pt>
                <c:pt idx="1644">
                  <c:v>0.49915099040371413</c:v>
                </c:pt>
                <c:pt idx="1645">
                  <c:v>0.18707302755352781</c:v>
                </c:pt>
                <c:pt idx="1646">
                  <c:v>5.1112634164493645E-2</c:v>
                </c:pt>
                <c:pt idx="1647">
                  <c:v>0.17513282155576548</c:v>
                </c:pt>
                <c:pt idx="1648">
                  <c:v>1.0747685460502818</c:v>
                </c:pt>
                <c:pt idx="1649">
                  <c:v>0.2302921998009726</c:v>
                </c:pt>
                <c:pt idx="1650">
                  <c:v>2.4858361620348719E-2</c:v>
                </c:pt>
                <c:pt idx="1651">
                  <c:v>3.1219352557145326E-3</c:v>
                </c:pt>
                <c:pt idx="1652">
                  <c:v>0.43927776099128185</c:v>
                </c:pt>
                <c:pt idx="1653">
                  <c:v>0.10470903803091176</c:v>
                </c:pt>
                <c:pt idx="1654">
                  <c:v>0.69534724745941956</c:v>
                </c:pt>
                <c:pt idx="1655">
                  <c:v>0.43676925696530494</c:v>
                </c:pt>
                <c:pt idx="1656">
                  <c:v>0.38303689783879963</c:v>
                </c:pt>
                <c:pt idx="1657">
                  <c:v>0.11690504196616748</c:v>
                </c:pt>
                <c:pt idx="1658">
                  <c:v>1.9451005663926508E-2</c:v>
                </c:pt>
                <c:pt idx="1659">
                  <c:v>0.55273730687130218</c:v>
                </c:pt>
                <c:pt idx="1660">
                  <c:v>0.11717246516145066</c:v>
                </c:pt>
                <c:pt idx="1661">
                  <c:v>0.23256401779591368</c:v>
                </c:pt>
                <c:pt idx="1662">
                  <c:v>0.53092611850264038</c:v>
                </c:pt>
                <c:pt idx="1663">
                  <c:v>8.9669177639731867E-2</c:v>
                </c:pt>
                <c:pt idx="1664">
                  <c:v>1.0027216217353276</c:v>
                </c:pt>
                <c:pt idx="1665">
                  <c:v>1.1068225130422282E-2</c:v>
                </c:pt>
                <c:pt idx="1666">
                  <c:v>0.67830734826872874</c:v>
                </c:pt>
                <c:pt idx="1667">
                  <c:v>0.42826320196422885</c:v>
                </c:pt>
                <c:pt idx="1668">
                  <c:v>0.56446585072321187</c:v>
                </c:pt>
                <c:pt idx="1669">
                  <c:v>3.5149891246701787E-3</c:v>
                </c:pt>
                <c:pt idx="1670">
                  <c:v>2.8427315891106451E-3</c:v>
                </c:pt>
                <c:pt idx="1671">
                  <c:v>5.4734843053341288E-2</c:v>
                </c:pt>
                <c:pt idx="1672">
                  <c:v>8.3310432345537876E-3</c:v>
                </c:pt>
                <c:pt idx="1673">
                  <c:v>0.12710145192429628</c:v>
                </c:pt>
                <c:pt idx="1674">
                  <c:v>0.7161668156675508</c:v>
                </c:pt>
                <c:pt idx="1675">
                  <c:v>9.3201496538201645E-2</c:v>
                </c:pt>
                <c:pt idx="1676">
                  <c:v>0.38139989785262168</c:v>
                </c:pt>
                <c:pt idx="1677">
                  <c:v>0.44428710785732678</c:v>
                </c:pt>
                <c:pt idx="1678">
                  <c:v>1.9850232327018248E-2</c:v>
                </c:pt>
                <c:pt idx="1679">
                  <c:v>9.5500939302912598E-3</c:v>
                </c:pt>
                <c:pt idx="1680">
                  <c:v>8.9669177639731867E-2</c:v>
                </c:pt>
                <c:pt idx="1681">
                  <c:v>0.56024895376200323</c:v>
                </c:pt>
                <c:pt idx="1682">
                  <c:v>0.72728742402661561</c:v>
                </c:pt>
                <c:pt idx="1683">
                  <c:v>0.20136541227639967</c:v>
                </c:pt>
                <c:pt idx="1684">
                  <c:v>0.40163702288105063</c:v>
                </c:pt>
                <c:pt idx="1685">
                  <c:v>4.2870856737264484E-2</c:v>
                </c:pt>
                <c:pt idx="1686">
                  <c:v>1.5730684462184259E-4</c:v>
                </c:pt>
                <c:pt idx="1687">
                  <c:v>0.10606305285414724</c:v>
                </c:pt>
                <c:pt idx="1688">
                  <c:v>3.0277394914565069E-4</c:v>
                </c:pt>
                <c:pt idx="1689">
                  <c:v>2.4472853495872773E-2</c:v>
                </c:pt>
                <c:pt idx="1690">
                  <c:v>7.1592507261782304E-2</c:v>
                </c:pt>
                <c:pt idx="1691">
                  <c:v>0.15086350385203001</c:v>
                </c:pt>
                <c:pt idx="1692">
                  <c:v>8.3712800387238488E-3</c:v>
                </c:pt>
                <c:pt idx="1693">
                  <c:v>0.3570836458215858</c:v>
                </c:pt>
                <c:pt idx="1694">
                  <c:v>2.4031048328635032E-2</c:v>
                </c:pt>
                <c:pt idx="1695">
                  <c:v>4.3150018965425189E-2</c:v>
                </c:pt>
                <c:pt idx="1696">
                  <c:v>0.61025146929505325</c:v>
                </c:pt>
                <c:pt idx="1697">
                  <c:v>1.4041627094362238E-2</c:v>
                </c:pt>
                <c:pt idx="1698">
                  <c:v>2.008208470167441E-2</c:v>
                </c:pt>
                <c:pt idx="1699">
                  <c:v>2.7959286784335218E-2</c:v>
                </c:pt>
                <c:pt idx="1700">
                  <c:v>2.4840142470661117E-2</c:v>
                </c:pt>
                <c:pt idx="1701">
                  <c:v>0.43106440382241018</c:v>
                </c:pt>
                <c:pt idx="1702">
                  <c:v>0.15037644131796807</c:v>
                </c:pt>
                <c:pt idx="1703">
                  <c:v>1.0473825043416973</c:v>
                </c:pt>
                <c:pt idx="1704">
                  <c:v>0.38303689783879963</c:v>
                </c:pt>
                <c:pt idx="1705">
                  <c:v>0.40434247423228636</c:v>
                </c:pt>
                <c:pt idx="1706">
                  <c:v>0.12911820888581815</c:v>
                </c:pt>
                <c:pt idx="1707">
                  <c:v>0.74442584105856546</c:v>
                </c:pt>
                <c:pt idx="1708">
                  <c:v>3.7343974869090558E-2</c:v>
                </c:pt>
                <c:pt idx="1709">
                  <c:v>6.9734540005461934E-2</c:v>
                </c:pt>
                <c:pt idx="1710">
                  <c:v>0.11235692325718995</c:v>
                </c:pt>
                <c:pt idx="1711">
                  <c:v>0.4009015612890805</c:v>
                </c:pt>
                <c:pt idx="1712">
                  <c:v>0.28018192740897868</c:v>
                </c:pt>
                <c:pt idx="1713">
                  <c:v>0.25974949927936841</c:v>
                </c:pt>
                <c:pt idx="1714">
                  <c:v>0.54004054700587623</c:v>
                </c:pt>
                <c:pt idx="1715">
                  <c:v>0.12110401223002544</c:v>
                </c:pt>
                <c:pt idx="1716">
                  <c:v>1.9202598643852423E-3</c:v>
                </c:pt>
                <c:pt idx="1717">
                  <c:v>0.24551742943884894</c:v>
                </c:pt>
                <c:pt idx="1718">
                  <c:v>0.26947208329681926</c:v>
                </c:pt>
                <c:pt idx="1719">
                  <c:v>1.0423799096861099</c:v>
                </c:pt>
                <c:pt idx="1720">
                  <c:v>0.80261230902044589</c:v>
                </c:pt>
                <c:pt idx="1721">
                  <c:v>0.19048031421144793</c:v>
                </c:pt>
                <c:pt idx="1722">
                  <c:v>0.42736510898308855</c:v>
                </c:pt>
                <c:pt idx="1723">
                  <c:v>0.66849488778235366</c:v>
                </c:pt>
                <c:pt idx="1724">
                  <c:v>0.32644462113136552</c:v>
                </c:pt>
                <c:pt idx="1725">
                  <c:v>8.5415397090935678E-4</c:v>
                </c:pt>
                <c:pt idx="1726">
                  <c:v>0.49868343687107702</c:v>
                </c:pt>
                <c:pt idx="1727">
                  <c:v>0.21216065813052892</c:v>
                </c:pt>
                <c:pt idx="1728">
                  <c:v>2.295470865060276E-2</c:v>
                </c:pt>
                <c:pt idx="1729">
                  <c:v>5.1267790891854174E-3</c:v>
                </c:pt>
                <c:pt idx="1730">
                  <c:v>0.51386192101643247</c:v>
                </c:pt>
                <c:pt idx="1731">
                  <c:v>0.6429947068769718</c:v>
                </c:pt>
                <c:pt idx="1732">
                  <c:v>0.49885269368974411</c:v>
                </c:pt>
                <c:pt idx="1733">
                  <c:v>0.7326235110780277</c:v>
                </c:pt>
                <c:pt idx="1734">
                  <c:v>6.2444537932319903E-2</c:v>
                </c:pt>
                <c:pt idx="1735">
                  <c:v>8.4841767347314696E-3</c:v>
                </c:pt>
                <c:pt idx="1736">
                  <c:v>0.18203843981828111</c:v>
                </c:pt>
                <c:pt idx="1737">
                  <c:v>0.50805931799533421</c:v>
                </c:pt>
                <c:pt idx="1738">
                  <c:v>2.9744457255504994E-2</c:v>
                </c:pt>
                <c:pt idx="1739">
                  <c:v>0.58480643364156359</c:v>
                </c:pt>
                <c:pt idx="1740">
                  <c:v>5.3787989986651304E-3</c:v>
                </c:pt>
                <c:pt idx="1741">
                  <c:v>0.38616089438440543</c:v>
                </c:pt>
                <c:pt idx="1742">
                  <c:v>0.32894352200058413</c:v>
                </c:pt>
                <c:pt idx="1743">
                  <c:v>0.37585146910748646</c:v>
                </c:pt>
                <c:pt idx="1744">
                  <c:v>1.0073360941243268E-5</c:v>
                </c:pt>
                <c:pt idx="1745">
                  <c:v>0.2280324191246057</c:v>
                </c:pt>
                <c:pt idx="1746">
                  <c:v>6.2288296173337192E-2</c:v>
                </c:pt>
                <c:pt idx="1747">
                  <c:v>6.4057551284365341E-2</c:v>
                </c:pt>
                <c:pt idx="1748">
                  <c:v>0.93698457556429116</c:v>
                </c:pt>
                <c:pt idx="1749">
                  <c:v>4.8409682571809366E-2</c:v>
                </c:pt>
                <c:pt idx="1750">
                  <c:v>1.2358867726751042</c:v>
                </c:pt>
                <c:pt idx="1751">
                  <c:v>1.4754433039752558E-2</c:v>
                </c:pt>
                <c:pt idx="1752">
                  <c:v>0.21704158455324088</c:v>
                </c:pt>
                <c:pt idx="1753">
                  <c:v>0.51647900681313275</c:v>
                </c:pt>
                <c:pt idx="1754">
                  <c:v>0.26438023898551011</c:v>
                </c:pt>
                <c:pt idx="1755">
                  <c:v>0.79724859357045241</c:v>
                </c:pt>
                <c:pt idx="1756">
                  <c:v>0.16204586065284171</c:v>
                </c:pt>
                <c:pt idx="1757">
                  <c:v>6.2288296173337192E-2</c:v>
                </c:pt>
                <c:pt idx="1758">
                  <c:v>1.2901502147820074E-2</c:v>
                </c:pt>
                <c:pt idx="1759">
                  <c:v>0.10818412675556428</c:v>
                </c:pt>
                <c:pt idx="1760">
                  <c:v>3.7166792823977233E-3</c:v>
                </c:pt>
                <c:pt idx="1761">
                  <c:v>0.20702370993500793</c:v>
                </c:pt>
                <c:pt idx="1762">
                  <c:v>1.7442657724789458E-2</c:v>
                </c:pt>
                <c:pt idx="1763">
                  <c:v>3.0277394914565069E-4</c:v>
                </c:pt>
                <c:pt idx="1764">
                  <c:v>2.1238030797515003E-2</c:v>
                </c:pt>
                <c:pt idx="1765">
                  <c:v>0.10230056487608016</c:v>
                </c:pt>
                <c:pt idx="1766">
                  <c:v>0.10111472781401089</c:v>
                </c:pt>
                <c:pt idx="1767">
                  <c:v>1.2431343308053193E-2</c:v>
                </c:pt>
                <c:pt idx="1768">
                  <c:v>1.0080195982313758</c:v>
                </c:pt>
                <c:pt idx="1769">
                  <c:v>1.3933753845266702E-2</c:v>
                </c:pt>
                <c:pt idx="1770">
                  <c:v>6.1609814048808401E-2</c:v>
                </c:pt>
                <c:pt idx="1771">
                  <c:v>0.46936291214593789</c:v>
                </c:pt>
                <c:pt idx="1772">
                  <c:v>0.32518555416568495</c:v>
                </c:pt>
                <c:pt idx="1773">
                  <c:v>8.189866957219834E-5</c:v>
                </c:pt>
                <c:pt idx="1774">
                  <c:v>0.30603734917660641</c:v>
                </c:pt>
                <c:pt idx="1775">
                  <c:v>8.9514578628148336E-2</c:v>
                </c:pt>
                <c:pt idx="1776">
                  <c:v>0.71368284027477669</c:v>
                </c:pt>
                <c:pt idx="1777">
                  <c:v>0.30688496248872243</c:v>
                </c:pt>
                <c:pt idx="1778">
                  <c:v>0.19352184582802476</c:v>
                </c:pt>
                <c:pt idx="1779">
                  <c:v>0.15684480146465699</c:v>
                </c:pt>
                <c:pt idx="1780">
                  <c:v>5.6477889963735921E-2</c:v>
                </c:pt>
                <c:pt idx="1781">
                  <c:v>4.5321281352360548E-3</c:v>
                </c:pt>
                <c:pt idx="1782">
                  <c:v>1.0375084829410441E-2</c:v>
                </c:pt>
                <c:pt idx="1783">
                  <c:v>7.346071519200692E-2</c:v>
                </c:pt>
                <c:pt idx="1784">
                  <c:v>0.24222127528573284</c:v>
                </c:pt>
                <c:pt idx="1785">
                  <c:v>0.26522650800568576</c:v>
                </c:pt>
                <c:pt idx="1786">
                  <c:v>7.1413143799508833E-2</c:v>
                </c:pt>
                <c:pt idx="1787">
                  <c:v>0.17851080056713489</c:v>
                </c:pt>
                <c:pt idx="1788">
                  <c:v>0.33010592123485</c:v>
                </c:pt>
                <c:pt idx="1789">
                  <c:v>0.50577555286660436</c:v>
                </c:pt>
                <c:pt idx="1790">
                  <c:v>0.34361366798520032</c:v>
                </c:pt>
                <c:pt idx="1791">
                  <c:v>1.1399868167469775</c:v>
                </c:pt>
                <c:pt idx="1792">
                  <c:v>7.73690609834147E-2</c:v>
                </c:pt>
                <c:pt idx="1793">
                  <c:v>1.6281763009202377E-4</c:v>
                </c:pt>
                <c:pt idx="1794">
                  <c:v>0.42736510898308855</c:v>
                </c:pt>
                <c:pt idx="1795">
                  <c:v>0.13792120250289147</c:v>
                </c:pt>
                <c:pt idx="1796">
                  <c:v>0.87182849870812218</c:v>
                </c:pt>
                <c:pt idx="1797">
                  <c:v>8.5415397090935678E-4</c:v>
                </c:pt>
                <c:pt idx="1798">
                  <c:v>5.5090830889313935E-2</c:v>
                </c:pt>
                <c:pt idx="1799">
                  <c:v>1.0504569122467158</c:v>
                </c:pt>
                <c:pt idx="1800">
                  <c:v>3.4687964602853213E-3</c:v>
                </c:pt>
                <c:pt idx="1801">
                  <c:v>1.0155881301057339</c:v>
                </c:pt>
                <c:pt idx="1802">
                  <c:v>0.33192009661956079</c:v>
                </c:pt>
                <c:pt idx="1803">
                  <c:v>7.3583851130327406E-3</c:v>
                </c:pt>
                <c:pt idx="1804">
                  <c:v>2.9857888617130939E-2</c:v>
                </c:pt>
                <c:pt idx="1805">
                  <c:v>0.10522277953529761</c:v>
                </c:pt>
                <c:pt idx="1806">
                  <c:v>2.8513396807024371E-2</c:v>
                </c:pt>
                <c:pt idx="1807">
                  <c:v>1.1472773941161793</c:v>
                </c:pt>
                <c:pt idx="1808">
                  <c:v>5.4587096705832151E-2</c:v>
                </c:pt>
                <c:pt idx="1809">
                  <c:v>0.79862860741231556</c:v>
                </c:pt>
                <c:pt idx="1810">
                  <c:v>1.0215518145066178</c:v>
                </c:pt>
                <c:pt idx="1811">
                  <c:v>1.980566681787432E-2</c:v>
                </c:pt>
                <c:pt idx="1812">
                  <c:v>0.13265421725485776</c:v>
                </c:pt>
                <c:pt idx="1813">
                  <c:v>3.3658634904113034E-2</c:v>
                </c:pt>
                <c:pt idx="1814">
                  <c:v>0.18202970673261479</c:v>
                </c:pt>
                <c:pt idx="1815">
                  <c:v>0.51881226874501296</c:v>
                </c:pt>
                <c:pt idx="1816">
                  <c:v>3.0531696978154652E-3</c:v>
                </c:pt>
                <c:pt idx="1817">
                  <c:v>0.94795327373146843</c:v>
                </c:pt>
                <c:pt idx="1818">
                  <c:v>1.1849091765753668</c:v>
                </c:pt>
                <c:pt idx="1819">
                  <c:v>0.39514309782143087</c:v>
                </c:pt>
                <c:pt idx="1820">
                  <c:v>2.9682738493058063E-2</c:v>
                </c:pt>
                <c:pt idx="1821">
                  <c:v>1.0080195982313758</c:v>
                </c:pt>
                <c:pt idx="1822">
                  <c:v>9.7115566853530594E-2</c:v>
                </c:pt>
                <c:pt idx="1823">
                  <c:v>9.6172953268999758E-2</c:v>
                </c:pt>
                <c:pt idx="1824">
                  <c:v>0.27250177349274574</c:v>
                </c:pt>
                <c:pt idx="1825">
                  <c:v>7.1099057820260122E-3</c:v>
                </c:pt>
                <c:pt idx="1826">
                  <c:v>0.46986992479968859</c:v>
                </c:pt>
                <c:pt idx="1827">
                  <c:v>0.11998634751847964</c:v>
                </c:pt>
                <c:pt idx="1828">
                  <c:v>0.2280324191246057</c:v>
                </c:pt>
                <c:pt idx="1829">
                  <c:v>0.15195908227907251</c:v>
                </c:pt>
                <c:pt idx="1830">
                  <c:v>0.21054128539825226</c:v>
                </c:pt>
                <c:pt idx="1831">
                  <c:v>0.59588138569920146</c:v>
                </c:pt>
                <c:pt idx="1832">
                  <c:v>6.1340239860914591E-3</c:v>
                </c:pt>
                <c:pt idx="1833">
                  <c:v>0.7798042223145969</c:v>
                </c:pt>
                <c:pt idx="1834">
                  <c:v>0.43268016675818988</c:v>
                </c:pt>
                <c:pt idx="1835">
                  <c:v>0.33497845462094444</c:v>
                </c:pt>
                <c:pt idx="1836">
                  <c:v>0.11247290566379246</c:v>
                </c:pt>
                <c:pt idx="1837">
                  <c:v>6.7504809189901191E-2</c:v>
                </c:pt>
                <c:pt idx="1838">
                  <c:v>5.12516819069107E-2</c:v>
                </c:pt>
                <c:pt idx="1839">
                  <c:v>0.10501291857929478</c:v>
                </c:pt>
                <c:pt idx="1840">
                  <c:v>7.0579151471466636E-2</c:v>
                </c:pt>
                <c:pt idx="1841">
                  <c:v>0.17654872319868592</c:v>
                </c:pt>
                <c:pt idx="1842">
                  <c:v>0.93796626350223955</c:v>
                </c:pt>
                <c:pt idx="1843">
                  <c:v>0.36800236705422329</c:v>
                </c:pt>
                <c:pt idx="1844">
                  <c:v>1.8091706613473503E-3</c:v>
                </c:pt>
                <c:pt idx="1845">
                  <c:v>0.31027951253517083</c:v>
                </c:pt>
                <c:pt idx="1846">
                  <c:v>0.59945598126724375</c:v>
                </c:pt>
                <c:pt idx="1847">
                  <c:v>0.80261230902044589</c:v>
                </c:pt>
                <c:pt idx="1848">
                  <c:v>0.42919561350528002</c:v>
                </c:pt>
                <c:pt idx="1849">
                  <c:v>7.2196781457553386E-2</c:v>
                </c:pt>
                <c:pt idx="1850">
                  <c:v>3.0307359401980163E-3</c:v>
                </c:pt>
                <c:pt idx="1851">
                  <c:v>1.6251618304756299E-2</c:v>
                </c:pt>
                <c:pt idx="1852">
                  <c:v>0.13482707771250257</c:v>
                </c:pt>
                <c:pt idx="1853">
                  <c:v>0.13792916144536796</c:v>
                </c:pt>
                <c:pt idx="1854">
                  <c:v>1.125840446541045</c:v>
                </c:pt>
                <c:pt idx="1855">
                  <c:v>0.22421091156658232</c:v>
                </c:pt>
                <c:pt idx="1856">
                  <c:v>0.77529946162899388</c:v>
                </c:pt>
                <c:pt idx="1857">
                  <c:v>0.51152681145176992</c:v>
                </c:pt>
                <c:pt idx="1858">
                  <c:v>0.17496888773044081</c:v>
                </c:pt>
                <c:pt idx="1859">
                  <c:v>0.33564201307381764</c:v>
                </c:pt>
                <c:pt idx="1860">
                  <c:v>1.5447800676283974E-3</c:v>
                </c:pt>
                <c:pt idx="1861">
                  <c:v>7.2820330601525551E-3</c:v>
                </c:pt>
                <c:pt idx="1862">
                  <c:v>0.77603307847131953</c:v>
                </c:pt>
                <c:pt idx="1863">
                  <c:v>5.0899817032573859E-3</c:v>
                </c:pt>
                <c:pt idx="1864">
                  <c:v>8.1947876039453857E-4</c:v>
                </c:pt>
                <c:pt idx="1865">
                  <c:v>0.41407223227668055</c:v>
                </c:pt>
                <c:pt idx="1866">
                  <c:v>1.2151446437261277E-2</c:v>
                </c:pt>
                <c:pt idx="1867">
                  <c:v>0.23575053708800228</c:v>
                </c:pt>
                <c:pt idx="1868">
                  <c:v>1.0998097311181067E-2</c:v>
                </c:pt>
                <c:pt idx="1869">
                  <c:v>0.73156268510001521</c:v>
                </c:pt>
                <c:pt idx="1870">
                  <c:v>2.5614567989544305E-2</c:v>
                </c:pt>
                <c:pt idx="1871">
                  <c:v>0.86883595060128493</c:v>
                </c:pt>
                <c:pt idx="1872">
                  <c:v>0.1395425419943768</c:v>
                </c:pt>
                <c:pt idx="1873">
                  <c:v>1.0738073360093703E-4</c:v>
                </c:pt>
                <c:pt idx="1874">
                  <c:v>2.4817211226835258E-3</c:v>
                </c:pt>
                <c:pt idx="1875">
                  <c:v>0.10924213828233362</c:v>
                </c:pt>
                <c:pt idx="1876">
                  <c:v>0.48160320751629204</c:v>
                </c:pt>
                <c:pt idx="1877">
                  <c:v>0.27957982016425309</c:v>
                </c:pt>
                <c:pt idx="1878">
                  <c:v>0.18274628558533909</c:v>
                </c:pt>
                <c:pt idx="1879">
                  <c:v>6.9569655249695356E-2</c:v>
                </c:pt>
                <c:pt idx="1880">
                  <c:v>0.25306672058545343</c:v>
                </c:pt>
                <c:pt idx="1881">
                  <c:v>1.7015742664078198E-3</c:v>
                </c:pt>
                <c:pt idx="1882">
                  <c:v>5.1742042986139321E-3</c:v>
                </c:pt>
                <c:pt idx="1883">
                  <c:v>0.60752972499968427</c:v>
                </c:pt>
                <c:pt idx="1884">
                  <c:v>0.44659553588781481</c:v>
                </c:pt>
                <c:pt idx="1885">
                  <c:v>2.8461894265212093E-2</c:v>
                </c:pt>
                <c:pt idx="1886">
                  <c:v>0.17733589474050071</c:v>
                </c:pt>
                <c:pt idx="1887">
                  <c:v>0.17548728513721493</c:v>
                </c:pt>
                <c:pt idx="1888">
                  <c:v>5.6178052764821379E-2</c:v>
                </c:pt>
                <c:pt idx="1889">
                  <c:v>0.41407223227668055</c:v>
                </c:pt>
                <c:pt idx="1890">
                  <c:v>6.2896572596644301E-2</c:v>
                </c:pt>
                <c:pt idx="1891">
                  <c:v>1.581023819748488E-4</c:v>
                </c:pt>
                <c:pt idx="1892">
                  <c:v>0.63912152948138312</c:v>
                </c:pt>
                <c:pt idx="1893">
                  <c:v>0.36800236705422329</c:v>
                </c:pt>
                <c:pt idx="1894">
                  <c:v>0.88967332498401297</c:v>
                </c:pt>
                <c:pt idx="1895">
                  <c:v>1.3370916771745815E-3</c:v>
                </c:pt>
                <c:pt idx="1896">
                  <c:v>0.21216065813052892</c:v>
                </c:pt>
                <c:pt idx="1897">
                  <c:v>0.30601867009410333</c:v>
                </c:pt>
                <c:pt idx="1898">
                  <c:v>0.20724571478708076</c:v>
                </c:pt>
                <c:pt idx="1899">
                  <c:v>0.6806296441862878</c:v>
                </c:pt>
                <c:pt idx="1900">
                  <c:v>0.29060361632032766</c:v>
                </c:pt>
                <c:pt idx="1901">
                  <c:v>0.25690877053143263</c:v>
                </c:pt>
                <c:pt idx="1902">
                  <c:v>1.8036714519752362E-2</c:v>
                </c:pt>
                <c:pt idx="1903">
                  <c:v>0.27988463540523306</c:v>
                </c:pt>
                <c:pt idx="1904">
                  <c:v>0.41987541840271508</c:v>
                </c:pt>
                <c:pt idx="1905">
                  <c:v>0.77251414749493574</c:v>
                </c:pt>
                <c:pt idx="1906">
                  <c:v>9.4260219196014847E-4</c:v>
                </c:pt>
                <c:pt idx="1907">
                  <c:v>0.12283330617797222</c:v>
                </c:pt>
                <c:pt idx="1908">
                  <c:v>6.5315268898177012E-4</c:v>
                </c:pt>
                <c:pt idx="1909">
                  <c:v>0.15684480146465699</c:v>
                </c:pt>
                <c:pt idx="1910">
                  <c:v>0.4855222467315729</c:v>
                </c:pt>
                <c:pt idx="1911">
                  <c:v>0.44563849650541099</c:v>
                </c:pt>
                <c:pt idx="1912">
                  <c:v>0.29060361632032766</c:v>
                </c:pt>
                <c:pt idx="1913">
                  <c:v>0.13719654605481019</c:v>
                </c:pt>
                <c:pt idx="1914">
                  <c:v>0.1253418735571154</c:v>
                </c:pt>
                <c:pt idx="1915">
                  <c:v>2.5585267014992044E-2</c:v>
                </c:pt>
                <c:pt idx="1916">
                  <c:v>0.29480829908495981</c:v>
                </c:pt>
                <c:pt idx="1917">
                  <c:v>0.10793511448050656</c:v>
                </c:pt>
                <c:pt idx="1918">
                  <c:v>6.6694479957732453E-3</c:v>
                </c:pt>
                <c:pt idx="1919">
                  <c:v>0.32881654399356253</c:v>
                </c:pt>
                <c:pt idx="1920">
                  <c:v>7.1509238263873107E-2</c:v>
                </c:pt>
                <c:pt idx="1921">
                  <c:v>0.48942024235469628</c:v>
                </c:pt>
                <c:pt idx="1922">
                  <c:v>1.7908481301259448E-2</c:v>
                </c:pt>
                <c:pt idx="1923">
                  <c:v>0.69142606165859388</c:v>
                </c:pt>
                <c:pt idx="1924">
                  <c:v>9.0935564881997097E-2</c:v>
                </c:pt>
                <c:pt idx="1925">
                  <c:v>0.26601464735642305</c:v>
                </c:pt>
                <c:pt idx="1926">
                  <c:v>9.5317230775889151E-3</c:v>
                </c:pt>
                <c:pt idx="1927">
                  <c:v>0.16650851461274385</c:v>
                </c:pt>
                <c:pt idx="1928">
                  <c:v>0.25472645804794547</c:v>
                </c:pt>
                <c:pt idx="1929">
                  <c:v>4.3876604759600354E-2</c:v>
                </c:pt>
                <c:pt idx="1930">
                  <c:v>1.1703552208549066</c:v>
                </c:pt>
                <c:pt idx="1931">
                  <c:v>0.54311902365827358</c:v>
                </c:pt>
                <c:pt idx="1932">
                  <c:v>0.42150866309176843</c:v>
                </c:pt>
                <c:pt idx="1933">
                  <c:v>5.895450849306276E-2</c:v>
                </c:pt>
                <c:pt idx="1934">
                  <c:v>4.872355668850005E-3</c:v>
                </c:pt>
                <c:pt idx="1935">
                  <c:v>0.2244776912475854</c:v>
                </c:pt>
                <c:pt idx="1936">
                  <c:v>0.79710831844554686</c:v>
                </c:pt>
                <c:pt idx="1937">
                  <c:v>0.64309949061038318</c:v>
                </c:pt>
                <c:pt idx="1938">
                  <c:v>0.11183521006066972</c:v>
                </c:pt>
                <c:pt idx="1939">
                  <c:v>6.6186998225740659E-2</c:v>
                </c:pt>
                <c:pt idx="1940">
                  <c:v>1.1051565909596993E-3</c:v>
                </c:pt>
                <c:pt idx="1941">
                  <c:v>2.2164430549312365E-2</c:v>
                </c:pt>
                <c:pt idx="1942">
                  <c:v>2.8124905195928557E-3</c:v>
                </c:pt>
                <c:pt idx="1943">
                  <c:v>0.48160320751629204</c:v>
                </c:pt>
                <c:pt idx="1944">
                  <c:v>0.46700836858385936</c:v>
                </c:pt>
                <c:pt idx="1945">
                  <c:v>0.30976557978782537</c:v>
                </c:pt>
                <c:pt idx="1946">
                  <c:v>1.1663819299584566E-3</c:v>
                </c:pt>
                <c:pt idx="1947">
                  <c:v>0.14230650311743451</c:v>
                </c:pt>
                <c:pt idx="1948">
                  <c:v>7.6114460958396288E-2</c:v>
                </c:pt>
                <c:pt idx="1949">
                  <c:v>0.24593168445522642</c:v>
                </c:pt>
                <c:pt idx="1950">
                  <c:v>0.17384590461266289</c:v>
                </c:pt>
                <c:pt idx="1951">
                  <c:v>7.2196781457553386E-2</c:v>
                </c:pt>
                <c:pt idx="1952">
                  <c:v>2.1007809095041972E-3</c:v>
                </c:pt>
                <c:pt idx="1953">
                  <c:v>1.2803599206784755</c:v>
                </c:pt>
                <c:pt idx="1954">
                  <c:v>0.13180893134000732</c:v>
                </c:pt>
                <c:pt idx="1955">
                  <c:v>0.92204686089081955</c:v>
                </c:pt>
                <c:pt idx="1956">
                  <c:v>1.299132632352078</c:v>
                </c:pt>
                <c:pt idx="1957">
                  <c:v>0.42078983105241147</c:v>
                </c:pt>
                <c:pt idx="1958">
                  <c:v>0.77144487759819247</c:v>
                </c:pt>
                <c:pt idx="1959">
                  <c:v>0.11566370041032467</c:v>
                </c:pt>
                <c:pt idx="1960">
                  <c:v>0.68454139503966338</c:v>
                </c:pt>
                <c:pt idx="1961">
                  <c:v>0.15011698382049996</c:v>
                </c:pt>
                <c:pt idx="1962">
                  <c:v>0.10285835167294939</c:v>
                </c:pt>
                <c:pt idx="1963">
                  <c:v>1.274780453034754</c:v>
                </c:pt>
                <c:pt idx="1964">
                  <c:v>0.51787766592399587</c:v>
                </c:pt>
                <c:pt idx="1965">
                  <c:v>0.28182782394077621</c:v>
                </c:pt>
                <c:pt idx="1966">
                  <c:v>0.13758257073746571</c:v>
                </c:pt>
                <c:pt idx="1967">
                  <c:v>0.10522277953529761</c:v>
                </c:pt>
                <c:pt idx="1968">
                  <c:v>0.1925590253066452</c:v>
                </c:pt>
                <c:pt idx="1969">
                  <c:v>1.3950221653189519E-2</c:v>
                </c:pt>
                <c:pt idx="1970">
                  <c:v>7.6728349763458562E-2</c:v>
                </c:pt>
                <c:pt idx="1971">
                  <c:v>4.7883098116714908E-2</c:v>
                </c:pt>
                <c:pt idx="1972">
                  <c:v>0.48630210464339374</c:v>
                </c:pt>
                <c:pt idx="1973">
                  <c:v>0.30783745324654299</c:v>
                </c:pt>
                <c:pt idx="1974">
                  <c:v>0.31910164834903432</c:v>
                </c:pt>
                <c:pt idx="1975">
                  <c:v>0.44000953716689278</c:v>
                </c:pt>
                <c:pt idx="1976">
                  <c:v>0.17105150531910387</c:v>
                </c:pt>
                <c:pt idx="1977">
                  <c:v>0.85956881543609531</c:v>
                </c:pt>
                <c:pt idx="1978">
                  <c:v>0.34673305483255251</c:v>
                </c:pt>
                <c:pt idx="1979">
                  <c:v>0.48410485149431803</c:v>
                </c:pt>
                <c:pt idx="1980">
                  <c:v>6.8274167422678278E-2</c:v>
                </c:pt>
                <c:pt idx="1981">
                  <c:v>8.9134165735201248E-2</c:v>
                </c:pt>
                <c:pt idx="1982">
                  <c:v>4.6992387630536529E-2</c:v>
                </c:pt>
                <c:pt idx="1983">
                  <c:v>0.15037644131796807</c:v>
                </c:pt>
                <c:pt idx="1984">
                  <c:v>0.44733401556729779</c:v>
                </c:pt>
                <c:pt idx="1985">
                  <c:v>1.7044271344373686E-2</c:v>
                </c:pt>
                <c:pt idx="1986">
                  <c:v>0.48238731105621846</c:v>
                </c:pt>
                <c:pt idx="1987">
                  <c:v>0.295856139262691</c:v>
                </c:pt>
                <c:pt idx="1988">
                  <c:v>0.20565490509193038</c:v>
                </c:pt>
                <c:pt idx="1989">
                  <c:v>0.24551742943884894</c:v>
                </c:pt>
                <c:pt idx="1990">
                  <c:v>2.1352250099420674E-4</c:v>
                </c:pt>
                <c:pt idx="1991">
                  <c:v>5.4951076484551845E-2</c:v>
                </c:pt>
                <c:pt idx="1992">
                  <c:v>2.159341489800461E-3</c:v>
                </c:pt>
                <c:pt idx="1993">
                  <c:v>7.7966487575132665E-2</c:v>
                </c:pt>
                <c:pt idx="1994">
                  <c:v>1.5564415157364529E-3</c:v>
                </c:pt>
                <c:pt idx="1995">
                  <c:v>9.8157648160401248E-2</c:v>
                </c:pt>
                <c:pt idx="1996">
                  <c:v>5.558671744969762E-2</c:v>
                </c:pt>
                <c:pt idx="1997">
                  <c:v>0.26947208329681926</c:v>
                </c:pt>
                <c:pt idx="1998">
                  <c:v>0.52799918946353885</c:v>
                </c:pt>
                <c:pt idx="1999">
                  <c:v>0.85553960924518735</c:v>
                </c:pt>
                <c:pt idx="2000">
                  <c:v>6.8234361965195112E-2</c:v>
                </c:pt>
                <c:pt idx="2001">
                  <c:v>0.16681303801681185</c:v>
                </c:pt>
                <c:pt idx="2002">
                  <c:v>1.2621044999064886E-2</c:v>
                </c:pt>
                <c:pt idx="2003">
                  <c:v>0.70465170165861368</c:v>
                </c:pt>
                <c:pt idx="2004">
                  <c:v>0.46285771596514896</c:v>
                </c:pt>
                <c:pt idx="2005">
                  <c:v>0.16286061460806286</c:v>
                </c:pt>
                <c:pt idx="2006">
                  <c:v>0.29129712904736715</c:v>
                </c:pt>
                <c:pt idx="2007">
                  <c:v>1.2479088347457148</c:v>
                </c:pt>
                <c:pt idx="2008">
                  <c:v>1.5901095063919672E-2</c:v>
                </c:pt>
                <c:pt idx="2009">
                  <c:v>0.91245187840276187</c:v>
                </c:pt>
                <c:pt idx="2010">
                  <c:v>0.32902039476383271</c:v>
                </c:pt>
                <c:pt idx="2011">
                  <c:v>1.9244442150314436E-3</c:v>
                </c:pt>
                <c:pt idx="2012">
                  <c:v>0.21855248663037258</c:v>
                </c:pt>
                <c:pt idx="2013">
                  <c:v>0.37691133486196021</c:v>
                </c:pt>
                <c:pt idx="2014">
                  <c:v>4.1685832342428196E-2</c:v>
                </c:pt>
                <c:pt idx="2015">
                  <c:v>0.74061851583981331</c:v>
                </c:pt>
                <c:pt idx="2016">
                  <c:v>1.0999904877487836</c:v>
                </c:pt>
                <c:pt idx="2017">
                  <c:v>3.0531696978154652E-3</c:v>
                </c:pt>
                <c:pt idx="2018">
                  <c:v>3.1046881237422826E-2</c:v>
                </c:pt>
                <c:pt idx="2019">
                  <c:v>0.53659433600264472</c:v>
                </c:pt>
                <c:pt idx="2020">
                  <c:v>3.0307359401980163E-3</c:v>
                </c:pt>
                <c:pt idx="2021">
                  <c:v>3.6085746953480685E-2</c:v>
                </c:pt>
                <c:pt idx="2022">
                  <c:v>9.9026044918502976E-2</c:v>
                </c:pt>
                <c:pt idx="2023">
                  <c:v>0.18206945220150231</c:v>
                </c:pt>
                <c:pt idx="2024">
                  <c:v>0.93147520501794934</c:v>
                </c:pt>
                <c:pt idx="2025">
                  <c:v>0.4846197238168985</c:v>
                </c:pt>
                <c:pt idx="2026">
                  <c:v>1.539875595845332E-2</c:v>
                </c:pt>
                <c:pt idx="2027">
                  <c:v>0.15306322576669551</c:v>
                </c:pt>
                <c:pt idx="2028">
                  <c:v>0.11247290566379246</c:v>
                </c:pt>
                <c:pt idx="2029">
                  <c:v>1.1155852701792122E-3</c:v>
                </c:pt>
                <c:pt idx="2030">
                  <c:v>6.2310974464282624E-2</c:v>
                </c:pt>
                <c:pt idx="2031">
                  <c:v>6.7029847601770068E-2</c:v>
                </c:pt>
                <c:pt idx="2032">
                  <c:v>2.2171997972530222E-2</c:v>
                </c:pt>
                <c:pt idx="2033">
                  <c:v>0.60732473827018651</c:v>
                </c:pt>
                <c:pt idx="2034">
                  <c:v>1.2882152975875929</c:v>
                </c:pt>
                <c:pt idx="2035">
                  <c:v>0.20329823681914894</c:v>
                </c:pt>
                <c:pt idx="2036">
                  <c:v>0.31808568495149425</c:v>
                </c:pt>
                <c:pt idx="2037">
                  <c:v>0.54022731961627946</c:v>
                </c:pt>
                <c:pt idx="2038">
                  <c:v>0.1660492347649013</c:v>
                </c:pt>
                <c:pt idx="2039">
                  <c:v>0.56698063478393024</c:v>
                </c:pt>
                <c:pt idx="2040">
                  <c:v>2.0936666688296766E-2</c:v>
                </c:pt>
                <c:pt idx="2041">
                  <c:v>0.22198552052911294</c:v>
                </c:pt>
                <c:pt idx="2042">
                  <c:v>9.5132712257725675E-3</c:v>
                </c:pt>
                <c:pt idx="2043">
                  <c:v>0.38373761366238507</c:v>
                </c:pt>
                <c:pt idx="2044">
                  <c:v>0.23554753150224991</c:v>
                </c:pt>
                <c:pt idx="2045">
                  <c:v>0.76003259099888354</c:v>
                </c:pt>
                <c:pt idx="2046">
                  <c:v>1.6569121478053998E-2</c:v>
                </c:pt>
                <c:pt idx="2047">
                  <c:v>1.2095060697961089E-2</c:v>
                </c:pt>
                <c:pt idx="2048">
                  <c:v>0.29060361632032766</c:v>
                </c:pt>
                <c:pt idx="2049">
                  <c:v>0.20056039098086875</c:v>
                </c:pt>
                <c:pt idx="2050">
                  <c:v>1.0423799096861099</c:v>
                </c:pt>
                <c:pt idx="2051">
                  <c:v>0.19656600581632111</c:v>
                </c:pt>
                <c:pt idx="2052">
                  <c:v>0.2888980956533036</c:v>
                </c:pt>
                <c:pt idx="2053">
                  <c:v>1.0028612631901661</c:v>
                </c:pt>
                <c:pt idx="2054">
                  <c:v>0.34545594116346784</c:v>
                </c:pt>
                <c:pt idx="2055">
                  <c:v>0.10256363905891495</c:v>
                </c:pt>
                <c:pt idx="2056">
                  <c:v>8.5295219573534781E-2</c:v>
                </c:pt>
                <c:pt idx="2057">
                  <c:v>0.29060361632032766</c:v>
                </c:pt>
                <c:pt idx="2058">
                  <c:v>0.25926784933133762</c:v>
                </c:pt>
                <c:pt idx="2059">
                  <c:v>0.76962750028140647</c:v>
                </c:pt>
                <c:pt idx="2060">
                  <c:v>2.41761508977049E-2</c:v>
                </c:pt>
                <c:pt idx="2061">
                  <c:v>1.2260419499289739</c:v>
                </c:pt>
                <c:pt idx="2062">
                  <c:v>0.15369116390560514</c:v>
                </c:pt>
                <c:pt idx="2063">
                  <c:v>2.3635694318524428E-2</c:v>
                </c:pt>
                <c:pt idx="2064">
                  <c:v>0.22806301876841628</c:v>
                </c:pt>
                <c:pt idx="2065">
                  <c:v>1.0744619144704164</c:v>
                </c:pt>
                <c:pt idx="2066">
                  <c:v>0.34322514428189049</c:v>
                </c:pt>
                <c:pt idx="2067">
                  <c:v>7.5298996112070082E-2</c:v>
                </c:pt>
                <c:pt idx="2068">
                  <c:v>0.77571729087961749</c:v>
                </c:pt>
                <c:pt idx="2069">
                  <c:v>0.28090446738026392</c:v>
                </c:pt>
                <c:pt idx="2070">
                  <c:v>0.29338705887152389</c:v>
                </c:pt>
                <c:pt idx="2071">
                  <c:v>0.52164509041084084</c:v>
                </c:pt>
                <c:pt idx="2072">
                  <c:v>2.1640249299172187E-2</c:v>
                </c:pt>
                <c:pt idx="2073">
                  <c:v>5.7428597983773815E-7</c:v>
                </c:pt>
                <c:pt idx="2074">
                  <c:v>0.23734017961097115</c:v>
                </c:pt>
                <c:pt idx="2075">
                  <c:v>0.99305004663855512</c:v>
                </c:pt>
                <c:pt idx="2076">
                  <c:v>1.3957992010107689E-3</c:v>
                </c:pt>
                <c:pt idx="2077">
                  <c:v>0.10481813577358215</c:v>
                </c:pt>
                <c:pt idx="2078">
                  <c:v>6.8901606343373792E-2</c:v>
                </c:pt>
                <c:pt idx="2079">
                  <c:v>0.35331048151293726</c:v>
                </c:pt>
                <c:pt idx="2080">
                  <c:v>0.66854036386918314</c:v>
                </c:pt>
                <c:pt idx="2081">
                  <c:v>8.4236385906791261E-3</c:v>
                </c:pt>
                <c:pt idx="2082">
                  <c:v>0.22738498488107509</c:v>
                </c:pt>
                <c:pt idx="2083">
                  <c:v>0.43676925696530494</c:v>
                </c:pt>
                <c:pt idx="2084">
                  <c:v>1.5564415157364529E-3</c:v>
                </c:pt>
                <c:pt idx="2085">
                  <c:v>0.78497294682816654</c:v>
                </c:pt>
                <c:pt idx="2086">
                  <c:v>1.1155852701792122E-3</c:v>
                </c:pt>
                <c:pt idx="2087">
                  <c:v>0.77784546450701142</c:v>
                </c:pt>
                <c:pt idx="2088">
                  <c:v>6.5537861976156103E-2</c:v>
                </c:pt>
                <c:pt idx="2089">
                  <c:v>8.9134165735201248E-2</c:v>
                </c:pt>
                <c:pt idx="2090">
                  <c:v>0.49974967070119125</c:v>
                </c:pt>
                <c:pt idx="2091">
                  <c:v>0.79608560935760264</c:v>
                </c:pt>
                <c:pt idx="2092">
                  <c:v>0.45369789933747717</c:v>
                </c:pt>
                <c:pt idx="2093">
                  <c:v>7.4281041664005232E-3</c:v>
                </c:pt>
                <c:pt idx="2094">
                  <c:v>9.717151638723856E-2</c:v>
                </c:pt>
                <c:pt idx="2095">
                  <c:v>0.11566370041032467</c:v>
                </c:pt>
                <c:pt idx="2096">
                  <c:v>0.52707607891841479</c:v>
                </c:pt>
                <c:pt idx="2097">
                  <c:v>0.96011814255916839</c:v>
                </c:pt>
                <c:pt idx="2098">
                  <c:v>0.51376267172776091</c:v>
                </c:pt>
                <c:pt idx="2099">
                  <c:v>0.11424629143795613</c:v>
                </c:pt>
                <c:pt idx="2100">
                  <c:v>0.31825756312353026</c:v>
                </c:pt>
                <c:pt idx="2101">
                  <c:v>0.20565490509193038</c:v>
                </c:pt>
                <c:pt idx="2102">
                  <c:v>0.62668719312625321</c:v>
                </c:pt>
                <c:pt idx="2103">
                  <c:v>7.0155563498947623E-4</c:v>
                </c:pt>
                <c:pt idx="2104">
                  <c:v>3.4305259323933949E-3</c:v>
                </c:pt>
                <c:pt idx="2105">
                  <c:v>2.4172094301487371E-2</c:v>
                </c:pt>
                <c:pt idx="2106">
                  <c:v>0.58878848864462763</c:v>
                </c:pt>
                <c:pt idx="2107">
                  <c:v>0.30981542995109218</c:v>
                </c:pt>
                <c:pt idx="2108">
                  <c:v>1.7295380216631642E-2</c:v>
                </c:pt>
                <c:pt idx="2109">
                  <c:v>8.2412717626829321E-2</c:v>
                </c:pt>
                <c:pt idx="2110">
                  <c:v>0.44513473892377103</c:v>
                </c:pt>
                <c:pt idx="2111">
                  <c:v>1.0294113845104562</c:v>
                </c:pt>
                <c:pt idx="2112">
                  <c:v>1.5175689819999342E-2</c:v>
                </c:pt>
                <c:pt idx="2113">
                  <c:v>7.7872551642304152E-2</c:v>
                </c:pt>
                <c:pt idx="2114">
                  <c:v>0.45497045481196402</c:v>
                </c:pt>
                <c:pt idx="2115">
                  <c:v>9.7645712716082342E-2</c:v>
                </c:pt>
                <c:pt idx="2116">
                  <c:v>2.8761828706668588E-2</c:v>
                </c:pt>
                <c:pt idx="2117">
                  <c:v>0.35509728467837587</c:v>
                </c:pt>
                <c:pt idx="2118">
                  <c:v>2.441216339946382E-5</c:v>
                </c:pt>
                <c:pt idx="2119">
                  <c:v>1.0954787522824974</c:v>
                </c:pt>
                <c:pt idx="2120">
                  <c:v>0.46795147684040256</c:v>
                </c:pt>
                <c:pt idx="2121">
                  <c:v>0.23318829395758539</c:v>
                </c:pt>
                <c:pt idx="2122">
                  <c:v>0.22099248952105918</c:v>
                </c:pt>
                <c:pt idx="2123">
                  <c:v>0.9574122215641464</c:v>
                </c:pt>
                <c:pt idx="2124">
                  <c:v>4.3656698777159761E-2</c:v>
                </c:pt>
                <c:pt idx="2125">
                  <c:v>0.78477063252656099</c:v>
                </c:pt>
                <c:pt idx="2126">
                  <c:v>9.8376509548125032E-3</c:v>
                </c:pt>
                <c:pt idx="2127">
                  <c:v>0.35896863812326429</c:v>
                </c:pt>
                <c:pt idx="2128">
                  <c:v>0.95312357157844463</c:v>
                </c:pt>
                <c:pt idx="2129">
                  <c:v>0.19998390984465095</c:v>
                </c:pt>
                <c:pt idx="2130">
                  <c:v>0.31270852356931289</c:v>
                </c:pt>
                <c:pt idx="2131">
                  <c:v>0.12110401223002544</c:v>
                </c:pt>
                <c:pt idx="2132">
                  <c:v>1.5552770560959191E-2</c:v>
                </c:pt>
                <c:pt idx="2133">
                  <c:v>0.39807778668427418</c:v>
                </c:pt>
                <c:pt idx="2134">
                  <c:v>0.59659934909095103</c:v>
                </c:pt>
                <c:pt idx="2135">
                  <c:v>0.8453031497880098</c:v>
                </c:pt>
                <c:pt idx="2136">
                  <c:v>2.9553708033335352E-3</c:v>
                </c:pt>
                <c:pt idx="2137">
                  <c:v>1.1612016570090967E-2</c:v>
                </c:pt>
                <c:pt idx="2138">
                  <c:v>0.12033028142799393</c:v>
                </c:pt>
                <c:pt idx="2139">
                  <c:v>0.41402037965647931</c:v>
                </c:pt>
                <c:pt idx="2140">
                  <c:v>0.68746505070608499</c:v>
                </c:pt>
                <c:pt idx="2141">
                  <c:v>0.22498152954281911</c:v>
                </c:pt>
                <c:pt idx="2142">
                  <c:v>0.18844297850779196</c:v>
                </c:pt>
                <c:pt idx="2143">
                  <c:v>5.614635825817034E-2</c:v>
                </c:pt>
                <c:pt idx="2144">
                  <c:v>0.69142606165859388</c:v>
                </c:pt>
                <c:pt idx="2145">
                  <c:v>4.9951740464032023E-2</c:v>
                </c:pt>
                <c:pt idx="2146">
                  <c:v>0.9344013964302561</c:v>
                </c:pt>
                <c:pt idx="2147">
                  <c:v>0.13792668112635795</c:v>
                </c:pt>
                <c:pt idx="2148">
                  <c:v>0.27868393156401228</c:v>
                </c:pt>
                <c:pt idx="2149">
                  <c:v>0.11915251119940838</c:v>
                </c:pt>
                <c:pt idx="2150">
                  <c:v>0.28461016027401698</c:v>
                </c:pt>
                <c:pt idx="2151">
                  <c:v>0.83218261011495054</c:v>
                </c:pt>
                <c:pt idx="2152">
                  <c:v>6.5465656025728652E-4</c:v>
                </c:pt>
                <c:pt idx="2153">
                  <c:v>4.5250963392985906E-2</c:v>
                </c:pt>
                <c:pt idx="2154">
                  <c:v>4.9118586559683618E-2</c:v>
                </c:pt>
                <c:pt idx="2155">
                  <c:v>0.23797361997566097</c:v>
                </c:pt>
                <c:pt idx="2156">
                  <c:v>1.2084868596991623</c:v>
                </c:pt>
                <c:pt idx="2157">
                  <c:v>0.13041529988662726</c:v>
                </c:pt>
                <c:pt idx="2158">
                  <c:v>0.7161668156675508</c:v>
                </c:pt>
                <c:pt idx="2159">
                  <c:v>9.4323298758923049E-2</c:v>
                </c:pt>
                <c:pt idx="2160">
                  <c:v>0.1626831834416769</c:v>
                </c:pt>
                <c:pt idx="2161">
                  <c:v>0.20961609235222481</c:v>
                </c:pt>
                <c:pt idx="2162">
                  <c:v>4.1899118449179916E-3</c:v>
                </c:pt>
                <c:pt idx="2163">
                  <c:v>0.11424629143795613</c:v>
                </c:pt>
                <c:pt idx="2164">
                  <c:v>0.18312871328371363</c:v>
                </c:pt>
                <c:pt idx="2165">
                  <c:v>0.44513473892377103</c:v>
                </c:pt>
                <c:pt idx="2166">
                  <c:v>1.0062435391429732</c:v>
                </c:pt>
                <c:pt idx="2167">
                  <c:v>0.75151338934322343</c:v>
                </c:pt>
                <c:pt idx="2168">
                  <c:v>0.31654572592282798</c:v>
                </c:pt>
                <c:pt idx="2169">
                  <c:v>0.35896863812326429</c:v>
                </c:pt>
                <c:pt idx="2170">
                  <c:v>0.29204042476777015</c:v>
                </c:pt>
                <c:pt idx="2171">
                  <c:v>3.5393259303389983E-2</c:v>
                </c:pt>
                <c:pt idx="2172">
                  <c:v>4.6561956316500792E-2</c:v>
                </c:pt>
                <c:pt idx="2173">
                  <c:v>0.65810145486827121</c:v>
                </c:pt>
                <c:pt idx="2174">
                  <c:v>1.0225100333822577</c:v>
                </c:pt>
                <c:pt idx="2175">
                  <c:v>5.9398095817700905E-2</c:v>
                </c:pt>
                <c:pt idx="2176">
                  <c:v>0.89147483616992007</c:v>
                </c:pt>
                <c:pt idx="2177">
                  <c:v>1.6637405355614168E-2</c:v>
                </c:pt>
                <c:pt idx="2178">
                  <c:v>0.2035452418637658</c:v>
                </c:pt>
                <c:pt idx="2179">
                  <c:v>2.8807496426777671E-3</c:v>
                </c:pt>
                <c:pt idx="2180">
                  <c:v>1.0435689482205931E-2</c:v>
                </c:pt>
                <c:pt idx="2181">
                  <c:v>0.62668719312625321</c:v>
                </c:pt>
                <c:pt idx="2182">
                  <c:v>0.11067755324825505</c:v>
                </c:pt>
                <c:pt idx="2183">
                  <c:v>1.0559591367333768E-2</c:v>
                </c:pt>
                <c:pt idx="2184">
                  <c:v>0.43702967629316225</c:v>
                </c:pt>
                <c:pt idx="2185">
                  <c:v>8.2738562475499752E-2</c:v>
                </c:pt>
                <c:pt idx="2186">
                  <c:v>0.18512887315675</c:v>
                </c:pt>
                <c:pt idx="2187">
                  <c:v>6.7482376954680443E-2</c:v>
                </c:pt>
                <c:pt idx="2188">
                  <c:v>5.1964428584339944E-2</c:v>
                </c:pt>
                <c:pt idx="2189">
                  <c:v>0.56234527756392949</c:v>
                </c:pt>
                <c:pt idx="2190">
                  <c:v>0.81633817167179001</c:v>
                </c:pt>
                <c:pt idx="2191">
                  <c:v>0.35732937027732892</c:v>
                </c:pt>
                <c:pt idx="2192">
                  <c:v>0.62887645852074803</c:v>
                </c:pt>
                <c:pt idx="2193">
                  <c:v>0.48425117211847873</c:v>
                </c:pt>
                <c:pt idx="2194">
                  <c:v>2.9323220129881641E-2</c:v>
                </c:pt>
                <c:pt idx="2195">
                  <c:v>0.65492077470371335</c:v>
                </c:pt>
                <c:pt idx="2196">
                  <c:v>0.33068138583471657</c:v>
                </c:pt>
                <c:pt idx="2197">
                  <c:v>3.412775814358137E-2</c:v>
                </c:pt>
                <c:pt idx="2198">
                  <c:v>8.4236385906791261E-3</c:v>
                </c:pt>
                <c:pt idx="2199">
                  <c:v>0.22738498488107509</c:v>
                </c:pt>
                <c:pt idx="2200">
                  <c:v>0.68836855687643039</c:v>
                </c:pt>
                <c:pt idx="2201">
                  <c:v>0.12547163031503167</c:v>
                </c:pt>
                <c:pt idx="2202">
                  <c:v>1.254788616890109</c:v>
                </c:pt>
                <c:pt idx="2203">
                  <c:v>0.2971859337855694</c:v>
                </c:pt>
                <c:pt idx="2204">
                  <c:v>7.3872976453986883E-2</c:v>
                </c:pt>
                <c:pt idx="2205">
                  <c:v>1.2965991769906953</c:v>
                </c:pt>
                <c:pt idx="2206">
                  <c:v>0.47703445001258404</c:v>
                </c:pt>
                <c:pt idx="2207">
                  <c:v>3.4533722247213801E-3</c:v>
                </c:pt>
                <c:pt idx="2208">
                  <c:v>0.34380962808113247</c:v>
                </c:pt>
                <c:pt idx="2209">
                  <c:v>0.10279715437933463</c:v>
                </c:pt>
                <c:pt idx="2210">
                  <c:v>0.17754033663623239</c:v>
                </c:pt>
                <c:pt idx="2211">
                  <c:v>0.13871619137661875</c:v>
                </c:pt>
                <c:pt idx="2212">
                  <c:v>2.414275785256392E-2</c:v>
                </c:pt>
                <c:pt idx="2213">
                  <c:v>0.2117832165581888</c:v>
                </c:pt>
                <c:pt idx="2214">
                  <c:v>0.25200319217104761</c:v>
                </c:pt>
                <c:pt idx="2215">
                  <c:v>1.3357201673637142E-5</c:v>
                </c:pt>
                <c:pt idx="2216">
                  <c:v>0.48261502935104966</c:v>
                </c:pt>
                <c:pt idx="2217">
                  <c:v>0.54855305231224305</c:v>
                </c:pt>
                <c:pt idx="2218">
                  <c:v>0.95472714640898715</c:v>
                </c:pt>
                <c:pt idx="2219">
                  <c:v>0.84820884966735666</c:v>
                </c:pt>
                <c:pt idx="2220">
                  <c:v>1.075669944053967</c:v>
                </c:pt>
                <c:pt idx="2221">
                  <c:v>1.5552770560959191E-2</c:v>
                </c:pt>
                <c:pt idx="2222">
                  <c:v>0.14674979415880196</c:v>
                </c:pt>
                <c:pt idx="2223">
                  <c:v>0.2577412543110702</c:v>
                </c:pt>
                <c:pt idx="2224">
                  <c:v>0.80904803158493033</c:v>
                </c:pt>
                <c:pt idx="2225">
                  <c:v>1.1841264897722839</c:v>
                </c:pt>
                <c:pt idx="2226">
                  <c:v>0.89292836620334903</c:v>
                </c:pt>
                <c:pt idx="2227">
                  <c:v>0.14296263259131511</c:v>
                </c:pt>
                <c:pt idx="2228">
                  <c:v>0.6167152961019231</c:v>
                </c:pt>
                <c:pt idx="2229">
                  <c:v>2.3989825414567276E-2</c:v>
                </c:pt>
                <c:pt idx="2230">
                  <c:v>0.82151651518085556</c:v>
                </c:pt>
                <c:pt idx="2231">
                  <c:v>2.9182976634610707E-2</c:v>
                </c:pt>
                <c:pt idx="2232">
                  <c:v>0.19216535854365738</c:v>
                </c:pt>
                <c:pt idx="2233">
                  <c:v>9.2354525916495081E-2</c:v>
                </c:pt>
                <c:pt idx="2234">
                  <c:v>1.1710368335577075</c:v>
                </c:pt>
                <c:pt idx="2235">
                  <c:v>4.1440820746725664E-2</c:v>
                </c:pt>
                <c:pt idx="2236">
                  <c:v>1.6637405355614168E-2</c:v>
                </c:pt>
                <c:pt idx="2237">
                  <c:v>5.8865100361830534E-2</c:v>
                </c:pt>
                <c:pt idx="2238">
                  <c:v>0.23658437797435158</c:v>
                </c:pt>
                <c:pt idx="2239">
                  <c:v>0.64566695460522083</c:v>
                </c:pt>
                <c:pt idx="2240">
                  <c:v>0.12287308289083909</c:v>
                </c:pt>
                <c:pt idx="2241">
                  <c:v>0.26074749823854204</c:v>
                </c:pt>
                <c:pt idx="2242">
                  <c:v>0.23161393456718504</c:v>
                </c:pt>
                <c:pt idx="2243">
                  <c:v>1.1084713029011617</c:v>
                </c:pt>
                <c:pt idx="2244">
                  <c:v>0.13899644641481632</c:v>
                </c:pt>
                <c:pt idx="2245">
                  <c:v>0.97828639504078974</c:v>
                </c:pt>
                <c:pt idx="2246">
                  <c:v>0.39690167243445551</c:v>
                </c:pt>
                <c:pt idx="2247">
                  <c:v>0.31746189820793996</c:v>
                </c:pt>
                <c:pt idx="2248">
                  <c:v>0.67376298543865798</c:v>
                </c:pt>
                <c:pt idx="2249">
                  <c:v>0.14136084206786323</c:v>
                </c:pt>
                <c:pt idx="2250">
                  <c:v>0.74821173870876834</c:v>
                </c:pt>
                <c:pt idx="2251">
                  <c:v>0.9678303455763041</c:v>
                </c:pt>
                <c:pt idx="2252">
                  <c:v>0.18731867056687937</c:v>
                </c:pt>
                <c:pt idx="2253">
                  <c:v>0.2117832165581888</c:v>
                </c:pt>
                <c:pt idx="2254">
                  <c:v>0.25012208517869589</c:v>
                </c:pt>
                <c:pt idx="2255">
                  <c:v>0.7161668156675508</c:v>
                </c:pt>
                <c:pt idx="2256">
                  <c:v>0.2117832165581888</c:v>
                </c:pt>
                <c:pt idx="2257">
                  <c:v>0.73551599760788888</c:v>
                </c:pt>
                <c:pt idx="2258">
                  <c:v>0.22553522110305385</c:v>
                </c:pt>
                <c:pt idx="2259">
                  <c:v>0.52234542585797117</c:v>
                </c:pt>
                <c:pt idx="2260">
                  <c:v>0.95901040488275746</c:v>
                </c:pt>
                <c:pt idx="2261">
                  <c:v>0.78034846966927085</c:v>
                </c:pt>
                <c:pt idx="2262">
                  <c:v>1.3606346850076384E-2</c:v>
                </c:pt>
                <c:pt idx="2263">
                  <c:v>0.20410872166491337</c:v>
                </c:pt>
                <c:pt idx="2264">
                  <c:v>0.71407527934780235</c:v>
                </c:pt>
                <c:pt idx="2265">
                  <c:v>7.2434766644978279E-3</c:v>
                </c:pt>
                <c:pt idx="2266">
                  <c:v>7.3544708273034484E-2</c:v>
                </c:pt>
                <c:pt idx="2267">
                  <c:v>3.4914311322502778E-2</c:v>
                </c:pt>
                <c:pt idx="2268">
                  <c:v>0.38269476036879979</c:v>
                </c:pt>
                <c:pt idx="2269">
                  <c:v>5.460591967041592E-2</c:v>
                </c:pt>
                <c:pt idx="2270">
                  <c:v>0.48831357289620425</c:v>
                </c:pt>
                <c:pt idx="2271">
                  <c:v>0.11957431664341497</c:v>
                </c:pt>
                <c:pt idx="2272">
                  <c:v>0.79279503348175584</c:v>
                </c:pt>
                <c:pt idx="2273">
                  <c:v>0.70664435101788514</c:v>
                </c:pt>
                <c:pt idx="2274">
                  <c:v>2.4888494606797783E-2</c:v>
                </c:pt>
                <c:pt idx="2275">
                  <c:v>8.9204354689439991E-3</c:v>
                </c:pt>
                <c:pt idx="2276">
                  <c:v>0.21050683377293464</c:v>
                </c:pt>
                <c:pt idx="2277">
                  <c:v>0.23032524343768465</c:v>
                </c:pt>
                <c:pt idx="2278">
                  <c:v>0.47640530151303595</c:v>
                </c:pt>
                <c:pt idx="2279">
                  <c:v>3.465271813045559E-2</c:v>
                </c:pt>
                <c:pt idx="2280">
                  <c:v>1.3997731001407884E-4</c:v>
                </c:pt>
                <c:pt idx="2281">
                  <c:v>0.65420497042860271</c:v>
                </c:pt>
                <c:pt idx="2282">
                  <c:v>0.71776729880791967</c:v>
                </c:pt>
                <c:pt idx="2283">
                  <c:v>0.12248188279843406</c:v>
                </c:pt>
                <c:pt idx="2284">
                  <c:v>9.0167832052225519E-5</c:v>
                </c:pt>
                <c:pt idx="2285">
                  <c:v>0.4318385446131362</c:v>
                </c:pt>
                <c:pt idx="2286">
                  <c:v>5.6919520188068215E-2</c:v>
                </c:pt>
                <c:pt idx="2287">
                  <c:v>1.1757098793876033</c:v>
                </c:pt>
                <c:pt idx="2288">
                  <c:v>5.1529558324824129E-2</c:v>
                </c:pt>
                <c:pt idx="2289">
                  <c:v>7.1392900039754431E-2</c:v>
                </c:pt>
                <c:pt idx="2290">
                  <c:v>1.2588316249761071</c:v>
                </c:pt>
                <c:pt idx="2291">
                  <c:v>0.11851378228837066</c:v>
                </c:pt>
                <c:pt idx="2292">
                  <c:v>2.2118551291430092E-2</c:v>
                </c:pt>
                <c:pt idx="2293">
                  <c:v>0.95939490478392886</c:v>
                </c:pt>
                <c:pt idx="2294">
                  <c:v>0.67947548588182416</c:v>
                </c:pt>
                <c:pt idx="2295">
                  <c:v>0.51291870396106631</c:v>
                </c:pt>
                <c:pt idx="2296">
                  <c:v>0.68807995515721287</c:v>
                </c:pt>
                <c:pt idx="2297">
                  <c:v>0.30821680790169736</c:v>
                </c:pt>
                <c:pt idx="2298">
                  <c:v>6.4873907745285203E-3</c:v>
                </c:pt>
                <c:pt idx="2299">
                  <c:v>0.80643966430388891</c:v>
                </c:pt>
                <c:pt idx="2300">
                  <c:v>7.1926579924963013E-2</c:v>
                </c:pt>
                <c:pt idx="2301">
                  <c:v>0.50649481207946812</c:v>
                </c:pt>
                <c:pt idx="2302">
                  <c:v>1.9295358264668368E-3</c:v>
                </c:pt>
                <c:pt idx="2303">
                  <c:v>1.7560616559424768E-2</c:v>
                </c:pt>
                <c:pt idx="2304">
                  <c:v>8.1915011794081519E-2</c:v>
                </c:pt>
                <c:pt idx="2305">
                  <c:v>0.41133203812848024</c:v>
                </c:pt>
                <c:pt idx="2306">
                  <c:v>0.73318501715245599</c:v>
                </c:pt>
                <c:pt idx="2307">
                  <c:v>0.17140818555799089</c:v>
                </c:pt>
                <c:pt idx="2308">
                  <c:v>0.15011698382049996</c:v>
                </c:pt>
                <c:pt idx="2309">
                  <c:v>0.28101962020924792</c:v>
                </c:pt>
                <c:pt idx="2310">
                  <c:v>0.20070058424283413</c:v>
                </c:pt>
                <c:pt idx="2311">
                  <c:v>3.7873015096235058E-2</c:v>
                </c:pt>
                <c:pt idx="2312">
                  <c:v>1.8458546532369724E-3</c:v>
                </c:pt>
                <c:pt idx="2313">
                  <c:v>0.29269081762621657</c:v>
                </c:pt>
                <c:pt idx="2314">
                  <c:v>1.0100855145951274E-2</c:v>
                </c:pt>
                <c:pt idx="2315">
                  <c:v>0.12124334233462608</c:v>
                </c:pt>
                <c:pt idx="2316">
                  <c:v>1.2414261609230823E-2</c:v>
                </c:pt>
                <c:pt idx="2317">
                  <c:v>0.99011274078675016</c:v>
                </c:pt>
                <c:pt idx="2318">
                  <c:v>6.7658591251657324E-2</c:v>
                </c:pt>
                <c:pt idx="2319">
                  <c:v>5.4610505436130892E-2</c:v>
                </c:pt>
                <c:pt idx="2320">
                  <c:v>0.36217126269301514</c:v>
                </c:pt>
                <c:pt idx="2321">
                  <c:v>0.95189285892865139</c:v>
                </c:pt>
                <c:pt idx="2322">
                  <c:v>0.16555541925893005</c:v>
                </c:pt>
                <c:pt idx="2323">
                  <c:v>0.33218827486468572</c:v>
                </c:pt>
                <c:pt idx="2324">
                  <c:v>0.59941062127511191</c:v>
                </c:pt>
                <c:pt idx="2325">
                  <c:v>0.14529015615179661</c:v>
                </c:pt>
                <c:pt idx="2326">
                  <c:v>0.54855558567286711</c:v>
                </c:pt>
                <c:pt idx="2327">
                  <c:v>0.22846954035106304</c:v>
                </c:pt>
                <c:pt idx="2328">
                  <c:v>0.36408471358282907</c:v>
                </c:pt>
                <c:pt idx="2329">
                  <c:v>0.19068260601910803</c:v>
                </c:pt>
                <c:pt idx="2330">
                  <c:v>0.94922359658474043</c:v>
                </c:pt>
                <c:pt idx="2331">
                  <c:v>2.4628290783656917E-3</c:v>
                </c:pt>
                <c:pt idx="2332">
                  <c:v>0.30685444823732977</c:v>
                </c:pt>
                <c:pt idx="2333">
                  <c:v>1.7357850419406153E-2</c:v>
                </c:pt>
                <c:pt idx="2334">
                  <c:v>0.18184361600191218</c:v>
                </c:pt>
                <c:pt idx="2335">
                  <c:v>8.1342577190481324E-2</c:v>
                </c:pt>
                <c:pt idx="2336">
                  <c:v>2.019713154666581E-2</c:v>
                </c:pt>
                <c:pt idx="2337">
                  <c:v>3.209308370442511E-2</c:v>
                </c:pt>
                <c:pt idx="2338">
                  <c:v>1.1235732156900635</c:v>
                </c:pt>
                <c:pt idx="2339">
                  <c:v>0.69476953574652467</c:v>
                </c:pt>
                <c:pt idx="2340">
                  <c:v>0.71456113575618518</c:v>
                </c:pt>
                <c:pt idx="2341">
                  <c:v>0.23371303104756794</c:v>
                </c:pt>
                <c:pt idx="2342">
                  <c:v>0.20090565159450344</c:v>
                </c:pt>
                <c:pt idx="2343">
                  <c:v>0.27688268869546334</c:v>
                </c:pt>
                <c:pt idx="2344">
                  <c:v>0.20249048293935898</c:v>
                </c:pt>
                <c:pt idx="2345">
                  <c:v>1.0426999495439817</c:v>
                </c:pt>
                <c:pt idx="2346">
                  <c:v>0.24246593783970208</c:v>
                </c:pt>
                <c:pt idx="2347">
                  <c:v>1.3313806244301127E-3</c:v>
                </c:pt>
                <c:pt idx="2348">
                  <c:v>5.8199235012720972E-2</c:v>
                </c:pt>
                <c:pt idx="2349">
                  <c:v>4.5582888016137961E-2</c:v>
                </c:pt>
                <c:pt idx="2350">
                  <c:v>0.95189285892865139</c:v>
                </c:pt>
                <c:pt idx="2351">
                  <c:v>0.60838146772628932</c:v>
                </c:pt>
                <c:pt idx="2352">
                  <c:v>2.4082725976083765E-2</c:v>
                </c:pt>
                <c:pt idx="2353">
                  <c:v>9.8394404195779078E-2</c:v>
                </c:pt>
                <c:pt idx="2354">
                  <c:v>2.8992623081401658E-2</c:v>
                </c:pt>
                <c:pt idx="2355">
                  <c:v>8.2258307681591758E-2</c:v>
                </c:pt>
                <c:pt idx="2356">
                  <c:v>1.0103753454883166</c:v>
                </c:pt>
                <c:pt idx="2357">
                  <c:v>0.35369200278443857</c:v>
                </c:pt>
                <c:pt idx="2358">
                  <c:v>4.396741937557086E-2</c:v>
                </c:pt>
                <c:pt idx="2359">
                  <c:v>0.4415841182593967</c:v>
                </c:pt>
                <c:pt idx="2360">
                  <c:v>0.47994733827150915</c:v>
                </c:pt>
                <c:pt idx="2361">
                  <c:v>0.20961609235222481</c:v>
                </c:pt>
                <c:pt idx="2362">
                  <c:v>0.50649481207946812</c:v>
                </c:pt>
                <c:pt idx="2363">
                  <c:v>0.39056035605689765</c:v>
                </c:pt>
                <c:pt idx="2364">
                  <c:v>0.37924149603685242</c:v>
                </c:pt>
                <c:pt idx="2365">
                  <c:v>0.14076576887455713</c:v>
                </c:pt>
                <c:pt idx="2366">
                  <c:v>8.6237126632321866E-3</c:v>
                </c:pt>
                <c:pt idx="2367">
                  <c:v>0.30122510746296849</c:v>
                </c:pt>
                <c:pt idx="2368">
                  <c:v>4.5582888016137961E-2</c:v>
                </c:pt>
                <c:pt idx="2369">
                  <c:v>0.11175983120253527</c:v>
                </c:pt>
                <c:pt idx="2370">
                  <c:v>0.13065560843630927</c:v>
                </c:pt>
                <c:pt idx="2371">
                  <c:v>3.4118338799135221E-2</c:v>
                </c:pt>
                <c:pt idx="2372">
                  <c:v>0.11612466701231339</c:v>
                </c:pt>
                <c:pt idx="2373">
                  <c:v>0.10444430366704383</c:v>
                </c:pt>
                <c:pt idx="2374">
                  <c:v>1.7894722193324546E-2</c:v>
                </c:pt>
                <c:pt idx="2375">
                  <c:v>0.59529691478327951</c:v>
                </c:pt>
                <c:pt idx="2376">
                  <c:v>0.10304075914327553</c:v>
                </c:pt>
                <c:pt idx="2377">
                  <c:v>8.1915011794081519E-2</c:v>
                </c:pt>
                <c:pt idx="2378">
                  <c:v>0.69451425631805819</c:v>
                </c:pt>
                <c:pt idx="2379">
                  <c:v>0.89688806746869532</c:v>
                </c:pt>
                <c:pt idx="2380">
                  <c:v>0.11646316203797388</c:v>
                </c:pt>
                <c:pt idx="2381">
                  <c:v>0.23662574678960213</c:v>
                </c:pt>
                <c:pt idx="2382">
                  <c:v>0.10444430366704383</c:v>
                </c:pt>
                <c:pt idx="2383">
                  <c:v>0.15715309130383792</c:v>
                </c:pt>
                <c:pt idx="2384">
                  <c:v>0.48665408385545056</c:v>
                </c:pt>
                <c:pt idx="2385">
                  <c:v>0.28036439702892418</c:v>
                </c:pt>
                <c:pt idx="2386">
                  <c:v>7.8206262688180359E-2</c:v>
                </c:pt>
                <c:pt idx="2387">
                  <c:v>5.3572340038054674E-2</c:v>
                </c:pt>
                <c:pt idx="2388">
                  <c:v>5.5946289652485597E-2</c:v>
                </c:pt>
                <c:pt idx="2389">
                  <c:v>0.25974949927936841</c:v>
                </c:pt>
                <c:pt idx="2390">
                  <c:v>0.19011536723116393</c:v>
                </c:pt>
                <c:pt idx="2391">
                  <c:v>1.2730248292538546</c:v>
                </c:pt>
                <c:pt idx="2392">
                  <c:v>0.32541922276712987</c:v>
                </c:pt>
                <c:pt idx="2393">
                  <c:v>7.8228733605228556E-2</c:v>
                </c:pt>
                <c:pt idx="2394">
                  <c:v>0.5093695806842311</c:v>
                </c:pt>
                <c:pt idx="2395">
                  <c:v>0.13824209456924719</c:v>
                </c:pt>
                <c:pt idx="2396">
                  <c:v>0.49022738288229822</c:v>
                </c:pt>
                <c:pt idx="2397">
                  <c:v>0.26760339795157767</c:v>
                </c:pt>
                <c:pt idx="2398">
                  <c:v>0.55187648623955465</c:v>
                </c:pt>
                <c:pt idx="2399">
                  <c:v>2.3450543915134844E-2</c:v>
                </c:pt>
                <c:pt idx="2400">
                  <c:v>1.8643402801005654E-2</c:v>
                </c:pt>
                <c:pt idx="2401">
                  <c:v>0.73458024002965749</c:v>
                </c:pt>
                <c:pt idx="2402">
                  <c:v>0.8477325693723966</c:v>
                </c:pt>
                <c:pt idx="2403">
                  <c:v>1.1898292373404893</c:v>
                </c:pt>
                <c:pt idx="2404">
                  <c:v>9.6595041988099123E-3</c:v>
                </c:pt>
                <c:pt idx="2405">
                  <c:v>1.2163420553728634</c:v>
                </c:pt>
                <c:pt idx="2406">
                  <c:v>0.52461294210495446</c:v>
                </c:pt>
                <c:pt idx="2407">
                  <c:v>0.10564398876249304</c:v>
                </c:pt>
                <c:pt idx="2408">
                  <c:v>3.0867585774856485E-3</c:v>
                </c:pt>
                <c:pt idx="2409">
                  <c:v>0.63988044644726771</c:v>
                </c:pt>
                <c:pt idx="2410">
                  <c:v>0.38184153078345329</c:v>
                </c:pt>
                <c:pt idx="2411">
                  <c:v>0.25185525405538184</c:v>
                </c:pt>
                <c:pt idx="2412">
                  <c:v>9.830132364875073E-3</c:v>
                </c:pt>
                <c:pt idx="2413">
                  <c:v>5.7660463258210039E-2</c:v>
                </c:pt>
                <c:pt idx="2414">
                  <c:v>0.52527059005345389</c:v>
                </c:pt>
                <c:pt idx="2415">
                  <c:v>0.59188188618709492</c:v>
                </c:pt>
                <c:pt idx="2416">
                  <c:v>0.35731352075363892</c:v>
                </c:pt>
                <c:pt idx="2417">
                  <c:v>9.4893960401677871E-2</c:v>
                </c:pt>
                <c:pt idx="2418">
                  <c:v>0.31334062763616422</c:v>
                </c:pt>
                <c:pt idx="2419">
                  <c:v>0.20008254593254374</c:v>
                </c:pt>
                <c:pt idx="2420">
                  <c:v>7.6691566945807251E-5</c:v>
                </c:pt>
                <c:pt idx="2421">
                  <c:v>1.1571360206126003E-2</c:v>
                </c:pt>
                <c:pt idx="2422">
                  <c:v>4.3397689498636018E-2</c:v>
                </c:pt>
                <c:pt idx="2423">
                  <c:v>1.276600448290486</c:v>
                </c:pt>
                <c:pt idx="2424">
                  <c:v>0.11997297315237804</c:v>
                </c:pt>
                <c:pt idx="2425">
                  <c:v>0.10079610501624514</c:v>
                </c:pt>
                <c:pt idx="2426">
                  <c:v>1.0464709396043121</c:v>
                </c:pt>
                <c:pt idx="2427">
                  <c:v>5.8476644054519314E-2</c:v>
                </c:pt>
                <c:pt idx="2428">
                  <c:v>0.55794599041232029</c:v>
                </c:pt>
                <c:pt idx="2429">
                  <c:v>8.6877853229198651E-2</c:v>
                </c:pt>
                <c:pt idx="2430">
                  <c:v>1.937683397223911E-3</c:v>
                </c:pt>
                <c:pt idx="2431">
                  <c:v>0.73845706267011579</c:v>
                </c:pt>
                <c:pt idx="2432">
                  <c:v>2.643700501986799E-3</c:v>
                </c:pt>
                <c:pt idx="2433">
                  <c:v>0.12482537092045845</c:v>
                </c:pt>
                <c:pt idx="2434">
                  <c:v>4.9075647612737347E-2</c:v>
                </c:pt>
                <c:pt idx="2435">
                  <c:v>0.10336525621782226</c:v>
                </c:pt>
                <c:pt idx="2436">
                  <c:v>7.4632649780561958E-2</c:v>
                </c:pt>
                <c:pt idx="2437">
                  <c:v>1.5347886088393796E-2</c:v>
                </c:pt>
                <c:pt idx="2438">
                  <c:v>0.83496426866523288</c:v>
                </c:pt>
                <c:pt idx="2439">
                  <c:v>1.1509794116968104E-3</c:v>
                </c:pt>
                <c:pt idx="2440">
                  <c:v>1.1047606490789126</c:v>
                </c:pt>
                <c:pt idx="2441">
                  <c:v>2.9253195032054023E-3</c:v>
                </c:pt>
                <c:pt idx="2442">
                  <c:v>0.45198465260673287</c:v>
                </c:pt>
                <c:pt idx="2443">
                  <c:v>8.5415397090935678E-4</c:v>
                </c:pt>
                <c:pt idx="2444">
                  <c:v>0.72317648788221789</c:v>
                </c:pt>
                <c:pt idx="2445">
                  <c:v>0.24254313284447374</c:v>
                </c:pt>
                <c:pt idx="2446">
                  <c:v>0.16842998251011718</c:v>
                </c:pt>
                <c:pt idx="2447">
                  <c:v>0.19035235105603121</c:v>
                </c:pt>
                <c:pt idx="2448">
                  <c:v>0.32954494275230117</c:v>
                </c:pt>
                <c:pt idx="2449">
                  <c:v>0.69519050251377801</c:v>
                </c:pt>
                <c:pt idx="2450">
                  <c:v>0.10564398876249304</c:v>
                </c:pt>
                <c:pt idx="2451">
                  <c:v>0.33218827486468572</c:v>
                </c:pt>
                <c:pt idx="2452">
                  <c:v>0.70561954207089106</c:v>
                </c:pt>
                <c:pt idx="2453">
                  <c:v>3.3744834843347671E-2</c:v>
                </c:pt>
                <c:pt idx="2454">
                  <c:v>0.75060364836074123</c:v>
                </c:pt>
                <c:pt idx="2455">
                  <c:v>0.75724397844406022</c:v>
                </c:pt>
                <c:pt idx="2456">
                  <c:v>0.2971859337855694</c:v>
                </c:pt>
                <c:pt idx="2457">
                  <c:v>0.7506987126970105</c:v>
                </c:pt>
                <c:pt idx="2458">
                  <c:v>0.26183512437290679</c:v>
                </c:pt>
                <c:pt idx="2459">
                  <c:v>0.7902359307742759</c:v>
                </c:pt>
                <c:pt idx="2460">
                  <c:v>0.72856927304816188</c:v>
                </c:pt>
                <c:pt idx="2461">
                  <c:v>0.37204943723463468</c:v>
                </c:pt>
                <c:pt idx="2462">
                  <c:v>0.50010716495230123</c:v>
                </c:pt>
                <c:pt idx="2463">
                  <c:v>2.869709549352608E-2</c:v>
                </c:pt>
                <c:pt idx="2464">
                  <c:v>9.0816574040966799E-4</c:v>
                </c:pt>
                <c:pt idx="2465">
                  <c:v>0.59700663671046461</c:v>
                </c:pt>
                <c:pt idx="2466">
                  <c:v>8.7501285380700386E-2</c:v>
                </c:pt>
                <c:pt idx="2467">
                  <c:v>4.4176574164107266E-2</c:v>
                </c:pt>
                <c:pt idx="2468">
                  <c:v>0.99076214135388785</c:v>
                </c:pt>
                <c:pt idx="2469">
                  <c:v>9.5317230775889151E-3</c:v>
                </c:pt>
                <c:pt idx="2470">
                  <c:v>0.10285471087239961</c:v>
                </c:pt>
                <c:pt idx="2471">
                  <c:v>0.79862860741231556</c:v>
                </c:pt>
                <c:pt idx="2472">
                  <c:v>0.42682394219912922</c:v>
                </c:pt>
                <c:pt idx="2473">
                  <c:v>0.47897974435767626</c:v>
                </c:pt>
                <c:pt idx="2474">
                  <c:v>1.6636194393071162E-2</c:v>
                </c:pt>
                <c:pt idx="2475">
                  <c:v>0.2989958218154305</c:v>
                </c:pt>
                <c:pt idx="2476">
                  <c:v>0.20688396986743801</c:v>
                </c:pt>
                <c:pt idx="2477">
                  <c:v>1.7916452548903342E-2</c:v>
                </c:pt>
                <c:pt idx="2478">
                  <c:v>8.5026572568054667E-2</c:v>
                </c:pt>
                <c:pt idx="2479">
                  <c:v>6.4384167848266005E-2</c:v>
                </c:pt>
                <c:pt idx="2480">
                  <c:v>0.48942024235469628</c:v>
                </c:pt>
                <c:pt idx="2481">
                  <c:v>0.19783942916612382</c:v>
                </c:pt>
                <c:pt idx="2482">
                  <c:v>7.7545664202672022E-3</c:v>
                </c:pt>
                <c:pt idx="2483">
                  <c:v>0.74282348729751524</c:v>
                </c:pt>
                <c:pt idx="2484">
                  <c:v>0.48364704699963562</c:v>
                </c:pt>
                <c:pt idx="2485">
                  <c:v>0.28059582474163947</c:v>
                </c:pt>
                <c:pt idx="2486">
                  <c:v>0.50508755972067854</c:v>
                </c:pt>
                <c:pt idx="2487">
                  <c:v>4.3188280417766033E-3</c:v>
                </c:pt>
                <c:pt idx="2488">
                  <c:v>9.8953817973183051E-3</c:v>
                </c:pt>
                <c:pt idx="2489">
                  <c:v>0.28509440446132883</c:v>
                </c:pt>
                <c:pt idx="2490">
                  <c:v>0.61826630742809896</c:v>
                </c:pt>
                <c:pt idx="2491">
                  <c:v>0.46840847466276725</c:v>
                </c:pt>
                <c:pt idx="2492">
                  <c:v>1.0368193715554619</c:v>
                </c:pt>
                <c:pt idx="2493">
                  <c:v>0.26280001349761584</c:v>
                </c:pt>
                <c:pt idx="2494">
                  <c:v>0.4228316684072756</c:v>
                </c:pt>
                <c:pt idx="2495">
                  <c:v>6.1600949552879466E-2</c:v>
                </c:pt>
                <c:pt idx="2496">
                  <c:v>0.80523288392250669</c:v>
                </c:pt>
                <c:pt idx="2497">
                  <c:v>0.61239319401356784</c:v>
                </c:pt>
                <c:pt idx="2498">
                  <c:v>0.45792093915613175</c:v>
                </c:pt>
                <c:pt idx="2499">
                  <c:v>0.26760954550310462</c:v>
                </c:pt>
                <c:pt idx="2500">
                  <c:v>0.29266238329349109</c:v>
                </c:pt>
                <c:pt idx="2501">
                  <c:v>0.39720780123642635</c:v>
                </c:pt>
                <c:pt idx="2502">
                  <c:v>0.24627766725079681</c:v>
                </c:pt>
                <c:pt idx="2503">
                  <c:v>1.1430333399887824</c:v>
                </c:pt>
                <c:pt idx="2504">
                  <c:v>2.8814646464846657E-2</c:v>
                </c:pt>
                <c:pt idx="2505">
                  <c:v>0.19695101769949586</c:v>
                </c:pt>
                <c:pt idx="2506">
                  <c:v>0.27297406480144948</c:v>
                </c:pt>
                <c:pt idx="2507">
                  <c:v>0.14611020808105504</c:v>
                </c:pt>
                <c:pt idx="2508">
                  <c:v>0.16730407668361361</c:v>
                </c:pt>
                <c:pt idx="2509">
                  <c:v>3.5769175763849297E-2</c:v>
                </c:pt>
                <c:pt idx="2510">
                  <c:v>7.0301707526459936E-2</c:v>
                </c:pt>
                <c:pt idx="2511">
                  <c:v>1.0368193715554619</c:v>
                </c:pt>
                <c:pt idx="2512">
                  <c:v>0.27277232868214202</c:v>
                </c:pt>
                <c:pt idx="2513">
                  <c:v>0.79029314918958993</c:v>
                </c:pt>
                <c:pt idx="2514">
                  <c:v>0.47322437981224547</c:v>
                </c:pt>
                <c:pt idx="2515">
                  <c:v>1.2865948304048733</c:v>
                </c:pt>
                <c:pt idx="2516">
                  <c:v>2.9543082771281433E-2</c:v>
                </c:pt>
                <c:pt idx="2517">
                  <c:v>3.2018436706159274E-2</c:v>
                </c:pt>
                <c:pt idx="2518">
                  <c:v>0.38410909902144286</c:v>
                </c:pt>
                <c:pt idx="2519">
                  <c:v>1.9258412264722732E-3</c:v>
                </c:pt>
                <c:pt idx="2520">
                  <c:v>9.2707603877711819E-2</c:v>
                </c:pt>
                <c:pt idx="2521">
                  <c:v>1.0619445940384267</c:v>
                </c:pt>
                <c:pt idx="2522">
                  <c:v>0.11612466701231339</c:v>
                </c:pt>
                <c:pt idx="2523">
                  <c:v>6.7193592307943787E-3</c:v>
                </c:pt>
                <c:pt idx="2524">
                  <c:v>0.50013270081409844</c:v>
                </c:pt>
                <c:pt idx="2525">
                  <c:v>6.5123142269908904E-3</c:v>
                </c:pt>
                <c:pt idx="2526">
                  <c:v>0.53269893181882999</c:v>
                </c:pt>
                <c:pt idx="2527">
                  <c:v>0.36490966999972629</c:v>
                </c:pt>
                <c:pt idx="2528">
                  <c:v>8.469943376172652E-2</c:v>
                </c:pt>
                <c:pt idx="2529">
                  <c:v>9.2526929092024372E-3</c:v>
                </c:pt>
                <c:pt idx="2530">
                  <c:v>0.32508441699939139</c:v>
                </c:pt>
                <c:pt idx="2531">
                  <c:v>5.6471340289723842E-3</c:v>
                </c:pt>
                <c:pt idx="2532">
                  <c:v>3.3117308187622575E-2</c:v>
                </c:pt>
                <c:pt idx="2533">
                  <c:v>7.6468840699040558E-2</c:v>
                </c:pt>
                <c:pt idx="2534">
                  <c:v>0.36453035437058673</c:v>
                </c:pt>
                <c:pt idx="2535">
                  <c:v>4.9107270187005274E-2</c:v>
                </c:pt>
                <c:pt idx="2536">
                  <c:v>0.6308722853216514</c:v>
                </c:pt>
                <c:pt idx="2537">
                  <c:v>0.48831357289620425</c:v>
                </c:pt>
                <c:pt idx="2538">
                  <c:v>6.8251621211064331E-2</c:v>
                </c:pt>
                <c:pt idx="2539">
                  <c:v>0.30579555324606056</c:v>
                </c:pt>
                <c:pt idx="2540">
                  <c:v>0.72793603988099098</c:v>
                </c:pt>
                <c:pt idx="2541">
                  <c:v>4.3613923971356543E-2</c:v>
                </c:pt>
                <c:pt idx="2542">
                  <c:v>0.33922598060025561</c:v>
                </c:pt>
                <c:pt idx="2543">
                  <c:v>7.8621150534688138E-3</c:v>
                </c:pt>
                <c:pt idx="2544">
                  <c:v>1.6281763009202377E-4</c:v>
                </c:pt>
                <c:pt idx="2545">
                  <c:v>4.1126961587288971E-4</c:v>
                </c:pt>
                <c:pt idx="2546">
                  <c:v>0.10839038252095599</c:v>
                </c:pt>
                <c:pt idx="2547">
                  <c:v>0.40353874199019718</c:v>
                </c:pt>
                <c:pt idx="2548">
                  <c:v>8.9254800090317193E-2</c:v>
                </c:pt>
                <c:pt idx="2549">
                  <c:v>0.54855558567286711</c:v>
                </c:pt>
                <c:pt idx="2550">
                  <c:v>1.2609225978699194</c:v>
                </c:pt>
                <c:pt idx="2551">
                  <c:v>2.8458568808108292E-2</c:v>
                </c:pt>
                <c:pt idx="2552">
                  <c:v>7.2372110317069013E-2</c:v>
                </c:pt>
                <c:pt idx="2553">
                  <c:v>0.83481892421630233</c:v>
                </c:pt>
                <c:pt idx="2554">
                  <c:v>6.9011852524498369E-3</c:v>
                </c:pt>
                <c:pt idx="2555">
                  <c:v>7.2969895709220037E-2</c:v>
                </c:pt>
                <c:pt idx="2556">
                  <c:v>0.25810467058467218</c:v>
                </c:pt>
                <c:pt idx="2557">
                  <c:v>6.9146100816294045E-3</c:v>
                </c:pt>
                <c:pt idx="2558">
                  <c:v>6.6071799268631846E-3</c:v>
                </c:pt>
                <c:pt idx="2559">
                  <c:v>0.10059118943061818</c:v>
                </c:pt>
                <c:pt idx="2560">
                  <c:v>0.26535002669437757</c:v>
                </c:pt>
                <c:pt idx="2561">
                  <c:v>0.93852100917527059</c:v>
                </c:pt>
                <c:pt idx="2562">
                  <c:v>5.9371529361599285E-2</c:v>
                </c:pt>
                <c:pt idx="2563">
                  <c:v>0.77529946162899388</c:v>
                </c:pt>
                <c:pt idx="2564">
                  <c:v>0.48109831014163451</c:v>
                </c:pt>
                <c:pt idx="2565">
                  <c:v>2.8458568808108292E-2</c:v>
                </c:pt>
                <c:pt idx="2566">
                  <c:v>0.50248827161208587</c:v>
                </c:pt>
                <c:pt idx="2567">
                  <c:v>0.12118579135166653</c:v>
                </c:pt>
                <c:pt idx="2568">
                  <c:v>0.45622564344221095</c:v>
                </c:pt>
                <c:pt idx="2569">
                  <c:v>2.5356379805736518E-2</c:v>
                </c:pt>
                <c:pt idx="2570">
                  <c:v>2.8086636803379742E-3</c:v>
                </c:pt>
                <c:pt idx="2571">
                  <c:v>0.11235692325718995</c:v>
                </c:pt>
                <c:pt idx="2572">
                  <c:v>1.0798091434208608</c:v>
                </c:pt>
                <c:pt idx="2573">
                  <c:v>0.1341765057996567</c:v>
                </c:pt>
                <c:pt idx="2574">
                  <c:v>0.3553581386162401</c:v>
                </c:pt>
                <c:pt idx="2575">
                  <c:v>1.4068797814482751E-2</c:v>
                </c:pt>
                <c:pt idx="2576">
                  <c:v>0.73864550157556275</c:v>
                </c:pt>
                <c:pt idx="2577">
                  <c:v>0.24362168013865726</c:v>
                </c:pt>
                <c:pt idx="2578">
                  <c:v>0.34524217497801224</c:v>
                </c:pt>
                <c:pt idx="2579">
                  <c:v>0.54190177937428563</c:v>
                </c:pt>
                <c:pt idx="2580">
                  <c:v>0.15368195623979428</c:v>
                </c:pt>
                <c:pt idx="2581">
                  <c:v>0.19950463254233458</c:v>
                </c:pt>
                <c:pt idx="2582">
                  <c:v>0.61755902658632367</c:v>
                </c:pt>
                <c:pt idx="2583">
                  <c:v>0.91231019353443388</c:v>
                </c:pt>
                <c:pt idx="2584">
                  <c:v>0.18966377713154198</c:v>
                </c:pt>
                <c:pt idx="2585">
                  <c:v>0.53719496139907852</c:v>
                </c:pt>
                <c:pt idx="2586">
                  <c:v>0.27868393156401228</c:v>
                </c:pt>
                <c:pt idx="2587">
                  <c:v>0.32312263753034448</c:v>
                </c:pt>
                <c:pt idx="2588">
                  <c:v>6.5440549120481362E-2</c:v>
                </c:pt>
                <c:pt idx="2589">
                  <c:v>0.94666258282053906</c:v>
                </c:pt>
                <c:pt idx="2590">
                  <c:v>7.3286299866334795E-2</c:v>
                </c:pt>
                <c:pt idx="2591">
                  <c:v>1.2753545801068022</c:v>
                </c:pt>
                <c:pt idx="2592">
                  <c:v>0.10992068029401351</c:v>
                </c:pt>
                <c:pt idx="2593">
                  <c:v>0.59028631008375743</c:v>
                </c:pt>
                <c:pt idx="2594">
                  <c:v>0.38780912500569098</c:v>
                </c:pt>
                <c:pt idx="2595">
                  <c:v>0.4946309244834588</c:v>
                </c:pt>
                <c:pt idx="2596">
                  <c:v>0.24246593783970208</c:v>
                </c:pt>
                <c:pt idx="2597">
                  <c:v>2.3727629852417557E-2</c:v>
                </c:pt>
                <c:pt idx="2598">
                  <c:v>4.3965178782603941E-3</c:v>
                </c:pt>
                <c:pt idx="2599">
                  <c:v>9.4148010283639172E-2</c:v>
                </c:pt>
                <c:pt idx="2600">
                  <c:v>1.3609866634556489E-2</c:v>
                </c:pt>
                <c:pt idx="2601">
                  <c:v>1.3609866634556489E-2</c:v>
                </c:pt>
                <c:pt idx="2602">
                  <c:v>0.16399247690398705</c:v>
                </c:pt>
                <c:pt idx="2603">
                  <c:v>3.6287917405183868E-2</c:v>
                </c:pt>
                <c:pt idx="2604">
                  <c:v>0.41004652110472872</c:v>
                </c:pt>
                <c:pt idx="2605">
                  <c:v>1.8185331861411753E-2</c:v>
                </c:pt>
                <c:pt idx="2606">
                  <c:v>5.186420367259463E-3</c:v>
                </c:pt>
                <c:pt idx="2607">
                  <c:v>0.26117335911652312</c:v>
                </c:pt>
                <c:pt idx="2608">
                  <c:v>0.43467963327242276</c:v>
                </c:pt>
                <c:pt idx="2609">
                  <c:v>0.12013418545720758</c:v>
                </c:pt>
                <c:pt idx="2610">
                  <c:v>1.9816797398305698E-4</c:v>
                </c:pt>
                <c:pt idx="2611">
                  <c:v>2.1102846333515273E-4</c:v>
                </c:pt>
                <c:pt idx="2612">
                  <c:v>0.10992068029401351</c:v>
                </c:pt>
                <c:pt idx="2613">
                  <c:v>1.1336925324293308</c:v>
                </c:pt>
                <c:pt idx="2614">
                  <c:v>7.4729115617616255E-3</c:v>
                </c:pt>
                <c:pt idx="2615">
                  <c:v>0.81878682155358884</c:v>
                </c:pt>
                <c:pt idx="2616">
                  <c:v>5.5337746603545375E-3</c:v>
                </c:pt>
                <c:pt idx="2617">
                  <c:v>0.95314326093526813</c:v>
                </c:pt>
                <c:pt idx="2618">
                  <c:v>1.4511922750574885E-3</c:v>
                </c:pt>
                <c:pt idx="2619">
                  <c:v>8.6778287651379418E-2</c:v>
                </c:pt>
                <c:pt idx="2620">
                  <c:v>2.5313439031566111E-2</c:v>
                </c:pt>
                <c:pt idx="2621">
                  <c:v>0.36024833340035139</c:v>
                </c:pt>
                <c:pt idx="2622">
                  <c:v>2.5425350297368112E-2</c:v>
                </c:pt>
                <c:pt idx="2623">
                  <c:v>0.54190177937428563</c:v>
                </c:pt>
                <c:pt idx="2624">
                  <c:v>3.529171565158306E-2</c:v>
                </c:pt>
                <c:pt idx="2625">
                  <c:v>2.5656594929244398E-2</c:v>
                </c:pt>
                <c:pt idx="2626">
                  <c:v>5.9006736745649838E-2</c:v>
                </c:pt>
                <c:pt idx="2627">
                  <c:v>1.1528278789567454</c:v>
                </c:pt>
                <c:pt idx="2628">
                  <c:v>9.4305545520626324E-2</c:v>
                </c:pt>
                <c:pt idx="2629">
                  <c:v>4.2674690079693933E-2</c:v>
                </c:pt>
                <c:pt idx="2630">
                  <c:v>0.67625084906310429</c:v>
                </c:pt>
                <c:pt idx="2631">
                  <c:v>0.44847031494798023</c:v>
                </c:pt>
                <c:pt idx="2632">
                  <c:v>0.89606665515357731</c:v>
                </c:pt>
                <c:pt idx="2633">
                  <c:v>0.73864550157556275</c:v>
                </c:pt>
                <c:pt idx="2634">
                  <c:v>5.4738036841451683E-2</c:v>
                </c:pt>
                <c:pt idx="2635">
                  <c:v>0.91784985359962257</c:v>
                </c:pt>
                <c:pt idx="2636">
                  <c:v>0.65420497042860271</c:v>
                </c:pt>
                <c:pt idx="2637">
                  <c:v>7.071958896244194E-3</c:v>
                </c:pt>
                <c:pt idx="2638">
                  <c:v>1.2153523114725331E-2</c:v>
                </c:pt>
                <c:pt idx="2639">
                  <c:v>7.1099057820260122E-3</c:v>
                </c:pt>
                <c:pt idx="2640">
                  <c:v>6.7794194576497081E-3</c:v>
                </c:pt>
                <c:pt idx="2641">
                  <c:v>0.95539587300853701</c:v>
                </c:pt>
                <c:pt idx="2642">
                  <c:v>7.6518021066759909E-2</c:v>
                </c:pt>
                <c:pt idx="2643">
                  <c:v>0.26760339795157767</c:v>
                </c:pt>
                <c:pt idx="2644">
                  <c:v>0.25454650930373618</c:v>
                </c:pt>
                <c:pt idx="2645">
                  <c:v>3.4152360475370218E-6</c:v>
                </c:pt>
                <c:pt idx="2646">
                  <c:v>3.2027313867087917E-2</c:v>
                </c:pt>
                <c:pt idx="2647">
                  <c:v>0.11304571213807302</c:v>
                </c:pt>
                <c:pt idx="2648">
                  <c:v>1.4404196900936713E-2</c:v>
                </c:pt>
                <c:pt idx="2649">
                  <c:v>0.12013418545720758</c:v>
                </c:pt>
                <c:pt idx="2650">
                  <c:v>0.10205283491915715</c:v>
                </c:pt>
                <c:pt idx="2651">
                  <c:v>0.40908900607645104</c:v>
                </c:pt>
                <c:pt idx="2652">
                  <c:v>6.0832583670969033E-2</c:v>
                </c:pt>
                <c:pt idx="2653">
                  <c:v>6.6715145455590777E-2</c:v>
                </c:pt>
                <c:pt idx="2654">
                  <c:v>3.0772506198213537E-2</c:v>
                </c:pt>
                <c:pt idx="2655">
                  <c:v>1.2753545801068022</c:v>
                </c:pt>
                <c:pt idx="2656">
                  <c:v>1.1051589993768957E-2</c:v>
                </c:pt>
                <c:pt idx="2657">
                  <c:v>3.0304803624985007E-3</c:v>
                </c:pt>
                <c:pt idx="2658">
                  <c:v>0.4228316684072756</c:v>
                </c:pt>
                <c:pt idx="2659">
                  <c:v>1.0768191294755589</c:v>
                </c:pt>
                <c:pt idx="2660">
                  <c:v>0.72951024917625196</c:v>
                </c:pt>
                <c:pt idx="2661">
                  <c:v>0.1804395192684983</c:v>
                </c:pt>
                <c:pt idx="2662">
                  <c:v>5.1180109016230317E-2</c:v>
                </c:pt>
                <c:pt idx="2663">
                  <c:v>8.7737732948200725E-2</c:v>
                </c:pt>
                <c:pt idx="2664">
                  <c:v>1.0532629155904918</c:v>
                </c:pt>
                <c:pt idx="2665">
                  <c:v>1.9536533756462056E-3</c:v>
                </c:pt>
                <c:pt idx="2666">
                  <c:v>2.2316804364925814E-2</c:v>
                </c:pt>
                <c:pt idx="2667">
                  <c:v>1.9824434916840762E-3</c:v>
                </c:pt>
                <c:pt idx="2668">
                  <c:v>5.2595765386868904E-3</c:v>
                </c:pt>
                <c:pt idx="2669">
                  <c:v>0.18257932746777769</c:v>
                </c:pt>
                <c:pt idx="2670">
                  <c:v>9.9077506457306459E-3</c:v>
                </c:pt>
                <c:pt idx="2671">
                  <c:v>6.0721054525162813E-2</c:v>
                </c:pt>
                <c:pt idx="2672">
                  <c:v>0.11214856735235636</c:v>
                </c:pt>
                <c:pt idx="2673">
                  <c:v>9.7359524201275027E-2</c:v>
                </c:pt>
                <c:pt idx="2674">
                  <c:v>5.2941045005933239E-2</c:v>
                </c:pt>
                <c:pt idx="2675">
                  <c:v>1.4041627094362238E-2</c:v>
                </c:pt>
                <c:pt idx="2676">
                  <c:v>5.8107962626449579E-5</c:v>
                </c:pt>
                <c:pt idx="2677">
                  <c:v>0.47897974435767626</c:v>
                </c:pt>
                <c:pt idx="2678">
                  <c:v>0.82402320368634785</c:v>
                </c:pt>
                <c:pt idx="2679">
                  <c:v>6.0145095493246536E-4</c:v>
                </c:pt>
                <c:pt idx="2680">
                  <c:v>0.26760954550310462</c:v>
                </c:pt>
                <c:pt idx="2681">
                  <c:v>1.1570451402445007E-2</c:v>
                </c:pt>
                <c:pt idx="2682">
                  <c:v>3.61796522662666E-3</c:v>
                </c:pt>
                <c:pt idx="2683">
                  <c:v>1.1466496293689412</c:v>
                </c:pt>
                <c:pt idx="2684">
                  <c:v>4.8041254464956551E-2</c:v>
                </c:pt>
                <c:pt idx="2685">
                  <c:v>1.2753545801068022</c:v>
                </c:pt>
                <c:pt idx="2686">
                  <c:v>0.32931958055740751</c:v>
                </c:pt>
                <c:pt idx="2687">
                  <c:v>2.3922291851774077E-2</c:v>
                </c:pt>
                <c:pt idx="2688">
                  <c:v>0.16896248232515035</c:v>
                </c:pt>
                <c:pt idx="2689">
                  <c:v>0.35768490839026723</c:v>
                </c:pt>
                <c:pt idx="2690">
                  <c:v>0.18718516630807228</c:v>
                </c:pt>
                <c:pt idx="2691">
                  <c:v>0.39558292342958046</c:v>
                </c:pt>
                <c:pt idx="2692">
                  <c:v>0.15808025532866227</c:v>
                </c:pt>
                <c:pt idx="2693">
                  <c:v>0.47233279485809837</c:v>
                </c:pt>
                <c:pt idx="2694">
                  <c:v>5.2044739451549325E-2</c:v>
                </c:pt>
                <c:pt idx="2695">
                  <c:v>6.7742955241435548E-4</c:v>
                </c:pt>
                <c:pt idx="2696">
                  <c:v>0.57889611696092669</c:v>
                </c:pt>
                <c:pt idx="2697">
                  <c:v>5.8476644054519314E-2</c:v>
                </c:pt>
                <c:pt idx="2698">
                  <c:v>0.3645125327631511</c:v>
                </c:pt>
                <c:pt idx="2699">
                  <c:v>0.43120010632242206</c:v>
                </c:pt>
                <c:pt idx="2700">
                  <c:v>4.2575092548825123E-3</c:v>
                </c:pt>
                <c:pt idx="2701">
                  <c:v>3.4236063802470303E-2</c:v>
                </c:pt>
                <c:pt idx="2702">
                  <c:v>8.5699546103732652E-3</c:v>
                </c:pt>
                <c:pt idx="2703">
                  <c:v>1.1681282927320757</c:v>
                </c:pt>
                <c:pt idx="2704">
                  <c:v>1.0089766662968855</c:v>
                </c:pt>
                <c:pt idx="2705">
                  <c:v>1.0715029958832755E-2</c:v>
                </c:pt>
                <c:pt idx="2706">
                  <c:v>1.0518087129285763</c:v>
                </c:pt>
                <c:pt idx="2707">
                  <c:v>2.4095323323872803E-3</c:v>
                </c:pt>
                <c:pt idx="2708">
                  <c:v>2.5271109455739623E-2</c:v>
                </c:pt>
                <c:pt idx="2709">
                  <c:v>0.37797773649243838</c:v>
                </c:pt>
                <c:pt idx="2710">
                  <c:v>2.3673180965121318E-2</c:v>
                </c:pt>
                <c:pt idx="2711">
                  <c:v>0.50153252108353086</c:v>
                </c:pt>
                <c:pt idx="2712">
                  <c:v>0.28604751511113818</c:v>
                </c:pt>
                <c:pt idx="2713">
                  <c:v>0.32788031651196242</c:v>
                </c:pt>
                <c:pt idx="2714">
                  <c:v>0.38167736920783685</c:v>
                </c:pt>
                <c:pt idx="2715">
                  <c:v>0.76902114053804738</c:v>
                </c:pt>
                <c:pt idx="2716">
                  <c:v>0.3342011072332231</c:v>
                </c:pt>
                <c:pt idx="2717">
                  <c:v>4.2809238081128673E-3</c:v>
                </c:pt>
                <c:pt idx="2718">
                  <c:v>0.80832521649341593</c:v>
                </c:pt>
                <c:pt idx="2719">
                  <c:v>0.98896146202983204</c:v>
                </c:pt>
                <c:pt idx="2720">
                  <c:v>3.5630292718425581E-3</c:v>
                </c:pt>
                <c:pt idx="2721">
                  <c:v>0.31702675645614758</c:v>
                </c:pt>
                <c:pt idx="2722">
                  <c:v>0.36013324232386107</c:v>
                </c:pt>
                <c:pt idx="2723">
                  <c:v>0.34429569170823432</c:v>
                </c:pt>
                <c:pt idx="2724">
                  <c:v>0.36567470291760445</c:v>
                </c:pt>
                <c:pt idx="2725">
                  <c:v>0.11518873269710134</c:v>
                </c:pt>
                <c:pt idx="2726">
                  <c:v>0.14802077982216752</c:v>
                </c:pt>
                <c:pt idx="2727">
                  <c:v>0.12124159307926297</c:v>
                </c:pt>
                <c:pt idx="2728">
                  <c:v>0.18966377713154198</c:v>
                </c:pt>
                <c:pt idx="2729">
                  <c:v>0.19999849466809738</c:v>
                </c:pt>
                <c:pt idx="2730">
                  <c:v>0.47107571118835473</c:v>
                </c:pt>
                <c:pt idx="2731">
                  <c:v>0.12842184155549985</c:v>
                </c:pt>
                <c:pt idx="2732">
                  <c:v>2.8298865276088898E-2</c:v>
                </c:pt>
                <c:pt idx="2733">
                  <c:v>1.1224737297815808</c:v>
                </c:pt>
                <c:pt idx="2734">
                  <c:v>0.47738431523132419</c:v>
                </c:pt>
                <c:pt idx="2735">
                  <c:v>0.66660852838106888</c:v>
                </c:pt>
                <c:pt idx="2736">
                  <c:v>4.1359701635129463E-3</c:v>
                </c:pt>
                <c:pt idx="2737">
                  <c:v>0.80904803158493033</c:v>
                </c:pt>
                <c:pt idx="2738">
                  <c:v>2.3922291851774077E-2</c:v>
                </c:pt>
                <c:pt idx="2739">
                  <c:v>0.51509974300746963</c:v>
                </c:pt>
                <c:pt idx="2740">
                  <c:v>0.90074236762808291</c:v>
                </c:pt>
                <c:pt idx="2741">
                  <c:v>9.7998059544351368E-2</c:v>
                </c:pt>
                <c:pt idx="2742">
                  <c:v>7.1578112472596475E-2</c:v>
                </c:pt>
                <c:pt idx="2743">
                  <c:v>0.35647267652753889</c:v>
                </c:pt>
                <c:pt idx="2744">
                  <c:v>1.3122478012724573E-2</c:v>
                </c:pt>
                <c:pt idx="2745">
                  <c:v>0.58050125426000698</c:v>
                </c:pt>
                <c:pt idx="2746">
                  <c:v>0.59941062127511191</c:v>
                </c:pt>
                <c:pt idx="2747">
                  <c:v>1.1188597635857762</c:v>
                </c:pt>
                <c:pt idx="2748">
                  <c:v>6.0182874548236757E-4</c:v>
                </c:pt>
                <c:pt idx="2749">
                  <c:v>0.28014398500184884</c:v>
                </c:pt>
                <c:pt idx="2750">
                  <c:v>1.2980672563711699E-3</c:v>
                </c:pt>
                <c:pt idx="2751">
                  <c:v>4.1277581511333622E-2</c:v>
                </c:pt>
                <c:pt idx="2752">
                  <c:v>1.0269314447879843</c:v>
                </c:pt>
                <c:pt idx="2753">
                  <c:v>9.8949973460769849E-2</c:v>
                </c:pt>
                <c:pt idx="2754">
                  <c:v>0.50039981091345576</c:v>
                </c:pt>
                <c:pt idx="2755">
                  <c:v>0.30480605915097075</c:v>
                </c:pt>
                <c:pt idx="2756">
                  <c:v>0.40053913770985156</c:v>
                </c:pt>
                <c:pt idx="2757">
                  <c:v>8.0932323721548016E-2</c:v>
                </c:pt>
                <c:pt idx="2758">
                  <c:v>0.79895236612479015</c:v>
                </c:pt>
                <c:pt idx="2759">
                  <c:v>0.13847039091326938</c:v>
                </c:pt>
                <c:pt idx="2760">
                  <c:v>2.6597312003124291E-5</c:v>
                </c:pt>
                <c:pt idx="2761">
                  <c:v>1.2854478278179764</c:v>
                </c:pt>
                <c:pt idx="2762">
                  <c:v>0.26148512277242142</c:v>
                </c:pt>
                <c:pt idx="2763">
                  <c:v>0.2925373164752707</c:v>
                </c:pt>
                <c:pt idx="2764">
                  <c:v>8.5228360316784074E-2</c:v>
                </c:pt>
                <c:pt idx="2765">
                  <c:v>1.9236967387491011E-3</c:v>
                </c:pt>
                <c:pt idx="2766">
                  <c:v>1.0028612631901661</c:v>
                </c:pt>
                <c:pt idx="2767">
                  <c:v>2.6465235416106698E-2</c:v>
                </c:pt>
                <c:pt idx="2768">
                  <c:v>0.39531549068577593</c:v>
                </c:pt>
                <c:pt idx="2769">
                  <c:v>0.5720215066462232</c:v>
                </c:pt>
                <c:pt idx="2770">
                  <c:v>0.30921895168723051</c:v>
                </c:pt>
                <c:pt idx="2771">
                  <c:v>1.0482979936185551E-2</c:v>
                </c:pt>
                <c:pt idx="2772">
                  <c:v>0.78923467052377327</c:v>
                </c:pt>
                <c:pt idx="2773">
                  <c:v>0.1233871403173139</c:v>
                </c:pt>
                <c:pt idx="2774">
                  <c:v>0.41413415478805082</c:v>
                </c:pt>
                <c:pt idx="2775">
                  <c:v>9.8579187357665576E-2</c:v>
                </c:pt>
                <c:pt idx="2776">
                  <c:v>0.39381091776963584</c:v>
                </c:pt>
                <c:pt idx="2777">
                  <c:v>7.8065595776852473E-2</c:v>
                </c:pt>
                <c:pt idx="2778">
                  <c:v>0.11355379619146518</c:v>
                </c:pt>
                <c:pt idx="2779">
                  <c:v>0.36453035437058673</c:v>
                </c:pt>
                <c:pt idx="2780">
                  <c:v>0.19308373220309732</c:v>
                </c:pt>
                <c:pt idx="2781">
                  <c:v>0.44317611127652107</c:v>
                </c:pt>
                <c:pt idx="2782">
                  <c:v>0.33004022975214453</c:v>
                </c:pt>
                <c:pt idx="2783">
                  <c:v>2.1135477316116681E-2</c:v>
                </c:pt>
                <c:pt idx="2784">
                  <c:v>0.27101724123762738</c:v>
                </c:pt>
                <c:pt idx="2785">
                  <c:v>0.24448085933628513</c:v>
                </c:pt>
                <c:pt idx="2786">
                  <c:v>0.39267720099747072</c:v>
                </c:pt>
                <c:pt idx="2787">
                  <c:v>6.6073035668674932E-3</c:v>
                </c:pt>
                <c:pt idx="2788">
                  <c:v>5.037039088560815E-2</c:v>
                </c:pt>
                <c:pt idx="2789">
                  <c:v>0.36120433228019105</c:v>
                </c:pt>
                <c:pt idx="2790">
                  <c:v>0.17988923578440691</c:v>
                </c:pt>
                <c:pt idx="2791">
                  <c:v>0.23641597223262209</c:v>
                </c:pt>
                <c:pt idx="2792">
                  <c:v>0.62358097076756569</c:v>
                </c:pt>
                <c:pt idx="2793">
                  <c:v>9.0576093680521469E-2</c:v>
                </c:pt>
                <c:pt idx="2794">
                  <c:v>5.3571508209951692E-2</c:v>
                </c:pt>
                <c:pt idx="2795">
                  <c:v>1.0028612631901661</c:v>
                </c:pt>
                <c:pt idx="2796">
                  <c:v>2.9396612480388329E-2</c:v>
                </c:pt>
                <c:pt idx="2797">
                  <c:v>1.2980672563711699E-3</c:v>
                </c:pt>
                <c:pt idx="2798">
                  <c:v>6.0922872311175002E-3</c:v>
                </c:pt>
                <c:pt idx="2799">
                  <c:v>9.8606617419429388E-2</c:v>
                </c:pt>
                <c:pt idx="2800">
                  <c:v>0.18764695823843758</c:v>
                </c:pt>
                <c:pt idx="2801">
                  <c:v>1.125840446541045</c:v>
                </c:pt>
                <c:pt idx="2802">
                  <c:v>1.0361538404490871</c:v>
                </c:pt>
                <c:pt idx="2803">
                  <c:v>4.7920960548769334E-2</c:v>
                </c:pt>
                <c:pt idx="2804">
                  <c:v>5.8398026840619663E-2</c:v>
                </c:pt>
                <c:pt idx="2805">
                  <c:v>0.3159826197446518</c:v>
                </c:pt>
                <c:pt idx="2806">
                  <c:v>7.7558945647363778E-2</c:v>
                </c:pt>
                <c:pt idx="2807">
                  <c:v>0.73989805179606538</c:v>
                </c:pt>
                <c:pt idx="2808">
                  <c:v>6.4224407884298729E-2</c:v>
                </c:pt>
                <c:pt idx="2809">
                  <c:v>0.21818438386161157</c:v>
                </c:pt>
                <c:pt idx="2810">
                  <c:v>0.42823897863184435</c:v>
                </c:pt>
                <c:pt idx="2811">
                  <c:v>0.11101995315268667</c:v>
                </c:pt>
                <c:pt idx="2812">
                  <c:v>0.24309908313621936</c:v>
                </c:pt>
                <c:pt idx="2813">
                  <c:v>0.45268939817019571</c:v>
                </c:pt>
                <c:pt idx="2814">
                  <c:v>5.7082298933683138E-3</c:v>
                </c:pt>
                <c:pt idx="2815">
                  <c:v>0.41494745328174654</c:v>
                </c:pt>
                <c:pt idx="2816">
                  <c:v>0.11956208018825111</c:v>
                </c:pt>
                <c:pt idx="2817">
                  <c:v>0.12140894070826656</c:v>
                </c:pt>
                <c:pt idx="2818">
                  <c:v>0.76721941103417945</c:v>
                </c:pt>
                <c:pt idx="2819">
                  <c:v>1.7600586500310454E-2</c:v>
                </c:pt>
                <c:pt idx="2820">
                  <c:v>0.24125566030733708</c:v>
                </c:pt>
                <c:pt idx="2821">
                  <c:v>7.2178140102402449E-2</c:v>
                </c:pt>
                <c:pt idx="2822">
                  <c:v>5.6473320129048791E-3</c:v>
                </c:pt>
                <c:pt idx="2823">
                  <c:v>9.1274586620841466E-2</c:v>
                </c:pt>
                <c:pt idx="2824">
                  <c:v>6.6979895429534725E-2</c:v>
                </c:pt>
                <c:pt idx="2825">
                  <c:v>1.3609866634556489E-2</c:v>
                </c:pt>
                <c:pt idx="2826">
                  <c:v>4.1625275093212726E-2</c:v>
                </c:pt>
                <c:pt idx="2827">
                  <c:v>1.0923277621607776</c:v>
                </c:pt>
                <c:pt idx="2828">
                  <c:v>5.6155794344448742E-2</c:v>
                </c:pt>
                <c:pt idx="2829">
                  <c:v>0.1415871734965769</c:v>
                </c:pt>
                <c:pt idx="2830">
                  <c:v>1.2470075875803119</c:v>
                </c:pt>
                <c:pt idx="2831">
                  <c:v>1.3609866634556489E-2</c:v>
                </c:pt>
                <c:pt idx="2832">
                  <c:v>6.3786704317470673E-3</c:v>
                </c:pt>
                <c:pt idx="2833">
                  <c:v>1.0999904877487836</c:v>
                </c:pt>
                <c:pt idx="2834">
                  <c:v>0.11891406477231875</c:v>
                </c:pt>
                <c:pt idx="2835">
                  <c:v>1.7458063814788087E-2</c:v>
                </c:pt>
                <c:pt idx="2836">
                  <c:v>0.27894503863697973</c:v>
                </c:pt>
                <c:pt idx="2837">
                  <c:v>0.6996662533320428</c:v>
                </c:pt>
                <c:pt idx="2838">
                  <c:v>6.7120705915460877E-2</c:v>
                </c:pt>
                <c:pt idx="2839">
                  <c:v>0.28186358874645012</c:v>
                </c:pt>
                <c:pt idx="2840">
                  <c:v>0.33101628294097346</c:v>
                </c:pt>
                <c:pt idx="2841">
                  <c:v>3.200341567202758E-2</c:v>
                </c:pt>
                <c:pt idx="2842">
                  <c:v>7.222015180729624E-3</c:v>
                </c:pt>
                <c:pt idx="2843">
                  <c:v>0.88504171205942594</c:v>
                </c:pt>
                <c:pt idx="2844">
                  <c:v>1.2918448491873133</c:v>
                </c:pt>
                <c:pt idx="2845">
                  <c:v>6.9241910776208001E-3</c:v>
                </c:pt>
                <c:pt idx="2846">
                  <c:v>6.1744003025497374E-2</c:v>
                </c:pt>
                <c:pt idx="2847">
                  <c:v>0.13198837138625197</c:v>
                </c:pt>
                <c:pt idx="2848">
                  <c:v>0.12180651359280412</c:v>
                </c:pt>
                <c:pt idx="2849">
                  <c:v>0.91726325275693776</c:v>
                </c:pt>
                <c:pt idx="2850">
                  <c:v>0.68284993879999956</c:v>
                </c:pt>
                <c:pt idx="2851">
                  <c:v>0.58632756281171527</c:v>
                </c:pt>
                <c:pt idx="2852">
                  <c:v>4.8600577808077916E-2</c:v>
                </c:pt>
                <c:pt idx="2853">
                  <c:v>0.75370416279737562</c:v>
                </c:pt>
                <c:pt idx="2854">
                  <c:v>5.3571508209951692E-2</c:v>
                </c:pt>
                <c:pt idx="2855">
                  <c:v>0.20702370993500793</c:v>
                </c:pt>
                <c:pt idx="2856">
                  <c:v>9.1209826268903268E-2</c:v>
                </c:pt>
                <c:pt idx="2857">
                  <c:v>3.7059830333720317E-2</c:v>
                </c:pt>
                <c:pt idx="2858">
                  <c:v>1.0745931370573782</c:v>
                </c:pt>
                <c:pt idx="2859">
                  <c:v>0.24177274825406844</c:v>
                </c:pt>
                <c:pt idx="2860">
                  <c:v>0.23988124884071269</c:v>
                </c:pt>
                <c:pt idx="2861">
                  <c:v>2.0652239238518346E-3</c:v>
                </c:pt>
                <c:pt idx="2862">
                  <c:v>0.80643966430388891</c:v>
                </c:pt>
                <c:pt idx="2863">
                  <c:v>6.9050166860091565E-3</c:v>
                </c:pt>
                <c:pt idx="2864">
                  <c:v>0.2760411618734756</c:v>
                </c:pt>
                <c:pt idx="2865">
                  <c:v>7.1277274799940768E-2</c:v>
                </c:pt>
                <c:pt idx="2866">
                  <c:v>3.9278817114926715E-2</c:v>
                </c:pt>
                <c:pt idx="2867">
                  <c:v>0.40781855366842773</c:v>
                </c:pt>
                <c:pt idx="2868">
                  <c:v>0.45843778608541214</c:v>
                </c:pt>
                <c:pt idx="2869">
                  <c:v>0.59729757091969438</c:v>
                </c:pt>
                <c:pt idx="2870">
                  <c:v>1.059698416847435</c:v>
                </c:pt>
                <c:pt idx="2871">
                  <c:v>0.27189152480297063</c:v>
                </c:pt>
                <c:pt idx="2872">
                  <c:v>0.21174480238424292</c:v>
                </c:pt>
                <c:pt idx="2873">
                  <c:v>5.9766264561987088E-2</c:v>
                </c:pt>
                <c:pt idx="2874">
                  <c:v>3.5283296668641384E-2</c:v>
                </c:pt>
                <c:pt idx="2875">
                  <c:v>6.0520412880628149E-2</c:v>
                </c:pt>
                <c:pt idx="2876">
                  <c:v>0.38457777679651434</c:v>
                </c:pt>
                <c:pt idx="2877">
                  <c:v>8.9888311698057707E-2</c:v>
                </c:pt>
                <c:pt idx="2878">
                  <c:v>0.31409626375064353</c:v>
                </c:pt>
                <c:pt idx="2879">
                  <c:v>2.3230616390504898E-2</c:v>
                </c:pt>
                <c:pt idx="2880">
                  <c:v>0.37626478126256285</c:v>
                </c:pt>
                <c:pt idx="2881">
                  <c:v>0.57653700588862999</c:v>
                </c:pt>
                <c:pt idx="2882">
                  <c:v>7.758812379004279E-2</c:v>
                </c:pt>
                <c:pt idx="2883">
                  <c:v>0.34123849217098218</c:v>
                </c:pt>
                <c:pt idx="2884">
                  <c:v>7.8709777045454822E-3</c:v>
                </c:pt>
                <c:pt idx="2885">
                  <c:v>0.23118210879048112</c:v>
                </c:pt>
                <c:pt idx="2886">
                  <c:v>0.19101722036475852</c:v>
                </c:pt>
                <c:pt idx="2887">
                  <c:v>0.53947107527047389</c:v>
                </c:pt>
                <c:pt idx="2888">
                  <c:v>3.5832218209184512E-6</c:v>
                </c:pt>
                <c:pt idx="2889">
                  <c:v>4.2809238081128673E-3</c:v>
                </c:pt>
                <c:pt idx="2890">
                  <c:v>1.7908361219036092E-3</c:v>
                </c:pt>
                <c:pt idx="2891">
                  <c:v>9.2427452596136203E-2</c:v>
                </c:pt>
                <c:pt idx="2892">
                  <c:v>0.36635272996812074</c:v>
                </c:pt>
                <c:pt idx="2893">
                  <c:v>0.55848527094538924</c:v>
                </c:pt>
                <c:pt idx="2894">
                  <c:v>6.3105408665428728E-2</c:v>
                </c:pt>
                <c:pt idx="2895">
                  <c:v>0.13206782558301858</c:v>
                </c:pt>
                <c:pt idx="2896">
                  <c:v>1.527749559173671E-2</c:v>
                </c:pt>
                <c:pt idx="2897">
                  <c:v>0.3798235118831223</c:v>
                </c:pt>
                <c:pt idx="2898">
                  <c:v>0.22776940585566147</c:v>
                </c:pt>
                <c:pt idx="2899">
                  <c:v>0.16543437368799138</c:v>
                </c:pt>
                <c:pt idx="2900">
                  <c:v>1.3101266695916236E-2</c:v>
                </c:pt>
                <c:pt idx="2901">
                  <c:v>0.31027951253517083</c:v>
                </c:pt>
                <c:pt idx="2902">
                  <c:v>7.6560604246945038E-2</c:v>
                </c:pt>
                <c:pt idx="2903">
                  <c:v>0.11424629143795613</c:v>
                </c:pt>
                <c:pt idx="2904">
                  <c:v>0.31299402482277899</c:v>
                </c:pt>
                <c:pt idx="2905">
                  <c:v>7.1297998396262885E-2</c:v>
                </c:pt>
                <c:pt idx="2906">
                  <c:v>0.48052984986239272</c:v>
                </c:pt>
                <c:pt idx="2907">
                  <c:v>9.9026044918502976E-2</c:v>
                </c:pt>
                <c:pt idx="2908">
                  <c:v>0.16388838256012564</c:v>
                </c:pt>
                <c:pt idx="2909">
                  <c:v>2.1135477316116681E-2</c:v>
                </c:pt>
                <c:pt idx="2910">
                  <c:v>0.18582007568060871</c:v>
                </c:pt>
                <c:pt idx="2911">
                  <c:v>3.0435396311833007E-2</c:v>
                </c:pt>
                <c:pt idx="2912">
                  <c:v>0.43890321315522995</c:v>
                </c:pt>
                <c:pt idx="2913">
                  <c:v>6.9615407396734982E-2</c:v>
                </c:pt>
                <c:pt idx="2914">
                  <c:v>0.52414007406858965</c:v>
                </c:pt>
                <c:pt idx="2915">
                  <c:v>0.40481527810487639</c:v>
                </c:pt>
                <c:pt idx="2916">
                  <c:v>0.74210248663325651</c:v>
                </c:pt>
                <c:pt idx="2917">
                  <c:v>8.8804535903679871E-2</c:v>
                </c:pt>
                <c:pt idx="2918">
                  <c:v>7.9809289262592871E-4</c:v>
                </c:pt>
                <c:pt idx="2919">
                  <c:v>0.20383191907461276</c:v>
                </c:pt>
                <c:pt idx="2920">
                  <c:v>0.84591639097125093</c:v>
                </c:pt>
                <c:pt idx="2921">
                  <c:v>1.7187849987850261E-2</c:v>
                </c:pt>
                <c:pt idx="2922">
                  <c:v>0.36536879277564127</c:v>
                </c:pt>
                <c:pt idx="2923">
                  <c:v>6.2961177461895446E-2</c:v>
                </c:pt>
                <c:pt idx="2924">
                  <c:v>1.839742863937114E-2</c:v>
                </c:pt>
                <c:pt idx="2925">
                  <c:v>1.0394510098679657</c:v>
                </c:pt>
                <c:pt idx="2926">
                  <c:v>0.13531807465164888</c:v>
                </c:pt>
                <c:pt idx="2927">
                  <c:v>0.27061030257674173</c:v>
                </c:pt>
                <c:pt idx="2928">
                  <c:v>0.35828217610934249</c:v>
                </c:pt>
                <c:pt idx="2929">
                  <c:v>0.43288270151451647</c:v>
                </c:pt>
                <c:pt idx="2930">
                  <c:v>4.2220700529744463E-2</c:v>
                </c:pt>
                <c:pt idx="2931">
                  <c:v>0.58752687528568648</c:v>
                </c:pt>
                <c:pt idx="2932">
                  <c:v>0.17970235735475143</c:v>
                </c:pt>
                <c:pt idx="2933">
                  <c:v>0.45436370444991592</c:v>
                </c:pt>
                <c:pt idx="2934">
                  <c:v>0.39267720099747072</c:v>
                </c:pt>
                <c:pt idx="2935">
                  <c:v>8.525790823366821E-3</c:v>
                </c:pt>
                <c:pt idx="2936">
                  <c:v>1.1180131003000526E-2</c:v>
                </c:pt>
                <c:pt idx="2937">
                  <c:v>1.9511231475632814E-5</c:v>
                </c:pt>
                <c:pt idx="2938">
                  <c:v>0.25748513049759353</c:v>
                </c:pt>
                <c:pt idx="2939">
                  <c:v>0.40987002704616549</c:v>
                </c:pt>
                <c:pt idx="2940">
                  <c:v>0.3769752145554785</c:v>
                </c:pt>
                <c:pt idx="2941">
                  <c:v>0.14307787727557164</c:v>
                </c:pt>
                <c:pt idx="2942">
                  <c:v>0.3593166246560397</c:v>
                </c:pt>
                <c:pt idx="2943">
                  <c:v>2.1238030797515003E-2</c:v>
                </c:pt>
                <c:pt idx="2944">
                  <c:v>0.23156385558306866</c:v>
                </c:pt>
                <c:pt idx="2945">
                  <c:v>0.90160650300953826</c:v>
                </c:pt>
                <c:pt idx="2946">
                  <c:v>1.0526287410368322</c:v>
                </c:pt>
                <c:pt idx="2947">
                  <c:v>1.0756790252586267E-3</c:v>
                </c:pt>
                <c:pt idx="2948">
                  <c:v>0.59663766291855469</c:v>
                </c:pt>
                <c:pt idx="2949">
                  <c:v>1.6898024324029585E-2</c:v>
                </c:pt>
                <c:pt idx="2950">
                  <c:v>0.18979468407094058</c:v>
                </c:pt>
                <c:pt idx="2951">
                  <c:v>0.15894439839290592</c:v>
                </c:pt>
                <c:pt idx="2952">
                  <c:v>0.54638322757193436</c:v>
                </c:pt>
                <c:pt idx="2953">
                  <c:v>3.4496444247166393E-2</c:v>
                </c:pt>
                <c:pt idx="2954">
                  <c:v>0.26885460178209991</c:v>
                </c:pt>
                <c:pt idx="2955">
                  <c:v>0.34811527206218423</c:v>
                </c:pt>
                <c:pt idx="2956">
                  <c:v>3.3533719212531376E-4</c:v>
                </c:pt>
                <c:pt idx="2957">
                  <c:v>0.15894439839290592</c:v>
                </c:pt>
                <c:pt idx="2958">
                  <c:v>0.28165715187517965</c:v>
                </c:pt>
                <c:pt idx="2959">
                  <c:v>0.16337165215484856</c:v>
                </c:pt>
                <c:pt idx="2960">
                  <c:v>0.18227805321124441</c:v>
                </c:pt>
                <c:pt idx="2961">
                  <c:v>6.8234361965195112E-2</c:v>
                </c:pt>
                <c:pt idx="2962">
                  <c:v>0.87152892277035199</c:v>
                </c:pt>
                <c:pt idx="2963">
                  <c:v>8.840731256629027E-4</c:v>
                </c:pt>
                <c:pt idx="2964">
                  <c:v>0.14873155484096234</c:v>
                </c:pt>
                <c:pt idx="2965">
                  <c:v>4.782070653946325E-4</c:v>
                </c:pt>
                <c:pt idx="2966">
                  <c:v>0.30740115265349643</c:v>
                </c:pt>
                <c:pt idx="2967">
                  <c:v>7.3119238463049008E-3</c:v>
                </c:pt>
                <c:pt idx="2968">
                  <c:v>0.34484128707750927</c:v>
                </c:pt>
                <c:pt idx="2969">
                  <c:v>2.2117711275202248E-2</c:v>
                </c:pt>
                <c:pt idx="2970">
                  <c:v>1.2092290855928434</c:v>
                </c:pt>
                <c:pt idx="2971">
                  <c:v>0.14748431136218351</c:v>
                </c:pt>
                <c:pt idx="2972">
                  <c:v>1.7908361219036092E-3</c:v>
                </c:pt>
                <c:pt idx="2973">
                  <c:v>0.58880562076073351</c:v>
                </c:pt>
                <c:pt idx="2974">
                  <c:v>5.8538490887348721E-2</c:v>
                </c:pt>
                <c:pt idx="2975">
                  <c:v>0.21940354543791038</c:v>
                </c:pt>
                <c:pt idx="2976">
                  <c:v>0.29367411776478441</c:v>
                </c:pt>
                <c:pt idx="2977">
                  <c:v>0.59446215569491634</c:v>
                </c:pt>
                <c:pt idx="2978">
                  <c:v>0.14235890077490476</c:v>
                </c:pt>
                <c:pt idx="2979">
                  <c:v>0.3279174018953509</c:v>
                </c:pt>
                <c:pt idx="2980">
                  <c:v>0.10855767790684563</c:v>
                </c:pt>
                <c:pt idx="2981">
                  <c:v>0.15075276755083325</c:v>
                </c:pt>
                <c:pt idx="2982">
                  <c:v>5.3344127905176439E-2</c:v>
                </c:pt>
                <c:pt idx="2983">
                  <c:v>0.29355214469070873</c:v>
                </c:pt>
                <c:pt idx="2984">
                  <c:v>0.35419282696581988</c:v>
                </c:pt>
                <c:pt idx="2985">
                  <c:v>2.4229637997875062E-2</c:v>
                </c:pt>
                <c:pt idx="2986">
                  <c:v>1.7150911245026674E-2</c:v>
                </c:pt>
                <c:pt idx="2987">
                  <c:v>0.10111472781401089</c:v>
                </c:pt>
                <c:pt idx="2988">
                  <c:v>8.1059386677415857E-2</c:v>
                </c:pt>
                <c:pt idx="2989">
                  <c:v>1.9874012800588255E-2</c:v>
                </c:pt>
                <c:pt idx="2990">
                  <c:v>0.61542052042060813</c:v>
                </c:pt>
                <c:pt idx="2991">
                  <c:v>0.27735465889789801</c:v>
                </c:pt>
                <c:pt idx="2992">
                  <c:v>1.0727772728364535</c:v>
                </c:pt>
                <c:pt idx="2993">
                  <c:v>0.11888232339517042</c:v>
                </c:pt>
                <c:pt idx="2994">
                  <c:v>0.24091277348083645</c:v>
                </c:pt>
                <c:pt idx="2995">
                  <c:v>1.2679065562931691</c:v>
                </c:pt>
                <c:pt idx="2996">
                  <c:v>0.16262342128620338</c:v>
                </c:pt>
                <c:pt idx="2997">
                  <c:v>8.5408493064810978E-2</c:v>
                </c:pt>
                <c:pt idx="2998">
                  <c:v>0.21015179487353536</c:v>
                </c:pt>
                <c:pt idx="2999">
                  <c:v>4.1699408513053968E-2</c:v>
                </c:pt>
                <c:pt idx="3000">
                  <c:v>3.6558154747687546E-2</c:v>
                </c:pt>
                <c:pt idx="3001">
                  <c:v>0.13921727000642869</c:v>
                </c:pt>
                <c:pt idx="3002">
                  <c:v>0.35828217610934249</c:v>
                </c:pt>
                <c:pt idx="3003">
                  <c:v>0.32563230129442217</c:v>
                </c:pt>
                <c:pt idx="3004">
                  <c:v>3.2383688269650941E-2</c:v>
                </c:pt>
                <c:pt idx="3005">
                  <c:v>2.7265254199389812E-3</c:v>
                </c:pt>
                <c:pt idx="3006">
                  <c:v>1.5399677213479707E-2</c:v>
                </c:pt>
                <c:pt idx="3007">
                  <c:v>0.60816170393055147</c:v>
                </c:pt>
                <c:pt idx="3008">
                  <c:v>0.13738798185564829</c:v>
                </c:pt>
                <c:pt idx="3009">
                  <c:v>0.13531807465164888</c:v>
                </c:pt>
                <c:pt idx="3010">
                  <c:v>0.19307997823851281</c:v>
                </c:pt>
                <c:pt idx="3011">
                  <c:v>0.59663766291855469</c:v>
                </c:pt>
                <c:pt idx="3012">
                  <c:v>0.52858411673069861</c:v>
                </c:pt>
                <c:pt idx="3013">
                  <c:v>5.3344127905176439E-2</c:v>
                </c:pt>
                <c:pt idx="3014">
                  <c:v>0.47703445001258404</c:v>
                </c:pt>
                <c:pt idx="3015">
                  <c:v>0.12240832002004183</c:v>
                </c:pt>
                <c:pt idx="3016">
                  <c:v>0.16337165215484856</c:v>
                </c:pt>
                <c:pt idx="3017">
                  <c:v>0.13921727000642869</c:v>
                </c:pt>
                <c:pt idx="3018">
                  <c:v>0.15098187939271618</c:v>
                </c:pt>
                <c:pt idx="3019">
                  <c:v>2.9464656527198235E-2</c:v>
                </c:pt>
                <c:pt idx="3020">
                  <c:v>8.3770849534248557E-2</c:v>
                </c:pt>
                <c:pt idx="3021">
                  <c:v>3.5500381049953603E-5</c:v>
                </c:pt>
                <c:pt idx="3022">
                  <c:v>0.99642033879644054</c:v>
                </c:pt>
                <c:pt idx="3023">
                  <c:v>0.19631296138345447</c:v>
                </c:pt>
                <c:pt idx="3024">
                  <c:v>1.1748051440632266</c:v>
                </c:pt>
                <c:pt idx="3025">
                  <c:v>0.62590132097490547</c:v>
                </c:pt>
                <c:pt idx="3026">
                  <c:v>0.32609715326285776</c:v>
                </c:pt>
                <c:pt idx="3027">
                  <c:v>0.65775915056119061</c:v>
                </c:pt>
                <c:pt idx="3028">
                  <c:v>0.29355214469070873</c:v>
                </c:pt>
                <c:pt idx="3029">
                  <c:v>1.6747179850267913E-2</c:v>
                </c:pt>
                <c:pt idx="3030">
                  <c:v>0.23843638886721177</c:v>
                </c:pt>
                <c:pt idx="3031">
                  <c:v>0.53279594040614042</c:v>
                </c:pt>
                <c:pt idx="3032">
                  <c:v>0.34533374257840105</c:v>
                </c:pt>
                <c:pt idx="3033">
                  <c:v>0.36695694112941196</c:v>
                </c:pt>
                <c:pt idx="3034">
                  <c:v>0.18389325576102764</c:v>
                </c:pt>
                <c:pt idx="3035">
                  <c:v>0.43689806815482285</c:v>
                </c:pt>
                <c:pt idx="3036">
                  <c:v>2.9416727126521814E-2</c:v>
                </c:pt>
                <c:pt idx="3037">
                  <c:v>8.523443353855259E-2</c:v>
                </c:pt>
                <c:pt idx="3038">
                  <c:v>2.1640249299172187E-2</c:v>
                </c:pt>
                <c:pt idx="3039">
                  <c:v>0.35166767547786015</c:v>
                </c:pt>
                <c:pt idx="3040">
                  <c:v>0.34533374257840105</c:v>
                </c:pt>
                <c:pt idx="3041">
                  <c:v>5.0809727289800044E-2</c:v>
                </c:pt>
                <c:pt idx="3042">
                  <c:v>0.22185137438797298</c:v>
                </c:pt>
                <c:pt idx="3043">
                  <c:v>0.2491088974232426</c:v>
                </c:pt>
                <c:pt idx="3044">
                  <c:v>9.5692381161344875E-2</c:v>
                </c:pt>
                <c:pt idx="3045">
                  <c:v>0.18731867056687937</c:v>
                </c:pt>
                <c:pt idx="3046">
                  <c:v>0.83975079375025363</c:v>
                </c:pt>
                <c:pt idx="3047">
                  <c:v>7.2396815198104883E-2</c:v>
                </c:pt>
                <c:pt idx="3048">
                  <c:v>4.6173146339217409E-2</c:v>
                </c:pt>
                <c:pt idx="3049">
                  <c:v>0.40978165286233942</c:v>
                </c:pt>
                <c:pt idx="3050">
                  <c:v>0.70735878601323032</c:v>
                </c:pt>
                <c:pt idx="3051">
                  <c:v>2.5939740190068981E-2</c:v>
                </c:pt>
                <c:pt idx="3052">
                  <c:v>7.2372110317069013E-2</c:v>
                </c:pt>
                <c:pt idx="3053">
                  <c:v>0.48363851635251476</c:v>
                </c:pt>
                <c:pt idx="3054">
                  <c:v>0.31970154149868968</c:v>
                </c:pt>
                <c:pt idx="3055">
                  <c:v>9.5799192912872588E-2</c:v>
                </c:pt>
                <c:pt idx="3056">
                  <c:v>1.1651358935631366</c:v>
                </c:pt>
                <c:pt idx="3057">
                  <c:v>0.21738068734962268</c:v>
                </c:pt>
                <c:pt idx="3058">
                  <c:v>2.0085644805666269E-3</c:v>
                </c:pt>
                <c:pt idx="3059">
                  <c:v>7.548234585302736E-4</c:v>
                </c:pt>
                <c:pt idx="3060">
                  <c:v>6.839278276148078E-2</c:v>
                </c:pt>
                <c:pt idx="3061">
                  <c:v>5.4886308196785534E-2</c:v>
                </c:pt>
                <c:pt idx="3062">
                  <c:v>0.25593048167542748</c:v>
                </c:pt>
                <c:pt idx="3063">
                  <c:v>0.40987002704616549</c:v>
                </c:pt>
                <c:pt idx="3064">
                  <c:v>5.9766264561987088E-2</c:v>
                </c:pt>
                <c:pt idx="3065">
                  <c:v>0.91838813469143687</c:v>
                </c:pt>
                <c:pt idx="3066">
                  <c:v>0.29265128372442956</c:v>
                </c:pt>
                <c:pt idx="3067">
                  <c:v>0.5726818360317032</c:v>
                </c:pt>
                <c:pt idx="3068">
                  <c:v>0.6813761766926002</c:v>
                </c:pt>
                <c:pt idx="3069">
                  <c:v>4.2396773776473926E-2</c:v>
                </c:pt>
                <c:pt idx="3070">
                  <c:v>0.16183330198981891</c:v>
                </c:pt>
                <c:pt idx="3071">
                  <c:v>0.44847031494798023</c:v>
                </c:pt>
                <c:pt idx="3072">
                  <c:v>0.18001605484000549</c:v>
                </c:pt>
                <c:pt idx="3073">
                  <c:v>1.1861988295435102</c:v>
                </c:pt>
                <c:pt idx="3074">
                  <c:v>0.13683354095403927</c:v>
                </c:pt>
                <c:pt idx="3075">
                  <c:v>0.36120433228019105</c:v>
                </c:pt>
                <c:pt idx="3076">
                  <c:v>6.7482376954680443E-2</c:v>
                </c:pt>
                <c:pt idx="3077">
                  <c:v>0.16854682106361171</c:v>
                </c:pt>
                <c:pt idx="3078">
                  <c:v>1.0512694703355294</c:v>
                </c:pt>
                <c:pt idx="3079">
                  <c:v>0.20733494475259365</c:v>
                </c:pt>
                <c:pt idx="3080">
                  <c:v>0.13451932584627699</c:v>
                </c:pt>
                <c:pt idx="3081">
                  <c:v>0.11582644290963776</c:v>
                </c:pt>
                <c:pt idx="3082">
                  <c:v>0.11936164320665077</c:v>
                </c:pt>
                <c:pt idx="3083">
                  <c:v>0.48108807751555727</c:v>
                </c:pt>
                <c:pt idx="3084">
                  <c:v>0.16585763913993862</c:v>
                </c:pt>
                <c:pt idx="3085">
                  <c:v>7.8095041766425954E-2</c:v>
                </c:pt>
                <c:pt idx="3086">
                  <c:v>0.22749313498146642</c:v>
                </c:pt>
                <c:pt idx="3087">
                  <c:v>0.12732786712117983</c:v>
                </c:pt>
                <c:pt idx="3088">
                  <c:v>7.3278499717744069E-2</c:v>
                </c:pt>
                <c:pt idx="3089">
                  <c:v>0.48557079575585377</c:v>
                </c:pt>
                <c:pt idx="3090">
                  <c:v>0.21503262428581341</c:v>
                </c:pt>
                <c:pt idx="3091">
                  <c:v>0.1200647787455118</c:v>
                </c:pt>
                <c:pt idx="3092">
                  <c:v>1.8261189904799448E-2</c:v>
                </c:pt>
                <c:pt idx="3093">
                  <c:v>0.22389291959046548</c:v>
                </c:pt>
                <c:pt idx="3094">
                  <c:v>0.12620579573873364</c:v>
                </c:pt>
                <c:pt idx="3095">
                  <c:v>0.19991249461016086</c:v>
                </c:pt>
                <c:pt idx="3096">
                  <c:v>0.2795638678980264</c:v>
                </c:pt>
                <c:pt idx="3097">
                  <c:v>0.13468494117777038</c:v>
                </c:pt>
                <c:pt idx="3098">
                  <c:v>0.13422787650000007</c:v>
                </c:pt>
                <c:pt idx="3099">
                  <c:v>0.38807349883367293</c:v>
                </c:pt>
                <c:pt idx="3100">
                  <c:v>6.2698433325289417E-3</c:v>
                </c:pt>
                <c:pt idx="3101">
                  <c:v>0.50455541852170993</c:v>
                </c:pt>
                <c:pt idx="3102">
                  <c:v>0.66856716620437806</c:v>
                </c:pt>
                <c:pt idx="3103">
                  <c:v>0.25972338422976637</c:v>
                </c:pt>
                <c:pt idx="3104">
                  <c:v>0.48913003739132777</c:v>
                </c:pt>
                <c:pt idx="3105">
                  <c:v>0.29260505226317551</c:v>
                </c:pt>
                <c:pt idx="3106">
                  <c:v>1.1824100537747946</c:v>
                </c:pt>
                <c:pt idx="3107">
                  <c:v>2.6210471367222318E-2</c:v>
                </c:pt>
                <c:pt idx="3108">
                  <c:v>3.3807332273330562E-4</c:v>
                </c:pt>
                <c:pt idx="3109">
                  <c:v>0.5921566244229538</c:v>
                </c:pt>
                <c:pt idx="3110">
                  <c:v>1.612657959438836E-2</c:v>
                </c:pt>
                <c:pt idx="3111">
                  <c:v>0.19048031421144793</c:v>
                </c:pt>
                <c:pt idx="3112">
                  <c:v>3.124860897924563E-4</c:v>
                </c:pt>
                <c:pt idx="3113">
                  <c:v>4.2220700529744463E-2</c:v>
                </c:pt>
                <c:pt idx="3114">
                  <c:v>1.1982697337442763</c:v>
                </c:pt>
                <c:pt idx="3115">
                  <c:v>0.29786958081206361</c:v>
                </c:pt>
                <c:pt idx="3116">
                  <c:v>2.4628290783656917E-3</c:v>
                </c:pt>
                <c:pt idx="3117">
                  <c:v>0.53888596849912096</c:v>
                </c:pt>
                <c:pt idx="3118">
                  <c:v>0.33031412596621235</c:v>
                </c:pt>
                <c:pt idx="3119">
                  <c:v>3.401615991596392E-3</c:v>
                </c:pt>
                <c:pt idx="3120">
                  <c:v>4.2809238081128673E-3</c:v>
                </c:pt>
                <c:pt idx="3121">
                  <c:v>0.62256389274555712</c:v>
                </c:pt>
                <c:pt idx="3122">
                  <c:v>2.03350849259389E-3</c:v>
                </c:pt>
                <c:pt idx="3123">
                  <c:v>1.6829770159956762E-4</c:v>
                </c:pt>
                <c:pt idx="3124">
                  <c:v>4.4000785738111454E-2</c:v>
                </c:pt>
                <c:pt idx="3125">
                  <c:v>0.16957411282748439</c:v>
                </c:pt>
                <c:pt idx="3126">
                  <c:v>0.69263775721048026</c:v>
                </c:pt>
                <c:pt idx="3127">
                  <c:v>3.9476725516185862E-2</c:v>
                </c:pt>
                <c:pt idx="3128">
                  <c:v>0.41772498709309708</c:v>
                </c:pt>
                <c:pt idx="3129">
                  <c:v>7.3645924910629629E-2</c:v>
                </c:pt>
                <c:pt idx="3130">
                  <c:v>0.45925532899132343</c:v>
                </c:pt>
                <c:pt idx="3131">
                  <c:v>5.4073246015274239E-2</c:v>
                </c:pt>
                <c:pt idx="3132">
                  <c:v>0.9574122215641464</c:v>
                </c:pt>
                <c:pt idx="3133">
                  <c:v>2.2037726371379449E-2</c:v>
                </c:pt>
                <c:pt idx="3134">
                  <c:v>0.3240560145456865</c:v>
                </c:pt>
                <c:pt idx="3135">
                  <c:v>6.5094824544206634E-2</c:v>
                </c:pt>
                <c:pt idx="3136">
                  <c:v>0.13683354095403927</c:v>
                </c:pt>
                <c:pt idx="3137">
                  <c:v>0.34636546933459994</c:v>
                </c:pt>
                <c:pt idx="3138">
                  <c:v>0.3159826197446518</c:v>
                </c:pt>
                <c:pt idx="3139">
                  <c:v>4.6914593278090718E-3</c:v>
                </c:pt>
                <c:pt idx="3140">
                  <c:v>1.2935216353166485</c:v>
                </c:pt>
                <c:pt idx="3141">
                  <c:v>1.2090461094349432</c:v>
                </c:pt>
                <c:pt idx="3142">
                  <c:v>0.28028132556535346</c:v>
                </c:pt>
                <c:pt idx="3143">
                  <c:v>3.196842853339945E-2</c:v>
                </c:pt>
                <c:pt idx="3144">
                  <c:v>2.9022241347972103E-2</c:v>
                </c:pt>
                <c:pt idx="3145">
                  <c:v>9.8168346784624112E-3</c:v>
                </c:pt>
                <c:pt idx="3146">
                  <c:v>6.3894402687731952E-3</c:v>
                </c:pt>
                <c:pt idx="3147">
                  <c:v>1.0375759597975416</c:v>
                </c:pt>
                <c:pt idx="3148">
                  <c:v>0.34484128707750927</c:v>
                </c:pt>
                <c:pt idx="3149">
                  <c:v>9.3122646540113527E-2</c:v>
                </c:pt>
                <c:pt idx="3150">
                  <c:v>4.6581222958442664E-2</c:v>
                </c:pt>
                <c:pt idx="3151">
                  <c:v>3.37781226217687E-2</c:v>
                </c:pt>
                <c:pt idx="3152">
                  <c:v>1.7916452548903342E-2</c:v>
                </c:pt>
                <c:pt idx="3153">
                  <c:v>0.92620438099593494</c:v>
                </c:pt>
                <c:pt idx="3154">
                  <c:v>7.032691114459326E-2</c:v>
                </c:pt>
                <c:pt idx="3155">
                  <c:v>0.27692231775082327</c:v>
                </c:pt>
                <c:pt idx="3156">
                  <c:v>7.5805484037450507E-2</c:v>
                </c:pt>
                <c:pt idx="3157">
                  <c:v>1.0933976744698422</c:v>
                </c:pt>
                <c:pt idx="3158">
                  <c:v>0.23437820073593829</c:v>
                </c:pt>
                <c:pt idx="3159">
                  <c:v>3.5808604040953117E-2</c:v>
                </c:pt>
                <c:pt idx="3160">
                  <c:v>0.31079770542942703</c:v>
                </c:pt>
                <c:pt idx="3161">
                  <c:v>1.9380574318573686E-2</c:v>
                </c:pt>
                <c:pt idx="3162">
                  <c:v>0.26247944719552913</c:v>
                </c:pt>
                <c:pt idx="3163">
                  <c:v>0.47646555116446537</c:v>
                </c:pt>
                <c:pt idx="3164">
                  <c:v>0.98675616016236622</c:v>
                </c:pt>
                <c:pt idx="3165">
                  <c:v>7.1617191473343486E-2</c:v>
                </c:pt>
                <c:pt idx="3166">
                  <c:v>0.19048031421144793</c:v>
                </c:pt>
                <c:pt idx="3167">
                  <c:v>4.1440820746725664E-2</c:v>
                </c:pt>
                <c:pt idx="3168">
                  <c:v>0.11145135638526003</c:v>
                </c:pt>
                <c:pt idx="3169">
                  <c:v>9.7333844156077005E-3</c:v>
                </c:pt>
                <c:pt idx="3170">
                  <c:v>0.24792985533859926</c:v>
                </c:pt>
                <c:pt idx="3171">
                  <c:v>4.7927764802080351E-2</c:v>
                </c:pt>
                <c:pt idx="3172">
                  <c:v>0.11589012728135203</c:v>
                </c:pt>
                <c:pt idx="3173">
                  <c:v>0.27672501599366067</c:v>
                </c:pt>
                <c:pt idx="3174">
                  <c:v>0.48683307533521525</c:v>
                </c:pt>
                <c:pt idx="3175">
                  <c:v>0.23160756569501043</c:v>
                </c:pt>
                <c:pt idx="3176">
                  <c:v>7.222015180729624E-3</c:v>
                </c:pt>
                <c:pt idx="3177">
                  <c:v>1.2572800686595071</c:v>
                </c:pt>
                <c:pt idx="3178">
                  <c:v>0.4903461650286054</c:v>
                </c:pt>
                <c:pt idx="3179">
                  <c:v>0.12510281323560635</c:v>
                </c:pt>
                <c:pt idx="3180">
                  <c:v>0.766360946655125</c:v>
                </c:pt>
                <c:pt idx="3181">
                  <c:v>0.12194700331017314</c:v>
                </c:pt>
                <c:pt idx="3182">
                  <c:v>4.6581222958442664E-2</c:v>
                </c:pt>
                <c:pt idx="3183">
                  <c:v>0.82617038878220739</c:v>
                </c:pt>
                <c:pt idx="3184">
                  <c:v>1.0617158185633753</c:v>
                </c:pt>
                <c:pt idx="3185">
                  <c:v>0.92620438099593494</c:v>
                </c:pt>
                <c:pt idx="3186">
                  <c:v>4.0773574110810804E-4</c:v>
                </c:pt>
                <c:pt idx="3187">
                  <c:v>8.8196408669926306E-3</c:v>
                </c:pt>
                <c:pt idx="3188">
                  <c:v>0.2149740727637329</c:v>
                </c:pt>
                <c:pt idx="3189">
                  <c:v>0.953317816615322</c:v>
                </c:pt>
                <c:pt idx="3190">
                  <c:v>8.111623904719481E-2</c:v>
                </c:pt>
                <c:pt idx="3191">
                  <c:v>2.6312392371302281E-2</c:v>
                </c:pt>
                <c:pt idx="3192">
                  <c:v>8.385761439889193E-2</c:v>
                </c:pt>
                <c:pt idx="3193">
                  <c:v>0.18241241561405494</c:v>
                </c:pt>
                <c:pt idx="3194">
                  <c:v>2.6682567299217246E-3</c:v>
                </c:pt>
                <c:pt idx="3195">
                  <c:v>5.7349098267864165E-4</c:v>
                </c:pt>
                <c:pt idx="3196">
                  <c:v>4.1909574854908023E-6</c:v>
                </c:pt>
                <c:pt idx="3197">
                  <c:v>0.48841796082020511</c:v>
                </c:pt>
                <c:pt idx="3198">
                  <c:v>0.14323798998358442</c:v>
                </c:pt>
                <c:pt idx="3199">
                  <c:v>0.97044357736276743</c:v>
                </c:pt>
                <c:pt idx="3200">
                  <c:v>1.167227987468724E-2</c:v>
                </c:pt>
                <c:pt idx="3201">
                  <c:v>5.6471340289723842E-3</c:v>
                </c:pt>
                <c:pt idx="3202">
                  <c:v>7.5728067741310601E-3</c:v>
                </c:pt>
                <c:pt idx="3203">
                  <c:v>0.43705953297147704</c:v>
                </c:pt>
                <c:pt idx="3204">
                  <c:v>1.4675637454175265E-2</c:v>
                </c:pt>
                <c:pt idx="3205">
                  <c:v>0.14879925587944937</c:v>
                </c:pt>
                <c:pt idx="3206">
                  <c:v>0.1229764882250613</c:v>
                </c:pt>
                <c:pt idx="3207">
                  <c:v>5.12516819069107E-2</c:v>
                </c:pt>
                <c:pt idx="3208">
                  <c:v>0.12214027597500296</c:v>
                </c:pt>
                <c:pt idx="3209">
                  <c:v>0.36148174079022366</c:v>
                </c:pt>
                <c:pt idx="3210">
                  <c:v>8.385761439889193E-2</c:v>
                </c:pt>
                <c:pt idx="3211">
                  <c:v>0.12334735194528418</c:v>
                </c:pt>
                <c:pt idx="3212">
                  <c:v>0.41106251556120937</c:v>
                </c:pt>
                <c:pt idx="3213">
                  <c:v>0.2900526601546079</c:v>
                </c:pt>
                <c:pt idx="3214">
                  <c:v>0.46331174783413664</c:v>
                </c:pt>
                <c:pt idx="3215">
                  <c:v>0.11822056917501156</c:v>
                </c:pt>
                <c:pt idx="3216">
                  <c:v>3.1066967660892772E-2</c:v>
                </c:pt>
                <c:pt idx="3217">
                  <c:v>0.62192451806866922</c:v>
                </c:pt>
                <c:pt idx="3218">
                  <c:v>5.7653045509506158E-4</c:v>
                </c:pt>
                <c:pt idx="3219">
                  <c:v>1.116179198277873</c:v>
                </c:pt>
                <c:pt idx="3220">
                  <c:v>2.8591898240556232E-2</c:v>
                </c:pt>
                <c:pt idx="3221">
                  <c:v>7.4863621361423297E-4</c:v>
                </c:pt>
                <c:pt idx="3222">
                  <c:v>1.6477056136995637E-2</c:v>
                </c:pt>
                <c:pt idx="3223">
                  <c:v>8.8764794332440389E-2</c:v>
                </c:pt>
                <c:pt idx="3224">
                  <c:v>0.75370349030645911</c:v>
                </c:pt>
                <c:pt idx="3225">
                  <c:v>0.68807995515721287</c:v>
                </c:pt>
                <c:pt idx="3226">
                  <c:v>3.3468802583793159E-2</c:v>
                </c:pt>
                <c:pt idx="3227">
                  <c:v>4.4490064087886492E-4</c:v>
                </c:pt>
                <c:pt idx="3228">
                  <c:v>0.59980796461038055</c:v>
                </c:pt>
                <c:pt idx="3229">
                  <c:v>4.7788036127449345E-3</c:v>
                </c:pt>
                <c:pt idx="3230">
                  <c:v>0.14510150195614743</c:v>
                </c:pt>
                <c:pt idx="3231">
                  <c:v>0.43284124770379306</c:v>
                </c:pt>
                <c:pt idx="3232">
                  <c:v>5.12516819069107E-2</c:v>
                </c:pt>
                <c:pt idx="3233">
                  <c:v>0.11903771869581303</c:v>
                </c:pt>
                <c:pt idx="3234">
                  <c:v>0.35013454643095632</c:v>
                </c:pt>
                <c:pt idx="3235">
                  <c:v>5.4172614524537137E-2</c:v>
                </c:pt>
                <c:pt idx="3236">
                  <c:v>0.20112202828590717</c:v>
                </c:pt>
                <c:pt idx="3237">
                  <c:v>1.3164591271506725E-2</c:v>
                </c:pt>
                <c:pt idx="3238">
                  <c:v>2.7157131197484738E-2</c:v>
                </c:pt>
                <c:pt idx="3239">
                  <c:v>1.6447473935425401E-2</c:v>
                </c:pt>
                <c:pt idx="3240">
                  <c:v>0.10126076762666049</c:v>
                </c:pt>
                <c:pt idx="3241">
                  <c:v>1.3151965876744432E-2</c:v>
                </c:pt>
                <c:pt idx="3242">
                  <c:v>4.9551000401924755E-2</c:v>
                </c:pt>
                <c:pt idx="3243">
                  <c:v>1.2332999988288424</c:v>
                </c:pt>
                <c:pt idx="3244">
                  <c:v>7.9956229305271024E-3</c:v>
                </c:pt>
                <c:pt idx="3245">
                  <c:v>9.7998059544351368E-2</c:v>
                </c:pt>
                <c:pt idx="3246">
                  <c:v>0.1366027814129826</c:v>
                </c:pt>
                <c:pt idx="3247">
                  <c:v>5.133755168431243E-5</c:v>
                </c:pt>
                <c:pt idx="3248">
                  <c:v>4.6372848727547933E-2</c:v>
                </c:pt>
                <c:pt idx="3249">
                  <c:v>0.31350934856494367</c:v>
                </c:pt>
                <c:pt idx="3250">
                  <c:v>8.6466002948471038E-2</c:v>
                </c:pt>
                <c:pt idx="3251">
                  <c:v>0.61867926369791504</c:v>
                </c:pt>
                <c:pt idx="3252">
                  <c:v>5.3682230864057573E-2</c:v>
                </c:pt>
                <c:pt idx="3253">
                  <c:v>0.76721941103417945</c:v>
                </c:pt>
                <c:pt idx="3254">
                  <c:v>0.85520607663590908</c:v>
                </c:pt>
                <c:pt idx="3255">
                  <c:v>9.7676011459009934E-3</c:v>
                </c:pt>
                <c:pt idx="3256">
                  <c:v>1.2585713317742646</c:v>
                </c:pt>
                <c:pt idx="3257">
                  <c:v>0.52783958645172535</c:v>
                </c:pt>
                <c:pt idx="3258">
                  <c:v>3.2028967581962789E-2</c:v>
                </c:pt>
                <c:pt idx="3259">
                  <c:v>0.13961147831256843</c:v>
                </c:pt>
                <c:pt idx="3260">
                  <c:v>6.2602905713259688E-2</c:v>
                </c:pt>
                <c:pt idx="3261">
                  <c:v>7.0339191766306333E-2</c:v>
                </c:pt>
                <c:pt idx="3262">
                  <c:v>0.68956149255006693</c:v>
                </c:pt>
                <c:pt idx="3263">
                  <c:v>0.39611420308383549</c:v>
                </c:pt>
                <c:pt idx="3264">
                  <c:v>1.2859553895798621</c:v>
                </c:pt>
                <c:pt idx="3265">
                  <c:v>7.0592957912395202E-4</c:v>
                </c:pt>
                <c:pt idx="3266">
                  <c:v>1.0028612631901661</c:v>
                </c:pt>
                <c:pt idx="3267">
                  <c:v>0.41413415478805082</c:v>
                </c:pt>
                <c:pt idx="3268">
                  <c:v>5.021565809648959E-4</c:v>
                </c:pt>
                <c:pt idx="3269">
                  <c:v>7.6485366082778672E-2</c:v>
                </c:pt>
                <c:pt idx="3270">
                  <c:v>1.1489384983503668</c:v>
                </c:pt>
                <c:pt idx="3271">
                  <c:v>5.8472337844463547E-2</c:v>
                </c:pt>
                <c:pt idx="3272">
                  <c:v>1.1813573332787401E-2</c:v>
                </c:pt>
                <c:pt idx="3273">
                  <c:v>3.9658542722315476E-3</c:v>
                </c:pt>
                <c:pt idx="3274">
                  <c:v>0.1373592345020517</c:v>
                </c:pt>
                <c:pt idx="3275">
                  <c:v>1.5858612168295271E-2</c:v>
                </c:pt>
                <c:pt idx="3276">
                  <c:v>0.22663891003457085</c:v>
                </c:pt>
                <c:pt idx="3277">
                  <c:v>0.6976681080519801</c:v>
                </c:pt>
                <c:pt idx="3278">
                  <c:v>0.24844792255484119</c:v>
                </c:pt>
                <c:pt idx="3279">
                  <c:v>4.9082505032484333E-2</c:v>
                </c:pt>
                <c:pt idx="3280">
                  <c:v>6.9479185197899238E-3</c:v>
                </c:pt>
                <c:pt idx="3281">
                  <c:v>1.6251618304756299E-2</c:v>
                </c:pt>
                <c:pt idx="3282">
                  <c:v>3.3017198933214392E-3</c:v>
                </c:pt>
                <c:pt idx="3283">
                  <c:v>0.12383322472338648</c:v>
                </c:pt>
                <c:pt idx="3284">
                  <c:v>0.29260505226317551</c:v>
                </c:pt>
                <c:pt idx="3285">
                  <c:v>3.3474222086710616E-2</c:v>
                </c:pt>
                <c:pt idx="3286">
                  <c:v>1.1116952084979363</c:v>
                </c:pt>
                <c:pt idx="3287">
                  <c:v>3.141773927739995E-2</c:v>
                </c:pt>
                <c:pt idx="3288">
                  <c:v>0.6837477096397937</c:v>
                </c:pt>
                <c:pt idx="3289">
                  <c:v>1.4733626232938078E-3</c:v>
                </c:pt>
                <c:pt idx="3290">
                  <c:v>0.79212291811735902</c:v>
                </c:pt>
                <c:pt idx="3291">
                  <c:v>2.4860613641805617E-4</c:v>
                </c:pt>
                <c:pt idx="3292">
                  <c:v>0.47057366197797557</c:v>
                </c:pt>
                <c:pt idx="3293">
                  <c:v>0.50526731450210449</c:v>
                </c:pt>
                <c:pt idx="3294">
                  <c:v>0.12040207542537767</c:v>
                </c:pt>
                <c:pt idx="3295">
                  <c:v>0.51455245236976455</c:v>
                </c:pt>
                <c:pt idx="3296">
                  <c:v>3.9658542722315476E-3</c:v>
                </c:pt>
                <c:pt idx="3297">
                  <c:v>0.76264509714822448</c:v>
                </c:pt>
                <c:pt idx="3298">
                  <c:v>0.10373098628300494</c:v>
                </c:pt>
                <c:pt idx="3299">
                  <c:v>0.67376298543865798</c:v>
                </c:pt>
                <c:pt idx="3300">
                  <c:v>1.48186722552905E-2</c:v>
                </c:pt>
                <c:pt idx="3301">
                  <c:v>0.75345874868998131</c:v>
                </c:pt>
                <c:pt idx="3302">
                  <c:v>0.37530262154005339</c:v>
                </c:pt>
                <c:pt idx="3303">
                  <c:v>0.2000028488834833</c:v>
                </c:pt>
                <c:pt idx="3304">
                  <c:v>1.5956058368751164E-2</c:v>
                </c:pt>
                <c:pt idx="3305">
                  <c:v>3.4927615840532826E-2</c:v>
                </c:pt>
                <c:pt idx="3306">
                  <c:v>0.11585605450732933</c:v>
                </c:pt>
                <c:pt idx="3307">
                  <c:v>7.6430230742480607E-2</c:v>
                </c:pt>
                <c:pt idx="3308">
                  <c:v>0.23915587479805969</c:v>
                </c:pt>
                <c:pt idx="3309">
                  <c:v>0.37712455733451894</c:v>
                </c:pt>
                <c:pt idx="3310">
                  <c:v>0.11714403420586413</c:v>
                </c:pt>
                <c:pt idx="3311">
                  <c:v>4.5285153618524802E-2</c:v>
                </c:pt>
                <c:pt idx="3312">
                  <c:v>8.5478577995172805E-2</c:v>
                </c:pt>
                <c:pt idx="3313">
                  <c:v>4.9133749720043529E-2</c:v>
                </c:pt>
                <c:pt idx="3314">
                  <c:v>0.23946219601315846</c:v>
                </c:pt>
                <c:pt idx="3315">
                  <c:v>3.4243319570010707E-2</c:v>
                </c:pt>
                <c:pt idx="3316">
                  <c:v>5.8111030619194315E-2</c:v>
                </c:pt>
                <c:pt idx="3317">
                  <c:v>0.13141126703018641</c:v>
                </c:pt>
                <c:pt idx="3318">
                  <c:v>0.10900346613088953</c:v>
                </c:pt>
                <c:pt idx="3319">
                  <c:v>1.2927005599599246</c:v>
                </c:pt>
                <c:pt idx="3320">
                  <c:v>0.59481121494985789</c:v>
                </c:pt>
                <c:pt idx="3321">
                  <c:v>0.18456230724111219</c:v>
                </c:pt>
                <c:pt idx="3322">
                  <c:v>0.2510902775771568</c:v>
                </c:pt>
                <c:pt idx="3323">
                  <c:v>0.53034522856939559</c:v>
                </c:pt>
                <c:pt idx="3324">
                  <c:v>0.31702675645614758</c:v>
                </c:pt>
                <c:pt idx="3325">
                  <c:v>7.8709777045454822E-3</c:v>
                </c:pt>
                <c:pt idx="3326">
                  <c:v>8.5557330705632206E-2</c:v>
                </c:pt>
                <c:pt idx="3327">
                  <c:v>0.28028132556535346</c:v>
                </c:pt>
                <c:pt idx="3328">
                  <c:v>0.75345874868998131</c:v>
                </c:pt>
                <c:pt idx="3329">
                  <c:v>1.376855483266127E-2</c:v>
                </c:pt>
                <c:pt idx="3330">
                  <c:v>0.16494446409319574</c:v>
                </c:pt>
                <c:pt idx="3331">
                  <c:v>0.35863840021892918</c:v>
                </c:pt>
                <c:pt idx="3332">
                  <c:v>9.0046218148262414E-2</c:v>
                </c:pt>
                <c:pt idx="3333">
                  <c:v>1.8484145307808578E-2</c:v>
                </c:pt>
                <c:pt idx="3334">
                  <c:v>0.74143672828219576</c:v>
                </c:pt>
                <c:pt idx="3335">
                  <c:v>0.72571015035602204</c:v>
                </c:pt>
                <c:pt idx="3336">
                  <c:v>1.0656384637793639</c:v>
                </c:pt>
                <c:pt idx="3337">
                  <c:v>0.24372456215316954</c:v>
                </c:pt>
                <c:pt idx="3338">
                  <c:v>2.1640249299172187E-2</c:v>
                </c:pt>
                <c:pt idx="3339">
                  <c:v>0.13264382306909875</c:v>
                </c:pt>
                <c:pt idx="3340">
                  <c:v>0.1881913645589732</c:v>
                </c:pt>
                <c:pt idx="3341">
                  <c:v>0.14950369067767666</c:v>
                </c:pt>
                <c:pt idx="3342">
                  <c:v>0.30684538159220937</c:v>
                </c:pt>
                <c:pt idx="3343">
                  <c:v>0.51287434624975248</c:v>
                </c:pt>
                <c:pt idx="3344">
                  <c:v>0.44020539005237502</c:v>
                </c:pt>
                <c:pt idx="3345">
                  <c:v>0.22591523793053478</c:v>
                </c:pt>
                <c:pt idx="3346">
                  <c:v>0.38406862003963071</c:v>
                </c:pt>
                <c:pt idx="3347">
                  <c:v>3.1891957338169352E-2</c:v>
                </c:pt>
                <c:pt idx="3348">
                  <c:v>1.1206072426351614</c:v>
                </c:pt>
                <c:pt idx="3349">
                  <c:v>0.55971017051310168</c:v>
                </c:pt>
                <c:pt idx="3350">
                  <c:v>1.0803223045142121</c:v>
                </c:pt>
                <c:pt idx="3351">
                  <c:v>0.22948236325522051</c:v>
                </c:pt>
                <c:pt idx="3352">
                  <c:v>5.6200571810498701E-2</c:v>
                </c:pt>
                <c:pt idx="3353">
                  <c:v>0.17154467209875374</c:v>
                </c:pt>
                <c:pt idx="3354">
                  <c:v>3.7626872403605797E-4</c:v>
                </c:pt>
                <c:pt idx="3355">
                  <c:v>0.28551286142356203</c:v>
                </c:pt>
                <c:pt idx="3356">
                  <c:v>0.36944700397765884</c:v>
                </c:pt>
                <c:pt idx="3357">
                  <c:v>1.8006758108916573E-3</c:v>
                </c:pt>
                <c:pt idx="3358">
                  <c:v>6.2148899140327403E-2</c:v>
                </c:pt>
                <c:pt idx="3359">
                  <c:v>7.2953868818616485E-2</c:v>
                </c:pt>
                <c:pt idx="3360">
                  <c:v>0.2890957771227029</c:v>
                </c:pt>
                <c:pt idx="3361">
                  <c:v>1.2153523114725331E-2</c:v>
                </c:pt>
                <c:pt idx="3362">
                  <c:v>9.6970616491459573E-4</c:v>
                </c:pt>
                <c:pt idx="3363">
                  <c:v>0.12155338847696073</c:v>
                </c:pt>
                <c:pt idx="3364">
                  <c:v>3.1467841246679922E-3</c:v>
                </c:pt>
                <c:pt idx="3365">
                  <c:v>0.41235623484566758</c:v>
                </c:pt>
                <c:pt idx="3366">
                  <c:v>0.12318973822591539</c:v>
                </c:pt>
                <c:pt idx="3367">
                  <c:v>0.82071729276736827</c:v>
                </c:pt>
                <c:pt idx="3368">
                  <c:v>0.52314466462826092</c:v>
                </c:pt>
                <c:pt idx="3369">
                  <c:v>0.28912365194842388</c:v>
                </c:pt>
                <c:pt idx="3370">
                  <c:v>0.23779700130463863</c:v>
                </c:pt>
                <c:pt idx="3371">
                  <c:v>1.0475817202714418E-2</c:v>
                </c:pt>
                <c:pt idx="3372">
                  <c:v>0.35875462757427579</c:v>
                </c:pt>
                <c:pt idx="3373">
                  <c:v>0.59028631008375743</c:v>
                </c:pt>
                <c:pt idx="3374">
                  <c:v>0.25530919568183247</c:v>
                </c:pt>
                <c:pt idx="3375">
                  <c:v>5.8111030619194315E-2</c:v>
                </c:pt>
                <c:pt idx="3376">
                  <c:v>4.1228962175136365E-2</c:v>
                </c:pt>
                <c:pt idx="3377">
                  <c:v>1.917561957667703E-6</c:v>
                </c:pt>
                <c:pt idx="3378">
                  <c:v>0.43829861175860713</c:v>
                </c:pt>
                <c:pt idx="3379">
                  <c:v>1.885187932954666E-3</c:v>
                </c:pt>
                <c:pt idx="3380">
                  <c:v>5.8111030619194315E-2</c:v>
                </c:pt>
                <c:pt idx="3381">
                  <c:v>0.30909163202949791</c:v>
                </c:pt>
                <c:pt idx="3382">
                  <c:v>0.23059025015266529</c:v>
                </c:pt>
                <c:pt idx="3383">
                  <c:v>3.757994903404608E-2</c:v>
                </c:pt>
                <c:pt idx="3384">
                  <c:v>0.53548026360861567</c:v>
                </c:pt>
                <c:pt idx="3385">
                  <c:v>3.1882648653531581E-4</c:v>
                </c:pt>
                <c:pt idx="3386">
                  <c:v>0.20345572013748323</c:v>
                </c:pt>
                <c:pt idx="3387">
                  <c:v>0.60502548968529257</c:v>
                </c:pt>
                <c:pt idx="3388">
                  <c:v>0.42213597122715374</c:v>
                </c:pt>
                <c:pt idx="3389">
                  <c:v>0.39117798225882267</c:v>
                </c:pt>
                <c:pt idx="3390">
                  <c:v>3.5485506309052547E-2</c:v>
                </c:pt>
                <c:pt idx="3391">
                  <c:v>0.77866605037639436</c:v>
                </c:pt>
                <c:pt idx="3392">
                  <c:v>0.18466485442542149</c:v>
                </c:pt>
                <c:pt idx="3393">
                  <c:v>3.5480244693434672E-3</c:v>
                </c:pt>
                <c:pt idx="3394">
                  <c:v>0.30673385580047396</c:v>
                </c:pt>
                <c:pt idx="3395">
                  <c:v>2.7182227221727372E-2</c:v>
                </c:pt>
                <c:pt idx="3396">
                  <c:v>0.32868550828515947</c:v>
                </c:pt>
                <c:pt idx="3397">
                  <c:v>0.18344108729435679</c:v>
                </c:pt>
                <c:pt idx="3398">
                  <c:v>6.7589435008259313E-2</c:v>
                </c:pt>
                <c:pt idx="3399">
                  <c:v>0.46803538471804818</c:v>
                </c:pt>
                <c:pt idx="3400">
                  <c:v>0.10855767790684563</c:v>
                </c:pt>
                <c:pt idx="3401">
                  <c:v>0.5908089506745855</c:v>
                </c:pt>
                <c:pt idx="3402">
                  <c:v>0.15196532237853447</c:v>
                </c:pt>
                <c:pt idx="3403">
                  <c:v>2.0740964833804533E-2</c:v>
                </c:pt>
                <c:pt idx="3404">
                  <c:v>1.0018878748469424E-2</c:v>
                </c:pt>
                <c:pt idx="3405">
                  <c:v>0.73114688037094178</c:v>
                </c:pt>
                <c:pt idx="3406">
                  <c:v>0.59198817761711442</c:v>
                </c:pt>
                <c:pt idx="3407">
                  <c:v>0.70961313595190734</c:v>
                </c:pt>
                <c:pt idx="3408">
                  <c:v>0.37530262154005339</c:v>
                </c:pt>
                <c:pt idx="3409">
                  <c:v>0.27414264870168609</c:v>
                </c:pt>
                <c:pt idx="3410">
                  <c:v>0.64587249408858038</c:v>
                </c:pt>
                <c:pt idx="3411">
                  <c:v>0.11350440401424262</c:v>
                </c:pt>
                <c:pt idx="3412">
                  <c:v>3.1776749639356706E-3</c:v>
                </c:pt>
                <c:pt idx="3413">
                  <c:v>0.20345572013748323</c:v>
                </c:pt>
                <c:pt idx="3414">
                  <c:v>6.0066108630656395E-2</c:v>
                </c:pt>
                <c:pt idx="3415">
                  <c:v>0.56871040827160513</c:v>
                </c:pt>
                <c:pt idx="3416">
                  <c:v>0.12347659535722626</c:v>
                </c:pt>
                <c:pt idx="3417">
                  <c:v>0.88916707434276565</c:v>
                </c:pt>
                <c:pt idx="3418">
                  <c:v>3.2180599498442299E-2</c:v>
                </c:pt>
                <c:pt idx="3419">
                  <c:v>1.178059692666666</c:v>
                </c:pt>
                <c:pt idx="3420">
                  <c:v>0.28245571100487354</c:v>
                </c:pt>
                <c:pt idx="3421">
                  <c:v>5.4687859921674103E-2</c:v>
                </c:pt>
                <c:pt idx="3422">
                  <c:v>8.3146700100374268E-2</c:v>
                </c:pt>
                <c:pt idx="3423">
                  <c:v>0.1390760764969772</c:v>
                </c:pt>
                <c:pt idx="3424">
                  <c:v>7.4544822418219969E-2</c:v>
                </c:pt>
                <c:pt idx="3425">
                  <c:v>0.81568612332279977</c:v>
                </c:pt>
                <c:pt idx="3426">
                  <c:v>0.96011814255916839</c:v>
                </c:pt>
                <c:pt idx="3427">
                  <c:v>6.7605227542389124E-2</c:v>
                </c:pt>
                <c:pt idx="3428">
                  <c:v>3.1307990796245306E-3</c:v>
                </c:pt>
                <c:pt idx="3429">
                  <c:v>0.15600572474528254</c:v>
                </c:pt>
                <c:pt idx="3430">
                  <c:v>0.30819637877197698</c:v>
                </c:pt>
                <c:pt idx="3431">
                  <c:v>3.0179628709991017E-2</c:v>
                </c:pt>
                <c:pt idx="3432">
                  <c:v>4.725291096548366E-2</c:v>
                </c:pt>
                <c:pt idx="3433">
                  <c:v>1.7069100576383719E-2</c:v>
                </c:pt>
                <c:pt idx="3434">
                  <c:v>3.7765526504353643E-3</c:v>
                </c:pt>
                <c:pt idx="3435">
                  <c:v>8.0951222053837438E-2</c:v>
                </c:pt>
                <c:pt idx="3436">
                  <c:v>0.17490107052114282</c:v>
                </c:pt>
                <c:pt idx="3437">
                  <c:v>6.9926625647203887E-3</c:v>
                </c:pt>
                <c:pt idx="3438">
                  <c:v>0.18796557297309585</c:v>
                </c:pt>
                <c:pt idx="3439">
                  <c:v>5.3932898762196167E-2</c:v>
                </c:pt>
                <c:pt idx="3440">
                  <c:v>1.4733626232938078E-3</c:v>
                </c:pt>
                <c:pt idx="3441">
                  <c:v>0.92711108522487418</c:v>
                </c:pt>
                <c:pt idx="3442">
                  <c:v>0.29148562461105088</c:v>
                </c:pt>
                <c:pt idx="3443">
                  <c:v>0.63893041541022266</c:v>
                </c:pt>
                <c:pt idx="3444">
                  <c:v>6.9154075713769225E-3</c:v>
                </c:pt>
                <c:pt idx="3445">
                  <c:v>0.49928192654666093</c:v>
                </c:pt>
                <c:pt idx="3446">
                  <c:v>0.22591523793053478</c:v>
                </c:pt>
                <c:pt idx="3447">
                  <c:v>1.1196364008290389</c:v>
                </c:pt>
                <c:pt idx="3448">
                  <c:v>2.2956333645509659E-2</c:v>
                </c:pt>
                <c:pt idx="3449">
                  <c:v>9.8805947570507674E-2</c:v>
                </c:pt>
                <c:pt idx="3450">
                  <c:v>4.6241029851267303E-2</c:v>
                </c:pt>
                <c:pt idx="3451">
                  <c:v>2.9507282039819054E-2</c:v>
                </c:pt>
                <c:pt idx="3452">
                  <c:v>0.2795638678980264</c:v>
                </c:pt>
                <c:pt idx="3453">
                  <c:v>0.68807995515721287</c:v>
                </c:pt>
                <c:pt idx="3454">
                  <c:v>3.701649998764768E-2</c:v>
                </c:pt>
                <c:pt idx="3455">
                  <c:v>0.32756713629447876</c:v>
                </c:pt>
                <c:pt idx="3456">
                  <c:v>4.5532092171249993E-3</c:v>
                </c:pt>
                <c:pt idx="3457">
                  <c:v>5.8767921021904868E-4</c:v>
                </c:pt>
                <c:pt idx="3458">
                  <c:v>0.78389404591887957</c:v>
                </c:pt>
                <c:pt idx="3459">
                  <c:v>0.28088872271375231</c:v>
                </c:pt>
                <c:pt idx="3460">
                  <c:v>7.7501480851343001E-4</c:v>
                </c:pt>
                <c:pt idx="3461">
                  <c:v>3.1954709242111953E-2</c:v>
                </c:pt>
                <c:pt idx="3462">
                  <c:v>0.22212416528026604</c:v>
                </c:pt>
                <c:pt idx="3463">
                  <c:v>0.61636199316224494</c:v>
                </c:pt>
                <c:pt idx="3464">
                  <c:v>4.1082199615345733E-2</c:v>
                </c:pt>
                <c:pt idx="3465">
                  <c:v>0.35290480416883352</c:v>
                </c:pt>
                <c:pt idx="3466">
                  <c:v>2.0212514646430403E-2</c:v>
                </c:pt>
                <c:pt idx="3467">
                  <c:v>2.1919995013880873E-3</c:v>
                </c:pt>
                <c:pt idx="3468">
                  <c:v>6.219494566544656E-2</c:v>
                </c:pt>
                <c:pt idx="3469">
                  <c:v>1.0677178598916015</c:v>
                </c:pt>
                <c:pt idx="3470">
                  <c:v>0.57642573728718294</c:v>
                </c:pt>
                <c:pt idx="3471">
                  <c:v>1.0563184580536058E-2</c:v>
                </c:pt>
                <c:pt idx="3472">
                  <c:v>0.16106673068545463</c:v>
                </c:pt>
                <c:pt idx="3473">
                  <c:v>0.6343262171222438</c:v>
                </c:pt>
                <c:pt idx="3474">
                  <c:v>1.3998544499448809E-4</c:v>
                </c:pt>
                <c:pt idx="3475">
                  <c:v>3.6968357821015138E-2</c:v>
                </c:pt>
                <c:pt idx="3476">
                  <c:v>0.48854900662340461</c:v>
                </c:pt>
                <c:pt idx="3477">
                  <c:v>7.158235034624022E-2</c:v>
                </c:pt>
                <c:pt idx="3478">
                  <c:v>0.23436493778174164</c:v>
                </c:pt>
                <c:pt idx="3479">
                  <c:v>0.16088145007967916</c:v>
                </c:pt>
                <c:pt idx="3480">
                  <c:v>4.2678176688139106E-3</c:v>
                </c:pt>
                <c:pt idx="3481">
                  <c:v>0.64884161800987383</c:v>
                </c:pt>
                <c:pt idx="3482">
                  <c:v>1.6646048133085997E-2</c:v>
                </c:pt>
                <c:pt idx="3483">
                  <c:v>0.12798825098053374</c:v>
                </c:pt>
                <c:pt idx="3484">
                  <c:v>0.14212484663123354</c:v>
                </c:pt>
                <c:pt idx="3485">
                  <c:v>1.4032464314811928E-6</c:v>
                </c:pt>
                <c:pt idx="3486">
                  <c:v>1.1136912179692606</c:v>
                </c:pt>
                <c:pt idx="3487">
                  <c:v>0.97044357736276743</c:v>
                </c:pt>
                <c:pt idx="3488">
                  <c:v>0.27717418590571519</c:v>
                </c:pt>
                <c:pt idx="3489">
                  <c:v>9.7856699127346642E-3</c:v>
                </c:pt>
                <c:pt idx="3490">
                  <c:v>8.2258307681591758E-2</c:v>
                </c:pt>
                <c:pt idx="3491">
                  <c:v>0.89430424267319586</c:v>
                </c:pt>
                <c:pt idx="3492">
                  <c:v>2.2970398545156218E-2</c:v>
                </c:pt>
                <c:pt idx="3493">
                  <c:v>0.19417927529437745</c:v>
                </c:pt>
                <c:pt idx="3494">
                  <c:v>0.31422239496763416</c:v>
                </c:pt>
                <c:pt idx="3495">
                  <c:v>0.68796038663128622</c:v>
                </c:pt>
                <c:pt idx="3496">
                  <c:v>1.6806410219352795E-6</c:v>
                </c:pt>
                <c:pt idx="3497">
                  <c:v>9.8025739821906474E-2</c:v>
                </c:pt>
                <c:pt idx="3498">
                  <c:v>0.17438427057831749</c:v>
                </c:pt>
                <c:pt idx="3499">
                  <c:v>0.27463021257266401</c:v>
                </c:pt>
                <c:pt idx="3500">
                  <c:v>0.25082255151026195</c:v>
                </c:pt>
                <c:pt idx="3501">
                  <c:v>1.3967562482086847E-2</c:v>
                </c:pt>
                <c:pt idx="3502">
                  <c:v>5.6168318225417544E-3</c:v>
                </c:pt>
                <c:pt idx="3503">
                  <c:v>5.2573311080180402E-2</c:v>
                </c:pt>
                <c:pt idx="3504">
                  <c:v>2.5699264676593433E-2</c:v>
                </c:pt>
                <c:pt idx="3505">
                  <c:v>0.57225516466805837</c:v>
                </c:pt>
                <c:pt idx="3506">
                  <c:v>0.87965538288290213</c:v>
                </c:pt>
                <c:pt idx="3507">
                  <c:v>0.36270206618645329</c:v>
                </c:pt>
                <c:pt idx="3508">
                  <c:v>1.202477185116936</c:v>
                </c:pt>
                <c:pt idx="3509">
                  <c:v>2.1209905427310083E-3</c:v>
                </c:pt>
                <c:pt idx="3510">
                  <c:v>5.0151458007660826E-2</c:v>
                </c:pt>
                <c:pt idx="3511">
                  <c:v>7.5450911073860816E-2</c:v>
                </c:pt>
                <c:pt idx="3512">
                  <c:v>3.3117308187622575E-2</c:v>
                </c:pt>
                <c:pt idx="3513">
                  <c:v>0.42823897863184435</c:v>
                </c:pt>
                <c:pt idx="3514">
                  <c:v>3.166169877125017E-2</c:v>
                </c:pt>
                <c:pt idx="3515">
                  <c:v>0.1925248163721133</c:v>
                </c:pt>
                <c:pt idx="3516">
                  <c:v>0.63414995589397105</c:v>
                </c:pt>
                <c:pt idx="3517">
                  <c:v>0.22863216803393585</c:v>
                </c:pt>
                <c:pt idx="3518">
                  <c:v>0.15833453315478677</c:v>
                </c:pt>
                <c:pt idx="3519">
                  <c:v>1.1570585167263121</c:v>
                </c:pt>
                <c:pt idx="3520">
                  <c:v>0.44482667498263528</c:v>
                </c:pt>
                <c:pt idx="3521">
                  <c:v>1.376855483266127E-2</c:v>
                </c:pt>
                <c:pt idx="3522">
                  <c:v>0.94637982336919169</c:v>
                </c:pt>
                <c:pt idx="3523">
                  <c:v>0.55374295838038945</c:v>
                </c:pt>
                <c:pt idx="3524">
                  <c:v>0.53328659466738393</c:v>
                </c:pt>
                <c:pt idx="3525">
                  <c:v>3.2350285051030835E-3</c:v>
                </c:pt>
                <c:pt idx="3526">
                  <c:v>0.20963889130442381</c:v>
                </c:pt>
                <c:pt idx="3527">
                  <c:v>0.12214467922731623</c:v>
                </c:pt>
                <c:pt idx="3528">
                  <c:v>0.93667472683304609</c:v>
                </c:pt>
                <c:pt idx="3529">
                  <c:v>0.15655647996520505</c:v>
                </c:pt>
                <c:pt idx="3530">
                  <c:v>0.38231376483114493</c:v>
                </c:pt>
                <c:pt idx="3531">
                  <c:v>0.94418343599901944</c:v>
                </c:pt>
                <c:pt idx="3532">
                  <c:v>8.4424373229280994E-2</c:v>
                </c:pt>
                <c:pt idx="3533">
                  <c:v>0.30909163202949791</c:v>
                </c:pt>
                <c:pt idx="3534">
                  <c:v>7.1830939608008015E-2</c:v>
                </c:pt>
                <c:pt idx="3535">
                  <c:v>4.1359701635129463E-3</c:v>
                </c:pt>
                <c:pt idx="3536">
                  <c:v>4.1462313300677303E-2</c:v>
                </c:pt>
                <c:pt idx="3537">
                  <c:v>0.25793952826327804</c:v>
                </c:pt>
                <c:pt idx="3538">
                  <c:v>0.3506273768892279</c:v>
                </c:pt>
                <c:pt idx="3539">
                  <c:v>0.14246538147130947</c:v>
                </c:pt>
                <c:pt idx="3540">
                  <c:v>1.0604534925932213E-2</c:v>
                </c:pt>
                <c:pt idx="3541">
                  <c:v>0.15580853961530711</c:v>
                </c:pt>
                <c:pt idx="3542">
                  <c:v>0.37450418500809446</c:v>
                </c:pt>
                <c:pt idx="3543">
                  <c:v>8.0593371077028991E-2</c:v>
                </c:pt>
                <c:pt idx="3544">
                  <c:v>0.54788608702451902</c:v>
                </c:pt>
                <c:pt idx="3545">
                  <c:v>0.16504326065009595</c:v>
                </c:pt>
                <c:pt idx="3546">
                  <c:v>0.83172707877991348</c:v>
                </c:pt>
                <c:pt idx="3547">
                  <c:v>3.6086639005004001E-2</c:v>
                </c:pt>
                <c:pt idx="3548">
                  <c:v>8.9439241559111093E-3</c:v>
                </c:pt>
                <c:pt idx="3549">
                  <c:v>0.18397399663959577</c:v>
                </c:pt>
                <c:pt idx="3550">
                  <c:v>3.7805479022434717E-2</c:v>
                </c:pt>
                <c:pt idx="3551">
                  <c:v>0.60322625803219654</c:v>
                </c:pt>
                <c:pt idx="3552">
                  <c:v>0.13030116590909094</c:v>
                </c:pt>
                <c:pt idx="3553">
                  <c:v>0.12196305054631651</c:v>
                </c:pt>
                <c:pt idx="3554">
                  <c:v>1.8643402801005654E-2</c:v>
                </c:pt>
                <c:pt idx="3555">
                  <c:v>2.4742034570794484E-4</c:v>
                </c:pt>
                <c:pt idx="3556">
                  <c:v>0.82536124786555132</c:v>
                </c:pt>
                <c:pt idx="3557">
                  <c:v>0.44872553071666504</c:v>
                </c:pt>
                <c:pt idx="3558">
                  <c:v>0.30452274362128834</c:v>
                </c:pt>
                <c:pt idx="3559">
                  <c:v>6.570811102119177E-3</c:v>
                </c:pt>
                <c:pt idx="3560">
                  <c:v>0.10478373746926811</c:v>
                </c:pt>
                <c:pt idx="3561">
                  <c:v>0.46573579560744044</c:v>
                </c:pt>
                <c:pt idx="3562">
                  <c:v>0.13898896781364303</c:v>
                </c:pt>
                <c:pt idx="3563">
                  <c:v>0.22808069553784938</c:v>
                </c:pt>
                <c:pt idx="3564">
                  <c:v>0.10771655723698391</c:v>
                </c:pt>
                <c:pt idx="3565">
                  <c:v>1.9629232619105465E-2</c:v>
                </c:pt>
                <c:pt idx="3566">
                  <c:v>8.4766962518355912E-3</c:v>
                </c:pt>
                <c:pt idx="3567">
                  <c:v>0.19293008885846333</c:v>
                </c:pt>
                <c:pt idx="3568">
                  <c:v>0.32156160002963624</c:v>
                </c:pt>
                <c:pt idx="3569">
                  <c:v>0.43125403660021033</c:v>
                </c:pt>
                <c:pt idx="3570">
                  <c:v>2.2514386252430792E-2</c:v>
                </c:pt>
                <c:pt idx="3571">
                  <c:v>0.10470917954866182</c:v>
                </c:pt>
                <c:pt idx="3572">
                  <c:v>0.343480106865162</c:v>
                </c:pt>
                <c:pt idx="3573">
                  <c:v>0.45787057948555093</c:v>
                </c:pt>
                <c:pt idx="3574">
                  <c:v>0.13602079852376461</c:v>
                </c:pt>
                <c:pt idx="3575">
                  <c:v>0.40650404330889917</c:v>
                </c:pt>
                <c:pt idx="3576">
                  <c:v>7.3986213515728844E-2</c:v>
                </c:pt>
                <c:pt idx="3577">
                  <c:v>2.1170058578289797E-2</c:v>
                </c:pt>
                <c:pt idx="3578">
                  <c:v>0.60518796541204334</c:v>
                </c:pt>
                <c:pt idx="3579">
                  <c:v>4.5997652919498684E-3</c:v>
                </c:pt>
                <c:pt idx="3580">
                  <c:v>0.44872553071666504</c:v>
                </c:pt>
                <c:pt idx="3581">
                  <c:v>4.3831280463784192E-2</c:v>
                </c:pt>
                <c:pt idx="3582">
                  <c:v>0.13635666084188233</c:v>
                </c:pt>
                <c:pt idx="3583">
                  <c:v>0.38462726386106577</c:v>
                </c:pt>
                <c:pt idx="3584">
                  <c:v>0.44365790506059866</c:v>
                </c:pt>
                <c:pt idx="3585">
                  <c:v>7.2277840054673255E-3</c:v>
                </c:pt>
                <c:pt idx="3586">
                  <c:v>4.7123970811767918E-2</c:v>
                </c:pt>
                <c:pt idx="3587">
                  <c:v>0.1429321219364813</c:v>
                </c:pt>
                <c:pt idx="3588">
                  <c:v>2.370107730871714E-3</c:v>
                </c:pt>
                <c:pt idx="3589">
                  <c:v>0.25165981429466538</c:v>
                </c:pt>
                <c:pt idx="3590">
                  <c:v>5.7156583191294519E-2</c:v>
                </c:pt>
                <c:pt idx="3591">
                  <c:v>0.67252707776151477</c:v>
                </c:pt>
                <c:pt idx="3592">
                  <c:v>0.22419321136917678</c:v>
                </c:pt>
                <c:pt idx="3593">
                  <c:v>0.26687660780330508</c:v>
                </c:pt>
                <c:pt idx="3594">
                  <c:v>0.17273552592094937</c:v>
                </c:pt>
                <c:pt idx="3595">
                  <c:v>3.1267065239427738E-2</c:v>
                </c:pt>
                <c:pt idx="3596">
                  <c:v>0.6615914377796811</c:v>
                </c:pt>
                <c:pt idx="3597">
                  <c:v>0.87544973674788107</c:v>
                </c:pt>
                <c:pt idx="3598">
                  <c:v>0.23069402931792252</c:v>
                </c:pt>
                <c:pt idx="3599">
                  <c:v>0.23566938190129236</c:v>
                </c:pt>
                <c:pt idx="3600">
                  <c:v>8.0593371077028991E-2</c:v>
                </c:pt>
                <c:pt idx="3601">
                  <c:v>0.38192297098044564</c:v>
                </c:pt>
                <c:pt idx="3602">
                  <c:v>5.4738036841451683E-2</c:v>
                </c:pt>
                <c:pt idx="3603">
                  <c:v>3.8424431300962267E-4</c:v>
                </c:pt>
                <c:pt idx="3604">
                  <c:v>0.71484541746818964</c:v>
                </c:pt>
                <c:pt idx="3605">
                  <c:v>0.89356006089411244</c:v>
                </c:pt>
                <c:pt idx="3606">
                  <c:v>9.5092183986682011E-2</c:v>
                </c:pt>
                <c:pt idx="3607">
                  <c:v>0.28245571100487354</c:v>
                </c:pt>
                <c:pt idx="3608">
                  <c:v>0.10045769966545047</c:v>
                </c:pt>
                <c:pt idx="3609">
                  <c:v>4.3656698777159761E-2</c:v>
                </c:pt>
                <c:pt idx="3610">
                  <c:v>6.9805218321942128E-2</c:v>
                </c:pt>
                <c:pt idx="3611">
                  <c:v>0.31705243158127572</c:v>
                </c:pt>
                <c:pt idx="3612">
                  <c:v>0.11287905704836299</c:v>
                </c:pt>
                <c:pt idx="3613">
                  <c:v>6.6911345594859228E-2</c:v>
                </c:pt>
                <c:pt idx="3614">
                  <c:v>0.17273552592094937</c:v>
                </c:pt>
                <c:pt idx="3615">
                  <c:v>0.27704241361838833</c:v>
                </c:pt>
                <c:pt idx="3616">
                  <c:v>6.7866398513231575E-3</c:v>
                </c:pt>
                <c:pt idx="3617">
                  <c:v>9.2151553625334434E-2</c:v>
                </c:pt>
                <c:pt idx="3618">
                  <c:v>8.5177713875095984E-2</c:v>
                </c:pt>
                <c:pt idx="3619">
                  <c:v>0.22419321136917678</c:v>
                </c:pt>
                <c:pt idx="3620">
                  <c:v>2.1528818084468528E-2</c:v>
                </c:pt>
                <c:pt idx="3621">
                  <c:v>9.0450537231597669E-2</c:v>
                </c:pt>
                <c:pt idx="3622">
                  <c:v>2.3261443620237209E-2</c:v>
                </c:pt>
                <c:pt idx="3623">
                  <c:v>2.7604482930813946E-2</c:v>
                </c:pt>
                <c:pt idx="3624">
                  <c:v>2.4397861526219387E-2</c:v>
                </c:pt>
                <c:pt idx="3625">
                  <c:v>0.27872414538621082</c:v>
                </c:pt>
                <c:pt idx="3626">
                  <c:v>0.85557947469088014</c:v>
                </c:pt>
                <c:pt idx="3627">
                  <c:v>6.2736208686203554E-2</c:v>
                </c:pt>
                <c:pt idx="3628">
                  <c:v>0.10230274717694952</c:v>
                </c:pt>
                <c:pt idx="3629">
                  <c:v>1.4793417763232033E-3</c:v>
                </c:pt>
                <c:pt idx="3630">
                  <c:v>0.10438262388061931</c:v>
                </c:pt>
                <c:pt idx="3631">
                  <c:v>0.30909163202949791</c:v>
                </c:pt>
                <c:pt idx="3632">
                  <c:v>3.7010735395354884E-2</c:v>
                </c:pt>
                <c:pt idx="3633">
                  <c:v>0.22487298637495987</c:v>
                </c:pt>
                <c:pt idx="3634">
                  <c:v>0.47068075841226586</c:v>
                </c:pt>
                <c:pt idx="3635">
                  <c:v>0.35290480416883352</c:v>
                </c:pt>
                <c:pt idx="3636">
                  <c:v>0.17218111560404331</c:v>
                </c:pt>
                <c:pt idx="3637">
                  <c:v>0.21787278131609816</c:v>
                </c:pt>
                <c:pt idx="3638">
                  <c:v>0.18877354521484896</c:v>
                </c:pt>
                <c:pt idx="3639">
                  <c:v>0.5346613539697791</c:v>
                </c:pt>
                <c:pt idx="3640">
                  <c:v>0.53768865271631072</c:v>
                </c:pt>
                <c:pt idx="3641">
                  <c:v>0.30909163202949791</c:v>
                </c:pt>
                <c:pt idx="3642">
                  <c:v>2.0375120636589614E-2</c:v>
                </c:pt>
                <c:pt idx="3643">
                  <c:v>0.27595344831603064</c:v>
                </c:pt>
                <c:pt idx="3644">
                  <c:v>0.53557065441386609</c:v>
                </c:pt>
                <c:pt idx="3645">
                  <c:v>3.1628579634107666E-2</c:v>
                </c:pt>
                <c:pt idx="3646">
                  <c:v>0.69572971215464496</c:v>
                </c:pt>
                <c:pt idx="3647">
                  <c:v>0.25187507710819917</c:v>
                </c:pt>
                <c:pt idx="3648">
                  <c:v>1.0011494899956452</c:v>
                </c:pt>
                <c:pt idx="3649">
                  <c:v>0.11183521006066972</c:v>
                </c:pt>
                <c:pt idx="3650">
                  <c:v>0.3927034268677207</c:v>
                </c:pt>
                <c:pt idx="3651">
                  <c:v>5.6451097753797017E-2</c:v>
                </c:pt>
                <c:pt idx="3652">
                  <c:v>0.11309486944529989</c:v>
                </c:pt>
                <c:pt idx="3653">
                  <c:v>5.6863116388114945E-3</c:v>
                </c:pt>
                <c:pt idx="3654">
                  <c:v>0.68546668438692737</c:v>
                </c:pt>
                <c:pt idx="3655">
                  <c:v>0.14065228822229545</c:v>
                </c:pt>
                <c:pt idx="3656">
                  <c:v>0.51152681145176992</c:v>
                </c:pt>
                <c:pt idx="3657">
                  <c:v>0.14976668479844626</c:v>
                </c:pt>
                <c:pt idx="3658">
                  <c:v>2.4917941075473481E-2</c:v>
                </c:pt>
                <c:pt idx="3659">
                  <c:v>0.34885828910029693</c:v>
                </c:pt>
                <c:pt idx="3660">
                  <c:v>5.9340214712573759E-2</c:v>
                </c:pt>
                <c:pt idx="3661">
                  <c:v>0.10490490044552475</c:v>
                </c:pt>
                <c:pt idx="3662">
                  <c:v>5.8685363452788013E-2</c:v>
                </c:pt>
                <c:pt idx="3663">
                  <c:v>1.1558030121516964E-4</c:v>
                </c:pt>
                <c:pt idx="3664">
                  <c:v>2.058791226971218E-2</c:v>
                </c:pt>
                <c:pt idx="3665">
                  <c:v>0.7967977061603434</c:v>
                </c:pt>
                <c:pt idx="3666">
                  <c:v>5.6478520000962235E-3</c:v>
                </c:pt>
                <c:pt idx="3667">
                  <c:v>5.2466574387357398E-2</c:v>
                </c:pt>
                <c:pt idx="3668">
                  <c:v>2.6779304713768878E-2</c:v>
                </c:pt>
                <c:pt idx="3669">
                  <c:v>0.14028067086473495</c:v>
                </c:pt>
                <c:pt idx="3670">
                  <c:v>4.0411226050935709E-2</c:v>
                </c:pt>
                <c:pt idx="3671">
                  <c:v>1.72319172001336E-2</c:v>
                </c:pt>
                <c:pt idx="3672">
                  <c:v>7.4165793049855697E-2</c:v>
                </c:pt>
                <c:pt idx="3673">
                  <c:v>6.2770067817847983E-2</c:v>
                </c:pt>
                <c:pt idx="3674">
                  <c:v>0.11888232339517042</c:v>
                </c:pt>
                <c:pt idx="3675">
                  <c:v>0.91460934205541311</c:v>
                </c:pt>
                <c:pt idx="3676">
                  <c:v>9.2089286761577755E-3</c:v>
                </c:pt>
                <c:pt idx="3677">
                  <c:v>0.34969977467219093</c:v>
                </c:pt>
                <c:pt idx="3678">
                  <c:v>5.2815060636838358E-4</c:v>
                </c:pt>
                <c:pt idx="3679">
                  <c:v>8.8798418613827588E-4</c:v>
                </c:pt>
                <c:pt idx="3680">
                  <c:v>0.38923262054216101</c:v>
                </c:pt>
                <c:pt idx="3681">
                  <c:v>2.1430195832283531E-3</c:v>
                </c:pt>
                <c:pt idx="3682">
                  <c:v>0.28415393355582341</c:v>
                </c:pt>
                <c:pt idx="3683">
                  <c:v>1.0788237157881653E-3</c:v>
                </c:pt>
                <c:pt idx="3684">
                  <c:v>0.41728252073326394</c:v>
                </c:pt>
                <c:pt idx="3685">
                  <c:v>0.23462021506430214</c:v>
                </c:pt>
                <c:pt idx="3686">
                  <c:v>0.12209993217294696</c:v>
                </c:pt>
                <c:pt idx="3687">
                  <c:v>0.9493792865481695</c:v>
                </c:pt>
                <c:pt idx="3688">
                  <c:v>2.0444320455905413E-2</c:v>
                </c:pt>
                <c:pt idx="3689">
                  <c:v>0.28472138941439962</c:v>
                </c:pt>
                <c:pt idx="3690">
                  <c:v>0.21110069728249725</c:v>
                </c:pt>
                <c:pt idx="3691">
                  <c:v>8.1166155158375178E-2</c:v>
                </c:pt>
                <c:pt idx="3692">
                  <c:v>0.55647643085201093</c:v>
                </c:pt>
                <c:pt idx="3693">
                  <c:v>0.10304075914327553</c:v>
                </c:pt>
                <c:pt idx="3694">
                  <c:v>0.20026191210175462</c:v>
                </c:pt>
                <c:pt idx="3695">
                  <c:v>0.31792978499121466</c:v>
                </c:pt>
                <c:pt idx="3696">
                  <c:v>6.6911345594859228E-2</c:v>
                </c:pt>
                <c:pt idx="3697">
                  <c:v>5.6200571810498701E-2</c:v>
                </c:pt>
                <c:pt idx="3698">
                  <c:v>0.11285322987614574</c:v>
                </c:pt>
                <c:pt idx="3699">
                  <c:v>0.31705243158127572</c:v>
                </c:pt>
                <c:pt idx="3700">
                  <c:v>0.47003829395056884</c:v>
                </c:pt>
                <c:pt idx="3701">
                  <c:v>0.39158673094522645</c:v>
                </c:pt>
                <c:pt idx="3702">
                  <c:v>3.1564226587551319E-3</c:v>
                </c:pt>
                <c:pt idx="3703">
                  <c:v>0.13076631543954309</c:v>
                </c:pt>
                <c:pt idx="3704">
                  <c:v>2.6472021709644366E-2</c:v>
                </c:pt>
                <c:pt idx="3705">
                  <c:v>0.14172789090314894</c:v>
                </c:pt>
                <c:pt idx="3706">
                  <c:v>1.0001305504160583</c:v>
                </c:pt>
                <c:pt idx="3707">
                  <c:v>0.210134981455843</c:v>
                </c:pt>
                <c:pt idx="3708">
                  <c:v>0.13251976068956664</c:v>
                </c:pt>
                <c:pt idx="3709">
                  <c:v>5.9628590532235558E-3</c:v>
                </c:pt>
                <c:pt idx="3710">
                  <c:v>7.4557432348348483E-4</c:v>
                </c:pt>
                <c:pt idx="3711">
                  <c:v>0.47710952015920755</c:v>
                </c:pt>
                <c:pt idx="3712">
                  <c:v>1.2748216479293233</c:v>
                </c:pt>
                <c:pt idx="3713">
                  <c:v>7.8425553919420701E-3</c:v>
                </c:pt>
                <c:pt idx="3714">
                  <c:v>0.74664730408656166</c:v>
                </c:pt>
                <c:pt idx="3715">
                  <c:v>4.4291287714307553E-3</c:v>
                </c:pt>
                <c:pt idx="3716">
                  <c:v>0.82865006659012241</c:v>
                </c:pt>
                <c:pt idx="3717">
                  <c:v>0.12692860185861218</c:v>
                </c:pt>
                <c:pt idx="3718">
                  <c:v>7.9638365241296638E-2</c:v>
                </c:pt>
                <c:pt idx="3719">
                  <c:v>0.30669085705057464</c:v>
                </c:pt>
                <c:pt idx="3720">
                  <c:v>1.7600693009521329E-2</c:v>
                </c:pt>
                <c:pt idx="3721">
                  <c:v>0.23436493778174164</c:v>
                </c:pt>
                <c:pt idx="3722">
                  <c:v>0.51269996190943867</c:v>
                </c:pt>
                <c:pt idx="3723">
                  <c:v>1.2376595022102455</c:v>
                </c:pt>
                <c:pt idx="3724">
                  <c:v>5.1570901666145044E-2</c:v>
                </c:pt>
                <c:pt idx="3725">
                  <c:v>0.24462593755349488</c:v>
                </c:pt>
                <c:pt idx="3726">
                  <c:v>3.8522056645349286E-4</c:v>
                </c:pt>
                <c:pt idx="3727">
                  <c:v>0.28895383888917081</c:v>
                </c:pt>
                <c:pt idx="3728">
                  <c:v>3.0779796991348991E-2</c:v>
                </c:pt>
                <c:pt idx="3729">
                  <c:v>0.30324430669360486</c:v>
                </c:pt>
                <c:pt idx="3730">
                  <c:v>0.21076644894007901</c:v>
                </c:pt>
                <c:pt idx="3731">
                  <c:v>0.87694982518491338</c:v>
                </c:pt>
                <c:pt idx="3732">
                  <c:v>0.31921845434181928</c:v>
                </c:pt>
                <c:pt idx="3733">
                  <c:v>1.004083320887916E-2</c:v>
                </c:pt>
                <c:pt idx="3734">
                  <c:v>0.29763724956630461</c:v>
                </c:pt>
                <c:pt idx="3735">
                  <c:v>0.26481490770568639</c:v>
                </c:pt>
                <c:pt idx="3736">
                  <c:v>7.7954505484486888E-2</c:v>
                </c:pt>
                <c:pt idx="3737">
                  <c:v>0.60531256878841355</c:v>
                </c:pt>
                <c:pt idx="3738">
                  <c:v>5.6465980180059668E-2</c:v>
                </c:pt>
                <c:pt idx="3739">
                  <c:v>0.68682531062389851</c:v>
                </c:pt>
                <c:pt idx="3740">
                  <c:v>7.7692042528837241E-2</c:v>
                </c:pt>
                <c:pt idx="3741">
                  <c:v>1.8375457187646473E-2</c:v>
                </c:pt>
                <c:pt idx="3742">
                  <c:v>0.87690171082185686</c:v>
                </c:pt>
                <c:pt idx="3743">
                  <c:v>5.3339564797674335E-2</c:v>
                </c:pt>
                <c:pt idx="3744">
                  <c:v>0.11266242616029272</c:v>
                </c:pt>
                <c:pt idx="3745">
                  <c:v>5.4990369401665518E-2</c:v>
                </c:pt>
                <c:pt idx="3746">
                  <c:v>0.26199766202437913</c:v>
                </c:pt>
                <c:pt idx="3747">
                  <c:v>0.1231047659879884</c:v>
                </c:pt>
                <c:pt idx="3748">
                  <c:v>4.7059979499932625E-2</c:v>
                </c:pt>
                <c:pt idx="3749">
                  <c:v>2.6469323389251957E-2</c:v>
                </c:pt>
                <c:pt idx="3750">
                  <c:v>3.9912776941998705E-2</c:v>
                </c:pt>
                <c:pt idx="3751">
                  <c:v>1.2809536379297676E-3</c:v>
                </c:pt>
                <c:pt idx="3752">
                  <c:v>1.0294182296670607E-2</c:v>
                </c:pt>
                <c:pt idx="3753">
                  <c:v>0.40548151094660195</c:v>
                </c:pt>
                <c:pt idx="3754">
                  <c:v>2.0493331988169165E-2</c:v>
                </c:pt>
                <c:pt idx="3755">
                  <c:v>0.7495865278424082</c:v>
                </c:pt>
                <c:pt idx="3756">
                  <c:v>0.36362715009474234</c:v>
                </c:pt>
                <c:pt idx="3757">
                  <c:v>0.10422627777745176</c:v>
                </c:pt>
                <c:pt idx="3758">
                  <c:v>3.3298744462829529E-3</c:v>
                </c:pt>
                <c:pt idx="3759">
                  <c:v>0.47159713693904243</c:v>
                </c:pt>
                <c:pt idx="3760">
                  <c:v>0.13739071997140417</c:v>
                </c:pt>
                <c:pt idx="3761">
                  <c:v>0.3387283216736553</c:v>
                </c:pt>
                <c:pt idx="3762">
                  <c:v>0.13005804831679763</c:v>
                </c:pt>
                <c:pt idx="3763">
                  <c:v>3.7734556219434713E-4</c:v>
                </c:pt>
                <c:pt idx="3764">
                  <c:v>7.1553701222854442E-3</c:v>
                </c:pt>
                <c:pt idx="3765">
                  <c:v>2.8988319902226037E-3</c:v>
                </c:pt>
                <c:pt idx="3766">
                  <c:v>9.2294803908151441E-3</c:v>
                </c:pt>
                <c:pt idx="3767">
                  <c:v>0.31835786704733587</c:v>
                </c:pt>
                <c:pt idx="3768">
                  <c:v>0.77923022159923583</c:v>
                </c:pt>
                <c:pt idx="3769">
                  <c:v>0.15926901667994722</c:v>
                </c:pt>
                <c:pt idx="3770">
                  <c:v>8.4709826257338763E-2</c:v>
                </c:pt>
                <c:pt idx="3771">
                  <c:v>0.18999488646572929</c:v>
                </c:pt>
                <c:pt idx="3772">
                  <c:v>0.22888653580436294</c:v>
                </c:pt>
                <c:pt idx="3773">
                  <c:v>0.11339135871570288</c:v>
                </c:pt>
                <c:pt idx="3774">
                  <c:v>2.1141076544215338E-4</c:v>
                </c:pt>
                <c:pt idx="3775">
                  <c:v>0.58850298218922059</c:v>
                </c:pt>
                <c:pt idx="3776">
                  <c:v>0.22581324494751534</c:v>
                </c:pt>
                <c:pt idx="3777">
                  <c:v>1.1390479637068036</c:v>
                </c:pt>
                <c:pt idx="3778">
                  <c:v>0.2031220477368445</c:v>
                </c:pt>
                <c:pt idx="3779">
                  <c:v>0.49205110245152123</c:v>
                </c:pt>
                <c:pt idx="3780">
                  <c:v>7.2953868818616485E-2</c:v>
                </c:pt>
                <c:pt idx="3781">
                  <c:v>0.18439789943840396</c:v>
                </c:pt>
                <c:pt idx="3782">
                  <c:v>0.32888926829918413</c:v>
                </c:pt>
                <c:pt idx="3783">
                  <c:v>1.0628256735635786</c:v>
                </c:pt>
                <c:pt idx="3784">
                  <c:v>9.7783951730547013E-3</c:v>
                </c:pt>
                <c:pt idx="3785">
                  <c:v>0.38312623328182099</c:v>
                </c:pt>
                <c:pt idx="3786">
                  <c:v>2.7007266292717398E-4</c:v>
                </c:pt>
                <c:pt idx="3787">
                  <c:v>1.7361099650718516E-3</c:v>
                </c:pt>
                <c:pt idx="3788">
                  <c:v>0.51089833206171975</c:v>
                </c:pt>
                <c:pt idx="3789">
                  <c:v>1.014592489661061</c:v>
                </c:pt>
                <c:pt idx="3790">
                  <c:v>0.41828447212864178</c:v>
                </c:pt>
                <c:pt idx="3791">
                  <c:v>0.91779479484755666</c:v>
                </c:pt>
                <c:pt idx="3792">
                  <c:v>0.30669085705057464</c:v>
                </c:pt>
                <c:pt idx="3793">
                  <c:v>0.24462593755349488</c:v>
                </c:pt>
                <c:pt idx="3794">
                  <c:v>1.3985251939011352E-3</c:v>
                </c:pt>
                <c:pt idx="3795">
                  <c:v>0.21390450841276568</c:v>
                </c:pt>
                <c:pt idx="3796">
                  <c:v>2.5477848705047615E-2</c:v>
                </c:pt>
                <c:pt idx="3797">
                  <c:v>3.7935222244377731E-2</c:v>
                </c:pt>
                <c:pt idx="3798">
                  <c:v>9.8935659378545746E-2</c:v>
                </c:pt>
                <c:pt idx="3799">
                  <c:v>0.49422724780441546</c:v>
                </c:pt>
                <c:pt idx="3800">
                  <c:v>0.75238515557738728</c:v>
                </c:pt>
                <c:pt idx="3801">
                  <c:v>0.28853665027802833</c:v>
                </c:pt>
                <c:pt idx="3802">
                  <c:v>6.0303553310966998E-2</c:v>
                </c:pt>
                <c:pt idx="3803">
                  <c:v>0.14970550202737221</c:v>
                </c:pt>
                <c:pt idx="3804">
                  <c:v>0.43836324084469863</c:v>
                </c:pt>
                <c:pt idx="3805">
                  <c:v>2.5509306220571504E-3</c:v>
                </c:pt>
                <c:pt idx="3806">
                  <c:v>9.2179197379236175E-2</c:v>
                </c:pt>
                <c:pt idx="3807">
                  <c:v>2.3729978822572516E-2</c:v>
                </c:pt>
                <c:pt idx="3808">
                  <c:v>5.7180432741034529E-2</c:v>
                </c:pt>
                <c:pt idx="3809">
                  <c:v>1.015893090042163</c:v>
                </c:pt>
                <c:pt idx="3810">
                  <c:v>1.094770761901694</c:v>
                </c:pt>
                <c:pt idx="3811">
                  <c:v>0.65906734159096225</c:v>
                </c:pt>
                <c:pt idx="3812">
                  <c:v>9.4415700094124158E-2</c:v>
                </c:pt>
                <c:pt idx="3813">
                  <c:v>0.42788410302807939</c:v>
                </c:pt>
                <c:pt idx="3814">
                  <c:v>6.9846880346758844E-2</c:v>
                </c:pt>
                <c:pt idx="3815">
                  <c:v>0.46054799501073834</c:v>
                </c:pt>
                <c:pt idx="3816">
                  <c:v>0.11946776830497773</c:v>
                </c:pt>
                <c:pt idx="3817">
                  <c:v>0.39117798225882267</c:v>
                </c:pt>
                <c:pt idx="3818">
                  <c:v>6.9793538281558445E-2</c:v>
                </c:pt>
                <c:pt idx="3819">
                  <c:v>2.5928424068443145E-3</c:v>
                </c:pt>
                <c:pt idx="3820">
                  <c:v>3.7224062630312464E-2</c:v>
                </c:pt>
                <c:pt idx="3821">
                  <c:v>0.71484541746818964</c:v>
                </c:pt>
                <c:pt idx="3822">
                  <c:v>5.6282889492304351E-3</c:v>
                </c:pt>
                <c:pt idx="3823">
                  <c:v>0.16260239655488773</c:v>
                </c:pt>
                <c:pt idx="3824">
                  <c:v>0.24677037686940395</c:v>
                </c:pt>
                <c:pt idx="3825">
                  <c:v>0.90712834497700745</c:v>
                </c:pt>
                <c:pt idx="3826">
                  <c:v>0.11484347917415197</c:v>
                </c:pt>
                <c:pt idx="3827">
                  <c:v>0.11183521006066972</c:v>
                </c:pt>
                <c:pt idx="3828">
                  <c:v>1.9359037681346451E-2</c:v>
                </c:pt>
                <c:pt idx="3829">
                  <c:v>0.21879199057474791</c:v>
                </c:pt>
                <c:pt idx="3830">
                  <c:v>0.21759495054521785</c:v>
                </c:pt>
                <c:pt idx="3831">
                  <c:v>0.11200510282812753</c:v>
                </c:pt>
                <c:pt idx="3832">
                  <c:v>1.1667976061970657</c:v>
                </c:pt>
                <c:pt idx="3833">
                  <c:v>2.2575684576087177E-2</c:v>
                </c:pt>
                <c:pt idx="3834">
                  <c:v>0.83949860315140523</c:v>
                </c:pt>
                <c:pt idx="3835">
                  <c:v>0.73962459769593858</c:v>
                </c:pt>
                <c:pt idx="3836">
                  <c:v>0.20788399714796121</c:v>
                </c:pt>
                <c:pt idx="3837">
                  <c:v>4.7829365223207125E-3</c:v>
                </c:pt>
                <c:pt idx="3838">
                  <c:v>1.0514444547853918E-3</c:v>
                </c:pt>
                <c:pt idx="3839">
                  <c:v>0.30898696224584177</c:v>
                </c:pt>
                <c:pt idx="3840">
                  <c:v>0.42887013619983455</c:v>
                </c:pt>
                <c:pt idx="3841">
                  <c:v>6.8543869505660576E-2</c:v>
                </c:pt>
                <c:pt idx="3842">
                  <c:v>0.65704958140186775</c:v>
                </c:pt>
                <c:pt idx="3843">
                  <c:v>0.30899214856483265</c:v>
                </c:pt>
                <c:pt idx="3844">
                  <c:v>1.8304466186857616E-3</c:v>
                </c:pt>
                <c:pt idx="3845">
                  <c:v>0.69292480183031679</c:v>
                </c:pt>
                <c:pt idx="3846">
                  <c:v>6.435404377937419E-2</c:v>
                </c:pt>
                <c:pt idx="3847">
                  <c:v>0.24095400058068714</c:v>
                </c:pt>
                <c:pt idx="3848">
                  <c:v>3.2546525641472045E-4</c:v>
                </c:pt>
                <c:pt idx="3849">
                  <c:v>0.13897197486097954</c:v>
                </c:pt>
                <c:pt idx="3850">
                  <c:v>4.2088580350442141E-2</c:v>
                </c:pt>
                <c:pt idx="3851">
                  <c:v>0.20693339106122025</c:v>
                </c:pt>
                <c:pt idx="3852">
                  <c:v>1.8686645275923171E-2</c:v>
                </c:pt>
                <c:pt idx="3853">
                  <c:v>0.69987756015301228</c:v>
                </c:pt>
                <c:pt idx="3854">
                  <c:v>4.9855331949661533E-2</c:v>
                </c:pt>
                <c:pt idx="3855">
                  <c:v>7.9360644886045995E-4</c:v>
                </c:pt>
                <c:pt idx="3856">
                  <c:v>6.9927582736317898E-2</c:v>
                </c:pt>
                <c:pt idx="3857">
                  <c:v>2.456987542261176E-3</c:v>
                </c:pt>
                <c:pt idx="3858">
                  <c:v>0.63414995589397105</c:v>
                </c:pt>
                <c:pt idx="3859">
                  <c:v>0.15776863778272252</c:v>
                </c:pt>
                <c:pt idx="3860">
                  <c:v>0.40371541622648877</c:v>
                </c:pt>
                <c:pt idx="3861">
                  <c:v>0.69661461391168966</c:v>
                </c:pt>
                <c:pt idx="3862">
                  <c:v>0.19732035337645104</c:v>
                </c:pt>
                <c:pt idx="3863">
                  <c:v>4.2166966223826291E-2</c:v>
                </c:pt>
                <c:pt idx="3864">
                  <c:v>9.6910323138014662E-2</c:v>
                </c:pt>
                <c:pt idx="3865">
                  <c:v>1.012847937280841</c:v>
                </c:pt>
                <c:pt idx="3866">
                  <c:v>6.7292559442111669E-2</c:v>
                </c:pt>
                <c:pt idx="3867">
                  <c:v>0.22138264520940401</c:v>
                </c:pt>
                <c:pt idx="3868">
                  <c:v>0.29573001928551268</c:v>
                </c:pt>
                <c:pt idx="3869">
                  <c:v>1.0859500098973299E-2</c:v>
                </c:pt>
                <c:pt idx="3870">
                  <c:v>1.1477497532009984</c:v>
                </c:pt>
                <c:pt idx="3871">
                  <c:v>0.63497614181780171</c:v>
                </c:pt>
                <c:pt idx="3872">
                  <c:v>0.11063075383687698</c:v>
                </c:pt>
                <c:pt idx="3873">
                  <c:v>9.0255593583521889E-3</c:v>
                </c:pt>
                <c:pt idx="3874">
                  <c:v>0.25935166638530321</c:v>
                </c:pt>
                <c:pt idx="3875">
                  <c:v>1.370607277037195E-2</c:v>
                </c:pt>
                <c:pt idx="3876">
                  <c:v>2.3651266580110842E-2</c:v>
                </c:pt>
                <c:pt idx="3877">
                  <c:v>0.19787017074252086</c:v>
                </c:pt>
                <c:pt idx="3878">
                  <c:v>0.73910252083316919</c:v>
                </c:pt>
                <c:pt idx="3879">
                  <c:v>2.2370536118460269E-2</c:v>
                </c:pt>
                <c:pt idx="3880">
                  <c:v>4.8038286752746524E-2</c:v>
                </c:pt>
                <c:pt idx="3881">
                  <c:v>0.11244878688123394</c:v>
                </c:pt>
                <c:pt idx="3882">
                  <c:v>1.2208753387457854</c:v>
                </c:pt>
                <c:pt idx="3883">
                  <c:v>4.9271972101184221E-3</c:v>
                </c:pt>
                <c:pt idx="3884">
                  <c:v>9.3948358720266564E-2</c:v>
                </c:pt>
                <c:pt idx="3885">
                  <c:v>1.6838845765226557E-2</c:v>
                </c:pt>
                <c:pt idx="3886">
                  <c:v>0.99696242765378207</c:v>
                </c:pt>
                <c:pt idx="3887">
                  <c:v>5.9314293963819006E-3</c:v>
                </c:pt>
                <c:pt idx="3888">
                  <c:v>0.10051730347135912</c:v>
                </c:pt>
                <c:pt idx="3889">
                  <c:v>1.3548686992055149E-2</c:v>
                </c:pt>
                <c:pt idx="3890">
                  <c:v>0.11414553875451254</c:v>
                </c:pt>
                <c:pt idx="3891">
                  <c:v>3.7121518595658359E-3</c:v>
                </c:pt>
                <c:pt idx="3892">
                  <c:v>0.21823799263314106</c:v>
                </c:pt>
                <c:pt idx="3893">
                  <c:v>0.53079059317245569</c:v>
                </c:pt>
                <c:pt idx="3894">
                  <c:v>0.32358547685412492</c:v>
                </c:pt>
                <c:pt idx="3895">
                  <c:v>1.2642195694731148E-2</c:v>
                </c:pt>
                <c:pt idx="3896">
                  <c:v>4.7483244253886212E-4</c:v>
                </c:pt>
                <c:pt idx="3897">
                  <c:v>3.5476908596520345E-3</c:v>
                </c:pt>
                <c:pt idx="3898">
                  <c:v>1.2715318448951294E-2</c:v>
                </c:pt>
                <c:pt idx="3899">
                  <c:v>1.0662367908057971E-3</c:v>
                </c:pt>
                <c:pt idx="3900">
                  <c:v>5.6282889492304351E-3</c:v>
                </c:pt>
                <c:pt idx="3901">
                  <c:v>8.4271710142387931E-3</c:v>
                </c:pt>
                <c:pt idx="3902">
                  <c:v>0.12133338423355162</c:v>
                </c:pt>
                <c:pt idx="3903">
                  <c:v>2.456987542261176E-3</c:v>
                </c:pt>
                <c:pt idx="3904">
                  <c:v>0.20040607276048114</c:v>
                </c:pt>
                <c:pt idx="3905">
                  <c:v>6.862817428591881E-3</c:v>
                </c:pt>
                <c:pt idx="3906">
                  <c:v>1.1087885915082694</c:v>
                </c:pt>
                <c:pt idx="3907">
                  <c:v>0.14712914562436857</c:v>
                </c:pt>
                <c:pt idx="3908">
                  <c:v>0.31431510316975408</c:v>
                </c:pt>
                <c:pt idx="3909">
                  <c:v>3.9278817114926715E-2</c:v>
                </c:pt>
                <c:pt idx="3910">
                  <c:v>0.63497614181780171</c:v>
                </c:pt>
                <c:pt idx="3911">
                  <c:v>0.12006129338233869</c:v>
                </c:pt>
                <c:pt idx="3912">
                  <c:v>7.0167918701022167E-2</c:v>
                </c:pt>
                <c:pt idx="3913">
                  <c:v>0.32283330196359639</c:v>
                </c:pt>
                <c:pt idx="3914">
                  <c:v>0.34586173191643604</c:v>
                </c:pt>
                <c:pt idx="3915">
                  <c:v>0.61983711045434353</c:v>
                </c:pt>
                <c:pt idx="3916">
                  <c:v>1.0869732001499439</c:v>
                </c:pt>
                <c:pt idx="3917">
                  <c:v>0.58622237578261605</c:v>
                </c:pt>
                <c:pt idx="3918">
                  <c:v>7.6052156596060566E-3</c:v>
                </c:pt>
                <c:pt idx="3919">
                  <c:v>0.74424168558795023</c:v>
                </c:pt>
                <c:pt idx="3920">
                  <c:v>5.6813699123228041E-2</c:v>
                </c:pt>
                <c:pt idx="3921">
                  <c:v>4.6956755156055505E-2</c:v>
                </c:pt>
                <c:pt idx="3922">
                  <c:v>2.8139007886483932E-2</c:v>
                </c:pt>
                <c:pt idx="3923">
                  <c:v>0.38669512694784275</c:v>
                </c:pt>
                <c:pt idx="3924">
                  <c:v>0.15360473027999827</c:v>
                </c:pt>
                <c:pt idx="3925">
                  <c:v>5.6937175820634567E-2</c:v>
                </c:pt>
                <c:pt idx="3926">
                  <c:v>0.53156062952502503</c:v>
                </c:pt>
                <c:pt idx="3927">
                  <c:v>4.7915003601396965E-3</c:v>
                </c:pt>
                <c:pt idx="3928">
                  <c:v>0.74114656785968935</c:v>
                </c:pt>
                <c:pt idx="3929">
                  <c:v>5.6798359222353829E-2</c:v>
                </c:pt>
                <c:pt idx="3930">
                  <c:v>1.3480689291701342E-4</c:v>
                </c:pt>
                <c:pt idx="3931">
                  <c:v>0.17113727110037136</c:v>
                </c:pt>
                <c:pt idx="3932">
                  <c:v>0.57173261850403245</c:v>
                </c:pt>
                <c:pt idx="3933">
                  <c:v>6.7274917350658089E-2</c:v>
                </c:pt>
                <c:pt idx="3934">
                  <c:v>0.84692485228152503</c:v>
                </c:pt>
                <c:pt idx="3935">
                  <c:v>0.24630472791238353</c:v>
                </c:pt>
                <c:pt idx="3936">
                  <c:v>0.1366027814129826</c:v>
                </c:pt>
                <c:pt idx="3937">
                  <c:v>2.8116635828153011E-3</c:v>
                </c:pt>
                <c:pt idx="3938">
                  <c:v>0.29708056563924368</c:v>
                </c:pt>
                <c:pt idx="3939">
                  <c:v>7.6504209629768604E-3</c:v>
                </c:pt>
                <c:pt idx="3940">
                  <c:v>3.7323236173903811E-2</c:v>
                </c:pt>
                <c:pt idx="3941">
                  <c:v>0.10124699026091534</c:v>
                </c:pt>
                <c:pt idx="3942">
                  <c:v>0.71409661033567995</c:v>
                </c:pt>
                <c:pt idx="3943">
                  <c:v>2.7888289851406897E-2</c:v>
                </c:pt>
                <c:pt idx="3944">
                  <c:v>4.8544570922479314E-4</c:v>
                </c:pt>
                <c:pt idx="3945">
                  <c:v>8.0593371077028991E-2</c:v>
                </c:pt>
                <c:pt idx="3946">
                  <c:v>6.1163348031005184E-2</c:v>
                </c:pt>
                <c:pt idx="3947">
                  <c:v>0.24731493629597293</c:v>
                </c:pt>
                <c:pt idx="3948">
                  <c:v>0.50252314304618584</c:v>
                </c:pt>
                <c:pt idx="3949">
                  <c:v>0.66530963117538133</c:v>
                </c:pt>
                <c:pt idx="3950">
                  <c:v>0.14167672689397895</c:v>
                </c:pt>
                <c:pt idx="3951">
                  <c:v>0.7427010797660446</c:v>
                </c:pt>
                <c:pt idx="3952">
                  <c:v>0.2235291137963975</c:v>
                </c:pt>
                <c:pt idx="3953">
                  <c:v>1.1846416014878125</c:v>
                </c:pt>
                <c:pt idx="3954">
                  <c:v>0.33228648268058852</c:v>
                </c:pt>
                <c:pt idx="3955">
                  <c:v>0.41062474672963484</c:v>
                </c:pt>
                <c:pt idx="3956">
                  <c:v>2.347747285739242E-3</c:v>
                </c:pt>
                <c:pt idx="3957">
                  <c:v>0.19363912405915631</c:v>
                </c:pt>
                <c:pt idx="3958">
                  <c:v>7.5379715991203342E-2</c:v>
                </c:pt>
                <c:pt idx="3959">
                  <c:v>9.3948358720266564E-2</c:v>
                </c:pt>
                <c:pt idx="3960">
                  <c:v>0.23563278908908247</c:v>
                </c:pt>
                <c:pt idx="3961">
                  <c:v>0.90549566612688681</c:v>
                </c:pt>
                <c:pt idx="3962">
                  <c:v>6.9331553506108548E-2</c:v>
                </c:pt>
                <c:pt idx="3963">
                  <c:v>0.17752957777811615</c:v>
                </c:pt>
                <c:pt idx="3964">
                  <c:v>0.37389892242765926</c:v>
                </c:pt>
                <c:pt idx="3965">
                  <c:v>6.5260181111853957E-2</c:v>
                </c:pt>
                <c:pt idx="3966">
                  <c:v>0.93505263371528435</c:v>
                </c:pt>
                <c:pt idx="3967">
                  <c:v>0.34684602209368404</c:v>
                </c:pt>
                <c:pt idx="3968">
                  <c:v>4.2874982421048553E-4</c:v>
                </c:pt>
                <c:pt idx="3969">
                  <c:v>0.71409661033567995</c:v>
                </c:pt>
                <c:pt idx="3970">
                  <c:v>0.61123084611231848</c:v>
                </c:pt>
                <c:pt idx="3971">
                  <c:v>0.21355992156325324</c:v>
                </c:pt>
                <c:pt idx="3972">
                  <c:v>5.4850861367892904E-2</c:v>
                </c:pt>
                <c:pt idx="3973">
                  <c:v>0.58071885311601723</c:v>
                </c:pt>
                <c:pt idx="3974">
                  <c:v>9.7244876909705874E-2</c:v>
                </c:pt>
                <c:pt idx="3975">
                  <c:v>0.44427173464124126</c:v>
                </c:pt>
                <c:pt idx="3976">
                  <c:v>0.23740627182307747</c:v>
                </c:pt>
                <c:pt idx="3977">
                  <c:v>0.52395956186944492</c:v>
                </c:pt>
                <c:pt idx="3978">
                  <c:v>0.12165494551048391</c:v>
                </c:pt>
                <c:pt idx="3979">
                  <c:v>0.13847993937594433</c:v>
                </c:pt>
                <c:pt idx="3980">
                  <c:v>0.3005126560752403</c:v>
                </c:pt>
                <c:pt idx="3981">
                  <c:v>0.16585777338810626</c:v>
                </c:pt>
                <c:pt idx="3982">
                  <c:v>0.10275790690074002</c:v>
                </c:pt>
                <c:pt idx="3983">
                  <c:v>4.2353314126364901E-2</c:v>
                </c:pt>
                <c:pt idx="3984">
                  <c:v>1.2322585757022065E-2</c:v>
                </c:pt>
                <c:pt idx="3985">
                  <c:v>5.122192207060737E-2</c:v>
                </c:pt>
                <c:pt idx="3986">
                  <c:v>6.181627972938082E-3</c:v>
                </c:pt>
                <c:pt idx="3987">
                  <c:v>1.8075118187195365E-2</c:v>
                </c:pt>
                <c:pt idx="3988">
                  <c:v>0.11714403420586413</c:v>
                </c:pt>
                <c:pt idx="3989">
                  <c:v>0.25289827868442671</c:v>
                </c:pt>
                <c:pt idx="3990">
                  <c:v>0.69029021023647075</c:v>
                </c:pt>
                <c:pt idx="3991">
                  <c:v>0.5751274819508394</c:v>
                </c:pt>
                <c:pt idx="3992">
                  <c:v>3.9409445252910222E-2</c:v>
                </c:pt>
                <c:pt idx="3993">
                  <c:v>0.41901758054722371</c:v>
                </c:pt>
                <c:pt idx="3994">
                  <c:v>0.30860767168557807</c:v>
                </c:pt>
                <c:pt idx="3995">
                  <c:v>1.8018664558199476E-2</c:v>
                </c:pt>
                <c:pt idx="3996">
                  <c:v>0.16740339736875293</c:v>
                </c:pt>
                <c:pt idx="3997">
                  <c:v>1.1241210996952789E-2</c:v>
                </c:pt>
                <c:pt idx="3998">
                  <c:v>5.8120080922526244E-3</c:v>
                </c:pt>
                <c:pt idx="3999">
                  <c:v>0.61796759552243052</c:v>
                </c:pt>
                <c:pt idx="4000">
                  <c:v>0.73682416447598265</c:v>
                </c:pt>
                <c:pt idx="4001">
                  <c:v>0.38466356701221427</c:v>
                </c:pt>
                <c:pt idx="4002">
                  <c:v>0.42678391768735818</c:v>
                </c:pt>
                <c:pt idx="4003">
                  <c:v>0.14923579150420638</c:v>
                </c:pt>
                <c:pt idx="4004">
                  <c:v>0.31520457738610891</c:v>
                </c:pt>
                <c:pt idx="4005">
                  <c:v>0.13146208316902508</c:v>
                </c:pt>
                <c:pt idx="4006">
                  <c:v>0.26920330340928394</c:v>
                </c:pt>
                <c:pt idx="4007">
                  <c:v>7.4055489460872009E-2</c:v>
                </c:pt>
                <c:pt idx="4008">
                  <c:v>3.6862957650575984E-2</c:v>
                </c:pt>
                <c:pt idx="4009">
                  <c:v>1.8018664558199476E-2</c:v>
                </c:pt>
                <c:pt idx="4010">
                  <c:v>0.2419394831520483</c:v>
                </c:pt>
                <c:pt idx="4011">
                  <c:v>0.90208123632165382</c:v>
                </c:pt>
                <c:pt idx="4012">
                  <c:v>5.3236286977271043E-2</c:v>
                </c:pt>
                <c:pt idx="4013">
                  <c:v>0.12612944913405597</c:v>
                </c:pt>
                <c:pt idx="4014">
                  <c:v>4.5359757497229085E-2</c:v>
                </c:pt>
                <c:pt idx="4015">
                  <c:v>5.7557391197149005E-3</c:v>
                </c:pt>
                <c:pt idx="4016">
                  <c:v>7.0342567663330607E-2</c:v>
                </c:pt>
                <c:pt idx="4017">
                  <c:v>0.25176830588116805</c:v>
                </c:pt>
                <c:pt idx="4018">
                  <c:v>2.2191845057404153E-2</c:v>
                </c:pt>
                <c:pt idx="4019">
                  <c:v>0.86112813831260893</c:v>
                </c:pt>
                <c:pt idx="4020">
                  <c:v>3.1499435010845745E-3</c:v>
                </c:pt>
                <c:pt idx="4021">
                  <c:v>0.41062474672963484</c:v>
                </c:pt>
                <c:pt idx="4022">
                  <c:v>0.23411526383811337</c:v>
                </c:pt>
                <c:pt idx="4023">
                  <c:v>0.55289463633156966</c:v>
                </c:pt>
                <c:pt idx="4024">
                  <c:v>1.0400399452216275E-3</c:v>
                </c:pt>
                <c:pt idx="4025">
                  <c:v>5.0299925898344014E-3</c:v>
                </c:pt>
                <c:pt idx="4026">
                  <c:v>0.57635049184846487</c:v>
                </c:pt>
                <c:pt idx="4027">
                  <c:v>0.29445711739886893</c:v>
                </c:pt>
                <c:pt idx="4028">
                  <c:v>0.61338369713006047</c:v>
                </c:pt>
                <c:pt idx="4029">
                  <c:v>0.29272772619303322</c:v>
                </c:pt>
                <c:pt idx="4030">
                  <c:v>0.26200791708892829</c:v>
                </c:pt>
                <c:pt idx="4031">
                  <c:v>6.8379535732879596E-2</c:v>
                </c:pt>
                <c:pt idx="4032">
                  <c:v>0.29419528532676115</c:v>
                </c:pt>
                <c:pt idx="4033">
                  <c:v>6.775674975686102E-3</c:v>
                </c:pt>
                <c:pt idx="4034">
                  <c:v>6.2015270996549597E-2</c:v>
                </c:pt>
                <c:pt idx="4035">
                  <c:v>9.9827573586693238E-2</c:v>
                </c:pt>
                <c:pt idx="4036">
                  <c:v>0.14833079018781581</c:v>
                </c:pt>
                <c:pt idx="4037">
                  <c:v>0.22536559452921995</c:v>
                </c:pt>
                <c:pt idx="4038">
                  <c:v>7.1259312506771325E-2</c:v>
                </c:pt>
                <c:pt idx="4039">
                  <c:v>1.9679289933789506E-3</c:v>
                </c:pt>
                <c:pt idx="4040">
                  <c:v>0.35327000857950608</c:v>
                </c:pt>
                <c:pt idx="4041">
                  <c:v>9.490955064558397E-2</c:v>
                </c:pt>
                <c:pt idx="4042">
                  <c:v>0.32505355085124638</c:v>
                </c:pt>
                <c:pt idx="4043">
                  <c:v>8.6157758076729947E-4</c:v>
                </c:pt>
                <c:pt idx="4044">
                  <c:v>0.13857585806189487</c:v>
                </c:pt>
                <c:pt idx="4045">
                  <c:v>7.1025076528373043E-3</c:v>
                </c:pt>
                <c:pt idx="4046">
                  <c:v>4.2088580350442141E-2</c:v>
                </c:pt>
                <c:pt idx="4047">
                  <c:v>2.8546479650099917E-3</c:v>
                </c:pt>
                <c:pt idx="4048">
                  <c:v>8.8038920891904265E-3</c:v>
                </c:pt>
                <c:pt idx="4049">
                  <c:v>0.33096416536750645</c:v>
                </c:pt>
                <c:pt idx="4050">
                  <c:v>1.0274403798467038</c:v>
                </c:pt>
                <c:pt idx="4051">
                  <c:v>1.7986256470859394E-3</c:v>
                </c:pt>
                <c:pt idx="4052">
                  <c:v>0.36635272996812074</c:v>
                </c:pt>
                <c:pt idx="4053">
                  <c:v>6.775674975686102E-3</c:v>
                </c:pt>
                <c:pt idx="4054">
                  <c:v>0.23424888321350615</c:v>
                </c:pt>
                <c:pt idx="4055">
                  <c:v>3.0709420237118656E-2</c:v>
                </c:pt>
                <c:pt idx="4056">
                  <c:v>0.35327000857950608</c:v>
                </c:pt>
                <c:pt idx="4057">
                  <c:v>0.90730160831014162</c:v>
                </c:pt>
                <c:pt idx="4058">
                  <c:v>0.4685315025775571</c:v>
                </c:pt>
                <c:pt idx="4059">
                  <c:v>0.13899644641481632</c:v>
                </c:pt>
                <c:pt idx="4060">
                  <c:v>0.52183327203494123</c:v>
                </c:pt>
                <c:pt idx="4061">
                  <c:v>1.9938911754143928E-2</c:v>
                </c:pt>
                <c:pt idx="4062">
                  <c:v>0.28165715187517965</c:v>
                </c:pt>
                <c:pt idx="4063">
                  <c:v>0.17990980755972619</c:v>
                </c:pt>
                <c:pt idx="4064">
                  <c:v>0.47421530983729243</c:v>
                </c:pt>
                <c:pt idx="4065">
                  <c:v>5.8767921021904868E-4</c:v>
                </c:pt>
                <c:pt idx="4066">
                  <c:v>0.24010932479271418</c:v>
                </c:pt>
                <c:pt idx="4067">
                  <c:v>6.9127170545030276E-3</c:v>
                </c:pt>
                <c:pt idx="4068">
                  <c:v>0.36576316861144809</c:v>
                </c:pt>
                <c:pt idx="4069">
                  <c:v>1.1354378463835127E-3</c:v>
                </c:pt>
                <c:pt idx="4070">
                  <c:v>0.12807207731538106</c:v>
                </c:pt>
                <c:pt idx="4071">
                  <c:v>5.60236987421961E-2</c:v>
                </c:pt>
                <c:pt idx="4072">
                  <c:v>2.5424143926625918E-2</c:v>
                </c:pt>
                <c:pt idx="4073">
                  <c:v>0.11802086837518699</c:v>
                </c:pt>
                <c:pt idx="4074">
                  <c:v>0.59446215569491634</c:v>
                </c:pt>
                <c:pt idx="4075">
                  <c:v>1.9202598643852423E-3</c:v>
                </c:pt>
                <c:pt idx="4076">
                  <c:v>0.13711243428669645</c:v>
                </c:pt>
                <c:pt idx="4077">
                  <c:v>0.47482882992942876</c:v>
                </c:pt>
                <c:pt idx="4078">
                  <c:v>0.45775136526631149</c:v>
                </c:pt>
                <c:pt idx="4079">
                  <c:v>2.3978501589399917E-2</c:v>
                </c:pt>
                <c:pt idx="4080">
                  <c:v>1.4481242533636295E-2</c:v>
                </c:pt>
                <c:pt idx="4081">
                  <c:v>0.4030330508270083</c:v>
                </c:pt>
                <c:pt idx="4082">
                  <c:v>0.1277409791601572</c:v>
                </c:pt>
                <c:pt idx="4083">
                  <c:v>0.51357874811592286</c:v>
                </c:pt>
                <c:pt idx="4084">
                  <c:v>0.26691000867790138</c:v>
                </c:pt>
                <c:pt idx="4085">
                  <c:v>5.1222346621516791E-2</c:v>
                </c:pt>
                <c:pt idx="4086">
                  <c:v>0.33218827486468572</c:v>
                </c:pt>
                <c:pt idx="4087">
                  <c:v>5.8120080922526244E-3</c:v>
                </c:pt>
                <c:pt idx="4088">
                  <c:v>0.11246285908002528</c:v>
                </c:pt>
                <c:pt idx="4089">
                  <c:v>0.33730878712430074</c:v>
                </c:pt>
                <c:pt idx="4090">
                  <c:v>1.9023031275462319E-2</c:v>
                </c:pt>
                <c:pt idx="4091">
                  <c:v>3.2580666986943875E-2</c:v>
                </c:pt>
                <c:pt idx="4092">
                  <c:v>1.136667588809775</c:v>
                </c:pt>
                <c:pt idx="4093">
                  <c:v>7.3234852746112425E-2</c:v>
                </c:pt>
                <c:pt idx="4094">
                  <c:v>5.5150691766039539E-2</c:v>
                </c:pt>
                <c:pt idx="4095">
                  <c:v>2.2595542567140826E-5</c:v>
                </c:pt>
                <c:pt idx="4096">
                  <c:v>0.14544039017930829</c:v>
                </c:pt>
                <c:pt idx="4097">
                  <c:v>8.4108203694794343E-3</c:v>
                </c:pt>
                <c:pt idx="4098">
                  <c:v>0.18387113249595186</c:v>
                </c:pt>
                <c:pt idx="4099">
                  <c:v>0.31750051715603606</c:v>
                </c:pt>
                <c:pt idx="4100">
                  <c:v>1.0881652642713693</c:v>
                </c:pt>
                <c:pt idx="4101">
                  <c:v>0.10453414522922391</c:v>
                </c:pt>
                <c:pt idx="4102">
                  <c:v>7.0099408895950581E-4</c:v>
                </c:pt>
                <c:pt idx="4103">
                  <c:v>0.39952601468433541</c:v>
                </c:pt>
                <c:pt idx="4104">
                  <c:v>0.13872372392402879</c:v>
                </c:pt>
                <c:pt idx="4105">
                  <c:v>3.5001582713948765E-2</c:v>
                </c:pt>
                <c:pt idx="4106">
                  <c:v>0.51085056617095381</c:v>
                </c:pt>
                <c:pt idx="4107">
                  <c:v>2.2212164441671695E-2</c:v>
                </c:pt>
                <c:pt idx="4108">
                  <c:v>0.64577853531821372</c:v>
                </c:pt>
                <c:pt idx="4109">
                  <c:v>2.8102850804983731E-2</c:v>
                </c:pt>
                <c:pt idx="4110">
                  <c:v>0.34398465911301057</c:v>
                </c:pt>
                <c:pt idx="4111">
                  <c:v>0.13422859673574269</c:v>
                </c:pt>
                <c:pt idx="4112">
                  <c:v>8.4108203694794343E-3</c:v>
                </c:pt>
                <c:pt idx="4113">
                  <c:v>8.2000150189406595E-2</c:v>
                </c:pt>
                <c:pt idx="4114">
                  <c:v>0.14239543852673225</c:v>
                </c:pt>
                <c:pt idx="4115">
                  <c:v>0.80154179473160025</c:v>
                </c:pt>
                <c:pt idx="4116">
                  <c:v>2.3978501589399917E-2</c:v>
                </c:pt>
                <c:pt idx="4117">
                  <c:v>0.20371066109658659</c:v>
                </c:pt>
                <c:pt idx="4118">
                  <c:v>1.01113377891314</c:v>
                </c:pt>
                <c:pt idx="4119">
                  <c:v>0.31013241814755338</c:v>
                </c:pt>
                <c:pt idx="4120">
                  <c:v>0.32041295677959902</c:v>
                </c:pt>
                <c:pt idx="4121">
                  <c:v>4.5289433365521287E-3</c:v>
                </c:pt>
                <c:pt idx="4122">
                  <c:v>0.13864153374763416</c:v>
                </c:pt>
                <c:pt idx="4123">
                  <c:v>0.22611127849227186</c:v>
                </c:pt>
                <c:pt idx="4124">
                  <c:v>8.9672421558992327E-2</c:v>
                </c:pt>
                <c:pt idx="4125">
                  <c:v>0.13264143774214293</c:v>
                </c:pt>
                <c:pt idx="4126">
                  <c:v>0.2708182169599182</c:v>
                </c:pt>
                <c:pt idx="4127">
                  <c:v>0.32862461852309488</c:v>
                </c:pt>
                <c:pt idx="4128">
                  <c:v>0.22346413570019621</c:v>
                </c:pt>
                <c:pt idx="4129">
                  <c:v>0.43449113576955894</c:v>
                </c:pt>
                <c:pt idx="4130">
                  <c:v>0.11802086837518699</c:v>
                </c:pt>
                <c:pt idx="4131">
                  <c:v>8.595282075142506E-3</c:v>
                </c:pt>
                <c:pt idx="4132">
                  <c:v>0.49268572537747596</c:v>
                </c:pt>
                <c:pt idx="4133">
                  <c:v>0.18172097102748211</c:v>
                </c:pt>
                <c:pt idx="4134">
                  <c:v>5.9360574963565928E-2</c:v>
                </c:pt>
                <c:pt idx="4135">
                  <c:v>0.2888980956533036</c:v>
                </c:pt>
                <c:pt idx="4136">
                  <c:v>1.0024567317083502E-2</c:v>
                </c:pt>
                <c:pt idx="4137">
                  <c:v>2.5152616058622297E-3</c:v>
                </c:pt>
                <c:pt idx="4138">
                  <c:v>7.9801932134166021E-3</c:v>
                </c:pt>
                <c:pt idx="4139">
                  <c:v>3.8968406472243533E-2</c:v>
                </c:pt>
                <c:pt idx="4140">
                  <c:v>3.5051940580768715E-3</c:v>
                </c:pt>
                <c:pt idx="4141">
                  <c:v>3.5051940580768715E-3</c:v>
                </c:pt>
                <c:pt idx="4142">
                  <c:v>0.43186370588487483</c:v>
                </c:pt>
                <c:pt idx="4143">
                  <c:v>1.0592076279344682</c:v>
                </c:pt>
                <c:pt idx="4144">
                  <c:v>1.3033755892765364E-2</c:v>
                </c:pt>
                <c:pt idx="4145">
                  <c:v>3.1676108558238464E-2</c:v>
                </c:pt>
                <c:pt idx="4146">
                  <c:v>0.29108958867348278</c:v>
                </c:pt>
                <c:pt idx="4147">
                  <c:v>2.9283281818625748E-2</c:v>
                </c:pt>
                <c:pt idx="4148">
                  <c:v>3.4153426751979358E-3</c:v>
                </c:pt>
                <c:pt idx="4149">
                  <c:v>9.747591203913851E-3</c:v>
                </c:pt>
                <c:pt idx="4150">
                  <c:v>0.66530963117538133</c:v>
                </c:pt>
                <c:pt idx="4151">
                  <c:v>0.46147387562674097</c:v>
                </c:pt>
                <c:pt idx="4152">
                  <c:v>0.51757918058238739</c:v>
                </c:pt>
                <c:pt idx="4153">
                  <c:v>3.9517272023782066E-2</c:v>
                </c:pt>
                <c:pt idx="4154">
                  <c:v>0.31916227788028739</c:v>
                </c:pt>
                <c:pt idx="4155">
                  <c:v>0.12672260047456088</c:v>
                </c:pt>
                <c:pt idx="4156">
                  <c:v>0.43356998177182676</c:v>
                </c:pt>
                <c:pt idx="4157">
                  <c:v>7.8864086432202496E-2</c:v>
                </c:pt>
                <c:pt idx="4158">
                  <c:v>2.2595542567140826E-5</c:v>
                </c:pt>
                <c:pt idx="4159">
                  <c:v>6.1446084295809986E-2</c:v>
                </c:pt>
                <c:pt idx="4160">
                  <c:v>9.535787563950715E-2</c:v>
                </c:pt>
                <c:pt idx="4161">
                  <c:v>8.3622652835859235E-2</c:v>
                </c:pt>
                <c:pt idx="4162">
                  <c:v>0.11510893085872777</c:v>
                </c:pt>
                <c:pt idx="4163">
                  <c:v>0.42718107622483098</c:v>
                </c:pt>
                <c:pt idx="4164">
                  <c:v>8.3622652835859235E-2</c:v>
                </c:pt>
                <c:pt idx="4165">
                  <c:v>0.21041434446469476</c:v>
                </c:pt>
                <c:pt idx="4166">
                  <c:v>1.3981532339889732E-2</c:v>
                </c:pt>
                <c:pt idx="4167">
                  <c:v>0.71268348473868581</c:v>
                </c:pt>
                <c:pt idx="4168">
                  <c:v>1.1019890055876165</c:v>
                </c:pt>
                <c:pt idx="4169">
                  <c:v>0.11192303355076995</c:v>
                </c:pt>
                <c:pt idx="4170">
                  <c:v>0.88179241142437093</c:v>
                </c:pt>
                <c:pt idx="4171">
                  <c:v>0.22955103381362402</c:v>
                </c:pt>
                <c:pt idx="4172">
                  <c:v>7.548549447450445E-2</c:v>
                </c:pt>
                <c:pt idx="4173">
                  <c:v>0.15011698382049996</c:v>
                </c:pt>
                <c:pt idx="4174">
                  <c:v>5.411164149529181E-2</c:v>
                </c:pt>
                <c:pt idx="4175">
                  <c:v>4.1953368121068731E-3</c:v>
                </c:pt>
                <c:pt idx="4176">
                  <c:v>5.6330079017654165E-3</c:v>
                </c:pt>
                <c:pt idx="4177">
                  <c:v>0.45731171775835949</c:v>
                </c:pt>
                <c:pt idx="4178">
                  <c:v>0.25025710587986727</c:v>
                </c:pt>
                <c:pt idx="4179">
                  <c:v>0.10909655609907662</c:v>
                </c:pt>
                <c:pt idx="4180">
                  <c:v>0.3670019179351533</c:v>
                </c:pt>
                <c:pt idx="4181">
                  <c:v>8.783939309122493E-4</c:v>
                </c:pt>
                <c:pt idx="4182">
                  <c:v>1.4251565619918135E-2</c:v>
                </c:pt>
                <c:pt idx="4183">
                  <c:v>0.18926463512499433</c:v>
                </c:pt>
                <c:pt idx="4184">
                  <c:v>0.28912365194842388</c:v>
                </c:pt>
                <c:pt idx="4185">
                  <c:v>4.7989296210262662E-5</c:v>
                </c:pt>
                <c:pt idx="4186">
                  <c:v>9.220444326867765E-3</c:v>
                </c:pt>
                <c:pt idx="4187">
                  <c:v>3.1611005545413188E-4</c:v>
                </c:pt>
                <c:pt idx="4188">
                  <c:v>3.3656691050466855E-2</c:v>
                </c:pt>
                <c:pt idx="4189">
                  <c:v>1.2007627802620764</c:v>
                </c:pt>
                <c:pt idx="4190">
                  <c:v>0.14942475061735574</c:v>
                </c:pt>
                <c:pt idx="4191">
                  <c:v>1.5802089873000579E-3</c:v>
                </c:pt>
                <c:pt idx="4192">
                  <c:v>0.32139981238401238</c:v>
                </c:pt>
                <c:pt idx="4193">
                  <c:v>0.13063023358549369</c:v>
                </c:pt>
                <c:pt idx="4194">
                  <c:v>1.0789932040367987E-2</c:v>
                </c:pt>
                <c:pt idx="4195">
                  <c:v>0.1214307179654385</c:v>
                </c:pt>
                <c:pt idx="4196">
                  <c:v>0.20653272779258708</c:v>
                </c:pt>
                <c:pt idx="4197">
                  <c:v>6.5310951331756781E-2</c:v>
                </c:pt>
                <c:pt idx="4198">
                  <c:v>0.78070837417365158</c:v>
                </c:pt>
                <c:pt idx="4199">
                  <c:v>5.3859688640539416E-2</c:v>
                </c:pt>
                <c:pt idx="4200">
                  <c:v>1.2986433213566979</c:v>
                </c:pt>
                <c:pt idx="4201">
                  <c:v>0.15801905153892074</c:v>
                </c:pt>
                <c:pt idx="4202">
                  <c:v>1.6593590445026518E-3</c:v>
                </c:pt>
                <c:pt idx="4203">
                  <c:v>7.5509526112259542E-2</c:v>
                </c:pt>
                <c:pt idx="4204">
                  <c:v>2.1376492666998594E-4</c:v>
                </c:pt>
                <c:pt idx="4205">
                  <c:v>1.0662367908057971E-3</c:v>
                </c:pt>
                <c:pt idx="4206">
                  <c:v>0.18094651187450603</c:v>
                </c:pt>
                <c:pt idx="4207">
                  <c:v>1.9549178779041301E-2</c:v>
                </c:pt>
                <c:pt idx="4208">
                  <c:v>0.22089297841060179</c:v>
                </c:pt>
                <c:pt idx="4209">
                  <c:v>0.14817158719197651</c:v>
                </c:pt>
                <c:pt idx="4210">
                  <c:v>7.1349288417780923E-4</c:v>
                </c:pt>
                <c:pt idx="4211">
                  <c:v>2.3038410122954425E-3</c:v>
                </c:pt>
                <c:pt idx="4212">
                  <c:v>0.27717418590571519</c:v>
                </c:pt>
                <c:pt idx="4213">
                  <c:v>0.24150529556634548</c:v>
                </c:pt>
                <c:pt idx="4214">
                  <c:v>0.29920216242395453</c:v>
                </c:pt>
                <c:pt idx="4215">
                  <c:v>7.7860758831308149E-2</c:v>
                </c:pt>
                <c:pt idx="4216">
                  <c:v>0.62144012049475639</c:v>
                </c:pt>
                <c:pt idx="4217">
                  <c:v>0.81654253842254609</c:v>
                </c:pt>
                <c:pt idx="4218">
                  <c:v>1.4191277687215112E-2</c:v>
                </c:pt>
                <c:pt idx="4219">
                  <c:v>5.6834920879197698E-2</c:v>
                </c:pt>
                <c:pt idx="4220">
                  <c:v>4.0777445556165144E-2</c:v>
                </c:pt>
                <c:pt idx="4221">
                  <c:v>1.0028612631901661</c:v>
                </c:pt>
                <c:pt idx="4222">
                  <c:v>0.25025710587986727</c:v>
                </c:pt>
                <c:pt idx="4223">
                  <c:v>0.50842635656511526</c:v>
                </c:pt>
                <c:pt idx="4224">
                  <c:v>0.31090115332611085</c:v>
                </c:pt>
                <c:pt idx="4225">
                  <c:v>5.5989661745254417E-2</c:v>
                </c:pt>
                <c:pt idx="4226">
                  <c:v>0.43973666399975947</c:v>
                </c:pt>
                <c:pt idx="4227">
                  <c:v>0.32425908911298423</c:v>
                </c:pt>
                <c:pt idx="4228">
                  <c:v>0.67415787976009678</c:v>
                </c:pt>
                <c:pt idx="4229">
                  <c:v>0.59899392560628661</c:v>
                </c:pt>
                <c:pt idx="4230">
                  <c:v>0.12950943206566079</c:v>
                </c:pt>
                <c:pt idx="4231">
                  <c:v>0.77167270196780768</c:v>
                </c:pt>
                <c:pt idx="4232">
                  <c:v>3.1499435010845745E-3</c:v>
                </c:pt>
                <c:pt idx="4233">
                  <c:v>0.19955324029438867</c:v>
                </c:pt>
                <c:pt idx="4234">
                  <c:v>0.2453231188723364</c:v>
                </c:pt>
                <c:pt idx="4235">
                  <c:v>1.080085558040409</c:v>
                </c:pt>
                <c:pt idx="4236">
                  <c:v>5.3374930978927872E-3</c:v>
                </c:pt>
                <c:pt idx="4237">
                  <c:v>1.1060473025084763</c:v>
                </c:pt>
                <c:pt idx="4238">
                  <c:v>1.4162992701434562E-2</c:v>
                </c:pt>
                <c:pt idx="4239">
                  <c:v>0.33271695202359258</c:v>
                </c:pt>
                <c:pt idx="4240">
                  <c:v>3.6329025542250037E-2</c:v>
                </c:pt>
                <c:pt idx="4241">
                  <c:v>0.63556671803598608</c:v>
                </c:pt>
                <c:pt idx="4242">
                  <c:v>9.901382939168496E-2</c:v>
                </c:pt>
                <c:pt idx="4243">
                  <c:v>0.14006339866057985</c:v>
                </c:pt>
                <c:pt idx="4244">
                  <c:v>0.59446215569491634</c:v>
                </c:pt>
                <c:pt idx="4245">
                  <c:v>0.15021197584105545</c:v>
                </c:pt>
                <c:pt idx="4246">
                  <c:v>9.4296714784325528E-3</c:v>
                </c:pt>
                <c:pt idx="4247">
                  <c:v>0.2769897701413756</c:v>
                </c:pt>
                <c:pt idx="4248">
                  <c:v>7.1183087363937636E-2</c:v>
                </c:pt>
                <c:pt idx="4249">
                  <c:v>0.43973666399975947</c:v>
                </c:pt>
                <c:pt idx="4250">
                  <c:v>2.1549707259108288E-2</c:v>
                </c:pt>
                <c:pt idx="4251">
                  <c:v>0.31686387658404175</c:v>
                </c:pt>
                <c:pt idx="4252">
                  <c:v>1.6524640554717127E-2</c:v>
                </c:pt>
                <c:pt idx="4253">
                  <c:v>1.4430335809434531E-2</c:v>
                </c:pt>
                <c:pt idx="4254">
                  <c:v>0.74388921857649104</c:v>
                </c:pt>
                <c:pt idx="4255">
                  <c:v>1.0396180543621933</c:v>
                </c:pt>
                <c:pt idx="4256">
                  <c:v>0.28925459312075552</c:v>
                </c:pt>
                <c:pt idx="4257">
                  <c:v>0.73255500571410914</c:v>
                </c:pt>
                <c:pt idx="4258">
                  <c:v>0.19999849466809738</c:v>
                </c:pt>
                <c:pt idx="4259">
                  <c:v>3.2249898835152675E-2</c:v>
                </c:pt>
                <c:pt idx="4260">
                  <c:v>8.1934679850937456E-2</c:v>
                </c:pt>
                <c:pt idx="4261">
                  <c:v>6.8728230161839196E-2</c:v>
                </c:pt>
                <c:pt idx="4262">
                  <c:v>9.5772050901384562E-2</c:v>
                </c:pt>
                <c:pt idx="4263">
                  <c:v>0.42874825409406231</c:v>
                </c:pt>
                <c:pt idx="4264">
                  <c:v>1.9524488636587214E-3</c:v>
                </c:pt>
                <c:pt idx="4265">
                  <c:v>0.25080759378512379</c:v>
                </c:pt>
                <c:pt idx="4266">
                  <c:v>0.64039990831713811</c:v>
                </c:pt>
                <c:pt idx="4267">
                  <c:v>5.6075692661465874E-4</c:v>
                </c:pt>
                <c:pt idx="4268">
                  <c:v>0.23993208971694083</c:v>
                </c:pt>
                <c:pt idx="4269">
                  <c:v>0.36013324232386107</c:v>
                </c:pt>
                <c:pt idx="4270">
                  <c:v>2.8527087429794269E-2</c:v>
                </c:pt>
                <c:pt idx="4271">
                  <c:v>8.2244710226358625E-3</c:v>
                </c:pt>
                <c:pt idx="4272">
                  <c:v>0.70077155766517674</c:v>
                </c:pt>
                <c:pt idx="4273">
                  <c:v>2.9022241347972103E-2</c:v>
                </c:pt>
                <c:pt idx="4274">
                  <c:v>6.229583865553244E-2</c:v>
                </c:pt>
                <c:pt idx="4275">
                  <c:v>4.2874982421048553E-4</c:v>
                </c:pt>
                <c:pt idx="4276">
                  <c:v>1.0357358065900915</c:v>
                </c:pt>
                <c:pt idx="4277">
                  <c:v>1.0587272335466353</c:v>
                </c:pt>
                <c:pt idx="4278">
                  <c:v>3.467479586108245E-2</c:v>
                </c:pt>
                <c:pt idx="4279">
                  <c:v>0.3504728580509669</c:v>
                </c:pt>
                <c:pt idx="4280">
                  <c:v>1.1847906204539946</c:v>
                </c:pt>
                <c:pt idx="4281">
                  <c:v>2.2130959921108435E-2</c:v>
                </c:pt>
                <c:pt idx="4282">
                  <c:v>1.3188248230198886E-5</c:v>
                </c:pt>
                <c:pt idx="4283">
                  <c:v>0.64577853531821372</c:v>
                </c:pt>
                <c:pt idx="4284">
                  <c:v>1.9236967387491011E-3</c:v>
                </c:pt>
                <c:pt idx="4285">
                  <c:v>4.7055050700752152E-2</c:v>
                </c:pt>
                <c:pt idx="4286">
                  <c:v>0.34585387606587825</c:v>
                </c:pt>
                <c:pt idx="4287">
                  <c:v>8.3102330626531162E-2</c:v>
                </c:pt>
                <c:pt idx="4288">
                  <c:v>1.6588659982106374E-3</c:v>
                </c:pt>
                <c:pt idx="4289">
                  <c:v>0.67819751973238918</c:v>
                </c:pt>
                <c:pt idx="4290">
                  <c:v>7.7860758831308149E-2</c:v>
                </c:pt>
                <c:pt idx="4291">
                  <c:v>1.4073340586980208E-2</c:v>
                </c:pt>
                <c:pt idx="4292">
                  <c:v>4.7028505647986371E-2</c:v>
                </c:pt>
                <c:pt idx="4293">
                  <c:v>6.4550343085992948E-6</c:v>
                </c:pt>
                <c:pt idx="4294">
                  <c:v>0.27038442863488793</c:v>
                </c:pt>
                <c:pt idx="4295">
                  <c:v>6.1966687391235335E-2</c:v>
                </c:pt>
                <c:pt idx="4296">
                  <c:v>0.32281031235802726</c:v>
                </c:pt>
                <c:pt idx="4297">
                  <c:v>0.15037644131796807</c:v>
                </c:pt>
                <c:pt idx="4298">
                  <c:v>0.28430985519119945</c:v>
                </c:pt>
                <c:pt idx="4299">
                  <c:v>3.5542820782956878E-3</c:v>
                </c:pt>
                <c:pt idx="4300">
                  <c:v>0.43477692872278512</c:v>
                </c:pt>
                <c:pt idx="4301">
                  <c:v>0.45518872144833972</c:v>
                </c:pt>
                <c:pt idx="4302">
                  <c:v>5.0803326070895632E-2</c:v>
                </c:pt>
                <c:pt idx="4303">
                  <c:v>0.15122929445828762</c:v>
                </c:pt>
                <c:pt idx="4304">
                  <c:v>1.1846416014878125</c:v>
                </c:pt>
                <c:pt idx="4305">
                  <c:v>0.627759707195369</c:v>
                </c:pt>
                <c:pt idx="4306">
                  <c:v>1.9919777117939685E-2</c:v>
                </c:pt>
                <c:pt idx="4307">
                  <c:v>0.48920139755478353</c:v>
                </c:pt>
                <c:pt idx="4308">
                  <c:v>6.6828544800282427E-2</c:v>
                </c:pt>
                <c:pt idx="4309">
                  <c:v>0.33719404664265795</c:v>
                </c:pt>
                <c:pt idx="4310">
                  <c:v>0.64326337822069068</c:v>
                </c:pt>
                <c:pt idx="4311">
                  <c:v>0.76616244914467946</c:v>
                </c:pt>
                <c:pt idx="4312">
                  <c:v>6.7658591251657324E-2</c:v>
                </c:pt>
                <c:pt idx="4313">
                  <c:v>0.77955165398821724</c:v>
                </c:pt>
                <c:pt idx="4314">
                  <c:v>1.6374534772816435E-2</c:v>
                </c:pt>
                <c:pt idx="4315">
                  <c:v>6.0472203424091667E-2</c:v>
                </c:pt>
                <c:pt idx="4316">
                  <c:v>0.3513747090648433</c:v>
                </c:pt>
                <c:pt idx="4317">
                  <c:v>0.16257556303425569</c:v>
                </c:pt>
                <c:pt idx="4318">
                  <c:v>0.93254070643759546</c:v>
                </c:pt>
                <c:pt idx="4319">
                  <c:v>9.0482275560638661E-2</c:v>
                </c:pt>
                <c:pt idx="4320">
                  <c:v>0.50385996918531506</c:v>
                </c:pt>
                <c:pt idx="4321">
                  <c:v>0.40747800589402555</c:v>
                </c:pt>
                <c:pt idx="4322">
                  <c:v>2.6697310295161955E-4</c:v>
                </c:pt>
                <c:pt idx="4323">
                  <c:v>0.51427715669035079</c:v>
                </c:pt>
                <c:pt idx="4324">
                  <c:v>0.46233524020364952</c:v>
                </c:pt>
                <c:pt idx="4325">
                  <c:v>0.26945129129354051</c:v>
                </c:pt>
                <c:pt idx="4326">
                  <c:v>7.5805484037450507E-2</c:v>
                </c:pt>
                <c:pt idx="4327">
                  <c:v>0.71907545602670797</c:v>
                </c:pt>
                <c:pt idx="4328">
                  <c:v>0.12620579573873364</c:v>
                </c:pt>
                <c:pt idx="4329">
                  <c:v>0.18030790092378449</c:v>
                </c:pt>
                <c:pt idx="4330">
                  <c:v>0.52597350641936991</c:v>
                </c:pt>
                <c:pt idx="4331">
                  <c:v>0.92428123922928751</c:v>
                </c:pt>
                <c:pt idx="4332">
                  <c:v>6.7761775279287311E-4</c:v>
                </c:pt>
                <c:pt idx="4333">
                  <c:v>0.15501596053304009</c:v>
                </c:pt>
                <c:pt idx="4334">
                  <c:v>4.8028046377262138E-3</c:v>
                </c:pt>
                <c:pt idx="4335">
                  <c:v>0.32518555416568495</c:v>
                </c:pt>
                <c:pt idx="4336">
                  <c:v>0.19134982122785907</c:v>
                </c:pt>
                <c:pt idx="4337">
                  <c:v>0.11064990203824678</c:v>
                </c:pt>
                <c:pt idx="4338">
                  <c:v>3.2546525641472045E-4</c:v>
                </c:pt>
                <c:pt idx="4339">
                  <c:v>0.3927034268677207</c:v>
                </c:pt>
                <c:pt idx="4340">
                  <c:v>9.0198950999825708E-2</c:v>
                </c:pt>
                <c:pt idx="4341">
                  <c:v>0.44482667498263528</c:v>
                </c:pt>
                <c:pt idx="4342">
                  <c:v>0.60201510687744464</c:v>
                </c:pt>
                <c:pt idx="4343">
                  <c:v>0.10556592983927207</c:v>
                </c:pt>
                <c:pt idx="4344">
                  <c:v>4.9522404028603173E-3</c:v>
                </c:pt>
                <c:pt idx="4345">
                  <c:v>0.83502699779233314</c:v>
                </c:pt>
                <c:pt idx="4346">
                  <c:v>0.72786657045402414</c:v>
                </c:pt>
                <c:pt idx="4347">
                  <c:v>0.55617670704654942</c:v>
                </c:pt>
                <c:pt idx="4348">
                  <c:v>1.2018321119072926</c:v>
                </c:pt>
                <c:pt idx="4349">
                  <c:v>4.8092887129616881E-3</c:v>
                </c:pt>
                <c:pt idx="4350">
                  <c:v>1.4566989454572106E-2</c:v>
                </c:pt>
                <c:pt idx="4351">
                  <c:v>0.17669171505185199</c:v>
                </c:pt>
                <c:pt idx="4352">
                  <c:v>0.11156796041471467</c:v>
                </c:pt>
                <c:pt idx="4353">
                  <c:v>0.22451241806579308</c:v>
                </c:pt>
                <c:pt idx="4354">
                  <c:v>0.20278499999785088</c:v>
                </c:pt>
                <c:pt idx="4355">
                  <c:v>1.058435553878492</c:v>
                </c:pt>
                <c:pt idx="4356">
                  <c:v>0.36985849591693454</c:v>
                </c:pt>
                <c:pt idx="4357">
                  <c:v>0.10286756266293337</c:v>
                </c:pt>
                <c:pt idx="4358">
                  <c:v>0.59110634388392014</c:v>
                </c:pt>
                <c:pt idx="4359">
                  <c:v>0.40617221254487124</c:v>
                </c:pt>
                <c:pt idx="4360">
                  <c:v>0.43133435798612646</c:v>
                </c:pt>
                <c:pt idx="4361">
                  <c:v>7.5037921669314101E-3</c:v>
                </c:pt>
                <c:pt idx="4362">
                  <c:v>1.4594487624761955E-2</c:v>
                </c:pt>
                <c:pt idx="4363">
                  <c:v>6.7151475354762478E-3</c:v>
                </c:pt>
                <c:pt idx="4364">
                  <c:v>0.16086422411925688</c:v>
                </c:pt>
                <c:pt idx="4365">
                  <c:v>0.34688759182138179</c:v>
                </c:pt>
                <c:pt idx="4366">
                  <c:v>5.5656719747742903E-2</c:v>
                </c:pt>
                <c:pt idx="4367">
                  <c:v>0.29978104649333709</c:v>
                </c:pt>
                <c:pt idx="4368">
                  <c:v>0.65260098536513467</c:v>
                </c:pt>
                <c:pt idx="4369">
                  <c:v>0.32264935343563417</c:v>
                </c:pt>
                <c:pt idx="4370">
                  <c:v>1.0730089903135944</c:v>
                </c:pt>
                <c:pt idx="4371">
                  <c:v>0.36232413918075018</c:v>
                </c:pt>
                <c:pt idx="4372">
                  <c:v>1.8653563819289107E-2</c:v>
                </c:pt>
                <c:pt idx="4373">
                  <c:v>9.0935300270194322E-2</c:v>
                </c:pt>
                <c:pt idx="4374">
                  <c:v>3.5748220628169104E-2</c:v>
                </c:pt>
                <c:pt idx="4375">
                  <c:v>0.19882953441389015</c:v>
                </c:pt>
                <c:pt idx="4376">
                  <c:v>0.72219226672835724</c:v>
                </c:pt>
                <c:pt idx="4377">
                  <c:v>0.12276968840483315</c:v>
                </c:pt>
                <c:pt idx="4378">
                  <c:v>0.29445711739886893</c:v>
                </c:pt>
                <c:pt idx="4379">
                  <c:v>1.0024567317083502E-2</c:v>
                </c:pt>
                <c:pt idx="4380">
                  <c:v>0.64956599602314324</c:v>
                </c:pt>
                <c:pt idx="4381">
                  <c:v>1.1799700416525473E-4</c:v>
                </c:pt>
                <c:pt idx="4382">
                  <c:v>2.8563893301405213E-2</c:v>
                </c:pt>
                <c:pt idx="4383">
                  <c:v>0.83121055304596558</c:v>
                </c:pt>
                <c:pt idx="4384">
                  <c:v>1.0730089903135944</c:v>
                </c:pt>
                <c:pt idx="4385">
                  <c:v>3.3405047967465143E-2</c:v>
                </c:pt>
                <c:pt idx="4386">
                  <c:v>2.6008455899094056E-2</c:v>
                </c:pt>
                <c:pt idx="4387">
                  <c:v>0.49391678765033453</c:v>
                </c:pt>
                <c:pt idx="4388">
                  <c:v>3.7150148149079895E-2</c:v>
                </c:pt>
                <c:pt idx="4389">
                  <c:v>0.19134982122785907</c:v>
                </c:pt>
                <c:pt idx="4390">
                  <c:v>0.70068971811450553</c:v>
                </c:pt>
                <c:pt idx="4391">
                  <c:v>8.0570102817344169E-2</c:v>
                </c:pt>
                <c:pt idx="4392">
                  <c:v>1.165970287358485</c:v>
                </c:pt>
                <c:pt idx="4393">
                  <c:v>0.33544952965745362</c:v>
                </c:pt>
                <c:pt idx="4394">
                  <c:v>0.75582618931581713</c:v>
                </c:pt>
                <c:pt idx="4395">
                  <c:v>0.92476686434110533</c:v>
                </c:pt>
                <c:pt idx="4396">
                  <c:v>1.8992368046505847E-2</c:v>
                </c:pt>
                <c:pt idx="4397">
                  <c:v>0.12013418545720758</c:v>
                </c:pt>
                <c:pt idx="4398">
                  <c:v>1.9558166952963849E-2</c:v>
                </c:pt>
                <c:pt idx="4399">
                  <c:v>1.2979798009375597E-3</c:v>
                </c:pt>
                <c:pt idx="4400">
                  <c:v>0.39611420308383549</c:v>
                </c:pt>
                <c:pt idx="4401">
                  <c:v>0.17431594386744226</c:v>
                </c:pt>
                <c:pt idx="4402">
                  <c:v>0.30054880379837035</c:v>
                </c:pt>
                <c:pt idx="4403">
                  <c:v>1.140203203808384</c:v>
                </c:pt>
                <c:pt idx="4404">
                  <c:v>0.12442567317326413</c:v>
                </c:pt>
                <c:pt idx="4405">
                  <c:v>0.29786958081206361</c:v>
                </c:pt>
                <c:pt idx="4406">
                  <c:v>1.278650470628595E-2</c:v>
                </c:pt>
                <c:pt idx="4407">
                  <c:v>0.38403710589365841</c:v>
                </c:pt>
                <c:pt idx="4408">
                  <c:v>0.52803188320849326</c:v>
                </c:pt>
                <c:pt idx="4409">
                  <c:v>1.2991901393413616E-2</c:v>
                </c:pt>
                <c:pt idx="4410">
                  <c:v>0.20416872693104945</c:v>
                </c:pt>
                <c:pt idx="4411">
                  <c:v>0.14453333399710205</c:v>
                </c:pt>
                <c:pt idx="4412">
                  <c:v>2.059923228065543E-3</c:v>
                </c:pt>
                <c:pt idx="4413">
                  <c:v>1.2864404217417509</c:v>
                </c:pt>
                <c:pt idx="4414">
                  <c:v>1.5916245703565975E-3</c:v>
                </c:pt>
                <c:pt idx="4415">
                  <c:v>0.48385982229615893</c:v>
                </c:pt>
                <c:pt idx="4416">
                  <c:v>0.38687615128875019</c:v>
                </c:pt>
                <c:pt idx="4417">
                  <c:v>6.6343988200258511E-2</c:v>
                </c:pt>
                <c:pt idx="4418">
                  <c:v>0.36940559513888777</c:v>
                </c:pt>
                <c:pt idx="4419">
                  <c:v>0.92933792351423805</c:v>
                </c:pt>
                <c:pt idx="4420">
                  <c:v>0.48550639200339007</c:v>
                </c:pt>
                <c:pt idx="4421">
                  <c:v>0.18239922262331767</c:v>
                </c:pt>
                <c:pt idx="4422">
                  <c:v>9.2562877111744101E-4</c:v>
                </c:pt>
                <c:pt idx="4423">
                  <c:v>0.22381267030886731</c:v>
                </c:pt>
                <c:pt idx="4424">
                  <c:v>4.5285153618524802E-2</c:v>
                </c:pt>
                <c:pt idx="4425">
                  <c:v>0.22982171493258619</c:v>
                </c:pt>
                <c:pt idx="4426">
                  <c:v>0.35847680057434578</c:v>
                </c:pt>
                <c:pt idx="4427">
                  <c:v>7.6301108029958833E-2</c:v>
                </c:pt>
                <c:pt idx="4428">
                  <c:v>0.43317781633336444</c:v>
                </c:pt>
                <c:pt idx="4429">
                  <c:v>1.3962625540062289E-2</c:v>
                </c:pt>
                <c:pt idx="4430">
                  <c:v>0.38348835033384965</c:v>
                </c:pt>
                <c:pt idx="4431">
                  <c:v>0.29550408782524068</c:v>
                </c:pt>
                <c:pt idx="4432">
                  <c:v>8.4924765053925964E-3</c:v>
                </c:pt>
                <c:pt idx="4433">
                  <c:v>0.30790293381085415</c:v>
                </c:pt>
                <c:pt idx="4434">
                  <c:v>0.22962186763695028</c:v>
                </c:pt>
                <c:pt idx="4435">
                  <c:v>0.10230274717694952</c:v>
                </c:pt>
                <c:pt idx="4436">
                  <c:v>0.54377170460368285</c:v>
                </c:pt>
                <c:pt idx="4437">
                  <c:v>0.2593316550202639</c:v>
                </c:pt>
                <c:pt idx="4438">
                  <c:v>0.35919865277567625</c:v>
                </c:pt>
                <c:pt idx="4439">
                  <c:v>1.1585870250024979E-3</c:v>
                </c:pt>
                <c:pt idx="4440">
                  <c:v>1.0875458982714616E-2</c:v>
                </c:pt>
                <c:pt idx="4441">
                  <c:v>0.19356775407815019</c:v>
                </c:pt>
                <c:pt idx="4442">
                  <c:v>0.40778744587564941</c:v>
                </c:pt>
                <c:pt idx="4443">
                  <c:v>0.19134982122785907</c:v>
                </c:pt>
                <c:pt idx="4444">
                  <c:v>0.74368108897776986</c:v>
                </c:pt>
                <c:pt idx="4445">
                  <c:v>6.906163337436462E-2</c:v>
                </c:pt>
                <c:pt idx="4446">
                  <c:v>9.220444326867765E-3</c:v>
                </c:pt>
                <c:pt idx="4447">
                  <c:v>0.15798260061397945</c:v>
                </c:pt>
                <c:pt idx="4448">
                  <c:v>0.14996193022499846</c:v>
                </c:pt>
                <c:pt idx="4449">
                  <c:v>0.17340824302058849</c:v>
                </c:pt>
                <c:pt idx="4450">
                  <c:v>8.727587656981757E-2</c:v>
                </c:pt>
                <c:pt idx="4451">
                  <c:v>1.3882345765808103E-3</c:v>
                </c:pt>
                <c:pt idx="4452">
                  <c:v>0.11930028220529054</c:v>
                </c:pt>
                <c:pt idx="4453">
                  <c:v>4.3656698777159761E-2</c:v>
                </c:pt>
                <c:pt idx="4454">
                  <c:v>0.10716730777747582</c:v>
                </c:pt>
                <c:pt idx="4455">
                  <c:v>0.67808019841015965</c:v>
                </c:pt>
                <c:pt idx="4456">
                  <c:v>0.79862860741231556</c:v>
                </c:pt>
                <c:pt idx="4457">
                  <c:v>0.113453586751667</c:v>
                </c:pt>
                <c:pt idx="4458">
                  <c:v>0.39650668332829941</c:v>
                </c:pt>
                <c:pt idx="4459">
                  <c:v>1.1809172986895262</c:v>
                </c:pt>
                <c:pt idx="4460">
                  <c:v>0.49451346729758466</c:v>
                </c:pt>
                <c:pt idx="4461">
                  <c:v>0.19134982122785907</c:v>
                </c:pt>
                <c:pt idx="4462">
                  <c:v>1.8091706613473503E-3</c:v>
                </c:pt>
                <c:pt idx="4463">
                  <c:v>4.2999239667431105E-2</c:v>
                </c:pt>
                <c:pt idx="4464">
                  <c:v>5.5847629203567901E-2</c:v>
                </c:pt>
                <c:pt idx="4465">
                  <c:v>4.4646093815765432E-2</c:v>
                </c:pt>
                <c:pt idx="4466">
                  <c:v>0.17180551869712093</c:v>
                </c:pt>
                <c:pt idx="4467">
                  <c:v>0.83398406147289306</c:v>
                </c:pt>
                <c:pt idx="4468">
                  <c:v>0.30094325022684393</c:v>
                </c:pt>
                <c:pt idx="4469">
                  <c:v>0.13787366294314865</c:v>
                </c:pt>
                <c:pt idx="4470">
                  <c:v>4.2999239667431105E-2</c:v>
                </c:pt>
                <c:pt idx="4471">
                  <c:v>4.0931404851631097E-3</c:v>
                </c:pt>
                <c:pt idx="4472">
                  <c:v>0.22095133003449244</c:v>
                </c:pt>
                <c:pt idx="4473">
                  <c:v>0.59859401154936487</c:v>
                </c:pt>
                <c:pt idx="4474">
                  <c:v>0.20090565159450344</c:v>
                </c:pt>
                <c:pt idx="4475">
                  <c:v>2.3829835492772962E-2</c:v>
                </c:pt>
                <c:pt idx="4476">
                  <c:v>1.3175537923237076E-2</c:v>
                </c:pt>
                <c:pt idx="4477">
                  <c:v>0.47362973315986601</c:v>
                </c:pt>
                <c:pt idx="4478">
                  <c:v>3.7434524927411729E-4</c:v>
                </c:pt>
                <c:pt idx="4479">
                  <c:v>0.14583678366693789</c:v>
                </c:pt>
                <c:pt idx="4480">
                  <c:v>5.6527237628303563E-2</c:v>
                </c:pt>
                <c:pt idx="4481">
                  <c:v>8.605156992398963E-4</c:v>
                </c:pt>
                <c:pt idx="4482">
                  <c:v>0.19442780395772957</c:v>
                </c:pt>
                <c:pt idx="4483">
                  <c:v>0.19442780395772957</c:v>
                </c:pt>
                <c:pt idx="4484">
                  <c:v>0.31232060261896732</c:v>
                </c:pt>
                <c:pt idx="4485">
                  <c:v>0.76721941103417945</c:v>
                </c:pt>
                <c:pt idx="4486">
                  <c:v>0.73928834516314679</c:v>
                </c:pt>
                <c:pt idx="4487">
                  <c:v>1.3636723358332988E-2</c:v>
                </c:pt>
                <c:pt idx="4488">
                  <c:v>9.9261562255165275E-5</c:v>
                </c:pt>
                <c:pt idx="4489">
                  <c:v>0.16441343012893217</c:v>
                </c:pt>
                <c:pt idx="4490">
                  <c:v>1.0206382599413385E-5</c:v>
                </c:pt>
                <c:pt idx="4491">
                  <c:v>0.89028164127708764</c:v>
                </c:pt>
                <c:pt idx="4492">
                  <c:v>0.48997021402508145</c:v>
                </c:pt>
                <c:pt idx="4493">
                  <c:v>1.3961008988599381E-5</c:v>
                </c:pt>
                <c:pt idx="4494">
                  <c:v>0.63270505986430103</c:v>
                </c:pt>
                <c:pt idx="4495">
                  <c:v>7.691605437316848E-2</c:v>
                </c:pt>
                <c:pt idx="4496">
                  <c:v>0.52183327203494123</c:v>
                </c:pt>
                <c:pt idx="4497">
                  <c:v>0.44707854443478523</c:v>
                </c:pt>
                <c:pt idx="4498">
                  <c:v>0.82600840182337365</c:v>
                </c:pt>
                <c:pt idx="4499">
                  <c:v>5.9212376351302381E-4</c:v>
                </c:pt>
                <c:pt idx="4500">
                  <c:v>1.9447772299631936E-2</c:v>
                </c:pt>
                <c:pt idx="4501">
                  <c:v>0.70952543863590667</c:v>
                </c:pt>
                <c:pt idx="4502">
                  <c:v>0.32298436482502579</c:v>
                </c:pt>
                <c:pt idx="4503">
                  <c:v>0.98391619365922356</c:v>
                </c:pt>
                <c:pt idx="4504">
                  <c:v>4.0678176627693421E-4</c:v>
                </c:pt>
                <c:pt idx="4505">
                  <c:v>0.30641825737145839</c:v>
                </c:pt>
                <c:pt idx="4506">
                  <c:v>4.1173311285680131E-3</c:v>
                </c:pt>
                <c:pt idx="4507">
                  <c:v>1.217628934488346</c:v>
                </c:pt>
                <c:pt idx="4508">
                  <c:v>0.42898485792799501</c:v>
                </c:pt>
                <c:pt idx="4509">
                  <c:v>0.17278089357347712</c:v>
                </c:pt>
                <c:pt idx="4510">
                  <c:v>4.6956755156055505E-2</c:v>
                </c:pt>
                <c:pt idx="4511">
                  <c:v>0.6602995396788317</c:v>
                </c:pt>
                <c:pt idx="4512">
                  <c:v>1.3961008988599381E-5</c:v>
                </c:pt>
                <c:pt idx="4513">
                  <c:v>0.25428720953707851</c:v>
                </c:pt>
                <c:pt idx="4514">
                  <c:v>0.1277409791601572</c:v>
                </c:pt>
                <c:pt idx="4515">
                  <c:v>3.6683099630795087E-2</c:v>
                </c:pt>
                <c:pt idx="4516">
                  <c:v>0.57975719285937899</c:v>
                </c:pt>
                <c:pt idx="4517">
                  <c:v>0.17970235735475143</c:v>
                </c:pt>
                <c:pt idx="4518">
                  <c:v>0.22591523793053478</c:v>
                </c:pt>
                <c:pt idx="4519">
                  <c:v>5.0329189286944596E-2</c:v>
                </c:pt>
                <c:pt idx="4520">
                  <c:v>3.2249898835152675E-2</c:v>
                </c:pt>
                <c:pt idx="4521">
                  <c:v>0.11995897354499729</c:v>
                </c:pt>
                <c:pt idx="4522">
                  <c:v>0.42301389274364654</c:v>
                </c:pt>
                <c:pt idx="4523">
                  <c:v>2.3938749133439921E-2</c:v>
                </c:pt>
                <c:pt idx="4524">
                  <c:v>0.14672927219629944</c:v>
                </c:pt>
                <c:pt idx="4525">
                  <c:v>0.20733494475259365</c:v>
                </c:pt>
                <c:pt idx="4526">
                  <c:v>5.8704033941793229E-2</c:v>
                </c:pt>
                <c:pt idx="4527">
                  <c:v>0.13872372392402879</c:v>
                </c:pt>
                <c:pt idx="4528">
                  <c:v>1.4251565619918135E-2</c:v>
                </c:pt>
                <c:pt idx="4529">
                  <c:v>5.116470216317958E-2</c:v>
                </c:pt>
                <c:pt idx="4530">
                  <c:v>0.1582709379270846</c:v>
                </c:pt>
                <c:pt idx="4531">
                  <c:v>9.154983157667583E-2</c:v>
                </c:pt>
                <c:pt idx="4532">
                  <c:v>0.38776144058117001</c:v>
                </c:pt>
                <c:pt idx="4533">
                  <c:v>0.51337693140542984</c:v>
                </c:pt>
                <c:pt idx="4534">
                  <c:v>4.1173311285680131E-3</c:v>
                </c:pt>
                <c:pt idx="4535">
                  <c:v>0.477259577697348</c:v>
                </c:pt>
                <c:pt idx="4536">
                  <c:v>0.37736114112796904</c:v>
                </c:pt>
                <c:pt idx="4537">
                  <c:v>5.8685363452788013E-2</c:v>
                </c:pt>
                <c:pt idx="4538">
                  <c:v>6.4286714308630935E-2</c:v>
                </c:pt>
                <c:pt idx="4539">
                  <c:v>4.8163971923926893E-2</c:v>
                </c:pt>
                <c:pt idx="4540">
                  <c:v>1.8777488124939803E-2</c:v>
                </c:pt>
                <c:pt idx="4541">
                  <c:v>8.8498600613859515E-2</c:v>
                </c:pt>
                <c:pt idx="4542">
                  <c:v>1.2630502034032695E-2</c:v>
                </c:pt>
                <c:pt idx="4543">
                  <c:v>0.48997021402508145</c:v>
                </c:pt>
                <c:pt idx="4544">
                  <c:v>0.53491300391567764</c:v>
                </c:pt>
                <c:pt idx="4545">
                  <c:v>0.68689711060830239</c:v>
                </c:pt>
                <c:pt idx="4546">
                  <c:v>0.27730748431865637</c:v>
                </c:pt>
                <c:pt idx="4547">
                  <c:v>1.9679289933789506E-3</c:v>
                </c:pt>
                <c:pt idx="4548">
                  <c:v>4.5655872419995393E-2</c:v>
                </c:pt>
                <c:pt idx="4549">
                  <c:v>1.2291820003950769</c:v>
                </c:pt>
                <c:pt idx="4550">
                  <c:v>0.2661542546093168</c:v>
                </c:pt>
                <c:pt idx="4551">
                  <c:v>6.8657068658595555E-2</c:v>
                </c:pt>
                <c:pt idx="4552">
                  <c:v>0.22014508565977908</c:v>
                </c:pt>
                <c:pt idx="4553">
                  <c:v>0.12330050868674108</c:v>
                </c:pt>
                <c:pt idx="4554">
                  <c:v>0.12047024174009673</c:v>
                </c:pt>
                <c:pt idx="4555">
                  <c:v>0.27781640956832904</c:v>
                </c:pt>
                <c:pt idx="4556">
                  <c:v>3.7772561267123751E-3</c:v>
                </c:pt>
                <c:pt idx="4557">
                  <c:v>0.33122515896690125</c:v>
                </c:pt>
                <c:pt idx="4558">
                  <c:v>0.98621931658586837</c:v>
                </c:pt>
                <c:pt idx="4559">
                  <c:v>0.18190931613788733</c:v>
                </c:pt>
                <c:pt idx="4560">
                  <c:v>0.12558414314403799</c:v>
                </c:pt>
                <c:pt idx="4561">
                  <c:v>0.22791005589008898</c:v>
                </c:pt>
                <c:pt idx="4562">
                  <c:v>0.19571777052155315</c:v>
                </c:pt>
                <c:pt idx="4563">
                  <c:v>0.84489207600447014</c:v>
                </c:pt>
                <c:pt idx="4564">
                  <c:v>7.5089385826855925E-6</c:v>
                </c:pt>
                <c:pt idx="4565">
                  <c:v>0.91389792556514915</c:v>
                </c:pt>
                <c:pt idx="4566">
                  <c:v>0.27203092520137129</c:v>
                </c:pt>
                <c:pt idx="4567">
                  <c:v>0.4012275683159553</c:v>
                </c:pt>
                <c:pt idx="4568">
                  <c:v>3.9606636866639242E-3</c:v>
                </c:pt>
                <c:pt idx="4569">
                  <c:v>7.629948882388693E-2</c:v>
                </c:pt>
                <c:pt idx="4570">
                  <c:v>0.36420006055506654</c:v>
                </c:pt>
                <c:pt idx="4571">
                  <c:v>0.24534210380441385</c:v>
                </c:pt>
                <c:pt idx="4572">
                  <c:v>0.22962186763695028</c:v>
                </c:pt>
                <c:pt idx="4573">
                  <c:v>7.7919342944147013E-3</c:v>
                </c:pt>
                <c:pt idx="4574">
                  <c:v>2.01408542474911E-2</c:v>
                </c:pt>
                <c:pt idx="4575">
                  <c:v>1.4285684668564221E-2</c:v>
                </c:pt>
                <c:pt idx="4576">
                  <c:v>4.1173311285680131E-3</c:v>
                </c:pt>
                <c:pt idx="4577">
                  <c:v>3.8811404103958361E-6</c:v>
                </c:pt>
                <c:pt idx="4578">
                  <c:v>1.1759621737519128</c:v>
                </c:pt>
                <c:pt idx="4579">
                  <c:v>5.9648603502912061E-2</c:v>
                </c:pt>
                <c:pt idx="4580">
                  <c:v>0.62953313804214384</c:v>
                </c:pt>
                <c:pt idx="4581">
                  <c:v>5.4615893291792665E-2</c:v>
                </c:pt>
                <c:pt idx="4582">
                  <c:v>0.48718013216799921</c:v>
                </c:pt>
                <c:pt idx="4583">
                  <c:v>3.4962838488368835E-2</c:v>
                </c:pt>
                <c:pt idx="4584">
                  <c:v>2.1481428041697496E-2</c:v>
                </c:pt>
                <c:pt idx="4585">
                  <c:v>2.635083084310888E-3</c:v>
                </c:pt>
                <c:pt idx="4586">
                  <c:v>0.16581794564203992</c:v>
                </c:pt>
                <c:pt idx="4587">
                  <c:v>0.36446848108062629</c:v>
                </c:pt>
                <c:pt idx="4588">
                  <c:v>0.29774242498566289</c:v>
                </c:pt>
                <c:pt idx="4589">
                  <c:v>1.5873163208417968E-4</c:v>
                </c:pt>
                <c:pt idx="4590">
                  <c:v>0.65420497042860271</c:v>
                </c:pt>
                <c:pt idx="4591">
                  <c:v>0.49391678765033453</c:v>
                </c:pt>
                <c:pt idx="4592">
                  <c:v>1.4107791504397173E-2</c:v>
                </c:pt>
                <c:pt idx="4593">
                  <c:v>1.8599130176421837E-2</c:v>
                </c:pt>
                <c:pt idx="4594">
                  <c:v>0.23988124884071269</c:v>
                </c:pt>
                <c:pt idx="4595">
                  <c:v>0.36330985458488563</c:v>
                </c:pt>
                <c:pt idx="4596">
                  <c:v>1.1629047345275803</c:v>
                </c:pt>
                <c:pt idx="4597">
                  <c:v>8.0433918887448982E-2</c:v>
                </c:pt>
                <c:pt idx="4598">
                  <c:v>0.29774242498566289</c:v>
                </c:pt>
                <c:pt idx="4599">
                  <c:v>0.15037555416407547</c:v>
                </c:pt>
                <c:pt idx="4600">
                  <c:v>1.2714602761901392</c:v>
                </c:pt>
                <c:pt idx="4601">
                  <c:v>0.23669319620765256</c:v>
                </c:pt>
                <c:pt idx="4602">
                  <c:v>2.9389555911219306E-2</c:v>
                </c:pt>
                <c:pt idx="4603">
                  <c:v>0.16025460692495744</c:v>
                </c:pt>
                <c:pt idx="4604">
                  <c:v>1.8304466186857616E-3</c:v>
                </c:pt>
                <c:pt idx="4605">
                  <c:v>0.1384263394700663</c:v>
                </c:pt>
                <c:pt idx="4606">
                  <c:v>1.0859500098973299E-2</c:v>
                </c:pt>
                <c:pt idx="4607">
                  <c:v>0.10556592983927207</c:v>
                </c:pt>
                <c:pt idx="4608">
                  <c:v>0.39730560140554522</c:v>
                </c:pt>
                <c:pt idx="4609">
                  <c:v>0.28997528752246599</c:v>
                </c:pt>
                <c:pt idx="4610">
                  <c:v>3.0491929543328241E-2</c:v>
                </c:pt>
                <c:pt idx="4611">
                  <c:v>0.53425334256463708</c:v>
                </c:pt>
                <c:pt idx="4612">
                  <c:v>1.8783083999477479E-2</c:v>
                </c:pt>
                <c:pt idx="4613">
                  <c:v>8.5239885187234535E-2</c:v>
                </c:pt>
                <c:pt idx="4614">
                  <c:v>0.42044423811577403</c:v>
                </c:pt>
                <c:pt idx="4615">
                  <c:v>5.9212376351302381E-4</c:v>
                </c:pt>
                <c:pt idx="4616">
                  <c:v>0.83014681883627872</c:v>
                </c:pt>
                <c:pt idx="4617">
                  <c:v>8.0570102817344169E-2</c:v>
                </c:pt>
                <c:pt idx="4618">
                  <c:v>0.10042701310574434</c:v>
                </c:pt>
                <c:pt idx="4619">
                  <c:v>0.67127447738515633</c:v>
                </c:pt>
                <c:pt idx="4620">
                  <c:v>2.839016120594498E-2</c:v>
                </c:pt>
                <c:pt idx="4621">
                  <c:v>0.19695802314125693</c:v>
                </c:pt>
                <c:pt idx="4622">
                  <c:v>1.2362408162873013</c:v>
                </c:pt>
                <c:pt idx="4623">
                  <c:v>0.31230198314989727</c:v>
                </c:pt>
                <c:pt idx="4624">
                  <c:v>0.43056696843485487</c:v>
                </c:pt>
                <c:pt idx="4625">
                  <c:v>0.76865139326127485</c:v>
                </c:pt>
                <c:pt idx="4626">
                  <c:v>0.13195576936353276</c:v>
                </c:pt>
                <c:pt idx="4627">
                  <c:v>8.9389976825862999E-2</c:v>
                </c:pt>
                <c:pt idx="4628">
                  <c:v>0.18273328746459827</c:v>
                </c:pt>
                <c:pt idx="4629">
                  <c:v>3.6496670837989596E-3</c:v>
                </c:pt>
                <c:pt idx="4630">
                  <c:v>0.63894758863612877</c:v>
                </c:pt>
                <c:pt idx="4631">
                  <c:v>2.0451810253978808E-2</c:v>
                </c:pt>
                <c:pt idx="4632">
                  <c:v>0.13389002746760548</c:v>
                </c:pt>
                <c:pt idx="4633">
                  <c:v>0.17802139134552419</c:v>
                </c:pt>
                <c:pt idx="4634">
                  <c:v>0.21953141917000385</c:v>
                </c:pt>
                <c:pt idx="4635">
                  <c:v>9.325720226305094E-2</c:v>
                </c:pt>
                <c:pt idx="4636">
                  <c:v>0.72642618038239071</c:v>
                </c:pt>
                <c:pt idx="4637">
                  <c:v>4.8873313042605719E-2</c:v>
                </c:pt>
                <c:pt idx="4638">
                  <c:v>8.1997868584073492E-3</c:v>
                </c:pt>
                <c:pt idx="4639">
                  <c:v>0.3818145274016902</c:v>
                </c:pt>
                <c:pt idx="4640">
                  <c:v>7.0192949167535032E-2</c:v>
                </c:pt>
                <c:pt idx="4641">
                  <c:v>4.5249932816142143E-3</c:v>
                </c:pt>
                <c:pt idx="4642">
                  <c:v>0.15552037930968085</c:v>
                </c:pt>
                <c:pt idx="4643">
                  <c:v>8.2134480508044873E-3</c:v>
                </c:pt>
                <c:pt idx="4644">
                  <c:v>1.2313788385932813E-2</c:v>
                </c:pt>
                <c:pt idx="4645">
                  <c:v>2.2519186134613615E-2</c:v>
                </c:pt>
                <c:pt idx="4646">
                  <c:v>0.64332873438000526</c:v>
                </c:pt>
                <c:pt idx="4647">
                  <c:v>1.5328755509320172E-2</c:v>
                </c:pt>
                <c:pt idx="4648">
                  <c:v>0.28628317043384788</c:v>
                </c:pt>
                <c:pt idx="4649">
                  <c:v>0.26714219197838529</c:v>
                </c:pt>
                <c:pt idx="4650">
                  <c:v>0.42157548596911371</c:v>
                </c:pt>
                <c:pt idx="4651">
                  <c:v>0.10556592983927207</c:v>
                </c:pt>
                <c:pt idx="4652">
                  <c:v>0.43477692872278512</c:v>
                </c:pt>
                <c:pt idx="4653">
                  <c:v>1.6023566447881284E-2</c:v>
                </c:pt>
                <c:pt idx="4654">
                  <c:v>1.3089682795477562E-3</c:v>
                </c:pt>
                <c:pt idx="4655">
                  <c:v>0.56660125419689178</c:v>
                </c:pt>
                <c:pt idx="4656">
                  <c:v>0.34053040236118876</c:v>
                </c:pt>
                <c:pt idx="4657">
                  <c:v>3.7772561267123751E-3</c:v>
                </c:pt>
                <c:pt idx="4658">
                  <c:v>0.26080957903678764</c:v>
                </c:pt>
                <c:pt idx="4659">
                  <c:v>9.0643148362248328E-3</c:v>
                </c:pt>
                <c:pt idx="4660">
                  <c:v>0.11569848401651228</c:v>
                </c:pt>
                <c:pt idx="4661">
                  <c:v>6.2718323402706083E-2</c:v>
                </c:pt>
                <c:pt idx="4662">
                  <c:v>4.7200528259571184E-3</c:v>
                </c:pt>
                <c:pt idx="4663">
                  <c:v>0.28463243380195996</c:v>
                </c:pt>
                <c:pt idx="4664">
                  <c:v>0.90189145279906835</c:v>
                </c:pt>
                <c:pt idx="4665">
                  <c:v>0.61203295077274467</c:v>
                </c:pt>
                <c:pt idx="4666">
                  <c:v>0.76881038349083886</c:v>
                </c:pt>
                <c:pt idx="4667">
                  <c:v>1.1281905952146631</c:v>
                </c:pt>
                <c:pt idx="4668">
                  <c:v>0.30465183631326587</c:v>
                </c:pt>
                <c:pt idx="4669">
                  <c:v>1.5328755509320172E-2</c:v>
                </c:pt>
                <c:pt idx="4670">
                  <c:v>0.31837391825953532</c:v>
                </c:pt>
                <c:pt idx="4671">
                  <c:v>0.14996193022499846</c:v>
                </c:pt>
                <c:pt idx="4672">
                  <c:v>1.931916476910743E-2</c:v>
                </c:pt>
                <c:pt idx="4673">
                  <c:v>0.12558414314403799</c:v>
                </c:pt>
                <c:pt idx="4674">
                  <c:v>0.3041105909163051</c:v>
                </c:pt>
                <c:pt idx="4675">
                  <c:v>0.13774349098780075</c:v>
                </c:pt>
                <c:pt idx="4676">
                  <c:v>1.0394177981461736</c:v>
                </c:pt>
                <c:pt idx="4677">
                  <c:v>6.7274917350658089E-2</c:v>
                </c:pt>
                <c:pt idx="4678">
                  <c:v>0.35979682058874957</c:v>
                </c:pt>
                <c:pt idx="4679">
                  <c:v>0.52164509041084084</c:v>
                </c:pt>
                <c:pt idx="4680">
                  <c:v>0.12101624712626656</c:v>
                </c:pt>
                <c:pt idx="4681">
                  <c:v>0.19125805094357992</c:v>
                </c:pt>
                <c:pt idx="4682">
                  <c:v>0.14862274763052466</c:v>
                </c:pt>
                <c:pt idx="4683">
                  <c:v>0.13899644641481632</c:v>
                </c:pt>
                <c:pt idx="4684">
                  <c:v>0.13992144476844065</c:v>
                </c:pt>
                <c:pt idx="4685">
                  <c:v>0.22591523793053478</c:v>
                </c:pt>
                <c:pt idx="4686">
                  <c:v>9.0255593583521889E-3</c:v>
                </c:pt>
                <c:pt idx="4687">
                  <c:v>7.5754035937817404E-2</c:v>
                </c:pt>
                <c:pt idx="4688">
                  <c:v>7.6959832048558302E-2</c:v>
                </c:pt>
                <c:pt idx="4689">
                  <c:v>0.31277056915790252</c:v>
                </c:pt>
                <c:pt idx="4690">
                  <c:v>1.508928523204848E-2</c:v>
                </c:pt>
                <c:pt idx="4691">
                  <c:v>0.22480132270817735</c:v>
                </c:pt>
                <c:pt idx="4692">
                  <c:v>0.24949354813901437</c:v>
                </c:pt>
                <c:pt idx="4693">
                  <c:v>0.5747995815590965</c:v>
                </c:pt>
                <c:pt idx="4694">
                  <c:v>1.6982901776777676E-3</c:v>
                </c:pt>
                <c:pt idx="4695">
                  <c:v>0.26885972560895904</c:v>
                </c:pt>
                <c:pt idx="4696">
                  <c:v>3.4687964602853213E-3</c:v>
                </c:pt>
                <c:pt idx="4697">
                  <c:v>0.23288225535782936</c:v>
                </c:pt>
                <c:pt idx="4698">
                  <c:v>1.2102063471529693E-3</c:v>
                </c:pt>
                <c:pt idx="4699">
                  <c:v>0.30272483042378623</c:v>
                </c:pt>
                <c:pt idx="4700">
                  <c:v>1.1666601022126371</c:v>
                </c:pt>
                <c:pt idx="4701">
                  <c:v>0.33861325555355504</c:v>
                </c:pt>
                <c:pt idx="4702">
                  <c:v>3.6615254157442392E-2</c:v>
                </c:pt>
                <c:pt idx="4703">
                  <c:v>1.4598131677223555E-2</c:v>
                </c:pt>
                <c:pt idx="4704">
                  <c:v>8.6065410852115929E-5</c:v>
                </c:pt>
                <c:pt idx="4705">
                  <c:v>0.21771335439628772</c:v>
                </c:pt>
                <c:pt idx="4706">
                  <c:v>8.6567075019806705E-2</c:v>
                </c:pt>
                <c:pt idx="4707">
                  <c:v>2.635083084310888E-3</c:v>
                </c:pt>
                <c:pt idx="4708">
                  <c:v>0.75840948210856995</c:v>
                </c:pt>
                <c:pt idx="4709">
                  <c:v>0.36386135077549148</c:v>
                </c:pt>
                <c:pt idx="4710">
                  <c:v>8.4180377725907252E-2</c:v>
                </c:pt>
                <c:pt idx="4711">
                  <c:v>1.2576066288288326E-2</c:v>
                </c:pt>
                <c:pt idx="4712">
                  <c:v>0.6041703165719402</c:v>
                </c:pt>
                <c:pt idx="4713">
                  <c:v>1.6417548450152131E-2</c:v>
                </c:pt>
                <c:pt idx="4714">
                  <c:v>0.76865139326127485</c:v>
                </c:pt>
                <c:pt idx="4715">
                  <c:v>0.57275483818316164</c:v>
                </c:pt>
                <c:pt idx="4716">
                  <c:v>0.95498667223545319</c:v>
                </c:pt>
                <c:pt idx="4717">
                  <c:v>8.1689836092159754E-2</c:v>
                </c:pt>
                <c:pt idx="4718">
                  <c:v>0.28213061558864788</c:v>
                </c:pt>
                <c:pt idx="4719">
                  <c:v>0.60840813815399475</c:v>
                </c:pt>
                <c:pt idx="4720">
                  <c:v>1.1687042536182222</c:v>
                </c:pt>
                <c:pt idx="4721">
                  <c:v>1.2504635294346072E-2</c:v>
                </c:pt>
                <c:pt idx="4722">
                  <c:v>0.9821930796625159</c:v>
                </c:pt>
                <c:pt idx="4723">
                  <c:v>0.16252137127883134</c:v>
                </c:pt>
                <c:pt idx="4724">
                  <c:v>1.0365449480029447E-2</c:v>
                </c:pt>
                <c:pt idx="4725">
                  <c:v>5.537606577289534E-2</c:v>
                </c:pt>
                <c:pt idx="4726">
                  <c:v>1.7027034431384626E-2</c:v>
                </c:pt>
                <c:pt idx="4727">
                  <c:v>0.15486981104740699</c:v>
                </c:pt>
                <c:pt idx="4728">
                  <c:v>0.34864858989239</c:v>
                </c:pt>
                <c:pt idx="4729">
                  <c:v>0.73315878597083173</c:v>
                </c:pt>
                <c:pt idx="4730">
                  <c:v>0.21008455380507021</c:v>
                </c:pt>
                <c:pt idx="4731">
                  <c:v>0.84373173709332061</c:v>
                </c:pt>
                <c:pt idx="4732">
                  <c:v>0.99589319954437538</c:v>
                </c:pt>
                <c:pt idx="4733">
                  <c:v>0.53375719804995791</c:v>
                </c:pt>
                <c:pt idx="4734">
                  <c:v>1.2989503854806246E-2</c:v>
                </c:pt>
                <c:pt idx="4735">
                  <c:v>0.30056478515279761</c:v>
                </c:pt>
                <c:pt idx="4736">
                  <c:v>1.1411302398283758</c:v>
                </c:pt>
                <c:pt idx="4737">
                  <c:v>0.47170319826427054</c:v>
                </c:pt>
                <c:pt idx="4738">
                  <c:v>1.4024754940173362E-3</c:v>
                </c:pt>
                <c:pt idx="4739">
                  <c:v>0.19014664151641311</c:v>
                </c:pt>
                <c:pt idx="4740">
                  <c:v>8.6171323746472468E-3</c:v>
                </c:pt>
                <c:pt idx="4741">
                  <c:v>1.6788567139403372E-2</c:v>
                </c:pt>
                <c:pt idx="4742">
                  <c:v>0.26888194938357041</c:v>
                </c:pt>
                <c:pt idx="4743">
                  <c:v>0.1272144578958628</c:v>
                </c:pt>
                <c:pt idx="4744">
                  <c:v>1.1588634115478471</c:v>
                </c:pt>
                <c:pt idx="4745">
                  <c:v>1.1381745290557879</c:v>
                </c:pt>
                <c:pt idx="4746">
                  <c:v>2.1369562202080457E-4</c:v>
                </c:pt>
                <c:pt idx="4747">
                  <c:v>4.2879970188296403E-2</c:v>
                </c:pt>
                <c:pt idx="4748">
                  <c:v>9.9134449740834185E-2</c:v>
                </c:pt>
                <c:pt idx="4749">
                  <c:v>0.22591523793053478</c:v>
                </c:pt>
                <c:pt idx="4750">
                  <c:v>0.24713917749439535</c:v>
                </c:pt>
                <c:pt idx="4751">
                  <c:v>0.34811513917052894</c:v>
                </c:pt>
                <c:pt idx="4752">
                  <c:v>0.16424347206674</c:v>
                </c:pt>
                <c:pt idx="4753">
                  <c:v>2.0194312843435765E-2</c:v>
                </c:pt>
                <c:pt idx="4754">
                  <c:v>0.4515106497949235</c:v>
                </c:pt>
                <c:pt idx="4755">
                  <c:v>3.61796522662666E-3</c:v>
                </c:pt>
                <c:pt idx="4756">
                  <c:v>0.17109512033481988</c:v>
                </c:pt>
                <c:pt idx="4757">
                  <c:v>1.8519642050878134E-2</c:v>
                </c:pt>
                <c:pt idx="4758">
                  <c:v>0.3113704975254401</c:v>
                </c:pt>
                <c:pt idx="4759">
                  <c:v>3.9989770328332109E-3</c:v>
                </c:pt>
                <c:pt idx="4760">
                  <c:v>0.29246356841170024</c:v>
                </c:pt>
                <c:pt idx="4761">
                  <c:v>0.18124567898027641</c:v>
                </c:pt>
                <c:pt idx="4762">
                  <c:v>0.47437289531858579</c:v>
                </c:pt>
                <c:pt idx="4763">
                  <c:v>0.24713917749439535</c:v>
                </c:pt>
                <c:pt idx="4764">
                  <c:v>5.6608590473092579E-2</c:v>
                </c:pt>
                <c:pt idx="4765">
                  <c:v>4.155101335971971E-2</c:v>
                </c:pt>
                <c:pt idx="4766">
                  <c:v>1.8337279132108045E-4</c:v>
                </c:pt>
                <c:pt idx="4767">
                  <c:v>4.155101335971971E-2</c:v>
                </c:pt>
                <c:pt idx="4768">
                  <c:v>1.1653106949274559E-6</c:v>
                </c:pt>
                <c:pt idx="4769">
                  <c:v>3.8803327178676987E-3</c:v>
                </c:pt>
                <c:pt idx="4770">
                  <c:v>0.69583944953453758</c:v>
                </c:pt>
                <c:pt idx="4771">
                  <c:v>6.1369086912395274E-2</c:v>
                </c:pt>
                <c:pt idx="4772">
                  <c:v>0.12625596175790776</c:v>
                </c:pt>
                <c:pt idx="4773">
                  <c:v>0.36411470463486395</c:v>
                </c:pt>
                <c:pt idx="4774">
                  <c:v>3.7719795597486942E-2</c:v>
                </c:pt>
                <c:pt idx="4775">
                  <c:v>0.24298110157114289</c:v>
                </c:pt>
                <c:pt idx="4776">
                  <c:v>3.2314588548621207E-4</c:v>
                </c:pt>
                <c:pt idx="4777">
                  <c:v>0.18124567898027641</c:v>
                </c:pt>
                <c:pt idx="4778">
                  <c:v>0.74560802699058937</c:v>
                </c:pt>
                <c:pt idx="4779">
                  <c:v>1.9959527673769805E-2</c:v>
                </c:pt>
                <c:pt idx="4780">
                  <c:v>1.4401979146541899E-2</c:v>
                </c:pt>
                <c:pt idx="4781">
                  <c:v>0.21190828092440323</c:v>
                </c:pt>
                <c:pt idx="4782">
                  <c:v>0.17316639722680455</c:v>
                </c:pt>
                <c:pt idx="4783">
                  <c:v>0.13299042404873923</c:v>
                </c:pt>
                <c:pt idx="4784">
                  <c:v>0.6060888325659618</c:v>
                </c:pt>
                <c:pt idx="4785">
                  <c:v>0.35935453994861943</c:v>
                </c:pt>
                <c:pt idx="4786">
                  <c:v>0.43440837247143704</c:v>
                </c:pt>
                <c:pt idx="4787">
                  <c:v>4.1967490451530709E-4</c:v>
                </c:pt>
                <c:pt idx="4788">
                  <c:v>0.3245807028153081</c:v>
                </c:pt>
                <c:pt idx="4789">
                  <c:v>0.1381912118481613</c:v>
                </c:pt>
                <c:pt idx="4790">
                  <c:v>0.40625030192421246</c:v>
                </c:pt>
                <c:pt idx="4791">
                  <c:v>1.5518756030760046E-5</c:v>
                </c:pt>
                <c:pt idx="4792">
                  <c:v>4.0907591544991418E-4</c:v>
                </c:pt>
                <c:pt idx="4793">
                  <c:v>0.55038695036630858</c:v>
                </c:pt>
                <c:pt idx="4794">
                  <c:v>0.20918800225573114</c:v>
                </c:pt>
                <c:pt idx="4795">
                  <c:v>7.1925772167500276E-2</c:v>
                </c:pt>
                <c:pt idx="4796">
                  <c:v>0.29071817850130566</c:v>
                </c:pt>
                <c:pt idx="4797">
                  <c:v>0.49422724780441546</c:v>
                </c:pt>
                <c:pt idx="4798">
                  <c:v>0.22633814467241944</c:v>
                </c:pt>
                <c:pt idx="4799">
                  <c:v>1.0273218018973664</c:v>
                </c:pt>
                <c:pt idx="4800">
                  <c:v>4.8600577808077916E-2</c:v>
                </c:pt>
                <c:pt idx="4801">
                  <c:v>0.27206023933129186</c:v>
                </c:pt>
                <c:pt idx="4802">
                  <c:v>0.10171909201051203</c:v>
                </c:pt>
                <c:pt idx="4803">
                  <c:v>7.9346958269421397E-2</c:v>
                </c:pt>
                <c:pt idx="4804">
                  <c:v>2.6687137700874691E-2</c:v>
                </c:pt>
                <c:pt idx="4805">
                  <c:v>0.50135923617260658</c:v>
                </c:pt>
                <c:pt idx="4806">
                  <c:v>1.3164591271506725E-2</c:v>
                </c:pt>
                <c:pt idx="4807">
                  <c:v>2.3165580247184177E-2</c:v>
                </c:pt>
                <c:pt idx="4808">
                  <c:v>0.97504174877358019</c:v>
                </c:pt>
                <c:pt idx="4809">
                  <c:v>0.72642618038239071</c:v>
                </c:pt>
                <c:pt idx="4810">
                  <c:v>0.34789185244251714</c:v>
                </c:pt>
                <c:pt idx="4811">
                  <c:v>4.1953368121068731E-3</c:v>
                </c:pt>
                <c:pt idx="4812">
                  <c:v>0.24614928041958728</c:v>
                </c:pt>
                <c:pt idx="4813">
                  <c:v>2.3235766591659848E-2</c:v>
                </c:pt>
                <c:pt idx="4814">
                  <c:v>0.35914139038543047</c:v>
                </c:pt>
                <c:pt idx="4815">
                  <c:v>0.12411707007637449</c:v>
                </c:pt>
                <c:pt idx="4816">
                  <c:v>0.13898896781364303</c:v>
                </c:pt>
                <c:pt idx="4817">
                  <c:v>0.70005626581477098</c:v>
                </c:pt>
                <c:pt idx="4818">
                  <c:v>7.4975027605403366E-2</c:v>
                </c:pt>
                <c:pt idx="4819">
                  <c:v>3.7772561267123751E-3</c:v>
                </c:pt>
                <c:pt idx="4820">
                  <c:v>0.57353632913587571</c:v>
                </c:pt>
                <c:pt idx="4821">
                  <c:v>0.35432935242834523</c:v>
                </c:pt>
                <c:pt idx="4822">
                  <c:v>0.30310730481684561</c:v>
                </c:pt>
                <c:pt idx="4823">
                  <c:v>3.793311024191125E-3</c:v>
                </c:pt>
                <c:pt idx="4824">
                  <c:v>0.54319263228830716</c:v>
                </c:pt>
                <c:pt idx="4825">
                  <c:v>3.353388620625761E-3</c:v>
                </c:pt>
                <c:pt idx="4826">
                  <c:v>5.0292443788261434E-2</c:v>
                </c:pt>
                <c:pt idx="4827">
                  <c:v>4.0551498913862859E-2</c:v>
                </c:pt>
                <c:pt idx="4828">
                  <c:v>0.42693447919235616</c:v>
                </c:pt>
                <c:pt idx="4829">
                  <c:v>4.2757139124642983E-2</c:v>
                </c:pt>
                <c:pt idx="4830">
                  <c:v>3.8968406472243533E-2</c:v>
                </c:pt>
                <c:pt idx="4831">
                  <c:v>0.346380343731301</c:v>
                </c:pt>
                <c:pt idx="4832">
                  <c:v>1.4972097633224473E-3</c:v>
                </c:pt>
                <c:pt idx="4833">
                  <c:v>0.33199495377412858</c:v>
                </c:pt>
                <c:pt idx="4834">
                  <c:v>0.83506745011117312</c:v>
                </c:pt>
                <c:pt idx="4835">
                  <c:v>0.23372417449010011</c:v>
                </c:pt>
                <c:pt idx="4836">
                  <c:v>7.5133851520900962E-4</c:v>
                </c:pt>
                <c:pt idx="4837">
                  <c:v>6.6372880170377209E-3</c:v>
                </c:pt>
                <c:pt idx="4838">
                  <c:v>0.17587860635436955</c:v>
                </c:pt>
                <c:pt idx="4839">
                  <c:v>0.30861368188214039</c:v>
                </c:pt>
                <c:pt idx="4840">
                  <c:v>0.93694111807464708</c:v>
                </c:pt>
                <c:pt idx="4841">
                  <c:v>0.31628488261522691</c:v>
                </c:pt>
                <c:pt idx="4842">
                  <c:v>0.68370136822308925</c:v>
                </c:pt>
                <c:pt idx="4843">
                  <c:v>0.22633814467241944</c:v>
                </c:pt>
                <c:pt idx="4844">
                  <c:v>0.28536447966135425</c:v>
                </c:pt>
                <c:pt idx="4845">
                  <c:v>0.2081677887099013</c:v>
                </c:pt>
                <c:pt idx="4846">
                  <c:v>0.18674852538475087</c:v>
                </c:pt>
                <c:pt idx="4847">
                  <c:v>5.0154448826886099E-2</c:v>
                </c:pt>
                <c:pt idx="4848">
                  <c:v>3.9817849067774018E-3</c:v>
                </c:pt>
                <c:pt idx="4849">
                  <c:v>0.69568679957881174</c:v>
                </c:pt>
                <c:pt idx="4850">
                  <c:v>7.2929360981508401E-2</c:v>
                </c:pt>
                <c:pt idx="4851">
                  <c:v>0.98948020113975532</c:v>
                </c:pt>
                <c:pt idx="4852">
                  <c:v>1.7943946789757449E-2</c:v>
                </c:pt>
                <c:pt idx="4853">
                  <c:v>0.35751615357501249</c:v>
                </c:pt>
                <c:pt idx="4854">
                  <c:v>4.9742874711717414E-3</c:v>
                </c:pt>
                <c:pt idx="4855">
                  <c:v>1.7547822908080305E-3</c:v>
                </c:pt>
                <c:pt idx="4856">
                  <c:v>0.79342917515421008</c:v>
                </c:pt>
                <c:pt idx="4857">
                  <c:v>0.40470636729325105</c:v>
                </c:pt>
                <c:pt idx="4858">
                  <c:v>6.2066300016264131E-4</c:v>
                </c:pt>
                <c:pt idx="4859">
                  <c:v>5.3236286977271043E-2</c:v>
                </c:pt>
                <c:pt idx="4860">
                  <c:v>0.12134235637277822</c:v>
                </c:pt>
                <c:pt idx="4861">
                  <c:v>1.1241210996952789E-2</c:v>
                </c:pt>
                <c:pt idx="4862">
                  <c:v>0.3440484942405132</c:v>
                </c:pt>
                <c:pt idx="4863">
                  <c:v>1.1585048047140172</c:v>
                </c:pt>
                <c:pt idx="4864">
                  <c:v>2.4805764402780473E-2</c:v>
                </c:pt>
                <c:pt idx="4865">
                  <c:v>0.16432314370141313</c:v>
                </c:pt>
                <c:pt idx="4866">
                  <c:v>2.2386508252586466E-3</c:v>
                </c:pt>
                <c:pt idx="4867">
                  <c:v>1.8597298623038161E-2</c:v>
                </c:pt>
                <c:pt idx="4868">
                  <c:v>4.5745606768576599E-2</c:v>
                </c:pt>
                <c:pt idx="4869">
                  <c:v>0.84178587994342613</c:v>
                </c:pt>
                <c:pt idx="4870">
                  <c:v>3.0855971429611553E-3</c:v>
                </c:pt>
                <c:pt idx="4871">
                  <c:v>0.17546541303798646</c:v>
                </c:pt>
                <c:pt idx="4872">
                  <c:v>0.18094651187450603</c:v>
                </c:pt>
                <c:pt idx="4873">
                  <c:v>0.98391619365922356</c:v>
                </c:pt>
                <c:pt idx="4874">
                  <c:v>0.27986525753797781</c:v>
                </c:pt>
                <c:pt idx="4875">
                  <c:v>4.6956755156055505E-2</c:v>
                </c:pt>
                <c:pt idx="4876">
                  <c:v>2.2386508252586466E-3</c:v>
                </c:pt>
                <c:pt idx="4877">
                  <c:v>2.8061373023167479E-2</c:v>
                </c:pt>
                <c:pt idx="4878">
                  <c:v>0.14235729401235131</c:v>
                </c:pt>
                <c:pt idx="4879">
                  <c:v>2.7828534544876268E-2</c:v>
                </c:pt>
                <c:pt idx="4880">
                  <c:v>6.7387598300825552E-3</c:v>
                </c:pt>
                <c:pt idx="4881">
                  <c:v>4.7989296210262662E-5</c:v>
                </c:pt>
                <c:pt idx="4882">
                  <c:v>4.6183077388928351E-2</c:v>
                </c:pt>
                <c:pt idx="4883">
                  <c:v>0.34793326909917477</c:v>
                </c:pt>
                <c:pt idx="4884">
                  <c:v>0.27077542920021791</c:v>
                </c:pt>
                <c:pt idx="4885">
                  <c:v>1.7547822908080305E-3</c:v>
                </c:pt>
                <c:pt idx="4886">
                  <c:v>1.1876724915791352</c:v>
                </c:pt>
                <c:pt idx="4887">
                  <c:v>0.30843008350026346</c:v>
                </c:pt>
                <c:pt idx="4888">
                  <c:v>7.0637970138671541E-2</c:v>
                </c:pt>
                <c:pt idx="4889">
                  <c:v>0.55331217247478692</c:v>
                </c:pt>
                <c:pt idx="4890">
                  <c:v>2.3977703800454929E-3</c:v>
                </c:pt>
                <c:pt idx="4891">
                  <c:v>1.1514646894232432</c:v>
                </c:pt>
                <c:pt idx="4892">
                  <c:v>0.11693805706607467</c:v>
                </c:pt>
                <c:pt idx="4893">
                  <c:v>0.47420429668501612</c:v>
                </c:pt>
                <c:pt idx="4894">
                  <c:v>1.3244499574279964E-4</c:v>
                </c:pt>
                <c:pt idx="4895">
                  <c:v>0.28223957815991108</c:v>
                </c:pt>
                <c:pt idx="4896">
                  <c:v>0.25567205229432194</c:v>
                </c:pt>
                <c:pt idx="4897">
                  <c:v>1.3880721781927874E-2</c:v>
                </c:pt>
                <c:pt idx="4898">
                  <c:v>5.6473320129048791E-3</c:v>
                </c:pt>
                <c:pt idx="4899">
                  <c:v>0.16252137127883134</c:v>
                </c:pt>
                <c:pt idx="4900">
                  <c:v>0.22738498488107509</c:v>
                </c:pt>
                <c:pt idx="4901">
                  <c:v>3.0867835545556922E-3</c:v>
                </c:pt>
                <c:pt idx="4902">
                  <c:v>3.0774103415899628E-2</c:v>
                </c:pt>
                <c:pt idx="4903">
                  <c:v>0.14441812077091609</c:v>
                </c:pt>
                <c:pt idx="4904">
                  <c:v>0.21457240400788571</c:v>
                </c:pt>
                <c:pt idx="4905">
                  <c:v>2.7348230969704646E-4</c:v>
                </c:pt>
                <c:pt idx="4906">
                  <c:v>0.20918800225573114</c:v>
                </c:pt>
                <c:pt idx="4907">
                  <c:v>8.9499313306991984E-2</c:v>
                </c:pt>
                <c:pt idx="4908">
                  <c:v>0.5032837318542811</c:v>
                </c:pt>
                <c:pt idx="4909">
                  <c:v>0.28928097312205142</c:v>
                </c:pt>
                <c:pt idx="4910">
                  <c:v>1.685286090721433E-3</c:v>
                </c:pt>
                <c:pt idx="4911">
                  <c:v>2.9833043933504059E-2</c:v>
                </c:pt>
                <c:pt idx="4912">
                  <c:v>0.343480106865162</c:v>
                </c:pt>
                <c:pt idx="4913">
                  <c:v>1.2046262428665104E-2</c:v>
                </c:pt>
                <c:pt idx="4914">
                  <c:v>8.7361767476487648E-2</c:v>
                </c:pt>
                <c:pt idx="4915">
                  <c:v>0.11432206667982464</c:v>
                </c:pt>
                <c:pt idx="4916">
                  <c:v>0.20345572013748323</c:v>
                </c:pt>
                <c:pt idx="4917">
                  <c:v>0.11577347476096958</c:v>
                </c:pt>
                <c:pt idx="4918">
                  <c:v>4.0756872993801888E-3</c:v>
                </c:pt>
                <c:pt idx="4919">
                  <c:v>8.2597809881278419E-2</c:v>
                </c:pt>
                <c:pt idx="4920">
                  <c:v>7.5460998862868472E-2</c:v>
                </c:pt>
                <c:pt idx="4921">
                  <c:v>0.7196276873919395</c:v>
                </c:pt>
                <c:pt idx="4922">
                  <c:v>0.54319263228830716</c:v>
                </c:pt>
                <c:pt idx="4923">
                  <c:v>0.54827696076637988</c:v>
                </c:pt>
                <c:pt idx="4924">
                  <c:v>0.51978276891412267</c:v>
                </c:pt>
                <c:pt idx="4925">
                  <c:v>5.2292100382594575E-2</c:v>
                </c:pt>
                <c:pt idx="4926">
                  <c:v>2.5745098630362497E-3</c:v>
                </c:pt>
                <c:pt idx="4927">
                  <c:v>0.41865966216335793</c:v>
                </c:pt>
                <c:pt idx="4928">
                  <c:v>5.2996697182548314E-3</c:v>
                </c:pt>
                <c:pt idx="4929">
                  <c:v>4.611628589985254E-2</c:v>
                </c:pt>
                <c:pt idx="4930">
                  <c:v>0.13232036754456378</c:v>
                </c:pt>
                <c:pt idx="4931">
                  <c:v>6.2718323402706083E-2</c:v>
                </c:pt>
                <c:pt idx="4932">
                  <c:v>0.69568679957881174</c:v>
                </c:pt>
                <c:pt idx="4933">
                  <c:v>0.20521437644326423</c:v>
                </c:pt>
                <c:pt idx="4934">
                  <c:v>0.29920056469219852</c:v>
                </c:pt>
                <c:pt idx="4935">
                  <c:v>0.27986525753797781</c:v>
                </c:pt>
                <c:pt idx="4936">
                  <c:v>0.79616292325830207</c:v>
                </c:pt>
                <c:pt idx="4937">
                  <c:v>0.52921266962864955</c:v>
                </c:pt>
                <c:pt idx="4938">
                  <c:v>2.2514386252430792E-2</c:v>
                </c:pt>
                <c:pt idx="4939">
                  <c:v>0.10640820424860348</c:v>
                </c:pt>
                <c:pt idx="4940">
                  <c:v>1.8337279132108045E-4</c:v>
                </c:pt>
                <c:pt idx="4941">
                  <c:v>3.8246242051626959E-2</c:v>
                </c:pt>
                <c:pt idx="4942">
                  <c:v>0.59349493215022286</c:v>
                </c:pt>
                <c:pt idx="4943">
                  <c:v>0.36446848108062629</c:v>
                </c:pt>
                <c:pt idx="4944">
                  <c:v>0.12134235637277822</c:v>
                </c:pt>
                <c:pt idx="4945">
                  <c:v>0.29338580029294414</c:v>
                </c:pt>
                <c:pt idx="4946">
                  <c:v>0.54414618730923503</c:v>
                </c:pt>
                <c:pt idx="4947">
                  <c:v>0.13605065093576552</c:v>
                </c:pt>
                <c:pt idx="4948">
                  <c:v>0.76881038349083886</c:v>
                </c:pt>
                <c:pt idx="4949">
                  <c:v>0.27131421092953312</c:v>
                </c:pt>
                <c:pt idx="4950">
                  <c:v>0.20345572013748323</c:v>
                </c:pt>
                <c:pt idx="4951">
                  <c:v>0.80433087279564563</c:v>
                </c:pt>
                <c:pt idx="4952">
                  <c:v>0.93694111807464708</c:v>
                </c:pt>
                <c:pt idx="4953">
                  <c:v>1.2790500890362735</c:v>
                </c:pt>
                <c:pt idx="4954">
                  <c:v>1.0388842198902233</c:v>
                </c:pt>
                <c:pt idx="4955">
                  <c:v>3.8803327178676987E-3</c:v>
                </c:pt>
                <c:pt idx="4956">
                  <c:v>0.28223957815991108</c:v>
                </c:pt>
                <c:pt idx="4957">
                  <c:v>7.3253375630436659E-3</c:v>
                </c:pt>
                <c:pt idx="4958">
                  <c:v>0.18255388512564025</c:v>
                </c:pt>
                <c:pt idx="4959">
                  <c:v>5.2209692822116953E-2</c:v>
                </c:pt>
                <c:pt idx="4960">
                  <c:v>0.11195717865552905</c:v>
                </c:pt>
                <c:pt idx="4961">
                  <c:v>7.8778125436062718E-2</c:v>
                </c:pt>
                <c:pt idx="4962">
                  <c:v>5.1536058302415338E-2</c:v>
                </c:pt>
                <c:pt idx="4963">
                  <c:v>0.31877569509580217</c:v>
                </c:pt>
                <c:pt idx="4964">
                  <c:v>0.24173688603131188</c:v>
                </c:pt>
                <c:pt idx="4965">
                  <c:v>3.0069425089258753E-3</c:v>
                </c:pt>
                <c:pt idx="4966">
                  <c:v>0.12870235323685902</c:v>
                </c:pt>
                <c:pt idx="4967">
                  <c:v>0.18239922262331767</c:v>
                </c:pt>
                <c:pt idx="4968">
                  <c:v>9.0597520878419886E-4</c:v>
                </c:pt>
                <c:pt idx="4969">
                  <c:v>0.1322126803617811</c:v>
                </c:pt>
                <c:pt idx="4970">
                  <c:v>5.1884021602666287E-2</c:v>
                </c:pt>
                <c:pt idx="4971">
                  <c:v>3.1274556461661676E-2</c:v>
                </c:pt>
                <c:pt idx="4972">
                  <c:v>0.77955165398821724</c:v>
                </c:pt>
                <c:pt idx="4973">
                  <c:v>1.211501262303925</c:v>
                </c:pt>
                <c:pt idx="4974">
                  <c:v>3.8660885634228623E-3</c:v>
                </c:pt>
                <c:pt idx="4975">
                  <c:v>0.10171909201051203</c:v>
                </c:pt>
                <c:pt idx="4976">
                  <c:v>3.4927615840532826E-2</c:v>
                </c:pt>
                <c:pt idx="4977">
                  <c:v>2.1329822188452609E-2</c:v>
                </c:pt>
                <c:pt idx="4978">
                  <c:v>0.29763724956630461</c:v>
                </c:pt>
                <c:pt idx="4979">
                  <c:v>1.030495620810304</c:v>
                </c:pt>
                <c:pt idx="4980">
                  <c:v>0.41346895563780994</c:v>
                </c:pt>
                <c:pt idx="4981">
                  <c:v>0.31333199677598012</c:v>
                </c:pt>
                <c:pt idx="4982">
                  <c:v>0.59755067808192597</c:v>
                </c:pt>
                <c:pt idx="4983">
                  <c:v>0.47845617153997128</c:v>
                </c:pt>
                <c:pt idx="4984">
                  <c:v>0.19360803912878136</c:v>
                </c:pt>
                <c:pt idx="4985">
                  <c:v>8.595282075142506E-3</c:v>
                </c:pt>
                <c:pt idx="4986">
                  <c:v>0.12926487662410388</c:v>
                </c:pt>
                <c:pt idx="4987">
                  <c:v>0.37993746855941712</c:v>
                </c:pt>
                <c:pt idx="4988">
                  <c:v>0.25355639056365487</c:v>
                </c:pt>
                <c:pt idx="4989">
                  <c:v>2.9727151937719892E-3</c:v>
                </c:pt>
                <c:pt idx="4990">
                  <c:v>2.2457042061701533E-3</c:v>
                </c:pt>
                <c:pt idx="4991">
                  <c:v>8.2597809881278419E-2</c:v>
                </c:pt>
                <c:pt idx="4992">
                  <c:v>6.0312405271661549E-4</c:v>
                </c:pt>
                <c:pt idx="4993">
                  <c:v>6.5258618663951537E-2</c:v>
                </c:pt>
                <c:pt idx="4994">
                  <c:v>0.33584369927800894</c:v>
                </c:pt>
                <c:pt idx="4995">
                  <c:v>0.28245571100487354</c:v>
                </c:pt>
                <c:pt idx="4996">
                  <c:v>0.44482667498263528</c:v>
                </c:pt>
                <c:pt idx="4997">
                  <c:v>6.4672329085357472E-2</c:v>
                </c:pt>
                <c:pt idx="4998">
                  <c:v>8.8082166269396148E-2</c:v>
                </c:pt>
                <c:pt idx="4999">
                  <c:v>5.721916824457756E-2</c:v>
                </c:pt>
                <c:pt idx="5000">
                  <c:v>0.14232800632616358</c:v>
                </c:pt>
                <c:pt idx="5001">
                  <c:v>0.34191091092522125</c:v>
                </c:pt>
                <c:pt idx="5002">
                  <c:v>0.46814316062566791</c:v>
                </c:pt>
                <c:pt idx="5003">
                  <c:v>6.8036539506163188E-2</c:v>
                </c:pt>
                <c:pt idx="5004">
                  <c:v>0.25962535715498752</c:v>
                </c:pt>
                <c:pt idx="5005">
                  <c:v>0.23566034827848409</c:v>
                </c:pt>
                <c:pt idx="5006">
                  <c:v>0.34115586292817146</c:v>
                </c:pt>
                <c:pt idx="5007">
                  <c:v>7.1144044185992503E-2</c:v>
                </c:pt>
                <c:pt idx="5008">
                  <c:v>0.30648998210400763</c:v>
                </c:pt>
                <c:pt idx="5009">
                  <c:v>6.7866398513231575E-3</c:v>
                </c:pt>
                <c:pt idx="5010">
                  <c:v>2.9311125338115238E-2</c:v>
                </c:pt>
                <c:pt idx="5011">
                  <c:v>3.1826647638791859E-2</c:v>
                </c:pt>
                <c:pt idx="5012">
                  <c:v>0.39787810255520484</c:v>
                </c:pt>
                <c:pt idx="5013">
                  <c:v>2.6472021709644366E-2</c:v>
                </c:pt>
                <c:pt idx="5014">
                  <c:v>0.14038547324297701</c:v>
                </c:pt>
                <c:pt idx="5015">
                  <c:v>0.39309318829929973</c:v>
                </c:pt>
                <c:pt idx="5016">
                  <c:v>0.24680248599050753</c:v>
                </c:pt>
                <c:pt idx="5017">
                  <c:v>0.28300445490089216</c:v>
                </c:pt>
                <c:pt idx="5018">
                  <c:v>0.19316875941121317</c:v>
                </c:pt>
                <c:pt idx="5019">
                  <c:v>1.211501262303925</c:v>
                </c:pt>
                <c:pt idx="5020">
                  <c:v>0.15217530531720172</c:v>
                </c:pt>
                <c:pt idx="5021">
                  <c:v>1.0225325984054072</c:v>
                </c:pt>
                <c:pt idx="5022">
                  <c:v>0.41346895563780994</c:v>
                </c:pt>
                <c:pt idx="5023">
                  <c:v>4.5951091784232935E-3</c:v>
                </c:pt>
                <c:pt idx="5024">
                  <c:v>0.35039339146954229</c:v>
                </c:pt>
                <c:pt idx="5025">
                  <c:v>2.3984049033615781E-2</c:v>
                </c:pt>
                <c:pt idx="5026">
                  <c:v>0.31366410949807955</c:v>
                </c:pt>
                <c:pt idx="5027">
                  <c:v>0.46626188372010474</c:v>
                </c:pt>
                <c:pt idx="5028">
                  <c:v>2.7230631902647923E-2</c:v>
                </c:pt>
                <c:pt idx="5029">
                  <c:v>9.0676976669780383E-3</c:v>
                </c:pt>
                <c:pt idx="5030">
                  <c:v>0.63894758863612877</c:v>
                </c:pt>
                <c:pt idx="5031">
                  <c:v>8.61082240140899E-3</c:v>
                </c:pt>
                <c:pt idx="5032">
                  <c:v>8.6778287651379418E-2</c:v>
                </c:pt>
                <c:pt idx="5033">
                  <c:v>0.11090144757788403</c:v>
                </c:pt>
                <c:pt idx="5034">
                  <c:v>2.900681410567406E-4</c:v>
                </c:pt>
                <c:pt idx="5035">
                  <c:v>5.7885886178400812E-2</c:v>
                </c:pt>
                <c:pt idx="5036">
                  <c:v>3.0428117069898241E-2</c:v>
                </c:pt>
                <c:pt idx="5037">
                  <c:v>1.8135366395048711E-3</c:v>
                </c:pt>
                <c:pt idx="5038">
                  <c:v>1.1653106949274559E-6</c:v>
                </c:pt>
                <c:pt idx="5039">
                  <c:v>4.4866450908912371E-2</c:v>
                </c:pt>
                <c:pt idx="5040">
                  <c:v>8.7839086725752816E-2</c:v>
                </c:pt>
                <c:pt idx="5041">
                  <c:v>0.87383578531789319</c:v>
                </c:pt>
                <c:pt idx="5042">
                  <c:v>3.3740643484951122E-2</c:v>
                </c:pt>
                <c:pt idx="5043">
                  <c:v>1.199596253899804</c:v>
                </c:pt>
                <c:pt idx="5044">
                  <c:v>1.7745412115576537E-2</c:v>
                </c:pt>
                <c:pt idx="5045">
                  <c:v>7.7950502749511694E-2</c:v>
                </c:pt>
                <c:pt idx="5046">
                  <c:v>2.9883037687308394E-4</c:v>
                </c:pt>
                <c:pt idx="5047">
                  <c:v>0.58472932234047492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EE0-F949-9B3C-C40E53E78F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434800"/>
        <c:axId val="366437544"/>
      </c:scatterChart>
      <c:valAx>
        <c:axId val="366434800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log2(AD-Control) abundance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7544"/>
        <c:crosses val="autoZero"/>
        <c:crossBetween val="midCat"/>
      </c:valAx>
      <c:valAx>
        <c:axId val="366437544"/>
        <c:scaling>
          <c:orientation val="minMax"/>
          <c:max val="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-log10 (p-value AD-CTL)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664348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9E502-858B-4A49-AB2A-E4A14FB4446F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C93D6-3906-6142-A081-5C0DBA9B8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43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A53B934-16C5-E746-B80C-923953986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0D44F87-73C5-D84E-8ADC-18D0F4843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FAFCC36-5EC8-E04C-8A7E-D8654AF05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BF25523-FB0F-9840-9EBE-794CA7F64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43EAB6A-56A8-324B-AEB8-0EB451A60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23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A956AA7-0FB9-1F46-B5BD-FC6207CCE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A0446AA-BC0C-2F43-B35E-C21BA11DB2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5F996D-BF7D-8243-B6F3-F33F89CE9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4B1DF4E-B9CD-6343-AD7C-4896E1F81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3DE83BC-D639-1542-83BB-17C1F54C6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51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E62FB3D-017C-D641-B904-6D4DAE5CB5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B2D0BB3-432E-354F-8A19-1D09618985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0467705-15C8-4A4E-B207-981726C25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FE245AA-DC09-4F42-A4A7-4559A5F15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D11D6BC-632A-E040-9C0D-C481DA1B7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1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BE83007-80EA-9D42-BD4D-63D81BEC8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CBAB571-1F0F-1845-8A50-2995E4AE3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33FC80-D303-EB4A-96B9-63909687B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9CA53D8-9A03-C24A-B0CE-9AD775E8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6F8126A-AF58-8C42-8C17-1F0735826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4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71D203-9684-9540-867B-A65BEAD7F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818B5FD-ADFC-1249-98AE-7B8F44CD3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1530721-5D93-E545-85A4-99E1CB1CE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11462BC-4096-CA43-8E87-27EA0C0BC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CCEC118-131A-0E40-AA44-E327D9E60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36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A2F4CC-4F24-DC41-ACA5-EA82E9127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E6BD732-822D-A349-9E54-9263D9171D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1B2BBC5-CD5A-AA45-A691-8D3692145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71279C5-C714-E04C-ADC3-E2E4A98AF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CE3B5BE-8603-1040-B275-6D2AA100E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03F381D-07EA-814B-8A40-D4D949A31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3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934792-E578-5744-8363-57FE7C7CB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4338B6C-1F92-A147-8909-63129512C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759F70F-DF35-5B49-ACBF-2C1E4FDE38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3B5F0DB-E3B9-024A-9AB7-EEA1661C6D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E96CBE5-A0EC-D742-9A14-DE930392D3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D9374DC-B3B3-244C-9C4B-8EC6BD41B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FEE82DD-E43E-5841-BB8D-C7BA65515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1C99224-5630-9544-A9D3-E3357401F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989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A89F3F-1531-A645-8AB3-5C36D41FD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5DBCC75-D0C7-4145-84B9-68B50B5A4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897F738-1050-4D4A-A1DA-57CE5C39C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B934F4C-7488-6845-97F1-D51B0917D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8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BC2646E-7B1E-9746-9DBD-2042D83D1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2445140-2D83-DD42-B7B7-CD26247DB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2E03B57-5F74-8D48-A7B4-A5635C729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7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614002D-5E41-AA46-955D-E4E90242A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DFD9CAC-3184-7E47-BA71-AF7352FA9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3BDAADE-B0CE-D242-8AAB-C42D3B456F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FD486DE-1F33-EF42-B103-22858E535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21D0B9C-CF3A-404E-A86C-087655C70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4874244-7808-534C-8042-01F81174E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16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D6C61C-8135-0649-919B-4FA68577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9151A7F-BF53-F84F-B170-9DE2FB34C1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9BF785F-8C0F-DD43-AF26-E229E347A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4E84F99-A60E-6146-A140-07CBD0768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7C97113-16B6-354C-B25E-DF1193C10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9EB7717-73A9-CE44-88DB-568F2CA32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4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62BC373-F6BD-8247-9CC1-3492C70BD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138E625-596E-5C4B-97E6-3BA5E80D53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7460E52-D8EA-1145-9B1E-32A05B8B08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9E848-0CDF-1A41-96A3-3965B1CCA7F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37DC477-32C1-964C-9F0E-FA991D194E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7B382DC-3E5E-284F-A341-F7EE0108A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1BA65-4899-6041-A94F-27FDFE05B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4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295E8BD-AB6B-FE49-AF4D-3D1E5C18B825}"/>
              </a:ext>
            </a:extLst>
          </p:cNvPr>
          <p:cNvSpPr txBox="1"/>
          <p:nvPr/>
        </p:nvSpPr>
        <p:spPr>
          <a:xfrm>
            <a:off x="235798" y="2976563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8F475C9-EBD7-B840-A037-44ABD66F129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4410" y="1705856"/>
            <a:ext cx="2784475" cy="270065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7A4D7AC-4131-7046-9EC1-AB25A37AE72F}"/>
              </a:ext>
            </a:extLst>
          </p:cNvPr>
          <p:cNvPicPr/>
          <p:nvPr/>
        </p:nvPicPr>
        <p:blipFill rotWithShape="1">
          <a:blip r:embed="rId3"/>
          <a:srcRect t="6278"/>
          <a:stretch/>
        </p:blipFill>
        <p:spPr>
          <a:xfrm>
            <a:off x="4777135" y="1705855"/>
            <a:ext cx="2955375" cy="27006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1E84756-1477-0847-9154-E90194291AB7}"/>
              </a:ext>
            </a:extLst>
          </p:cNvPr>
          <p:cNvSpPr txBox="1"/>
          <p:nvPr/>
        </p:nvSpPr>
        <p:spPr>
          <a:xfrm>
            <a:off x="1884755" y="1439177"/>
            <a:ext cx="26741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Covariate distribution before Combat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09B3054-1AE2-B140-B147-BDCD86AE1D9C}"/>
              </a:ext>
            </a:extLst>
          </p:cNvPr>
          <p:cNvSpPr txBox="1"/>
          <p:nvPr/>
        </p:nvSpPr>
        <p:spPr>
          <a:xfrm>
            <a:off x="5055032" y="1439177"/>
            <a:ext cx="25474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Covariate distribution after Combat</a:t>
            </a:r>
          </a:p>
        </p:txBody>
      </p:sp>
    </p:spTree>
    <p:extLst>
      <p:ext uri="{BB962C8B-B14F-4D97-AF65-F5344CB8AC3E}">
        <p14:creationId xmlns:p14="http://schemas.microsoft.com/office/powerpoint/2010/main" val="4170871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FCAFF453-D064-DA4C-B689-B83EC685F8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9924242"/>
              </p:ext>
            </p:extLst>
          </p:nvPr>
        </p:nvGraphicFramePr>
        <p:xfrm>
          <a:off x="4170556" y="363731"/>
          <a:ext cx="3713357" cy="3026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ED40B045-45BE-8E4B-9F2D-760EDC931E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1265650"/>
              </p:ext>
            </p:extLst>
          </p:nvPr>
        </p:nvGraphicFramePr>
        <p:xfrm>
          <a:off x="496386" y="395944"/>
          <a:ext cx="3490175" cy="29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xmlns="" id="{5F54A91A-5F84-AE40-AC64-DDDFE28EC3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7419288"/>
              </p:ext>
            </p:extLst>
          </p:nvPr>
        </p:nvGraphicFramePr>
        <p:xfrm>
          <a:off x="585941" y="3347264"/>
          <a:ext cx="3490175" cy="3026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E923E5BA-0848-7047-83EB-C1AACDC8A3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5139035"/>
              </p:ext>
            </p:extLst>
          </p:nvPr>
        </p:nvGraphicFramePr>
        <p:xfrm>
          <a:off x="4175441" y="3389969"/>
          <a:ext cx="3708472" cy="3016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xmlns="" id="{9AFCAF98-DD5C-4A4B-B1CE-05C1CE1653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136454"/>
              </p:ext>
            </p:extLst>
          </p:nvPr>
        </p:nvGraphicFramePr>
        <p:xfrm>
          <a:off x="7898316" y="363730"/>
          <a:ext cx="3824869" cy="2983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xmlns="" id="{7E733B62-DF4B-B341-B141-48D2893CA7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8835561"/>
              </p:ext>
            </p:extLst>
          </p:nvPr>
        </p:nvGraphicFramePr>
        <p:xfrm>
          <a:off x="7898316" y="3368616"/>
          <a:ext cx="3824868" cy="3037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0623D74-E14C-AE4F-8F36-449CE8A21343}"/>
              </a:ext>
            </a:extLst>
          </p:cNvPr>
          <p:cNvSpPr txBox="1"/>
          <p:nvPr/>
        </p:nvSpPr>
        <p:spPr>
          <a:xfrm>
            <a:off x="-39250" y="179064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S2</a:t>
            </a:r>
          </a:p>
        </p:txBody>
      </p:sp>
    </p:spTree>
    <p:extLst>
      <p:ext uri="{BB962C8B-B14F-4D97-AF65-F5344CB8AC3E}">
        <p14:creationId xmlns:p14="http://schemas.microsoft.com/office/powerpoint/2010/main" val="315486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490F1BB-5B29-5B4C-81DC-2247C79A347D}"/>
              </a:ext>
            </a:extLst>
          </p:cNvPr>
          <p:cNvSpPr/>
          <p:nvPr/>
        </p:nvSpPr>
        <p:spPr>
          <a:xfrm>
            <a:off x="1505164" y="1325366"/>
            <a:ext cx="9714216" cy="367172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EA534BC-F9CF-D34C-BAF4-F9234FF6731F}"/>
              </a:ext>
            </a:extLst>
          </p:cNvPr>
          <p:cNvSpPr txBox="1"/>
          <p:nvPr/>
        </p:nvSpPr>
        <p:spPr>
          <a:xfrm>
            <a:off x="235798" y="2976563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03FDA93-42B2-CE40-B47B-7336CC006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433" y="1413607"/>
            <a:ext cx="4578133" cy="3433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F59DA47-8A4B-0D49-AAA4-BE07BD33C6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936" y="1386264"/>
            <a:ext cx="4710482" cy="353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234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84A52B2-E9A6-A64F-A8CD-9A6A628A6B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9067"/>
          <a:stretch/>
        </p:blipFill>
        <p:spPr>
          <a:xfrm>
            <a:off x="115822" y="0"/>
            <a:ext cx="1914144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96C76DC-57A3-2142-A4A4-2B3E576635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8" r="79069"/>
          <a:stretch/>
        </p:blipFill>
        <p:spPr>
          <a:xfrm>
            <a:off x="1880616" y="0"/>
            <a:ext cx="1776985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140D069-A5A9-664C-84E0-E7FA273796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33" r="79067"/>
          <a:stretch/>
        </p:blipFill>
        <p:spPr>
          <a:xfrm>
            <a:off x="3593594" y="0"/>
            <a:ext cx="1764788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58A5765-CA06-054E-9F1D-330E36B3BD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33" r="79967"/>
          <a:stretch/>
        </p:blipFill>
        <p:spPr>
          <a:xfrm>
            <a:off x="5157218" y="0"/>
            <a:ext cx="1764792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5236C62-E394-7A47-B8DE-D773032544F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33" r="79067"/>
          <a:stretch/>
        </p:blipFill>
        <p:spPr>
          <a:xfrm>
            <a:off x="6922010" y="0"/>
            <a:ext cx="176479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0129181-E5CB-464E-B1C6-26955537498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01" r="80699"/>
          <a:stretch/>
        </p:blipFill>
        <p:spPr>
          <a:xfrm>
            <a:off x="8686802" y="0"/>
            <a:ext cx="1673352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E3DCD3B-1C2F-AB4B-B3EA-896BB6772DA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900" r="79067"/>
          <a:stretch/>
        </p:blipFill>
        <p:spPr>
          <a:xfrm>
            <a:off x="10360154" y="0"/>
            <a:ext cx="1831846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C8176D0-B530-174C-BC65-61E403296F3B}"/>
              </a:ext>
            </a:extLst>
          </p:cNvPr>
          <p:cNvSpPr txBox="1"/>
          <p:nvPr/>
        </p:nvSpPr>
        <p:spPr>
          <a:xfrm rot="16200000">
            <a:off x="-408992" y="348814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DE75480-7A64-AC46-943A-B58A41177403}"/>
              </a:ext>
            </a:extLst>
          </p:cNvPr>
          <p:cNvSpPr txBox="1"/>
          <p:nvPr/>
        </p:nvSpPr>
        <p:spPr>
          <a:xfrm>
            <a:off x="763173" y="0"/>
            <a:ext cx="7809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M20-royalblue*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p=3.4e-07 n=129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38A03CB-566D-304C-B9DC-DEC26F69ED2D}"/>
              </a:ext>
            </a:extLst>
          </p:cNvPr>
          <p:cNvSpPr txBox="1"/>
          <p:nvPr/>
        </p:nvSpPr>
        <p:spPr>
          <a:xfrm>
            <a:off x="2444199" y="-1"/>
            <a:ext cx="7120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M28-skyblue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p=0.0011 n=23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9AA812A-06E1-CD4F-886B-681FE2A51FBF}"/>
              </a:ext>
            </a:extLst>
          </p:cNvPr>
          <p:cNvSpPr txBox="1"/>
          <p:nvPr/>
        </p:nvSpPr>
        <p:spPr>
          <a:xfrm>
            <a:off x="4157082" y="0"/>
            <a:ext cx="66877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M8-pink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p=0.34 n=248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C9A9F723-F5AF-2749-96F4-BD3D26FA73DE}"/>
              </a:ext>
            </a:extLst>
          </p:cNvPr>
          <p:cNvSpPr txBox="1"/>
          <p:nvPr/>
        </p:nvSpPr>
        <p:spPr>
          <a:xfrm>
            <a:off x="5817390" y="0"/>
            <a:ext cx="75533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M24-gray60*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p=0.0027 n=150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6431F73-547B-3447-B70F-67FC31169F42}"/>
              </a:ext>
            </a:extLst>
          </p:cNvPr>
          <p:cNvSpPr txBox="1"/>
          <p:nvPr/>
        </p:nvSpPr>
        <p:spPr>
          <a:xfrm>
            <a:off x="7432386" y="12246"/>
            <a:ext cx="83548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M11-greenyellow*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p=1.2e-6 n=219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972148B-EA3B-684C-8797-02101E9E332C}"/>
              </a:ext>
            </a:extLst>
          </p:cNvPr>
          <p:cNvSpPr txBox="1"/>
          <p:nvPr/>
        </p:nvSpPr>
        <p:spPr>
          <a:xfrm>
            <a:off x="9280890" y="12246"/>
            <a:ext cx="7120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M24-darkgray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p=0.062 n=106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85A21D8-12C1-1F47-AD20-7190A3BFC1F8}"/>
              </a:ext>
            </a:extLst>
          </p:cNvPr>
          <p:cNvSpPr txBox="1"/>
          <p:nvPr/>
        </p:nvSpPr>
        <p:spPr>
          <a:xfrm>
            <a:off x="10954242" y="12246"/>
            <a:ext cx="7120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M21-darkred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p=0.075 n=127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E031657-83C5-374E-96E7-476085955C4E}"/>
              </a:ext>
            </a:extLst>
          </p:cNvPr>
          <p:cNvSpPr txBox="1"/>
          <p:nvPr/>
        </p:nvSpPr>
        <p:spPr>
          <a:xfrm>
            <a:off x="11011086" y="1724025"/>
            <a:ext cx="73129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M18-lightgreen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p=0.037 n=149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A76DE10-E16B-774E-9091-257D023E31CC}"/>
              </a:ext>
            </a:extLst>
          </p:cNvPr>
          <p:cNvSpPr txBox="1"/>
          <p:nvPr/>
        </p:nvSpPr>
        <p:spPr>
          <a:xfrm>
            <a:off x="9226380" y="1724025"/>
            <a:ext cx="7120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M4-yellow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p=0.095 n=351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DDBD29E-5332-7745-BDDA-F7DF74BD12F6}"/>
              </a:ext>
            </a:extLst>
          </p:cNvPr>
          <p:cNvSpPr txBox="1"/>
          <p:nvPr/>
        </p:nvSpPr>
        <p:spPr>
          <a:xfrm>
            <a:off x="7450819" y="1724024"/>
            <a:ext cx="79861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M16-lightcyan*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p=0.00021 n=173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677CA234-96BA-4F4F-B5B4-35C752C303E4}"/>
              </a:ext>
            </a:extLst>
          </p:cNvPr>
          <p:cNvSpPr txBox="1"/>
          <p:nvPr/>
        </p:nvSpPr>
        <p:spPr>
          <a:xfrm>
            <a:off x="5839031" y="1724024"/>
            <a:ext cx="7120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M13-salmon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p=0.071 n=215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8B22EF4-34BD-9D4A-95F9-612F825E24C7}"/>
              </a:ext>
            </a:extLst>
          </p:cNvPr>
          <p:cNvSpPr txBox="1"/>
          <p:nvPr/>
        </p:nvSpPr>
        <p:spPr>
          <a:xfrm>
            <a:off x="4082677" y="1724023"/>
            <a:ext cx="87395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M23-darkturquoise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p=0.0078 n=107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AFCE446-5729-8548-9CD1-B580E5BC9BED}"/>
              </a:ext>
            </a:extLst>
          </p:cNvPr>
          <p:cNvSpPr txBox="1"/>
          <p:nvPr/>
        </p:nvSpPr>
        <p:spPr>
          <a:xfrm>
            <a:off x="2468621" y="1724022"/>
            <a:ext cx="62549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M27-white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p=0.15 n=67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0603DF0A-ECA1-AA44-8293-0867304F48A7}"/>
              </a:ext>
            </a:extLst>
          </p:cNvPr>
          <p:cNvSpPr txBox="1"/>
          <p:nvPr/>
        </p:nvSpPr>
        <p:spPr>
          <a:xfrm>
            <a:off x="833350" y="1724021"/>
            <a:ext cx="64793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M25-orange*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p=8e-4 n=87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C7FEEA2-CC68-D347-9F66-5250C29997EC}"/>
              </a:ext>
            </a:extLst>
          </p:cNvPr>
          <p:cNvSpPr txBox="1"/>
          <p:nvPr/>
        </p:nvSpPr>
        <p:spPr>
          <a:xfrm>
            <a:off x="806455" y="3429000"/>
            <a:ext cx="73770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M14-cyan*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p=2.6e-7 n=208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A52F34C1-9748-D040-8095-DFF219B9262A}"/>
              </a:ext>
            </a:extLst>
          </p:cNvPr>
          <p:cNvSpPr txBox="1"/>
          <p:nvPr/>
        </p:nvSpPr>
        <p:spPr>
          <a:xfrm>
            <a:off x="806455" y="5133979"/>
            <a:ext cx="7809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M10-purple*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p=3.2e-10 n=223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02D725F-E9FD-9A49-ACB1-6CCAA714EA72}"/>
              </a:ext>
            </a:extLst>
          </p:cNvPr>
          <p:cNvSpPr txBox="1"/>
          <p:nvPr/>
        </p:nvSpPr>
        <p:spPr>
          <a:xfrm>
            <a:off x="2413182" y="3434433"/>
            <a:ext cx="75533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M7-black*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p=0.0062 n=252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4EC8BB4-23E5-F84E-8204-ACC4EBEC01C1}"/>
              </a:ext>
            </a:extLst>
          </p:cNvPr>
          <p:cNvSpPr txBox="1"/>
          <p:nvPr/>
        </p:nvSpPr>
        <p:spPr>
          <a:xfrm>
            <a:off x="4169739" y="3448046"/>
            <a:ext cx="7120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M6-red*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p=0.006 n=269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EFD0BEDF-4228-9540-A3E4-04A30C70479B}"/>
              </a:ext>
            </a:extLst>
          </p:cNvPr>
          <p:cNvSpPr txBox="1"/>
          <p:nvPr/>
        </p:nvSpPr>
        <p:spPr>
          <a:xfrm>
            <a:off x="2432509" y="5144844"/>
            <a:ext cx="75854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M22-darkgreen*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p=5.7 e-6 n=118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0829A2D6-7149-DC4E-9500-78381ABA62D8}"/>
              </a:ext>
            </a:extLst>
          </p:cNvPr>
          <p:cNvSpPr txBox="1"/>
          <p:nvPr/>
        </p:nvSpPr>
        <p:spPr>
          <a:xfrm>
            <a:off x="4149284" y="5133978"/>
            <a:ext cx="73770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M12-tan*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p=3.3e-7 n=218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A939E711-978D-0C48-AB4C-E51652BA11F2}"/>
              </a:ext>
            </a:extLst>
          </p:cNvPr>
          <p:cNvSpPr txBox="1"/>
          <p:nvPr/>
        </p:nvSpPr>
        <p:spPr>
          <a:xfrm>
            <a:off x="5805809" y="3448046"/>
            <a:ext cx="66877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M2-blue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p=0.11 n=480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5E52E52B-08BE-D643-BD74-5B83C78DAB6F}"/>
              </a:ext>
            </a:extLst>
          </p:cNvPr>
          <p:cNvSpPr txBox="1"/>
          <p:nvPr/>
        </p:nvSpPr>
        <p:spPr>
          <a:xfrm>
            <a:off x="5747298" y="5144843"/>
            <a:ext cx="78579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M19-lightyellow*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p=0.016 n=140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635FC8B0-0556-364A-A171-90628B4C7A9A}"/>
              </a:ext>
            </a:extLst>
          </p:cNvPr>
          <p:cNvSpPr txBox="1"/>
          <p:nvPr/>
        </p:nvSpPr>
        <p:spPr>
          <a:xfrm>
            <a:off x="7432212" y="3429000"/>
            <a:ext cx="81144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M19-darkorange*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p=0.00011 n=82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B709D71-EBEE-8542-A978-22E37CEE9493}"/>
              </a:ext>
            </a:extLst>
          </p:cNvPr>
          <p:cNvSpPr txBox="1"/>
          <p:nvPr/>
        </p:nvSpPr>
        <p:spPr>
          <a:xfrm>
            <a:off x="7414751" y="5140778"/>
            <a:ext cx="87075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M15-midnightblue*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p=4.1e-7 n=207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F7B16DFC-0208-4248-A362-78944201ADB9}"/>
              </a:ext>
            </a:extLst>
          </p:cNvPr>
          <p:cNvSpPr txBox="1"/>
          <p:nvPr/>
        </p:nvSpPr>
        <p:spPr>
          <a:xfrm>
            <a:off x="9259249" y="3448046"/>
            <a:ext cx="75533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M9-magenta*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p=0.0065 n=232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EF0BC888-64E8-2649-863A-928F8391225A}"/>
              </a:ext>
            </a:extLst>
          </p:cNvPr>
          <p:cNvSpPr txBox="1"/>
          <p:nvPr/>
        </p:nvSpPr>
        <p:spPr>
          <a:xfrm>
            <a:off x="9297364" y="5133978"/>
            <a:ext cx="73770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M1-turquoise*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p=7.1e-5 n=807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14196B9-1EBF-C343-93E3-324CC9F80329}"/>
              </a:ext>
            </a:extLst>
          </p:cNvPr>
          <p:cNvSpPr txBox="1"/>
          <p:nvPr/>
        </p:nvSpPr>
        <p:spPr>
          <a:xfrm>
            <a:off x="10975992" y="3435804"/>
            <a:ext cx="75533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M3-brown*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p=0.0038 n=370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DF778246-5599-854B-936C-6DE27AA34C48}"/>
              </a:ext>
            </a:extLst>
          </p:cNvPr>
          <p:cNvSpPr txBox="1"/>
          <p:nvPr/>
        </p:nvSpPr>
        <p:spPr>
          <a:xfrm>
            <a:off x="10993867" y="5147583"/>
            <a:ext cx="66877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M5-green</a:t>
            </a:r>
          </a:p>
          <a:p>
            <a:pPr algn="ctr"/>
            <a:r>
              <a:rPr lang="en-US" sz="600" b="1" dirty="0">
                <a:latin typeface="Arial" panose="020B0604020202020204" pitchFamily="34" charset="0"/>
                <a:cs typeface="Arial" panose="020B0604020202020204" pitchFamily="34" charset="0"/>
              </a:rPr>
              <a:t>p=0.12 n=298</a:t>
            </a:r>
          </a:p>
        </p:txBody>
      </p:sp>
    </p:spTree>
    <p:extLst>
      <p:ext uri="{BB962C8B-B14F-4D97-AF65-F5344CB8AC3E}">
        <p14:creationId xmlns:p14="http://schemas.microsoft.com/office/powerpoint/2010/main" val="1509865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4AE7F09D-9029-1740-8FD2-664F677ADE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22" b="51311"/>
          <a:stretch/>
        </p:blipFill>
        <p:spPr>
          <a:xfrm>
            <a:off x="774571" y="2006599"/>
            <a:ext cx="10972800" cy="29534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0181D88-7FFC-E649-BC7F-FE04B2DE8752}"/>
              </a:ext>
            </a:extLst>
          </p:cNvPr>
          <p:cNvSpPr txBox="1"/>
          <p:nvPr/>
        </p:nvSpPr>
        <p:spPr>
          <a:xfrm>
            <a:off x="592282" y="768927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065B27B-A57B-4A45-9E50-1329E58A814B}"/>
              </a:ext>
            </a:extLst>
          </p:cNvPr>
          <p:cNvSpPr txBox="1"/>
          <p:nvPr/>
        </p:nvSpPr>
        <p:spPr>
          <a:xfrm>
            <a:off x="3437682" y="1530994"/>
            <a:ext cx="7604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Overlap of CTE/FTD-MAPT TMT Modules with Cell subtype proteome profile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7F00C1A-ECAA-F942-95DC-0D1984F4E7C8}"/>
              </a:ext>
            </a:extLst>
          </p:cNvPr>
          <p:cNvSpPr txBox="1"/>
          <p:nvPr/>
        </p:nvSpPr>
        <p:spPr>
          <a:xfrm>
            <a:off x="1043473" y="2036847"/>
            <a:ext cx="86113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Microglia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1DF151E-FCB2-9946-BB04-B6D4C8509766}"/>
              </a:ext>
            </a:extLst>
          </p:cNvPr>
          <p:cNvSpPr txBox="1"/>
          <p:nvPr/>
        </p:nvSpPr>
        <p:spPr>
          <a:xfrm>
            <a:off x="947664" y="2968620"/>
            <a:ext cx="97654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Astrocytes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067C09C-782E-6C4C-8102-B7A46D436805}"/>
              </a:ext>
            </a:extLst>
          </p:cNvPr>
          <p:cNvSpPr txBox="1"/>
          <p:nvPr/>
        </p:nvSpPr>
        <p:spPr>
          <a:xfrm>
            <a:off x="1200381" y="2337744"/>
            <a:ext cx="72327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Neuron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7412417-6451-5948-AAFB-A12D9958403B}"/>
              </a:ext>
            </a:extLst>
          </p:cNvPr>
          <p:cNvSpPr txBox="1"/>
          <p:nvPr/>
        </p:nvSpPr>
        <p:spPr>
          <a:xfrm>
            <a:off x="667015" y="3900393"/>
            <a:ext cx="125547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Mature Oligos.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5BE6E09-35E1-4F43-8711-7244309BCCCC}"/>
              </a:ext>
            </a:extLst>
          </p:cNvPr>
          <p:cNvSpPr txBox="1"/>
          <p:nvPr/>
        </p:nvSpPr>
        <p:spPr>
          <a:xfrm>
            <a:off x="546202" y="3583114"/>
            <a:ext cx="138371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Oligo. precursor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F7A54CE-6188-F04A-B6CA-F3DDEE4ACAD3}"/>
              </a:ext>
            </a:extLst>
          </p:cNvPr>
          <p:cNvSpPr txBox="1"/>
          <p:nvPr/>
        </p:nvSpPr>
        <p:spPr>
          <a:xfrm>
            <a:off x="900681" y="2673905"/>
            <a:ext cx="101662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Endothelial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9BE86B1-8B16-1E41-BE19-7492E9F11D38}"/>
              </a:ext>
            </a:extLst>
          </p:cNvPr>
          <p:cNvSpPr txBox="1"/>
          <p:nvPr/>
        </p:nvSpPr>
        <p:spPr>
          <a:xfrm>
            <a:off x="441877" y="3275399"/>
            <a:ext cx="147027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Oligo. 3 subtypes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72A2A66-11D4-4943-A89C-2F35B09933C3}"/>
              </a:ext>
            </a:extLst>
          </p:cNvPr>
          <p:cNvSpPr txBox="1"/>
          <p:nvPr/>
        </p:nvSpPr>
        <p:spPr>
          <a:xfrm>
            <a:off x="118788" y="4206264"/>
            <a:ext cx="180369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Oligos. Newly Formed</a:t>
            </a:r>
          </a:p>
        </p:txBody>
      </p:sp>
    </p:spTree>
    <p:extLst>
      <p:ext uri="{BB962C8B-B14F-4D97-AF65-F5344CB8AC3E}">
        <p14:creationId xmlns:p14="http://schemas.microsoft.com/office/powerpoint/2010/main" val="1943582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6BCE635-D8C5-044E-98D2-3104BF4BE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606" y="-165921"/>
            <a:ext cx="2875937" cy="35949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B24CE06-6F7C-684E-BD37-C3C9E10CA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3139" y="-165921"/>
            <a:ext cx="2875937" cy="35949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C917AD6-5044-CA41-A519-18D602AAA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2077" y="-165923"/>
            <a:ext cx="2875936" cy="35949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7980E3A-917F-224D-8B06-EF3F8BD9B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1975" y="3294043"/>
            <a:ext cx="2743198" cy="34289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19C481E-FFFB-8246-AC94-4560F1CB1B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3139" y="3294043"/>
            <a:ext cx="2882549" cy="36031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17AB895-75F6-7F46-8EE2-DBDBA1C15F4E}"/>
              </a:ext>
            </a:extLst>
          </p:cNvPr>
          <p:cNvSpPr txBox="1"/>
          <p:nvPr/>
        </p:nvSpPr>
        <p:spPr>
          <a:xfrm>
            <a:off x="592282" y="768927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S6</a:t>
            </a:r>
          </a:p>
        </p:txBody>
      </p:sp>
    </p:spTree>
    <p:extLst>
      <p:ext uri="{BB962C8B-B14F-4D97-AF65-F5344CB8AC3E}">
        <p14:creationId xmlns:p14="http://schemas.microsoft.com/office/powerpoint/2010/main" val="4231190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38079</TotalTime>
  <Words>207</Words>
  <Application>Microsoft Office PowerPoint</Application>
  <PresentationFormat>Widescreen</PresentationFormat>
  <Paragraphs>91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Hales, Chad</dc:creator>
  <cp:lastModifiedBy>Julie  Alolod Olano</cp:lastModifiedBy>
  <cp:revision>70</cp:revision>
  <dcterms:created xsi:type="dcterms:W3CDTF">2020-09-21T20:45:50Z</dcterms:created>
  <dcterms:modified xsi:type="dcterms:W3CDTF">2021-06-03T18:16:32Z</dcterms:modified>
</cp:coreProperties>
</file>