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76" r:id="rId5"/>
  </p:sldIdLst>
  <p:sldSz cx="9144000" cy="6858000" type="screen4x3"/>
  <p:notesSz cx="6797675" cy="99266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17"/>
  </p:normalViewPr>
  <p:slideViewPr>
    <p:cSldViewPr snapToGrid="0" snapToObjects="1">
      <p:cViewPr varScale="1">
        <p:scale>
          <a:sx n="110" d="100"/>
          <a:sy n="110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北谷　和之" userId="e446dd94-43a1-4532-a87f-e4b4a2c577ab" providerId="ADAL" clId="{EC7D0AD0-CAEE-4F5D-AFDF-9262A74564A6}"/>
    <pc:docChg chg="undo custSel addSld delSld modSld">
      <pc:chgData name="北谷　和之" userId="e446dd94-43a1-4532-a87f-e4b4a2c577ab" providerId="ADAL" clId="{EC7D0AD0-CAEE-4F5D-AFDF-9262A74564A6}" dt="2020-10-22T08:37:02.689" v="551" actId="20577"/>
      <pc:docMkLst>
        <pc:docMk/>
      </pc:docMkLst>
      <pc:sldChg chg="addSp delSp modSp">
        <pc:chgData name="北谷　和之" userId="e446dd94-43a1-4532-a87f-e4b4a2c577ab" providerId="ADAL" clId="{EC7D0AD0-CAEE-4F5D-AFDF-9262A74564A6}" dt="2020-10-18T06:59:35.289" v="453" actId="1076"/>
        <pc:sldMkLst>
          <pc:docMk/>
          <pc:sldMk cId="3591647564" sldId="276"/>
        </pc:sldMkLst>
        <pc:spChg chg="add del mod">
          <ac:chgData name="北谷　和之" userId="e446dd94-43a1-4532-a87f-e4b4a2c577ab" providerId="ADAL" clId="{EC7D0AD0-CAEE-4F5D-AFDF-9262A74564A6}" dt="2020-10-18T06:58:17.939" v="369"/>
          <ac:spMkLst>
            <pc:docMk/>
            <pc:sldMk cId="3591647564" sldId="276"/>
            <ac:spMk id="3" creationId="{EA98C814-F1C5-44D4-AE24-1FC5E89BE820}"/>
          </ac:spMkLst>
        </pc:spChg>
        <pc:spChg chg="add mod">
          <ac:chgData name="北谷　和之" userId="e446dd94-43a1-4532-a87f-e4b4a2c577ab" providerId="ADAL" clId="{EC7D0AD0-CAEE-4F5D-AFDF-9262A74564A6}" dt="2020-10-18T06:59:30.992" v="452" actId="20577"/>
          <ac:spMkLst>
            <pc:docMk/>
            <pc:sldMk cId="3591647564" sldId="276"/>
            <ac:spMk id="4" creationId="{AE8EB1D8-00BB-4F33-87C7-7D2F0F74EF8B}"/>
          </ac:spMkLst>
        </pc:spChg>
        <pc:picChg chg="mod">
          <ac:chgData name="北谷　和之" userId="e446dd94-43a1-4532-a87f-e4b4a2c577ab" providerId="ADAL" clId="{EC7D0AD0-CAEE-4F5D-AFDF-9262A74564A6}" dt="2020-10-18T06:59:35.289" v="453" actId="1076"/>
          <ac:picMkLst>
            <pc:docMk/>
            <pc:sldMk cId="3591647564" sldId="276"/>
            <ac:picMk id="5" creationId="{9DEE6685-327A-4E88-9CE5-FFA781C1B5ED}"/>
          </ac:picMkLst>
        </pc:picChg>
      </pc:sldChg>
    </pc:docChg>
  </pc:docChgLst>
  <pc:docChgLst>
    <pc:chgData name="北谷　和之" userId="e446dd94-43a1-4532-a87f-e4b4a2c577ab" providerId="ADAL" clId="{09F62F90-6FAC-4472-B6E4-4009221B8463}"/>
  </pc:docChgLst>
  <pc:docChgLst>
    <pc:chgData name="北谷　和之" userId="e446dd94-43a1-4532-a87f-e4b4a2c577ab" providerId="ADAL" clId="{EF1B372A-8B43-460F-90E1-412FD6233240}"/>
    <pc:docChg chg="undo custSel addSld delSld modSld sldOrd">
      <pc:chgData name="北谷　和之" userId="e446dd94-43a1-4532-a87f-e4b4a2c577ab" providerId="ADAL" clId="{EF1B372A-8B43-460F-90E1-412FD6233240}" dt="2020-10-30T09:01:24.543" v="854" actId="2696"/>
      <pc:docMkLst>
        <pc:docMk/>
      </pc:docMkLst>
    </pc:docChg>
  </pc:docChgLst>
  <pc:docChgLst>
    <pc:chgData name=" " userId="e446dd94-43a1-4532-a87f-e4b4a2c577ab" providerId="ADAL" clId="{E1DF3CFD-CB2B-45BB-B081-B1717E264E15}"/>
    <pc:docChg chg="undo custSel delSld modSld">
      <pc:chgData name=" " userId="e446dd94-43a1-4532-a87f-e4b4a2c577ab" providerId="ADAL" clId="{E1DF3CFD-CB2B-45BB-B081-B1717E264E15}" dt="2020-11-26T03:45:41.300" v="484" actId="1076"/>
      <pc:docMkLst>
        <pc:docMk/>
      </pc:docMkLst>
      <pc:sldChg chg="addSp modSp">
        <pc:chgData name=" " userId="e446dd94-43a1-4532-a87f-e4b4a2c577ab" providerId="ADAL" clId="{E1DF3CFD-CB2B-45BB-B081-B1717E264E15}" dt="2020-11-26T00:45:02.236" v="150" actId="20577"/>
        <pc:sldMkLst>
          <pc:docMk/>
          <pc:sldMk cId="2116917728" sldId="256"/>
        </pc:sldMkLst>
        <pc:spChg chg="mod">
          <ac:chgData name=" " userId="e446dd94-43a1-4532-a87f-e4b4a2c577ab" providerId="ADAL" clId="{E1DF3CFD-CB2B-45BB-B081-B1717E264E15}" dt="2020-11-26T00:45:02.236" v="150" actId="20577"/>
          <ac:spMkLst>
            <pc:docMk/>
            <pc:sldMk cId="2116917728" sldId="256"/>
            <ac:spMk id="2" creationId="{61C0B7D6-A36E-4781-9A15-C029D6AE78BC}"/>
          </ac:spMkLst>
        </pc:spChg>
        <pc:spChg chg="add mod">
          <ac:chgData name=" " userId="e446dd94-43a1-4532-a87f-e4b4a2c577ab" providerId="ADAL" clId="{E1DF3CFD-CB2B-45BB-B081-B1717E264E15}" dt="2020-11-26T00:44:00.939" v="120" actId="554"/>
          <ac:spMkLst>
            <pc:docMk/>
            <pc:sldMk cId="2116917728" sldId="256"/>
            <ac:spMk id="4" creationId="{014E0B04-7C15-4AFE-839F-AC104BCB3C8E}"/>
          </ac:spMkLst>
        </pc:spChg>
        <pc:spChg chg="add mod">
          <ac:chgData name=" " userId="e446dd94-43a1-4532-a87f-e4b4a2c577ab" providerId="ADAL" clId="{E1DF3CFD-CB2B-45BB-B081-B1717E264E15}" dt="2020-11-26T00:44:04.591" v="122" actId="20577"/>
          <ac:spMkLst>
            <pc:docMk/>
            <pc:sldMk cId="2116917728" sldId="256"/>
            <ac:spMk id="17" creationId="{77BDFB63-F7E7-428A-8C36-B00A7FDCD43D}"/>
          </ac:spMkLst>
        </pc:spChg>
      </pc:sldChg>
      <pc:sldChg chg="modSp">
        <pc:chgData name=" " userId="e446dd94-43a1-4532-a87f-e4b4a2c577ab" providerId="ADAL" clId="{E1DF3CFD-CB2B-45BB-B081-B1717E264E15}" dt="2020-11-26T02:03:56.697" v="466" actId="1038"/>
        <pc:sldMkLst>
          <pc:docMk/>
          <pc:sldMk cId="3229285658" sldId="257"/>
        </pc:sldMkLst>
        <pc:picChg chg="mod">
          <ac:chgData name=" " userId="e446dd94-43a1-4532-a87f-e4b4a2c577ab" providerId="ADAL" clId="{E1DF3CFD-CB2B-45BB-B081-B1717E264E15}" dt="2020-11-26T02:03:56.697" v="466" actId="1038"/>
          <ac:picMkLst>
            <pc:docMk/>
            <pc:sldMk cId="3229285658" sldId="257"/>
            <ac:picMk id="69" creationId="{00000000-0000-0000-0000-000000000000}"/>
          </ac:picMkLst>
        </pc:picChg>
      </pc:sldChg>
      <pc:sldChg chg="addSp delSp modSp">
        <pc:chgData name=" " userId="e446dd94-43a1-4532-a87f-e4b4a2c577ab" providerId="ADAL" clId="{E1DF3CFD-CB2B-45BB-B081-B1717E264E15}" dt="2020-11-26T00:51:47.840" v="190" actId="14100"/>
        <pc:sldMkLst>
          <pc:docMk/>
          <pc:sldMk cId="128234980" sldId="261"/>
        </pc:sldMkLst>
        <pc:picChg chg="del">
          <ac:chgData name=" " userId="e446dd94-43a1-4532-a87f-e4b4a2c577ab" providerId="ADAL" clId="{E1DF3CFD-CB2B-45BB-B081-B1717E264E15}" dt="2020-11-26T00:51:34.636" v="187" actId="478"/>
          <ac:picMkLst>
            <pc:docMk/>
            <pc:sldMk cId="128234980" sldId="261"/>
            <ac:picMk id="4" creationId="{54046B51-634B-4560-92C3-B538F7D9C375}"/>
          </ac:picMkLst>
        </pc:picChg>
        <pc:picChg chg="add mod">
          <ac:chgData name=" " userId="e446dd94-43a1-4532-a87f-e4b4a2c577ab" providerId="ADAL" clId="{E1DF3CFD-CB2B-45BB-B081-B1717E264E15}" dt="2020-11-26T00:51:47.840" v="190" actId="14100"/>
          <ac:picMkLst>
            <pc:docMk/>
            <pc:sldMk cId="128234980" sldId="261"/>
            <ac:picMk id="5" creationId="{5FB3A161-6D40-4481-B39F-17127B9A8DCC}"/>
          </ac:picMkLst>
        </pc:picChg>
      </pc:sldChg>
      <pc:sldChg chg="addSp delSp modSp">
        <pc:chgData name=" " userId="e446dd94-43a1-4532-a87f-e4b4a2c577ab" providerId="ADAL" clId="{E1DF3CFD-CB2B-45BB-B081-B1717E264E15}" dt="2020-11-26T00:58:07.206" v="204" actId="14100"/>
        <pc:sldMkLst>
          <pc:docMk/>
          <pc:sldMk cId="2379905115" sldId="270"/>
        </pc:sldMkLst>
        <pc:graphicFrameChg chg="del">
          <ac:chgData name=" " userId="e446dd94-43a1-4532-a87f-e4b4a2c577ab" providerId="ADAL" clId="{E1DF3CFD-CB2B-45BB-B081-B1717E264E15}" dt="2020-11-26T00:53:46.551" v="192" actId="478"/>
          <ac:graphicFrameMkLst>
            <pc:docMk/>
            <pc:sldMk cId="2379905115" sldId="270"/>
            <ac:graphicFrameMk id="2" creationId="{3CA607E2-9DD6-4D96-8A11-E6C6BC45F82A}"/>
          </ac:graphicFrameMkLst>
        </pc:graphicFrameChg>
        <pc:picChg chg="add mod">
          <ac:chgData name=" " userId="e446dd94-43a1-4532-a87f-e4b4a2c577ab" providerId="ADAL" clId="{E1DF3CFD-CB2B-45BB-B081-B1717E264E15}" dt="2020-11-26T00:58:07.206" v="204" actId="14100"/>
          <ac:picMkLst>
            <pc:docMk/>
            <pc:sldMk cId="2379905115" sldId="270"/>
            <ac:picMk id="5" creationId="{6399AACA-2B52-467D-AACA-002A29F44239}"/>
          </ac:picMkLst>
        </pc:picChg>
      </pc:sldChg>
      <pc:sldChg chg="addSp delSp modSp">
        <pc:chgData name=" " userId="e446dd94-43a1-4532-a87f-e4b4a2c577ab" providerId="ADAL" clId="{E1DF3CFD-CB2B-45BB-B081-B1717E264E15}" dt="2020-11-26T03:45:41.300" v="484" actId="1076"/>
        <pc:sldMkLst>
          <pc:docMk/>
          <pc:sldMk cId="3284264525" sldId="271"/>
        </pc:sldMkLst>
        <pc:spChg chg="mod">
          <ac:chgData name=" " userId="e446dd94-43a1-4532-a87f-e4b4a2c577ab" providerId="ADAL" clId="{E1DF3CFD-CB2B-45BB-B081-B1717E264E15}" dt="2020-11-26T01:54:36.054" v="421" actId="1035"/>
          <ac:spMkLst>
            <pc:docMk/>
            <pc:sldMk cId="3284264525" sldId="271"/>
            <ac:spMk id="11" creationId="{00000000-0000-0000-0000-000000000000}"/>
          </ac:spMkLst>
        </pc:spChg>
        <pc:spChg chg="mod">
          <ac:chgData name=" " userId="e446dd94-43a1-4532-a87f-e4b4a2c577ab" providerId="ADAL" clId="{E1DF3CFD-CB2B-45BB-B081-B1717E264E15}" dt="2020-11-26T01:54:25.793" v="403" actId="1035"/>
          <ac:spMkLst>
            <pc:docMk/>
            <pc:sldMk cId="3284264525" sldId="271"/>
            <ac:spMk id="12" creationId="{00000000-0000-0000-0000-000000000000}"/>
          </ac:spMkLst>
        </pc:spChg>
        <pc:spChg chg="mod">
          <ac:chgData name=" " userId="e446dd94-43a1-4532-a87f-e4b4a2c577ab" providerId="ADAL" clId="{E1DF3CFD-CB2B-45BB-B081-B1717E264E15}" dt="2020-11-26T01:54:36.054" v="421" actId="1035"/>
          <ac:spMkLst>
            <pc:docMk/>
            <pc:sldMk cId="3284264525" sldId="271"/>
            <ac:spMk id="15" creationId="{24CE528A-F8C2-4B6D-B4AD-1D24CAEEE3BB}"/>
          </ac:spMkLst>
        </pc:spChg>
        <pc:spChg chg="mod">
          <ac:chgData name=" " userId="e446dd94-43a1-4532-a87f-e4b4a2c577ab" providerId="ADAL" clId="{E1DF3CFD-CB2B-45BB-B081-B1717E264E15}" dt="2020-11-26T01:54:25.793" v="403" actId="1035"/>
          <ac:spMkLst>
            <pc:docMk/>
            <pc:sldMk cId="3284264525" sldId="271"/>
            <ac:spMk id="17" creationId="{00000000-0000-0000-0000-000000000000}"/>
          </ac:spMkLst>
        </pc:spChg>
        <pc:spChg chg="mod">
          <ac:chgData name=" " userId="e446dd94-43a1-4532-a87f-e4b4a2c577ab" providerId="ADAL" clId="{E1DF3CFD-CB2B-45BB-B081-B1717E264E15}" dt="2020-11-26T01:54:25.793" v="403" actId="1035"/>
          <ac:spMkLst>
            <pc:docMk/>
            <pc:sldMk cId="3284264525" sldId="271"/>
            <ac:spMk id="26" creationId="{2FF5654B-33B5-4F4D-A6EB-0F694EF97CD9}"/>
          </ac:spMkLst>
        </pc:spChg>
        <pc:graphicFrameChg chg="add del mod">
          <ac:chgData name=" " userId="e446dd94-43a1-4532-a87f-e4b4a2c577ab" providerId="ADAL" clId="{E1DF3CFD-CB2B-45BB-B081-B1717E264E15}" dt="2020-11-26T01:47:29.431" v="296" actId="478"/>
          <ac:graphicFrameMkLst>
            <pc:docMk/>
            <pc:sldMk cId="3284264525" sldId="271"/>
            <ac:graphicFrameMk id="2" creationId="{10FA726D-CAE3-4DD0-A7CF-5C3E101AEA57}"/>
          </ac:graphicFrameMkLst>
        </pc:graphicFrameChg>
        <pc:graphicFrameChg chg="add del mod">
          <ac:chgData name=" " userId="e446dd94-43a1-4532-a87f-e4b4a2c577ab" providerId="ADAL" clId="{E1DF3CFD-CB2B-45BB-B081-B1717E264E15}" dt="2020-11-26T01:13:21.411" v="216" actId="478"/>
          <ac:graphicFrameMkLst>
            <pc:docMk/>
            <pc:sldMk cId="3284264525" sldId="271"/>
            <ac:graphicFrameMk id="2" creationId="{7E10AB3A-80FD-414B-8594-1DE696342430}"/>
          </ac:graphicFrameMkLst>
        </pc:graphicFrameChg>
        <pc:graphicFrameChg chg="add del mod">
          <ac:chgData name=" " userId="e446dd94-43a1-4532-a87f-e4b4a2c577ab" providerId="ADAL" clId="{E1DF3CFD-CB2B-45BB-B081-B1717E264E15}" dt="2020-11-26T03:45:13.758" v="478" actId="478"/>
          <ac:graphicFrameMkLst>
            <pc:docMk/>
            <pc:sldMk cId="3284264525" sldId="271"/>
            <ac:graphicFrameMk id="2" creationId="{FB76C5CE-6CA0-4244-9114-9CFAA53EC773}"/>
          </ac:graphicFrameMkLst>
        </pc:graphicFrameChg>
        <pc:graphicFrameChg chg="add mod">
          <ac:chgData name=" " userId="e446dd94-43a1-4532-a87f-e4b4a2c577ab" providerId="ADAL" clId="{E1DF3CFD-CB2B-45BB-B081-B1717E264E15}" dt="2020-11-26T03:45:41.300" v="484" actId="1076"/>
          <ac:graphicFrameMkLst>
            <pc:docMk/>
            <pc:sldMk cId="3284264525" sldId="271"/>
            <ac:graphicFrameMk id="3" creationId="{4E0F2140-FE3F-4D71-83CE-27D756D92A07}"/>
          </ac:graphicFrameMkLst>
        </pc:graphicFrameChg>
        <pc:graphicFrameChg chg="add del mod">
          <ac:chgData name=" " userId="e446dd94-43a1-4532-a87f-e4b4a2c577ab" providerId="ADAL" clId="{E1DF3CFD-CB2B-45BB-B081-B1717E264E15}" dt="2020-11-26T01:50:12.274" v="316" actId="478"/>
          <ac:graphicFrameMkLst>
            <pc:docMk/>
            <pc:sldMk cId="3284264525" sldId="271"/>
            <ac:graphicFrameMk id="3" creationId="{DC87950A-FB17-498D-8352-0D7FF6CD5BD7}"/>
          </ac:graphicFrameMkLst>
        </pc:graphicFrameChg>
        <pc:graphicFrameChg chg="add mod">
          <ac:chgData name=" " userId="e446dd94-43a1-4532-a87f-e4b4a2c577ab" providerId="ADAL" clId="{E1DF3CFD-CB2B-45BB-B081-B1717E264E15}" dt="2020-11-26T01:54:40.319" v="430" actId="1035"/>
          <ac:graphicFrameMkLst>
            <pc:docMk/>
            <pc:sldMk cId="3284264525" sldId="271"/>
            <ac:graphicFrameMk id="6" creationId="{8A159F4A-E2BF-4534-B7C1-1AC7AAED21EE}"/>
          </ac:graphicFrameMkLst>
        </pc:graphicFrameChg>
        <pc:graphicFrameChg chg="add del mod">
          <ac:chgData name=" " userId="e446dd94-43a1-4532-a87f-e4b4a2c577ab" providerId="ADAL" clId="{E1DF3CFD-CB2B-45BB-B081-B1717E264E15}" dt="2020-11-26T02:00:51.581" v="453" actId="478"/>
          <ac:graphicFrameMkLst>
            <pc:docMk/>
            <pc:sldMk cId="3284264525" sldId="271"/>
            <ac:graphicFrameMk id="7" creationId="{57B296AD-BD6D-4553-ABA7-4D104345B158}"/>
          </ac:graphicFrameMkLst>
        </pc:graphicFrameChg>
        <pc:graphicFrameChg chg="add del mod">
          <ac:chgData name=" " userId="e446dd94-43a1-4532-a87f-e4b4a2c577ab" providerId="ADAL" clId="{E1DF3CFD-CB2B-45BB-B081-B1717E264E15}" dt="2020-11-26T02:00:40.912" v="450" actId="478"/>
          <ac:graphicFrameMkLst>
            <pc:docMk/>
            <pc:sldMk cId="3284264525" sldId="271"/>
            <ac:graphicFrameMk id="8" creationId="{D7CA3502-1A3D-403F-B83C-3508D66E31DA}"/>
          </ac:graphicFrameMkLst>
        </pc:graphicFrameChg>
        <pc:graphicFrameChg chg="add del mod">
          <ac:chgData name=" " userId="e446dd94-43a1-4532-a87f-e4b4a2c577ab" providerId="ADAL" clId="{E1DF3CFD-CB2B-45BB-B081-B1717E264E15}" dt="2020-11-26T01:58:21.139" v="431" actId="478"/>
          <ac:graphicFrameMkLst>
            <pc:docMk/>
            <pc:sldMk cId="3284264525" sldId="271"/>
            <ac:graphicFrameMk id="9" creationId="{4BD4FC7E-4696-454A-8031-9E180C0C5180}"/>
          </ac:graphicFrameMkLst>
        </pc:graphicFrameChg>
        <pc:graphicFrameChg chg="del">
          <ac:chgData name=" " userId="e446dd94-43a1-4532-a87f-e4b4a2c577ab" providerId="ADAL" clId="{E1DF3CFD-CB2B-45BB-B081-B1717E264E15}" dt="2020-11-26T00:59:55.449" v="207" actId="478"/>
          <ac:graphicFrameMkLst>
            <pc:docMk/>
            <pc:sldMk cId="3284264525" sldId="271"/>
            <ac:graphicFrameMk id="9" creationId="{E6B10206-8296-458F-8A74-A6949381B4F5}"/>
          </ac:graphicFrameMkLst>
        </pc:graphicFrameChg>
        <pc:graphicFrameChg chg="add mod">
          <ac:chgData name=" " userId="e446dd94-43a1-4532-a87f-e4b4a2c577ab" providerId="ADAL" clId="{E1DF3CFD-CB2B-45BB-B081-B1717E264E15}" dt="2020-11-26T01:58:34.950" v="435" actId="1076"/>
          <ac:graphicFrameMkLst>
            <pc:docMk/>
            <pc:sldMk cId="3284264525" sldId="271"/>
            <ac:graphicFrameMk id="10" creationId="{6C4593E7-4A4A-42FA-B14F-FC72372B5239}"/>
          </ac:graphicFrameMkLst>
        </pc:graphicFrameChg>
        <pc:graphicFrameChg chg="add del mod">
          <ac:chgData name=" " userId="e446dd94-43a1-4532-a87f-e4b4a2c577ab" providerId="ADAL" clId="{E1DF3CFD-CB2B-45BB-B081-B1717E264E15}" dt="2020-11-26T03:42:47.283" v="467" actId="478"/>
          <ac:graphicFrameMkLst>
            <pc:docMk/>
            <pc:sldMk cId="3284264525" sldId="271"/>
            <ac:graphicFrameMk id="13" creationId="{23D5255D-92C9-4299-AD0D-C0E743B12561}"/>
          </ac:graphicFrameMkLst>
        </pc:graphicFrameChg>
        <pc:graphicFrameChg chg="add mod">
          <ac:chgData name=" " userId="e446dd94-43a1-4532-a87f-e4b4a2c577ab" providerId="ADAL" clId="{E1DF3CFD-CB2B-45BB-B081-B1717E264E15}" dt="2020-11-26T02:01:27.410" v="464" actId="1035"/>
          <ac:graphicFrameMkLst>
            <pc:docMk/>
            <pc:sldMk cId="3284264525" sldId="271"/>
            <ac:graphicFrameMk id="14" creationId="{E1D36BEE-EEE2-4C68-9146-EC05BDB15DA6}"/>
          </ac:graphicFrameMkLst>
        </pc:graphicFrameChg>
        <pc:graphicFrameChg chg="del">
          <ac:chgData name=" " userId="e446dd94-43a1-4532-a87f-e4b4a2c577ab" providerId="ADAL" clId="{E1DF3CFD-CB2B-45BB-B081-B1717E264E15}" dt="2020-11-26T01:47:03.926" v="292" actId="478"/>
          <ac:graphicFrameMkLst>
            <pc:docMk/>
            <pc:sldMk cId="3284264525" sldId="271"/>
            <ac:graphicFrameMk id="34" creationId="{0792A2B3-1E9C-4701-B2D7-A665A1CCDC1B}"/>
          </ac:graphicFrameMkLst>
        </pc:graphicFrameChg>
        <pc:picChg chg="add del mod">
          <ac:chgData name=" " userId="e446dd94-43a1-4532-a87f-e4b4a2c577ab" providerId="ADAL" clId="{E1DF3CFD-CB2B-45BB-B081-B1717E264E15}" dt="2020-11-26T01:12:46.775" v="212" actId="478"/>
          <ac:picMkLst>
            <pc:docMk/>
            <pc:sldMk cId="3284264525" sldId="271"/>
            <ac:picMk id="3" creationId="{CCB8C6D9-4F76-4F74-9B11-2642A507F89C}"/>
          </ac:picMkLst>
        </pc:picChg>
        <pc:picChg chg="del">
          <ac:chgData name=" " userId="e446dd94-43a1-4532-a87f-e4b4a2c577ab" providerId="ADAL" clId="{E1DF3CFD-CB2B-45BB-B081-B1717E264E15}" dt="2020-11-26T01:52:35.741" v="319" actId="478"/>
          <ac:picMkLst>
            <pc:docMk/>
            <pc:sldMk cId="3284264525" sldId="271"/>
            <ac:picMk id="4" creationId="{00000000-0000-0000-0000-000000000000}"/>
          </ac:picMkLst>
        </pc:picChg>
        <pc:picChg chg="del">
          <ac:chgData name=" " userId="e446dd94-43a1-4532-a87f-e4b4a2c577ab" providerId="ADAL" clId="{E1DF3CFD-CB2B-45BB-B081-B1717E264E15}" dt="2020-11-26T01:50:07.863" v="313" actId="478"/>
          <ac:picMkLst>
            <pc:docMk/>
            <pc:sldMk cId="3284264525" sldId="271"/>
            <ac:picMk id="5" creationId="{691D19F5-C512-432F-9934-70057943E35C}"/>
          </ac:picMkLst>
        </pc:picChg>
      </pc:sldChg>
      <pc:sldChg chg="delSp modSp">
        <pc:chgData name=" " userId="e446dd94-43a1-4532-a87f-e4b4a2c577ab" providerId="ADAL" clId="{E1DF3CFD-CB2B-45BB-B081-B1717E264E15}" dt="2020-11-26T00:42:49.563" v="110" actId="20577"/>
        <pc:sldMkLst>
          <pc:docMk/>
          <pc:sldMk cId="3591647564" sldId="276"/>
        </pc:sldMkLst>
        <pc:spChg chg="mod">
          <ac:chgData name=" " userId="e446dd94-43a1-4532-a87f-e4b4a2c577ab" providerId="ADAL" clId="{E1DF3CFD-CB2B-45BB-B081-B1717E264E15}" dt="2020-11-26T00:42:49.563" v="110" actId="20577"/>
          <ac:spMkLst>
            <pc:docMk/>
            <pc:sldMk cId="3591647564" sldId="276"/>
            <ac:spMk id="2" creationId="{C3488CBF-3B61-49DD-841F-8DA193E0657B}"/>
          </ac:spMkLst>
        </pc:spChg>
        <pc:spChg chg="del mod">
          <ac:chgData name=" " userId="e446dd94-43a1-4532-a87f-e4b4a2c577ab" providerId="ADAL" clId="{E1DF3CFD-CB2B-45BB-B081-B1717E264E15}" dt="2020-11-26T00:40:50.712" v="34"/>
          <ac:spMkLst>
            <pc:docMk/>
            <pc:sldMk cId="3591647564" sldId="276"/>
            <ac:spMk id="4" creationId="{AE8EB1D8-00BB-4F33-87C7-7D2F0F74EF8B}"/>
          </ac:spMkLst>
        </pc:spChg>
      </pc:sldChg>
      <pc:sldChg chg="addSp modSp">
        <pc:chgData name=" " userId="e446dd94-43a1-4532-a87f-e4b4a2c577ab" providerId="ADAL" clId="{E1DF3CFD-CB2B-45BB-B081-B1717E264E15}" dt="2020-11-26T00:45:49.434" v="181" actId="123"/>
        <pc:sldMkLst>
          <pc:docMk/>
          <pc:sldMk cId="2577134583" sldId="283"/>
        </pc:sldMkLst>
        <pc:spChg chg="mod">
          <ac:chgData name=" " userId="e446dd94-43a1-4532-a87f-e4b4a2c577ab" providerId="ADAL" clId="{E1DF3CFD-CB2B-45BB-B081-B1717E264E15}" dt="2020-11-26T00:45:46.818" v="180" actId="123"/>
          <ac:spMkLst>
            <pc:docMk/>
            <pc:sldMk cId="2577134583" sldId="283"/>
            <ac:spMk id="2" creationId="{2625210F-EBCB-450F-B61C-60B50C82783A}"/>
          </ac:spMkLst>
        </pc:spChg>
        <pc:spChg chg="mod">
          <ac:chgData name=" " userId="e446dd94-43a1-4532-a87f-e4b4a2c577ab" providerId="ADAL" clId="{E1DF3CFD-CB2B-45BB-B081-B1717E264E15}" dt="2020-11-26T00:45:36.125" v="179" actId="1036"/>
          <ac:spMkLst>
            <pc:docMk/>
            <pc:sldMk cId="2577134583" sldId="283"/>
            <ac:spMk id="3" creationId="{410DC70A-5346-4523-8F3B-5D4BA9F23B72}"/>
          </ac:spMkLst>
        </pc:spChg>
        <pc:spChg chg="mod">
          <ac:chgData name=" " userId="e446dd94-43a1-4532-a87f-e4b4a2c577ab" providerId="ADAL" clId="{E1DF3CFD-CB2B-45BB-B081-B1717E264E15}" dt="2020-11-26T00:45:20.681" v="166" actId="1035"/>
          <ac:spMkLst>
            <pc:docMk/>
            <pc:sldMk cId="2577134583" sldId="283"/>
            <ac:spMk id="5" creationId="{2CE7CB18-507E-4103-9088-25BA2FCA82BF}"/>
          </ac:spMkLst>
        </pc:spChg>
        <pc:spChg chg="mod">
          <ac:chgData name=" " userId="e446dd94-43a1-4532-a87f-e4b4a2c577ab" providerId="ADAL" clId="{E1DF3CFD-CB2B-45BB-B081-B1717E264E15}" dt="2020-11-26T00:45:36.125" v="179" actId="1036"/>
          <ac:spMkLst>
            <pc:docMk/>
            <pc:sldMk cId="2577134583" sldId="283"/>
            <ac:spMk id="6" creationId="{4D24E076-5DBD-4BEA-9B97-AB87E29396D2}"/>
          </ac:spMkLst>
        </pc:spChg>
        <pc:spChg chg="mod">
          <ac:chgData name=" " userId="e446dd94-43a1-4532-a87f-e4b4a2c577ab" providerId="ADAL" clId="{E1DF3CFD-CB2B-45BB-B081-B1717E264E15}" dt="2020-11-26T00:45:49.434" v="181" actId="123"/>
          <ac:spMkLst>
            <pc:docMk/>
            <pc:sldMk cId="2577134583" sldId="283"/>
            <ac:spMk id="8" creationId="{5AC6A5B6-A3D7-44F2-BE5F-971E06B4E326}"/>
          </ac:spMkLst>
        </pc:spChg>
        <pc:spChg chg="mod">
          <ac:chgData name=" " userId="e446dd94-43a1-4532-a87f-e4b4a2c577ab" providerId="ADAL" clId="{E1DF3CFD-CB2B-45BB-B081-B1717E264E15}" dt="2020-11-26T00:45:36.125" v="179" actId="1036"/>
          <ac:spMkLst>
            <pc:docMk/>
            <pc:sldMk cId="2577134583" sldId="283"/>
            <ac:spMk id="10" creationId="{2FF67B8C-EAD2-479A-BE98-1B668346276E}"/>
          </ac:spMkLst>
        </pc:spChg>
        <pc:spChg chg="mod">
          <ac:chgData name=" " userId="e446dd94-43a1-4532-a87f-e4b4a2c577ab" providerId="ADAL" clId="{E1DF3CFD-CB2B-45BB-B081-B1717E264E15}" dt="2020-11-26T00:45:36.125" v="179" actId="1036"/>
          <ac:spMkLst>
            <pc:docMk/>
            <pc:sldMk cId="2577134583" sldId="283"/>
            <ac:spMk id="11" creationId="{6201C63B-EC5F-4CEC-87BF-A2489623F696}"/>
          </ac:spMkLst>
        </pc:spChg>
        <pc:spChg chg="add mod">
          <ac:chgData name=" " userId="e446dd94-43a1-4532-a87f-e4b4a2c577ab" providerId="ADAL" clId="{E1DF3CFD-CB2B-45BB-B081-B1717E264E15}" dt="2020-11-26T00:45:20.681" v="166" actId="1035"/>
          <ac:spMkLst>
            <pc:docMk/>
            <pc:sldMk cId="2577134583" sldId="283"/>
            <ac:spMk id="12" creationId="{657F89B2-BC9A-46B0-A7F2-E35CB6EDF0BB}"/>
          </ac:spMkLst>
        </pc:spChg>
        <pc:spChg chg="add mod">
          <ac:chgData name=" " userId="e446dd94-43a1-4532-a87f-e4b4a2c577ab" providerId="ADAL" clId="{E1DF3CFD-CB2B-45BB-B081-B1717E264E15}" dt="2020-11-26T00:45:20.681" v="166" actId="1035"/>
          <ac:spMkLst>
            <pc:docMk/>
            <pc:sldMk cId="2577134583" sldId="283"/>
            <ac:spMk id="13" creationId="{B0F24EE0-6BC6-45A1-A42F-CD2862200CCC}"/>
          </ac:spMkLst>
        </pc:spChg>
        <pc:picChg chg="mod">
          <ac:chgData name=" " userId="e446dd94-43a1-4532-a87f-e4b4a2c577ab" providerId="ADAL" clId="{E1DF3CFD-CB2B-45BB-B081-B1717E264E15}" dt="2020-11-26T00:45:36.125" v="179" actId="1036"/>
          <ac:picMkLst>
            <pc:docMk/>
            <pc:sldMk cId="2577134583" sldId="283"/>
            <ac:picMk id="7" creationId="{24DDF009-E262-4265-BB7B-0890A2CBC455}"/>
          </ac:picMkLst>
        </pc:picChg>
        <pc:picChg chg="mod">
          <ac:chgData name=" " userId="e446dd94-43a1-4532-a87f-e4b4a2c577ab" providerId="ADAL" clId="{E1DF3CFD-CB2B-45BB-B081-B1717E264E15}" dt="2020-11-26T00:45:36.125" v="179" actId="1036"/>
          <ac:picMkLst>
            <pc:docMk/>
            <pc:sldMk cId="2577134583" sldId="283"/>
            <ac:picMk id="9" creationId="{190D6BB0-0590-4095-AEEC-0005A2FD60F1}"/>
          </ac:picMkLst>
        </pc:picChg>
      </pc:sldChg>
      <pc:sldChg chg="modSp">
        <pc:chgData name=" " userId="e446dd94-43a1-4532-a87f-e4b4a2c577ab" providerId="ADAL" clId="{E1DF3CFD-CB2B-45BB-B081-B1717E264E15}" dt="2020-11-26T00:39:29.441" v="26" actId="1037"/>
        <pc:sldMkLst>
          <pc:docMk/>
          <pc:sldMk cId="1212912786" sldId="284"/>
        </pc:sldMkLst>
        <pc:spChg chg="mod">
          <ac:chgData name=" " userId="e446dd94-43a1-4532-a87f-e4b4a2c577ab" providerId="ADAL" clId="{E1DF3CFD-CB2B-45BB-B081-B1717E264E15}" dt="2020-11-26T00:39:18.802" v="19" actId="1076"/>
          <ac:spMkLst>
            <pc:docMk/>
            <pc:sldMk cId="1212912786" sldId="284"/>
            <ac:spMk id="2" creationId="{41A2761C-62E1-4464-B9D2-866E665BE0C2}"/>
          </ac:spMkLst>
        </pc:spChg>
        <pc:spChg chg="mod">
          <ac:chgData name=" " userId="e446dd94-43a1-4532-a87f-e4b4a2c577ab" providerId="ADAL" clId="{E1DF3CFD-CB2B-45BB-B081-B1717E264E15}" dt="2020-11-26T00:39:24.816" v="25" actId="1037"/>
          <ac:spMkLst>
            <pc:docMk/>
            <pc:sldMk cId="1212912786" sldId="284"/>
            <ac:spMk id="6" creationId="{02802D22-673C-4125-9E75-670CBE985EEA}"/>
          </ac:spMkLst>
        </pc:spChg>
        <pc:spChg chg="mod">
          <ac:chgData name=" " userId="e446dd94-43a1-4532-a87f-e4b4a2c577ab" providerId="ADAL" clId="{E1DF3CFD-CB2B-45BB-B081-B1717E264E15}" dt="2020-11-26T00:39:29.441" v="26" actId="1037"/>
          <ac:spMkLst>
            <pc:docMk/>
            <pc:sldMk cId="1212912786" sldId="284"/>
            <ac:spMk id="8" creationId="{7540A7FF-7344-44AA-8D56-BB3CE923BDEE}"/>
          </ac:spMkLst>
        </pc:spChg>
        <pc:spChg chg="mod">
          <ac:chgData name=" " userId="e446dd94-43a1-4532-a87f-e4b4a2c577ab" providerId="ADAL" clId="{E1DF3CFD-CB2B-45BB-B081-B1717E264E15}" dt="2020-11-26T00:39:24.816" v="25" actId="1037"/>
          <ac:spMkLst>
            <pc:docMk/>
            <pc:sldMk cId="1212912786" sldId="284"/>
            <ac:spMk id="12" creationId="{ACB3890D-56CE-4364-AD5D-7127FD31E2EB}"/>
          </ac:spMkLst>
        </pc:spChg>
      </pc:sldChg>
      <pc:sldChg chg="delSp modSp">
        <pc:chgData name=" " userId="e446dd94-43a1-4532-a87f-e4b4a2c577ab" providerId="ADAL" clId="{E1DF3CFD-CB2B-45BB-B081-B1717E264E15}" dt="2020-11-26T00:42:07.907" v="96" actId="1035"/>
        <pc:sldMkLst>
          <pc:docMk/>
          <pc:sldMk cId="3955122887" sldId="285"/>
        </pc:sldMkLst>
        <pc:spChg chg="del mod">
          <ac:chgData name=" " userId="e446dd94-43a1-4532-a87f-e4b4a2c577ab" providerId="ADAL" clId="{E1DF3CFD-CB2B-45BB-B081-B1717E264E15}" dt="2020-11-26T00:41:07.436" v="40"/>
          <ac:spMkLst>
            <pc:docMk/>
            <pc:sldMk cId="3955122887" sldId="285"/>
            <ac:spMk id="4" creationId="{0D250063-6661-46B6-AB35-32D959786E0E}"/>
          </ac:spMkLst>
        </pc:spChg>
        <pc:spChg chg="mod">
          <ac:chgData name=" " userId="e446dd94-43a1-4532-a87f-e4b4a2c577ab" providerId="ADAL" clId="{E1DF3CFD-CB2B-45BB-B081-B1717E264E15}" dt="2020-11-26T00:42:07.907" v="96" actId="1035"/>
          <ac:spMkLst>
            <pc:docMk/>
            <pc:sldMk cId="3955122887" sldId="285"/>
            <ac:spMk id="7" creationId="{3D777BBF-9F8F-41B9-8B1F-DD81ECCBF49C}"/>
          </ac:spMkLst>
        </pc:spChg>
        <pc:spChg chg="mod">
          <ac:chgData name=" " userId="e446dd94-43a1-4532-a87f-e4b4a2c577ab" providerId="ADAL" clId="{E1DF3CFD-CB2B-45BB-B081-B1717E264E15}" dt="2020-11-26T00:42:07.907" v="96" actId="1035"/>
          <ac:spMkLst>
            <pc:docMk/>
            <pc:sldMk cId="3955122887" sldId="285"/>
            <ac:spMk id="8" creationId="{C92F00EB-E00B-4D01-B092-5E1D416B0E9D}"/>
          </ac:spMkLst>
        </pc:spChg>
        <pc:spChg chg="mod">
          <ac:chgData name=" " userId="e446dd94-43a1-4532-a87f-e4b4a2c577ab" providerId="ADAL" clId="{E1DF3CFD-CB2B-45BB-B081-B1717E264E15}" dt="2020-11-26T00:42:07.907" v="96" actId="1035"/>
          <ac:spMkLst>
            <pc:docMk/>
            <pc:sldMk cId="3955122887" sldId="285"/>
            <ac:spMk id="10" creationId="{352391BE-C9A4-467B-BC91-42FEA890D184}"/>
          </ac:spMkLst>
        </pc:spChg>
        <pc:graphicFrameChg chg="mod">
          <ac:chgData name=" " userId="e446dd94-43a1-4532-a87f-e4b4a2c577ab" providerId="ADAL" clId="{E1DF3CFD-CB2B-45BB-B081-B1717E264E15}" dt="2020-11-26T00:42:07.907" v="96" actId="1035"/>
          <ac:graphicFrameMkLst>
            <pc:docMk/>
            <pc:sldMk cId="3955122887" sldId="285"/>
            <ac:graphicFrameMk id="5" creationId="{2F0ECA16-8616-482B-AC0E-28BBB605350F}"/>
          </ac:graphicFrameMkLst>
        </pc:graphicFrameChg>
        <pc:graphicFrameChg chg="mod">
          <ac:chgData name=" " userId="e446dd94-43a1-4532-a87f-e4b4a2c577ab" providerId="ADAL" clId="{E1DF3CFD-CB2B-45BB-B081-B1717E264E15}" dt="2020-11-26T00:42:07.907" v="96" actId="1035"/>
          <ac:graphicFrameMkLst>
            <pc:docMk/>
            <pc:sldMk cId="3955122887" sldId="285"/>
            <ac:graphicFrameMk id="6" creationId="{EB7A3972-CEEA-44D0-A2CB-C0C56BAEE39C}"/>
          </ac:graphicFrameMkLst>
        </pc:graphicFrameChg>
      </pc:sldChg>
      <pc:sldChg chg="del">
        <pc:chgData name=" " userId="e446dd94-43a1-4532-a87f-e4b4a2c577ab" providerId="ADAL" clId="{E1DF3CFD-CB2B-45BB-B081-B1717E264E15}" dt="2020-11-26T00:37:43.348" v="0" actId="2696"/>
        <pc:sldMkLst>
          <pc:docMk/>
          <pc:sldMk cId="3390444253" sldId="286"/>
        </pc:sldMkLst>
      </pc:sldChg>
      <pc:sldChg chg="modSp">
        <pc:chgData name=" " userId="e446dd94-43a1-4532-a87f-e4b4a2c577ab" providerId="ADAL" clId="{E1DF3CFD-CB2B-45BB-B081-B1717E264E15}" dt="2020-11-26T01:46:55.717" v="291" actId="1035"/>
        <pc:sldMkLst>
          <pc:docMk/>
          <pc:sldMk cId="3140875003" sldId="287"/>
        </pc:sldMkLst>
        <pc:graphicFrameChg chg="mod">
          <ac:chgData name=" " userId="e446dd94-43a1-4532-a87f-e4b4a2c577ab" providerId="ADAL" clId="{E1DF3CFD-CB2B-45BB-B081-B1717E264E15}" dt="2020-11-26T01:46:55.717" v="291" actId="1035"/>
          <ac:graphicFrameMkLst>
            <pc:docMk/>
            <pc:sldMk cId="3140875003" sldId="287"/>
            <ac:graphicFrameMk id="16" creationId="{D4EBCD98-144F-4E4F-8AE5-1B2AF0CA7D19}"/>
          </ac:graphicFrameMkLst>
        </pc:graphicFrameChg>
        <pc:graphicFrameChg chg="mod">
          <ac:chgData name=" " userId="e446dd94-43a1-4532-a87f-e4b4a2c577ab" providerId="ADAL" clId="{E1DF3CFD-CB2B-45BB-B081-B1717E264E15}" dt="2020-11-26T01:46:55.717" v="291" actId="1035"/>
          <ac:graphicFrameMkLst>
            <pc:docMk/>
            <pc:sldMk cId="3140875003" sldId="287"/>
            <ac:graphicFrameMk id="17" creationId="{6FFA9314-446D-438E-B91C-5E5693F5E541}"/>
          </ac:graphicFrameMkLst>
        </pc:graphicFrameChg>
      </pc:sldChg>
    </pc:docChg>
  </pc:docChgLst>
  <pc:docChgLst>
    <pc:chgData name="北谷　和之" userId="e446dd94-43a1-4532-a87f-e4b4a2c577ab" providerId="ADAL" clId="{2A5E47E4-35D7-4A5A-A9B4-3AE92DE93B68}"/>
    <pc:docChg chg="undo addSld delSld modSld sldOrd">
      <pc:chgData name="北谷　和之" userId="e446dd94-43a1-4532-a87f-e4b4a2c577ab" providerId="ADAL" clId="{2A5E47E4-35D7-4A5A-A9B4-3AE92DE93B68}" dt="2020-10-18T03:16:58.604" v="220" actId="2696"/>
      <pc:docMkLst>
        <pc:docMk/>
      </pc:docMkLst>
    </pc:docChg>
  </pc:docChgLst>
  <pc:docChgLst>
    <pc:chgData name=" " userId="e446dd94-43a1-4532-a87f-e4b4a2c577ab" providerId="ADAL" clId="{38E2E952-99B7-4965-84C0-EAD32CD0FB7F}"/>
    <pc:docChg chg="delSld">
      <pc:chgData name=" " userId="e446dd94-43a1-4532-a87f-e4b4a2c577ab" providerId="ADAL" clId="{38E2E952-99B7-4965-84C0-EAD32CD0FB7F}" dt="2020-11-26T07:24:31.132" v="10" actId="2696"/>
      <pc:docMkLst>
        <pc:docMk/>
      </pc:docMkLst>
      <pc:sldChg chg="del">
        <pc:chgData name=" " userId="e446dd94-43a1-4532-a87f-e4b4a2c577ab" providerId="ADAL" clId="{38E2E952-99B7-4965-84C0-EAD32CD0FB7F}" dt="2020-11-26T07:24:31.132" v="10" actId="2696"/>
        <pc:sldMkLst>
          <pc:docMk/>
          <pc:sldMk cId="2116917728" sldId="256"/>
        </pc:sldMkLst>
      </pc:sldChg>
      <pc:sldChg chg="del">
        <pc:chgData name=" " userId="e446dd94-43a1-4532-a87f-e4b4a2c577ab" providerId="ADAL" clId="{38E2E952-99B7-4965-84C0-EAD32CD0FB7F}" dt="2020-11-26T07:24:25.123" v="0" actId="2696"/>
        <pc:sldMkLst>
          <pc:docMk/>
          <pc:sldMk cId="3229285658" sldId="257"/>
        </pc:sldMkLst>
      </pc:sldChg>
      <pc:sldChg chg="del">
        <pc:chgData name=" " userId="e446dd94-43a1-4532-a87f-e4b4a2c577ab" providerId="ADAL" clId="{38E2E952-99B7-4965-84C0-EAD32CD0FB7F}" dt="2020-11-26T07:24:25.626" v="2" actId="2696"/>
        <pc:sldMkLst>
          <pc:docMk/>
          <pc:sldMk cId="128234980" sldId="261"/>
        </pc:sldMkLst>
      </pc:sldChg>
      <pc:sldChg chg="del">
        <pc:chgData name=" " userId="e446dd94-43a1-4532-a87f-e4b4a2c577ab" providerId="ADAL" clId="{38E2E952-99B7-4965-84C0-EAD32CD0FB7F}" dt="2020-11-26T07:24:25.638" v="3" actId="2696"/>
        <pc:sldMkLst>
          <pc:docMk/>
          <pc:sldMk cId="2379905115" sldId="270"/>
        </pc:sldMkLst>
      </pc:sldChg>
      <pc:sldChg chg="del">
        <pc:chgData name=" " userId="e446dd94-43a1-4532-a87f-e4b4a2c577ab" providerId="ADAL" clId="{38E2E952-99B7-4965-84C0-EAD32CD0FB7F}" dt="2020-11-26T07:24:25.672" v="5" actId="2696"/>
        <pc:sldMkLst>
          <pc:docMk/>
          <pc:sldMk cId="3284264525" sldId="271"/>
        </pc:sldMkLst>
      </pc:sldChg>
      <pc:sldChg chg="del">
        <pc:chgData name=" " userId="e446dd94-43a1-4532-a87f-e4b4a2c577ab" providerId="ADAL" clId="{38E2E952-99B7-4965-84C0-EAD32CD0FB7F}" dt="2020-11-26T07:24:28.195" v="6" actId="2696"/>
        <pc:sldMkLst>
          <pc:docMk/>
          <pc:sldMk cId="1700582425" sldId="278"/>
        </pc:sldMkLst>
      </pc:sldChg>
      <pc:sldChg chg="del">
        <pc:chgData name=" " userId="e446dd94-43a1-4532-a87f-e4b4a2c577ab" providerId="ADAL" clId="{38E2E952-99B7-4965-84C0-EAD32CD0FB7F}" dt="2020-11-26T07:24:25.134" v="1" actId="2696"/>
        <pc:sldMkLst>
          <pc:docMk/>
          <pc:sldMk cId="2706942985" sldId="279"/>
        </pc:sldMkLst>
      </pc:sldChg>
      <pc:sldChg chg="del">
        <pc:chgData name=" " userId="e446dd94-43a1-4532-a87f-e4b4a2c577ab" providerId="ADAL" clId="{38E2E952-99B7-4965-84C0-EAD32CD0FB7F}" dt="2020-11-26T07:24:30.575" v="9" actId="2696"/>
        <pc:sldMkLst>
          <pc:docMk/>
          <pc:sldMk cId="2577134583" sldId="283"/>
        </pc:sldMkLst>
      </pc:sldChg>
      <pc:sldChg chg="del">
        <pc:chgData name=" " userId="e446dd94-43a1-4532-a87f-e4b4a2c577ab" providerId="ADAL" clId="{38E2E952-99B7-4965-84C0-EAD32CD0FB7F}" dt="2020-11-26T07:24:29.006" v="7" actId="2696"/>
        <pc:sldMkLst>
          <pc:docMk/>
          <pc:sldMk cId="1212912786" sldId="284"/>
        </pc:sldMkLst>
      </pc:sldChg>
      <pc:sldChg chg="del">
        <pc:chgData name=" " userId="e446dd94-43a1-4532-a87f-e4b4a2c577ab" providerId="ADAL" clId="{38E2E952-99B7-4965-84C0-EAD32CD0FB7F}" dt="2020-11-26T07:24:29.901" v="8" actId="2696"/>
        <pc:sldMkLst>
          <pc:docMk/>
          <pc:sldMk cId="3955122887" sldId="285"/>
        </pc:sldMkLst>
      </pc:sldChg>
      <pc:sldChg chg="del">
        <pc:chgData name=" " userId="e446dd94-43a1-4532-a87f-e4b4a2c577ab" providerId="ADAL" clId="{38E2E952-99B7-4965-84C0-EAD32CD0FB7F}" dt="2020-11-26T07:24:25.657" v="4" actId="2696"/>
        <pc:sldMkLst>
          <pc:docMk/>
          <pc:sldMk cId="3140875003" sldId="28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50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031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07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150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92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586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6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528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575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09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38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8EBFA-4FFB-6540-ACBA-B694FEF8A64F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841D6-99C4-5241-96AC-AF4834664F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88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0" y="0"/>
            <a:ext cx="2251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Supplementary data 1</a:t>
            </a:r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3488CBF-3B61-49DD-841F-8DA193E0657B}"/>
              </a:ext>
            </a:extLst>
          </p:cNvPr>
          <p:cNvSpPr/>
          <p:nvPr/>
        </p:nvSpPr>
        <p:spPr>
          <a:xfrm>
            <a:off x="628751" y="5839307"/>
            <a:ext cx="7772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Ceramide profile in metastasis-prone SKOV3 sublines.</a:t>
            </a:r>
            <a:endParaRPr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Lipids were extracted from parental SKOV3 or metastasis-prone sublines and ceramide was measured by mass spectrometry (n=5).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*, </a:t>
            </a:r>
            <a:r>
              <a:rPr lang="en-US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&lt; 0.05; **, </a:t>
            </a:r>
            <a:r>
              <a:rPr lang="en-US" altLang="ja-JP" sz="14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&lt;  0.01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DEE6685-327A-4E88-9CE5-FFA781C1B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917" y="784158"/>
            <a:ext cx="7324344" cy="4901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4756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CA72B53839920458F8DAB5522CD8804" ma:contentTypeVersion="10" ma:contentTypeDescription="新しいドキュメントを作成します。" ma:contentTypeScope="" ma:versionID="962b6eba80f6686ec567c0f968c77c19">
  <xsd:schema xmlns:xsd="http://www.w3.org/2001/XMLSchema" xmlns:xs="http://www.w3.org/2001/XMLSchema" xmlns:p="http://schemas.microsoft.com/office/2006/metadata/properties" xmlns:ns3="86026ad6-3f15-4f51-a415-c54e7f80824b" targetNamespace="http://schemas.microsoft.com/office/2006/metadata/properties" ma:root="true" ma:fieldsID="12b7427b5a0b18047e236a4fb806becd" ns3:_="">
    <xsd:import namespace="86026ad6-3f15-4f51-a415-c54e7f8082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026ad6-3f15-4f51-a415-c54e7f8082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E5D4FA-6245-48DE-886E-D36BE9E63949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86026ad6-3f15-4f51-a415-c54e7f80824b"/>
  </ds:schemaRefs>
</ds:datastoreItem>
</file>

<file path=customXml/itemProps2.xml><?xml version="1.0" encoding="utf-8"?>
<ds:datastoreItem xmlns:ds="http://schemas.openxmlformats.org/officeDocument/2006/customXml" ds:itemID="{D7F3F1F9-2A4F-4A74-BCF3-9998B35887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BDC93E-616D-4CF1-8E8F-2F2D372478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026ad6-3f15-4f51-a415-c54e7f8082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11259</TotalTime>
  <Words>41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ホワイト</vt:lpstr>
      <vt:lpstr>PowerPoint プレゼンテーション</vt:lpstr>
    </vt:vector>
  </TitlesOfParts>
  <Company>tohoku univ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kazuyuki kitatani</dc:creator>
  <cp:lastModifiedBy> </cp:lastModifiedBy>
  <cp:revision>145</cp:revision>
  <cp:lastPrinted>2020-10-25T05:13:33Z</cp:lastPrinted>
  <dcterms:created xsi:type="dcterms:W3CDTF">2015-11-25T07:48:08Z</dcterms:created>
  <dcterms:modified xsi:type="dcterms:W3CDTF">2020-11-26T07:24:36Z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0x0101007CA72B53839920458F8DAB5522CD8804</vt:lpwstr>
  </property>
</Properties>
</file>