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84" r:id="rId5"/>
  </p:sldIdLst>
  <p:sldSz cx="9144000" cy="6858000" type="screen4x3"/>
  <p:notesSz cx="6797675" cy="99266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17"/>
  </p:normalViewPr>
  <p:slideViewPr>
    <p:cSldViewPr snapToGrid="0" snapToObjects="1">
      <p:cViewPr varScale="1">
        <p:scale>
          <a:sx n="110" d="100"/>
          <a:sy n="110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e446dd94-43a1-4532-a87f-e4b4a2c577ab" providerId="ADAL" clId="{E1DF3CFD-CB2B-45BB-B081-B1717E264E15}"/>
    <pc:docChg chg="undo custSel delSld modSld">
      <pc:chgData name=" " userId="e446dd94-43a1-4532-a87f-e4b4a2c577ab" providerId="ADAL" clId="{E1DF3CFD-CB2B-45BB-B081-B1717E264E15}" dt="2020-11-26T03:45:41.300" v="484" actId="1076"/>
      <pc:docMkLst>
        <pc:docMk/>
      </pc:docMkLst>
      <pc:sldChg chg="modSp">
        <pc:chgData name=" " userId="e446dd94-43a1-4532-a87f-e4b4a2c577ab" providerId="ADAL" clId="{E1DF3CFD-CB2B-45BB-B081-B1717E264E15}" dt="2020-11-26T00:39:29.441" v="26" actId="1037"/>
        <pc:sldMkLst>
          <pc:docMk/>
          <pc:sldMk cId="1212912786" sldId="284"/>
        </pc:sldMkLst>
        <pc:spChg chg="mod">
          <ac:chgData name=" " userId="e446dd94-43a1-4532-a87f-e4b4a2c577ab" providerId="ADAL" clId="{E1DF3CFD-CB2B-45BB-B081-B1717E264E15}" dt="2020-11-26T00:39:18.802" v="19" actId="1076"/>
          <ac:spMkLst>
            <pc:docMk/>
            <pc:sldMk cId="1212912786" sldId="284"/>
            <ac:spMk id="2" creationId="{41A2761C-62E1-4464-B9D2-866E665BE0C2}"/>
          </ac:spMkLst>
        </pc:spChg>
        <pc:spChg chg="mod">
          <ac:chgData name=" " userId="e446dd94-43a1-4532-a87f-e4b4a2c577ab" providerId="ADAL" clId="{E1DF3CFD-CB2B-45BB-B081-B1717E264E15}" dt="2020-11-26T00:39:24.816" v="25" actId="1037"/>
          <ac:spMkLst>
            <pc:docMk/>
            <pc:sldMk cId="1212912786" sldId="284"/>
            <ac:spMk id="6" creationId="{02802D22-673C-4125-9E75-670CBE985EEA}"/>
          </ac:spMkLst>
        </pc:spChg>
        <pc:spChg chg="mod">
          <ac:chgData name=" " userId="e446dd94-43a1-4532-a87f-e4b4a2c577ab" providerId="ADAL" clId="{E1DF3CFD-CB2B-45BB-B081-B1717E264E15}" dt="2020-11-26T00:39:29.441" v="26" actId="1037"/>
          <ac:spMkLst>
            <pc:docMk/>
            <pc:sldMk cId="1212912786" sldId="284"/>
            <ac:spMk id="8" creationId="{7540A7FF-7344-44AA-8D56-BB3CE923BDEE}"/>
          </ac:spMkLst>
        </pc:spChg>
        <pc:spChg chg="mod">
          <ac:chgData name=" " userId="e446dd94-43a1-4532-a87f-e4b4a2c577ab" providerId="ADAL" clId="{E1DF3CFD-CB2B-45BB-B081-B1717E264E15}" dt="2020-11-26T00:39:24.816" v="25" actId="1037"/>
          <ac:spMkLst>
            <pc:docMk/>
            <pc:sldMk cId="1212912786" sldId="284"/>
            <ac:spMk id="12" creationId="{ACB3890D-56CE-4364-AD5D-7127FD31E2EB}"/>
          </ac:spMkLst>
        </pc:spChg>
      </pc:sldChg>
    </pc:docChg>
  </pc:docChgLst>
  <pc:docChgLst>
    <pc:chgData name="北谷　和之" userId="e446dd94-43a1-4532-a87f-e4b4a2c577ab" providerId="ADAL" clId="{EC7D0AD0-CAEE-4F5D-AFDF-9262A74564A6}"/>
    <pc:docChg chg="undo custSel addSld delSld modSld">
      <pc:chgData name="北谷　和之" userId="e446dd94-43a1-4532-a87f-e4b4a2c577ab" providerId="ADAL" clId="{EC7D0AD0-CAEE-4F5D-AFDF-9262A74564A6}" dt="2020-10-22T08:37:02.689" v="551" actId="20577"/>
      <pc:docMkLst>
        <pc:docMk/>
      </pc:docMkLst>
      <pc:sldChg chg="modSp">
        <pc:chgData name="北谷　和之" userId="e446dd94-43a1-4532-a87f-e4b4a2c577ab" providerId="ADAL" clId="{EC7D0AD0-CAEE-4F5D-AFDF-9262A74564A6}" dt="2020-10-22T08:37:02.689" v="551" actId="20577"/>
        <pc:sldMkLst>
          <pc:docMk/>
          <pc:sldMk cId="1212912786" sldId="284"/>
        </pc:sldMkLst>
        <pc:spChg chg="mod">
          <ac:chgData name="北谷　和之" userId="e446dd94-43a1-4532-a87f-e4b4a2c577ab" providerId="ADAL" clId="{EC7D0AD0-CAEE-4F5D-AFDF-9262A74564A6}" dt="2020-10-22T08:37:02.689" v="551" actId="20577"/>
          <ac:spMkLst>
            <pc:docMk/>
            <pc:sldMk cId="1212912786" sldId="284"/>
            <ac:spMk id="2" creationId="{41A2761C-62E1-4464-B9D2-866E665BE0C2}"/>
          </ac:spMkLst>
        </pc:spChg>
        <pc:spChg chg="mod">
          <ac:chgData name="北谷　和之" userId="e446dd94-43a1-4532-a87f-e4b4a2c577ab" providerId="ADAL" clId="{EC7D0AD0-CAEE-4F5D-AFDF-9262A74564A6}" dt="2020-10-22T08:36:15.135" v="531" actId="1076"/>
          <ac:spMkLst>
            <pc:docMk/>
            <pc:sldMk cId="1212912786" sldId="284"/>
            <ac:spMk id="6" creationId="{02802D22-673C-4125-9E75-670CBE985EEA}"/>
          </ac:spMkLst>
        </pc:spChg>
        <pc:spChg chg="mod">
          <ac:chgData name="北谷　和之" userId="e446dd94-43a1-4532-a87f-e4b4a2c577ab" providerId="ADAL" clId="{EC7D0AD0-CAEE-4F5D-AFDF-9262A74564A6}" dt="2020-10-22T08:36:15.135" v="531" actId="1076"/>
          <ac:spMkLst>
            <pc:docMk/>
            <pc:sldMk cId="1212912786" sldId="284"/>
            <ac:spMk id="7" creationId="{E797D437-59A7-4EAB-9737-0F16BDF85CFC}"/>
          </ac:spMkLst>
        </pc:spChg>
        <pc:spChg chg="mod">
          <ac:chgData name="北谷　和之" userId="e446dd94-43a1-4532-a87f-e4b4a2c577ab" providerId="ADAL" clId="{EC7D0AD0-CAEE-4F5D-AFDF-9262A74564A6}" dt="2020-10-22T08:36:15.135" v="531" actId="1076"/>
          <ac:spMkLst>
            <pc:docMk/>
            <pc:sldMk cId="1212912786" sldId="284"/>
            <ac:spMk id="8" creationId="{7540A7FF-7344-44AA-8D56-BB3CE923BDEE}"/>
          </ac:spMkLst>
        </pc:spChg>
        <pc:spChg chg="mod">
          <ac:chgData name="北谷　和之" userId="e446dd94-43a1-4532-a87f-e4b4a2c577ab" providerId="ADAL" clId="{EC7D0AD0-CAEE-4F5D-AFDF-9262A74564A6}" dt="2020-10-18T06:59:58.177" v="454" actId="1076"/>
          <ac:spMkLst>
            <pc:docMk/>
            <pc:sldMk cId="1212912786" sldId="284"/>
            <ac:spMk id="13" creationId="{3641E57C-AC13-4212-811B-196B284A8180}"/>
          </ac:spMkLst>
        </pc:spChg>
        <pc:graphicFrameChg chg="mod">
          <ac:chgData name="北谷　和之" userId="e446dd94-43a1-4532-a87f-e4b4a2c577ab" providerId="ADAL" clId="{EC7D0AD0-CAEE-4F5D-AFDF-9262A74564A6}" dt="2020-10-22T08:36:15.135" v="531" actId="1076"/>
          <ac:graphicFrameMkLst>
            <pc:docMk/>
            <pc:sldMk cId="1212912786" sldId="284"/>
            <ac:graphicFrameMk id="5" creationId="{D6BA81A1-606D-4959-9FBF-8E17E0EBF7DA}"/>
          </ac:graphicFrameMkLst>
        </pc:graphicFrameChg>
      </pc:sldChg>
    </pc:docChg>
  </pc:docChgLst>
  <pc:docChgLst>
    <pc:chgData name="北谷　和之" userId="e446dd94-43a1-4532-a87f-e4b4a2c577ab" providerId="ADAL" clId="{09F62F90-6FAC-4472-B6E4-4009221B8463}"/>
  </pc:docChgLst>
  <pc:docChgLst>
    <pc:chgData name="北谷　和之" userId="e446dd94-43a1-4532-a87f-e4b4a2c577ab" providerId="ADAL" clId="{2A5E47E4-35D7-4A5A-A9B4-3AE92DE93B68}"/>
    <pc:docChg chg="undo addSld delSld modSld sldOrd">
      <pc:chgData name="北谷　和之" userId="e446dd94-43a1-4532-a87f-e4b4a2c577ab" providerId="ADAL" clId="{2A5E47E4-35D7-4A5A-A9B4-3AE92DE93B68}" dt="2020-10-18T03:16:58.604" v="220" actId="2696"/>
      <pc:docMkLst>
        <pc:docMk/>
      </pc:docMkLst>
    </pc:docChg>
  </pc:docChgLst>
  <pc:docChgLst>
    <pc:chgData name="北谷　和之" userId="e446dd94-43a1-4532-a87f-e4b4a2c577ab" providerId="ADAL" clId="{EF1B372A-8B43-460F-90E1-412FD6233240}"/>
    <pc:docChg chg="undo custSel addSld delSld modSld sldOrd">
      <pc:chgData name="北谷　和之" userId="e446dd94-43a1-4532-a87f-e4b4a2c577ab" providerId="ADAL" clId="{EF1B372A-8B43-460F-90E1-412FD6233240}" dt="2020-10-30T09:01:24.543" v="854" actId="2696"/>
      <pc:docMkLst>
        <pc:docMk/>
      </pc:docMkLst>
    </pc:docChg>
  </pc:docChgLst>
  <pc:docChgLst>
    <pc:chgData name=" " userId="e446dd94-43a1-4532-a87f-e4b4a2c577ab" providerId="ADAL" clId="{4C53362D-44DF-43FD-AA4A-2BE097627BD7}"/>
    <pc:docChg chg="delSld modSld">
      <pc:chgData name=" " userId="e446dd94-43a1-4532-a87f-e4b4a2c577ab" providerId="ADAL" clId="{4C53362D-44DF-43FD-AA4A-2BE097627BD7}" dt="2020-11-28T07:39:01.246" v="20" actId="20577"/>
      <pc:docMkLst>
        <pc:docMk/>
      </pc:docMkLst>
      <pc:sldChg chg="modSp">
        <pc:chgData name=" " userId="e446dd94-43a1-4532-a87f-e4b4a2c577ab" providerId="ADAL" clId="{4C53362D-44DF-43FD-AA4A-2BE097627BD7}" dt="2020-11-28T07:39:01.246" v="20" actId="20577"/>
        <pc:sldMkLst>
          <pc:docMk/>
          <pc:sldMk cId="1212912786" sldId="284"/>
        </pc:sldMkLst>
        <pc:spChg chg="mod">
          <ac:chgData name=" " userId="e446dd94-43a1-4532-a87f-e4b4a2c577ab" providerId="ADAL" clId="{4C53362D-44DF-43FD-AA4A-2BE097627BD7}" dt="2020-11-28T07:39:01.246" v="20" actId="20577"/>
          <ac:spMkLst>
            <pc:docMk/>
            <pc:sldMk cId="1212912786" sldId="284"/>
            <ac:spMk id="2" creationId="{41A2761C-62E1-4464-B9D2-866E665BE0C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50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03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07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15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92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586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6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2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75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09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38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EBFA-4FFB-6540-ACBA-B694FEF8A64F}" type="datetimeFigureOut">
              <a:rPr kumimoji="1" lang="ja-JP" altLang="en-US" smtClean="0"/>
              <a:t>2020/11/28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88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08FF01-401E-4D54-8686-A3C5805BCB2B}"/>
              </a:ext>
            </a:extLst>
          </p:cNvPr>
          <p:cNvSpPr txBox="1"/>
          <p:nvPr/>
        </p:nvSpPr>
        <p:spPr>
          <a:xfrm>
            <a:off x="0" y="0"/>
            <a:ext cx="225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Supplementary data 2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9DBA442-E085-4F65-AC19-7AB8E63931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287442"/>
              </p:ext>
            </p:extLst>
          </p:nvPr>
        </p:nvGraphicFramePr>
        <p:xfrm>
          <a:off x="4400551" y="4639820"/>
          <a:ext cx="4324909" cy="1764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3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4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No.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Fold change</a:t>
                      </a:r>
                    </a:p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Log2</a:t>
                      </a:r>
                    </a:p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(M1-1-4 cells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/parental cells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）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CERS2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-0.4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SPTLC3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-2.8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COL4A3BP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-0.1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-0.6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642697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SPHK1</a:t>
                      </a:r>
                      <a:r>
                        <a:rPr lang="ja-JP" alt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　</a:t>
                      </a:r>
                      <a:endParaRPr lang="en-US" sz="14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Arial" panose="020B0604020202020204" pitchFamily="34" charset="0"/>
                        </a:rPr>
                        <a:t>+0.8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77931501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6BA81A1-606D-4959-9FBF-8E17E0EBF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56888"/>
              </p:ext>
            </p:extLst>
          </p:nvPr>
        </p:nvGraphicFramePr>
        <p:xfrm>
          <a:off x="101853" y="1050557"/>
          <a:ext cx="61855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Parent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2,282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3,884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3,646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4,036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1,705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2,516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2,418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3,321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334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M1-4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1A2761C-62E1-4464-B9D2-866E665BE0C2}"/>
              </a:ext>
            </a:extLst>
          </p:cNvPr>
          <p:cNvSpPr/>
          <p:nvPr/>
        </p:nvSpPr>
        <p:spPr>
          <a:xfrm>
            <a:off x="4252814" y="3570512"/>
            <a:ext cx="46203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(C) Five ceramide-centered sphingolipid metabolism-associated genes were found among 1287 genes.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802D22-673C-4125-9E75-670CBE985EEA}"/>
              </a:ext>
            </a:extLst>
          </p:cNvPr>
          <p:cNvSpPr txBox="1"/>
          <p:nvPr/>
        </p:nvSpPr>
        <p:spPr>
          <a:xfrm>
            <a:off x="-1328" y="596096"/>
            <a:ext cx="9324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(A)</a:t>
            </a:r>
            <a:r>
              <a:rPr lang="ja-JP" altLang="en-US" sz="1600" dirty="0"/>
              <a:t> </a:t>
            </a:r>
            <a:r>
              <a:rPr kumimoji="1" lang="en-US" altLang="ja-JP" sz="1600" dirty="0"/>
              <a:t>The number of gene whose expression was significantly changed between two individual samples.</a:t>
            </a:r>
            <a:endParaRPr kumimoji="1" lang="ja-JP" altLang="en-US" sz="16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797D437-59A7-4EAB-9737-0F16BDF85CFC}"/>
              </a:ext>
            </a:extLst>
          </p:cNvPr>
          <p:cNvSpPr/>
          <p:nvPr/>
        </p:nvSpPr>
        <p:spPr>
          <a:xfrm>
            <a:off x="2256060" y="1455607"/>
            <a:ext cx="4133088" cy="372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540A7FF-7344-44AA-8D56-BB3CE923BDEE}"/>
              </a:ext>
            </a:extLst>
          </p:cNvPr>
          <p:cNvSpPr/>
          <p:nvPr/>
        </p:nvSpPr>
        <p:spPr>
          <a:xfrm>
            <a:off x="6278679" y="1376454"/>
            <a:ext cx="2989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Significant changes in 1287 genes are common to all metastasis- prone sublines.</a:t>
            </a:r>
            <a:endParaRPr lang="ja-JP" altLang="en-US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B3890D-56CE-4364-AD5D-7127FD31E2EB}"/>
              </a:ext>
            </a:extLst>
          </p:cNvPr>
          <p:cNvSpPr txBox="1"/>
          <p:nvPr/>
        </p:nvSpPr>
        <p:spPr>
          <a:xfrm>
            <a:off x="-52254" y="3570512"/>
            <a:ext cx="4218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(B) List of 36 searched genes in 1287 genes</a:t>
            </a:r>
            <a:endParaRPr kumimoji="1" lang="ja-JP" altLang="en-US" sz="16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641E57C-AC13-4212-811B-196B284A8180}"/>
              </a:ext>
            </a:extLst>
          </p:cNvPr>
          <p:cNvSpPr/>
          <p:nvPr/>
        </p:nvSpPr>
        <p:spPr>
          <a:xfrm>
            <a:off x="50926" y="4044436"/>
            <a:ext cx="3767843" cy="258532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SGMS1	ASAH1	   DEGS1	  GBA</a:t>
            </a:r>
          </a:p>
          <a:p>
            <a:r>
              <a:rPr lang="en-US" altLang="ja-JP" dirty="0"/>
              <a:t>SGMS2	ASAH2	   CERS1	  GBA2</a:t>
            </a:r>
          </a:p>
          <a:p>
            <a:r>
              <a:rPr lang="en-US" altLang="ja-JP" dirty="0"/>
              <a:t>SAMD8	ACER1	   </a:t>
            </a:r>
            <a:r>
              <a:rPr lang="en-US" altLang="ja-JP" dirty="0">
                <a:solidFill>
                  <a:srgbClr val="FF0000"/>
                </a:solidFill>
              </a:rPr>
              <a:t>CERS2</a:t>
            </a:r>
            <a:r>
              <a:rPr lang="en-US" altLang="ja-JP" dirty="0"/>
              <a:t>	  GBA3</a:t>
            </a:r>
          </a:p>
          <a:p>
            <a:r>
              <a:rPr lang="en-US" altLang="ja-JP" dirty="0"/>
              <a:t>SMPD1	ACER2	   CERS3	  SPTLC1</a:t>
            </a:r>
          </a:p>
          <a:p>
            <a:r>
              <a:rPr lang="en-US" altLang="ja-JP" dirty="0"/>
              <a:t>SMPD2	ACER3	   CERS4	  SPTLC2</a:t>
            </a:r>
          </a:p>
          <a:p>
            <a:r>
              <a:rPr lang="en-US" altLang="ja-JP" dirty="0"/>
              <a:t>SMPD3	</a:t>
            </a:r>
            <a:r>
              <a:rPr lang="en-US" altLang="ja-JP" dirty="0">
                <a:solidFill>
                  <a:srgbClr val="0000FF"/>
                </a:solidFill>
              </a:rPr>
              <a:t>SPHK1</a:t>
            </a:r>
            <a:r>
              <a:rPr lang="en-US" altLang="ja-JP" dirty="0"/>
              <a:t>	   CERS5	  </a:t>
            </a:r>
            <a:r>
              <a:rPr lang="en-US" altLang="ja-JP" dirty="0">
                <a:solidFill>
                  <a:srgbClr val="FF0000"/>
                </a:solidFill>
              </a:rPr>
              <a:t>SPTLC3</a:t>
            </a:r>
          </a:p>
          <a:p>
            <a:r>
              <a:rPr lang="en-US" altLang="ja-JP" dirty="0"/>
              <a:t>SMPD4	SPHK2	   CERS6	  SGPP1</a:t>
            </a:r>
          </a:p>
          <a:p>
            <a:r>
              <a:rPr lang="en-US" altLang="ja-JP" dirty="0"/>
              <a:t>SMPD5	CERK	   SGPL1	  SGPP2</a:t>
            </a:r>
          </a:p>
          <a:p>
            <a:r>
              <a:rPr lang="en-US" altLang="ja-JP" dirty="0"/>
              <a:t>UGCG 	</a:t>
            </a:r>
            <a:r>
              <a:rPr lang="en-US" altLang="ja-JP" dirty="0">
                <a:solidFill>
                  <a:srgbClr val="FF0000"/>
                </a:solidFill>
              </a:rPr>
              <a:t>COL4A3BP</a:t>
            </a:r>
            <a:r>
              <a:rPr lang="en-US" altLang="ja-JP" dirty="0"/>
              <a:t>  PLEKHA8 </a:t>
            </a:r>
            <a:r>
              <a:rPr lang="en-US" altLang="ja-JP" dirty="0">
                <a:solidFill>
                  <a:srgbClr val="FF0000"/>
                </a:solidFill>
              </a:rPr>
              <a:t>UGT8</a:t>
            </a:r>
          </a:p>
        </p:txBody>
      </p:sp>
    </p:spTree>
    <p:extLst>
      <p:ext uri="{BB962C8B-B14F-4D97-AF65-F5344CB8AC3E}">
        <p14:creationId xmlns:p14="http://schemas.microsoft.com/office/powerpoint/2010/main" val="121291278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CA72B53839920458F8DAB5522CD8804" ma:contentTypeVersion="10" ma:contentTypeDescription="新しいドキュメントを作成します。" ma:contentTypeScope="" ma:versionID="962b6eba80f6686ec567c0f968c77c19">
  <xsd:schema xmlns:xsd="http://www.w3.org/2001/XMLSchema" xmlns:xs="http://www.w3.org/2001/XMLSchema" xmlns:p="http://schemas.microsoft.com/office/2006/metadata/properties" xmlns:ns3="86026ad6-3f15-4f51-a415-c54e7f80824b" targetNamespace="http://schemas.microsoft.com/office/2006/metadata/properties" ma:root="true" ma:fieldsID="12b7427b5a0b18047e236a4fb806becd" ns3:_="">
    <xsd:import namespace="86026ad6-3f15-4f51-a415-c54e7f808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26ad6-3f15-4f51-a415-c54e7f808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BDC93E-616D-4CF1-8E8F-2F2D372478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26ad6-3f15-4f51-a415-c54e7f808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F3F1F9-2A4F-4A74-BCF3-9998B35887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E5D4FA-6245-48DE-886E-D36BE9E63949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6026ad6-3f15-4f51-a415-c54e7f80824b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11256</TotalTime>
  <Words>205</Words>
  <Application>Microsoft Office PowerPoint</Application>
  <PresentationFormat>画面に合わせる (4:3)</PresentationFormat>
  <Paragraphs>69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PowerPoint プレゼンテーション</vt:lpstr>
    </vt:vector>
  </TitlesOfParts>
  <Company>tohoku univ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kazuyuki kitatani</dc:creator>
  <cp:lastModifiedBy> </cp:lastModifiedBy>
  <cp:revision>145</cp:revision>
  <cp:lastPrinted>2020-10-25T05:13:33Z</cp:lastPrinted>
  <dcterms:created xsi:type="dcterms:W3CDTF">2015-11-25T07:48:08Z</dcterms:created>
  <dcterms:modified xsi:type="dcterms:W3CDTF">2020-11-28T07:39:06Z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0x0101007CA72B53839920458F8DAB5522CD8804</vt:lpwstr>
  </property>
</Properties>
</file>