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87" d="100"/>
          <a:sy n="87" d="100"/>
        </p:scale>
        <p:origin x="90" y="5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80F29-7118-4F7C-B575-6044258ED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214B71-A371-45FE-A014-E86417278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C0D0E4-F628-443E-BD8E-00D35E265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9D8D91-F00D-43F6-8A6A-B9ADA7E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832BB4-F1E2-40B2-B360-10BCFC90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45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646FC-A001-40CA-9E17-66E76BE3D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960E43-A5EF-4109-AEB8-FBE496C6C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E10D8C-D1BA-464D-BFB7-6820AA98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4A052E-DF6A-4DB7-95F1-29EDCED5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16A767-FB99-4E11-A56B-81A729F36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20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B4D1142-08A6-4481-96BF-D300AC14BF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24AE26F-936F-4556-9A16-55276B379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4C1C6F-F8BC-4F89-B3C5-B312E833D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0DB3AC-C3E1-40F6-B29B-9A67EE9A1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258E9D-6994-4F1A-9F31-CE34B5A7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05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196A16-82FC-48A9-9076-7E883A04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9B4D5B-6C86-4A6B-A44B-5AB35A792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B6D538-F561-4635-8FEE-C08320BE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D54BF2-42DB-495E-9157-F3D67B07C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1D1A2-D87A-4211-9EF2-C4D8B0AB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44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8BF12C-189A-498A-B657-AFD975BEA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DFFBE8-45A4-472A-B109-90FA86FAE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B89087-1FE4-462D-B49D-F78F81748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2F51B8-8F4C-4ECD-87B5-62E596962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F49B08-C3D5-444A-8953-B644ECD90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930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F9B1E0-C0D5-43AB-B55A-EAF2DADAE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241D97-1F2C-4583-BF02-3C4655CB3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E52DD4-F49E-43A3-9CD5-FB7D1BAD0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F126C5D-980D-4A83-BFF7-07C76F022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791AEF-043E-485B-A82A-808585C31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3A08DD-644E-4D8A-BDD5-D248DD19F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53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FE140-0568-409D-A2D7-08E32CA2B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735E5F-E0CE-4173-A504-24D1C295B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23FEB9-7BA1-41B5-9B4E-99433FFF7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CDEAF8D-AED5-401B-B323-9001390E27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7536871-C53D-47DC-A5C8-FE7CE7F25C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76ABD4B-1E94-415E-B13D-BA442499E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85697B-BDD9-4B52-9A9F-17132E4C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1D4B1A-3004-4B0E-9921-25B8A0E64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03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00505F-4E04-4C24-8037-3959892AE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E0ADF5-B8D5-46F5-B5DB-DDD2A7C11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32A378-038E-4215-ACDE-33D85593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9B1F86-32B3-44E2-9F98-AE9AC41A4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54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4770FB-C65D-41A0-83FD-D303F33F7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92C9192-1F7C-463E-A2E0-20D6E39B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5ACC7E-DF67-436D-B1C6-39017349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8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A1E95-B9D8-4ADE-BE4A-3DDB6400C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8ADBC8-6013-45A2-B406-36B100EFA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1F4AA8-13A4-40F5-BA5E-C331BFEEA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658D3C-022F-45AA-BB28-7FF5C0D7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22B336-0497-4CFD-86B6-B0D136861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50309F-2EE4-42C4-8C60-D6D93E674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7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2DBF8F-12BF-46E6-9030-724C5CE97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8E13F5-94BF-46F5-B5A4-CA929E6565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8A28B92-867B-4676-AFD4-94F71D828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A0E368-9E87-4257-9EF1-EC60CCAA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62021B-C167-4A7F-85F6-C0E744DF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E9639A-9190-4DFF-AE66-48D2A17F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02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8A80FE0-A40F-40AA-967B-3C2A873F2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A59D41-8FA6-4EC8-B7D6-46E1EF86A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40284-455C-4FF9-9549-7D6E00F7C5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89990-74C2-4474-96D6-98D9B472352A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B6ED77-3A56-4591-8EE9-14F994E1C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894CB4-6BF5-46BA-95BC-F25F81508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19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E4F863A0-F2E0-4EAB-96CF-8E4950E128E7}"/>
              </a:ext>
            </a:extLst>
          </p:cNvPr>
          <p:cNvSpPr txBox="1"/>
          <p:nvPr/>
        </p:nvSpPr>
        <p:spPr>
          <a:xfrm>
            <a:off x="180975" y="114300"/>
            <a:ext cx="3497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SUPPLEMENTARY FIGURE </a:t>
            </a:r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656462" y="5238750"/>
            <a:ext cx="143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Non-</a:t>
            </a:r>
            <a:r>
              <a:rPr lang="fr-FR" sz="1400" dirty="0" err="1" smtClean="0"/>
              <a:t>vaccinated</a:t>
            </a:r>
            <a:r>
              <a:rPr lang="fr-FR" sz="1400" dirty="0" smtClean="0"/>
              <a:t> </a:t>
            </a:r>
            <a:r>
              <a:rPr lang="fr-FR" sz="1400" dirty="0" err="1" smtClean="0"/>
              <a:t>infected</a:t>
            </a:r>
            <a:r>
              <a:rPr lang="fr-FR" sz="1400" dirty="0" smtClean="0"/>
              <a:t> </a:t>
            </a:r>
            <a:r>
              <a:rPr lang="fr-FR" sz="1400" dirty="0" err="1" smtClean="0"/>
              <a:t>residents</a:t>
            </a:r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6532083" y="5238749"/>
            <a:ext cx="17233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BNT162b2 </a:t>
            </a:r>
            <a:r>
              <a:rPr lang="fr-FR" sz="1400" dirty="0" err="1" smtClean="0"/>
              <a:t>vaccinated</a:t>
            </a:r>
            <a:r>
              <a:rPr lang="fr-FR" sz="1400" dirty="0" smtClean="0"/>
              <a:t> </a:t>
            </a:r>
            <a:r>
              <a:rPr lang="fr-FR" sz="1400" dirty="0" err="1" smtClean="0"/>
              <a:t>infected</a:t>
            </a:r>
            <a:r>
              <a:rPr lang="fr-FR" sz="1400" dirty="0" smtClean="0"/>
              <a:t> </a:t>
            </a:r>
            <a:r>
              <a:rPr lang="fr-FR" sz="1400" dirty="0" err="1" smtClean="0"/>
              <a:t>residents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 rot="16200000">
            <a:off x="2222479" y="3275111"/>
            <a:ext cx="2555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RT-PCR SARS CoV-2 Ct values </a:t>
            </a:r>
            <a:endParaRPr lang="fr-FR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4325" y="1695449"/>
            <a:ext cx="5000625" cy="3467100"/>
          </a:xfrm>
          <a:prstGeom prst="rect">
            <a:avLst/>
          </a:prstGeom>
        </p:spPr>
      </p:pic>
      <p:grpSp>
        <p:nvGrpSpPr>
          <p:cNvPr id="17" name="Groupe 16"/>
          <p:cNvGrpSpPr/>
          <p:nvPr/>
        </p:nvGrpSpPr>
        <p:grpSpPr>
          <a:xfrm>
            <a:off x="5239512" y="2134961"/>
            <a:ext cx="2066544" cy="45719"/>
            <a:chOff x="5239512" y="2046825"/>
            <a:chExt cx="2066544" cy="166793"/>
          </a:xfrm>
        </p:grpSpPr>
        <p:cxnSp>
          <p:nvCxnSpPr>
            <p:cNvPr id="6" name="Connecteur droit 5"/>
            <p:cNvCxnSpPr/>
            <p:nvPr/>
          </p:nvCxnSpPr>
          <p:spPr>
            <a:xfrm>
              <a:off x="5248656" y="2055969"/>
              <a:ext cx="20574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5239512" y="2046825"/>
              <a:ext cx="0" cy="16679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7306056" y="2046825"/>
              <a:ext cx="0" cy="16679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ZoneTexte 9"/>
          <p:cNvSpPr txBox="1"/>
          <p:nvPr/>
        </p:nvSpPr>
        <p:spPr>
          <a:xfrm>
            <a:off x="6002872" y="1879697"/>
            <a:ext cx="9584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/>
              <a:t>p </a:t>
            </a:r>
            <a:r>
              <a:rPr lang="fr-FR" sz="1000" dirty="0" smtClean="0"/>
              <a:t>&lt;0,05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52613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18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</dc:creator>
  <cp:lastModifiedBy>FOURATI Slim</cp:lastModifiedBy>
  <cp:revision>15</cp:revision>
  <dcterms:created xsi:type="dcterms:W3CDTF">2021-03-26T16:48:05Z</dcterms:created>
  <dcterms:modified xsi:type="dcterms:W3CDTF">2021-05-06T08:17:34Z</dcterms:modified>
</cp:coreProperties>
</file>