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33" y="3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85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3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93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49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57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65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68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95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64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50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DA910-6122-4B1F-B247-8452B3AA85F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DDF15-6994-41ED-A58B-8DC855EC04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58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60C68FE4-B8D3-4869-A736-F4DFA8215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247" y="3465411"/>
            <a:ext cx="5155126" cy="99737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99036C0-DBB8-4439-BA0C-30C700FD67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46" y="4595237"/>
            <a:ext cx="5155127" cy="93398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BE02991-F23E-4D55-AC8D-97B5BB442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702" y="5629806"/>
            <a:ext cx="5046248" cy="110501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0750CD9-E66E-404B-95F0-4B6F13D65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108" y="602999"/>
            <a:ext cx="4831405" cy="170800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2A841B6-1F0F-4392-8C3A-028051C6A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702" y="2134271"/>
            <a:ext cx="5046248" cy="1132941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1AE0534D-4A0F-44DC-8A71-8DD7AEC9EB9C}"/>
              </a:ext>
            </a:extLst>
          </p:cNvPr>
          <p:cNvGrpSpPr/>
          <p:nvPr/>
        </p:nvGrpSpPr>
        <p:grpSpPr>
          <a:xfrm>
            <a:off x="1339403" y="163865"/>
            <a:ext cx="4936316" cy="667378"/>
            <a:chOff x="0" y="1081000"/>
            <a:chExt cx="4936316" cy="667378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34BEF18C-126A-432B-9F31-802987087C76}"/>
                </a:ext>
              </a:extLst>
            </p:cNvPr>
            <p:cNvSpPr txBox="1"/>
            <p:nvPr/>
          </p:nvSpPr>
          <p:spPr>
            <a:xfrm>
              <a:off x="0" y="1403385"/>
              <a:ext cx="11378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err="1"/>
                <a:t>Erastin</a:t>
              </a:r>
              <a:r>
                <a:rPr lang="en-US" altLang="zh-CN" sz="1600" dirty="0"/>
                <a:t>(</a:t>
              </a:r>
              <a:r>
                <a:rPr lang="el-GR" altLang="zh-CN" sz="1600" dirty="0"/>
                <a:t>μ</a:t>
              </a:r>
              <a:r>
                <a:rPr lang="en-US" altLang="zh-CN" sz="1600" dirty="0"/>
                <a:t>M)</a:t>
              </a:r>
              <a:endParaRPr lang="zh-CN" altLang="en-US" sz="1600" dirty="0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91571AD2-8A36-4213-9114-830F1BDBD2CB}"/>
                </a:ext>
              </a:extLst>
            </p:cNvPr>
            <p:cNvSpPr txBox="1"/>
            <p:nvPr/>
          </p:nvSpPr>
          <p:spPr>
            <a:xfrm>
              <a:off x="3658654" y="1089763"/>
              <a:ext cx="8500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MCF-7</a:t>
              </a:r>
              <a:endParaRPr lang="zh-CN" altLang="en-US" sz="1600" dirty="0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933DAC1D-0BE4-4012-9E31-F7F5B978ECF0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3122309" y="1388342"/>
              <a:ext cx="1597905" cy="1691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38E47E8E-911A-4A66-8096-D99F9B827B56}"/>
                </a:ext>
              </a:extLst>
            </p:cNvPr>
            <p:cNvSpPr txBox="1"/>
            <p:nvPr/>
          </p:nvSpPr>
          <p:spPr>
            <a:xfrm>
              <a:off x="3104735" y="1405257"/>
              <a:ext cx="3239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0</a:t>
              </a:r>
              <a:endParaRPr lang="zh-CN" altLang="en-US" sz="1600" dirty="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05EF816-5F8B-40F9-8B53-E7E129BFD10D}"/>
                </a:ext>
              </a:extLst>
            </p:cNvPr>
            <p:cNvSpPr txBox="1"/>
            <p:nvPr/>
          </p:nvSpPr>
          <p:spPr>
            <a:xfrm>
              <a:off x="3499048" y="1409824"/>
              <a:ext cx="432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10</a:t>
              </a:r>
              <a:endParaRPr lang="zh-CN" altLang="en-US" sz="1600" dirty="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2C3A665B-D61E-4A11-B3CD-7821E0E671FC}"/>
                </a:ext>
              </a:extLst>
            </p:cNvPr>
            <p:cNvSpPr txBox="1"/>
            <p:nvPr/>
          </p:nvSpPr>
          <p:spPr>
            <a:xfrm>
              <a:off x="4001579" y="1402561"/>
              <a:ext cx="432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20</a:t>
              </a:r>
              <a:endParaRPr lang="zh-CN" altLang="en-US" sz="1600" dirty="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74DD823-02F8-48C1-974D-61BDDBCE33C7}"/>
                </a:ext>
              </a:extLst>
            </p:cNvPr>
            <p:cNvSpPr txBox="1"/>
            <p:nvPr/>
          </p:nvSpPr>
          <p:spPr>
            <a:xfrm>
              <a:off x="4504112" y="1405257"/>
              <a:ext cx="432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40</a:t>
              </a:r>
              <a:endParaRPr lang="zh-CN" altLang="en-US" sz="1600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3487F15F-EE84-4658-BF0C-9DCAD331A782}"/>
                </a:ext>
              </a:extLst>
            </p:cNvPr>
            <p:cNvSpPr txBox="1"/>
            <p:nvPr/>
          </p:nvSpPr>
          <p:spPr>
            <a:xfrm>
              <a:off x="1344499" y="1081000"/>
              <a:ext cx="14625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MDA-MB-231</a:t>
              </a:r>
              <a:endParaRPr lang="zh-CN" altLang="en-US" sz="1600" dirty="0"/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B220CA3A-8F38-4351-A705-CD2870CA1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7334" y="1400689"/>
              <a:ext cx="1776206" cy="456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ED9F8810-8194-4BEE-8211-55276EAB2116}"/>
                </a:ext>
              </a:extLst>
            </p:cNvPr>
            <p:cNvSpPr txBox="1"/>
            <p:nvPr/>
          </p:nvSpPr>
          <p:spPr>
            <a:xfrm>
              <a:off x="1052049" y="1407128"/>
              <a:ext cx="3630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0</a:t>
              </a:r>
              <a:endParaRPr lang="zh-CN" altLang="en-US" sz="1600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EC979FE-E944-4787-8247-4260770AFFAF}"/>
                </a:ext>
              </a:extLst>
            </p:cNvPr>
            <p:cNvSpPr txBox="1"/>
            <p:nvPr/>
          </p:nvSpPr>
          <p:spPr>
            <a:xfrm>
              <a:off x="1485386" y="1407128"/>
              <a:ext cx="5171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10</a:t>
              </a:r>
              <a:endParaRPr lang="zh-CN" altLang="en-US" sz="1600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A7205AB0-C10D-41D8-A798-172CB56B6E8B}"/>
                </a:ext>
              </a:extLst>
            </p:cNvPr>
            <p:cNvSpPr txBox="1"/>
            <p:nvPr/>
          </p:nvSpPr>
          <p:spPr>
            <a:xfrm>
              <a:off x="2072824" y="1407128"/>
              <a:ext cx="4524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20</a:t>
              </a:r>
              <a:endParaRPr lang="zh-CN" altLang="en-US" sz="1600" dirty="0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3CA47984-4075-4B30-9DA3-FA797F122B8A}"/>
                </a:ext>
              </a:extLst>
            </p:cNvPr>
            <p:cNvSpPr txBox="1"/>
            <p:nvPr/>
          </p:nvSpPr>
          <p:spPr>
            <a:xfrm>
              <a:off x="2595603" y="1403449"/>
              <a:ext cx="4388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40</a:t>
              </a:r>
              <a:endParaRPr lang="zh-CN" altLang="en-US" sz="1600" dirty="0"/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CB814796-E70E-4651-A8AB-93BA842412F7}"/>
              </a:ext>
            </a:extLst>
          </p:cNvPr>
          <p:cNvSpPr txBox="1"/>
          <p:nvPr/>
        </p:nvSpPr>
        <p:spPr>
          <a:xfrm>
            <a:off x="984451" y="1328774"/>
            <a:ext cx="919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G6PD-H</a:t>
            </a:r>
            <a:endParaRPr lang="zh-CN" altLang="en-US" sz="1600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6D9D8CF-BB01-4565-AE0E-58BAE5037A16}"/>
              </a:ext>
            </a:extLst>
          </p:cNvPr>
          <p:cNvSpPr txBox="1"/>
          <p:nvPr/>
        </p:nvSpPr>
        <p:spPr>
          <a:xfrm>
            <a:off x="984451" y="2467489"/>
            <a:ext cx="820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G6PD-L</a:t>
            </a:r>
            <a:endParaRPr lang="zh-CN" altLang="en-US" sz="16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BA18D2A-5774-464D-B00B-F5527507B78A}"/>
              </a:ext>
            </a:extLst>
          </p:cNvPr>
          <p:cNvSpPr txBox="1"/>
          <p:nvPr/>
        </p:nvSpPr>
        <p:spPr>
          <a:xfrm>
            <a:off x="969701" y="3794823"/>
            <a:ext cx="85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PIK3CA</a:t>
            </a:r>
            <a:endParaRPr lang="zh-CN" altLang="en-US" sz="16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E3DD13B-C39F-46BE-ADFF-EC6A9A965B76}"/>
              </a:ext>
            </a:extLst>
          </p:cNvPr>
          <p:cNvSpPr txBox="1"/>
          <p:nvPr/>
        </p:nvSpPr>
        <p:spPr>
          <a:xfrm>
            <a:off x="1083741" y="4892954"/>
            <a:ext cx="721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BRD4</a:t>
            </a:r>
            <a:endParaRPr lang="zh-CN" altLang="en-US" sz="16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30E3E5EC-7646-4574-8E86-DF5C5236BA4E}"/>
              </a:ext>
            </a:extLst>
          </p:cNvPr>
          <p:cNvSpPr txBox="1"/>
          <p:nvPr/>
        </p:nvSpPr>
        <p:spPr>
          <a:xfrm>
            <a:off x="934947" y="5922318"/>
            <a:ext cx="919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GAPDH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302860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441A1E2-F600-4DA7-9CBC-5EF4ECF2FCA1}"/>
              </a:ext>
            </a:extLst>
          </p:cNvPr>
          <p:cNvSpPr txBox="1"/>
          <p:nvPr/>
        </p:nvSpPr>
        <p:spPr>
          <a:xfrm>
            <a:off x="1366830" y="600093"/>
            <a:ext cx="1462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MDA-MB-231</a:t>
            </a:r>
            <a:endParaRPr lang="zh-CN" altLang="en-US" sz="16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71E3641-CF53-46E5-87C8-9BE4A87570BB}"/>
              </a:ext>
            </a:extLst>
          </p:cNvPr>
          <p:cNvCxnSpPr/>
          <p:nvPr/>
        </p:nvCxnSpPr>
        <p:spPr>
          <a:xfrm>
            <a:off x="1375219" y="905091"/>
            <a:ext cx="128409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5F3D9769-1169-48E0-BA81-8C0FBAC6841D}"/>
              </a:ext>
            </a:extLst>
          </p:cNvPr>
          <p:cNvSpPr txBox="1"/>
          <p:nvPr/>
        </p:nvSpPr>
        <p:spPr>
          <a:xfrm>
            <a:off x="1443567" y="938647"/>
            <a:ext cx="57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CON</a:t>
            </a:r>
            <a:endParaRPr lang="zh-CN" altLang="en-US" sz="16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45F4B53-2641-4F82-BC4F-4A0C9A164252}"/>
              </a:ext>
            </a:extLst>
          </p:cNvPr>
          <p:cNvSpPr txBox="1"/>
          <p:nvPr/>
        </p:nvSpPr>
        <p:spPr>
          <a:xfrm>
            <a:off x="2093625" y="938647"/>
            <a:ext cx="57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OE</a:t>
            </a:r>
            <a:endParaRPr lang="zh-CN" altLang="en-US" sz="16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50059CA-390A-4ACC-88B2-65691B9F0A98}"/>
              </a:ext>
            </a:extLst>
          </p:cNvPr>
          <p:cNvSpPr txBox="1"/>
          <p:nvPr/>
        </p:nvSpPr>
        <p:spPr>
          <a:xfrm>
            <a:off x="718308" y="2455492"/>
            <a:ext cx="717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G6PD</a:t>
            </a:r>
            <a:endParaRPr lang="zh-CN" altLang="en-US" sz="16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7F50DF7-429D-4A09-AF3C-170183323D9A}"/>
              </a:ext>
            </a:extLst>
          </p:cNvPr>
          <p:cNvSpPr txBox="1"/>
          <p:nvPr/>
        </p:nvSpPr>
        <p:spPr>
          <a:xfrm>
            <a:off x="746261" y="3972336"/>
            <a:ext cx="917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GAPDH</a:t>
            </a:r>
            <a:endParaRPr lang="zh-CN" altLang="en-US" sz="160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6494859-3D25-4FAD-8E76-B0C1BAEAC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031" y="3613745"/>
            <a:ext cx="2119237" cy="165056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5FB40682-E195-441F-9BF0-D8EF50544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031" y="1477641"/>
            <a:ext cx="2712132" cy="21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92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D01F2907-3C46-4EF4-A8D4-93107DE7A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77" y="364072"/>
            <a:ext cx="2205426" cy="175635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C359246-9968-4943-B1CF-0C4270E50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996" y="231392"/>
            <a:ext cx="2246498" cy="188656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5933409-EE09-4410-84D4-40466DFD7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4262" y="231392"/>
            <a:ext cx="2123008" cy="197659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4B957E6-831D-48A2-96AF-0FFC3F6195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607" y="2268736"/>
            <a:ext cx="2475580" cy="160785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52F43C6-47CB-4A77-A4F4-03B9DFF59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5294" y="2207985"/>
            <a:ext cx="2614603" cy="170253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96607F0-C2B7-44F4-96E0-E23C78AC44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0963" y="2069113"/>
            <a:ext cx="2472927" cy="188656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1B1F3C2-37EE-4FFF-A422-53C700C122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9796" y="3898389"/>
            <a:ext cx="2822173" cy="160785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79F5AECF-FCCA-46F5-AB73-B26204E896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46" y="3885471"/>
            <a:ext cx="3165648" cy="170253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5ABB1498-0BFF-4451-931D-3585961AD0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80622" y="3876587"/>
            <a:ext cx="2797016" cy="1702532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D505A11C-5C41-4F42-9918-CB26C9264E38}"/>
              </a:ext>
            </a:extLst>
          </p:cNvPr>
          <p:cNvGrpSpPr/>
          <p:nvPr/>
        </p:nvGrpSpPr>
        <p:grpSpPr>
          <a:xfrm>
            <a:off x="0" y="-21399"/>
            <a:ext cx="5417270" cy="667378"/>
            <a:chOff x="0" y="1081000"/>
            <a:chExt cx="4936316" cy="667378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173B7C70-FDC9-438E-9EC7-C8CC3DA5B715}"/>
                </a:ext>
              </a:extLst>
            </p:cNvPr>
            <p:cNvSpPr txBox="1"/>
            <p:nvPr/>
          </p:nvSpPr>
          <p:spPr>
            <a:xfrm>
              <a:off x="0" y="1403385"/>
              <a:ext cx="11378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err="1"/>
                <a:t>Erastin</a:t>
              </a:r>
              <a:r>
                <a:rPr lang="en-US" altLang="zh-CN" sz="1600" dirty="0"/>
                <a:t>(</a:t>
              </a:r>
              <a:r>
                <a:rPr lang="el-GR" altLang="zh-CN" sz="1600" dirty="0"/>
                <a:t>μ</a:t>
              </a:r>
              <a:r>
                <a:rPr lang="en-US" altLang="zh-CN" sz="1600" dirty="0"/>
                <a:t>M)</a:t>
              </a:r>
              <a:endParaRPr lang="zh-CN" altLang="en-US" sz="1600" dirty="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0BE9536C-9620-4DF9-A42E-932517AA96E6}"/>
                </a:ext>
              </a:extLst>
            </p:cNvPr>
            <p:cNvSpPr txBox="1"/>
            <p:nvPr/>
          </p:nvSpPr>
          <p:spPr>
            <a:xfrm>
              <a:off x="3658654" y="1089763"/>
              <a:ext cx="8500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BT-549</a:t>
              </a:r>
              <a:endParaRPr lang="zh-CN" altLang="en-US" sz="1600" dirty="0"/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EE8D1954-416A-413A-8D51-FD9C9526E3E6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>
              <a:off x="3122309" y="1388342"/>
              <a:ext cx="1597905" cy="1691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56C54AE3-4886-4275-9BE3-9CCA5413C30C}"/>
                </a:ext>
              </a:extLst>
            </p:cNvPr>
            <p:cNvSpPr txBox="1"/>
            <p:nvPr/>
          </p:nvSpPr>
          <p:spPr>
            <a:xfrm>
              <a:off x="3104735" y="1405257"/>
              <a:ext cx="3239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0</a:t>
              </a:r>
              <a:endParaRPr lang="zh-CN" altLang="en-US" sz="1600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E6091B79-70C7-4885-9184-F3B4DFDFBDD5}"/>
                </a:ext>
              </a:extLst>
            </p:cNvPr>
            <p:cNvSpPr txBox="1"/>
            <p:nvPr/>
          </p:nvSpPr>
          <p:spPr>
            <a:xfrm>
              <a:off x="3499048" y="1409824"/>
              <a:ext cx="432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10</a:t>
              </a:r>
              <a:endParaRPr lang="zh-CN" altLang="en-US" sz="1600" dirty="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847E5DD-ABD8-4C2E-8339-40A16DD50F47}"/>
                </a:ext>
              </a:extLst>
            </p:cNvPr>
            <p:cNvSpPr txBox="1"/>
            <p:nvPr/>
          </p:nvSpPr>
          <p:spPr>
            <a:xfrm>
              <a:off x="4001579" y="1402561"/>
              <a:ext cx="432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20</a:t>
              </a:r>
              <a:endParaRPr lang="zh-CN" altLang="en-US" sz="1600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C17AB3B6-F96F-4B22-BF0A-92B92169A9A1}"/>
                </a:ext>
              </a:extLst>
            </p:cNvPr>
            <p:cNvSpPr txBox="1"/>
            <p:nvPr/>
          </p:nvSpPr>
          <p:spPr>
            <a:xfrm>
              <a:off x="4504112" y="1405257"/>
              <a:ext cx="432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40</a:t>
              </a:r>
              <a:endParaRPr lang="zh-CN" altLang="en-US" sz="1600" dirty="0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194E9C90-24BC-42F3-B920-ECB30454F681}"/>
                </a:ext>
              </a:extLst>
            </p:cNvPr>
            <p:cNvSpPr txBox="1"/>
            <p:nvPr/>
          </p:nvSpPr>
          <p:spPr>
            <a:xfrm>
              <a:off x="1344499" y="1081000"/>
              <a:ext cx="14625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MCF-10A</a:t>
              </a:r>
              <a:endParaRPr lang="zh-CN" altLang="en-US" sz="1600" dirty="0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8F067616-B357-4D07-BF96-A528BE5F24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7334" y="1400689"/>
              <a:ext cx="1776206" cy="456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A9963A44-4D92-4B0D-B665-242CD6DED4B7}"/>
                </a:ext>
              </a:extLst>
            </p:cNvPr>
            <p:cNvSpPr txBox="1"/>
            <p:nvPr/>
          </p:nvSpPr>
          <p:spPr>
            <a:xfrm>
              <a:off x="1052049" y="1407128"/>
              <a:ext cx="3630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0</a:t>
              </a:r>
              <a:endParaRPr lang="zh-CN" altLang="en-US" sz="1600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7E1B639C-D0AC-4EAA-AA83-4EE66A37B1DA}"/>
                </a:ext>
              </a:extLst>
            </p:cNvPr>
            <p:cNvSpPr txBox="1"/>
            <p:nvPr/>
          </p:nvSpPr>
          <p:spPr>
            <a:xfrm>
              <a:off x="1485386" y="1407128"/>
              <a:ext cx="5171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10</a:t>
              </a:r>
              <a:endParaRPr lang="zh-CN" altLang="en-US" sz="1600" dirty="0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64D40BA-D1D5-4FA0-9345-5DB23C2FE8DD}"/>
                </a:ext>
              </a:extLst>
            </p:cNvPr>
            <p:cNvSpPr txBox="1"/>
            <p:nvPr/>
          </p:nvSpPr>
          <p:spPr>
            <a:xfrm>
              <a:off x="2072824" y="1407128"/>
              <a:ext cx="4524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20</a:t>
              </a:r>
              <a:endParaRPr lang="zh-CN" altLang="en-US" sz="1600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38262FFD-9C5D-4B90-B552-D574ED57E763}"/>
                </a:ext>
              </a:extLst>
            </p:cNvPr>
            <p:cNvSpPr txBox="1"/>
            <p:nvPr/>
          </p:nvSpPr>
          <p:spPr>
            <a:xfrm>
              <a:off x="2595603" y="1403449"/>
              <a:ext cx="4388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/>
                <a:t>40</a:t>
              </a:r>
              <a:endParaRPr lang="zh-CN" altLang="en-US" sz="1600" dirty="0"/>
            </a:p>
          </p:txBody>
        </p:sp>
      </p:grp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3DA7EC89-14E2-48DA-BAE0-296248ACA2E4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5795132" y="283247"/>
            <a:ext cx="1753592" cy="1691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53AA430A-870A-442D-A057-A6DBC4C36BAE}"/>
              </a:ext>
            </a:extLst>
          </p:cNvPr>
          <p:cNvSpPr txBox="1"/>
          <p:nvPr/>
        </p:nvSpPr>
        <p:spPr>
          <a:xfrm>
            <a:off x="5775846" y="300162"/>
            <a:ext cx="355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0</a:t>
            </a:r>
            <a:endParaRPr lang="zh-CN" altLang="en-US" sz="1600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9FD5F81-61C3-4330-AED1-D0BA33BF1F62}"/>
              </a:ext>
            </a:extLst>
          </p:cNvPr>
          <p:cNvSpPr txBox="1"/>
          <p:nvPr/>
        </p:nvSpPr>
        <p:spPr>
          <a:xfrm>
            <a:off x="6208577" y="304729"/>
            <a:ext cx="474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10</a:t>
            </a:r>
            <a:endParaRPr lang="zh-CN" altLang="en-US" sz="16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DAE118A-8559-4438-A477-D48C22661E89}"/>
              </a:ext>
            </a:extLst>
          </p:cNvPr>
          <p:cNvSpPr txBox="1"/>
          <p:nvPr/>
        </p:nvSpPr>
        <p:spPr>
          <a:xfrm>
            <a:off x="6760071" y="297466"/>
            <a:ext cx="474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20</a:t>
            </a:r>
            <a:endParaRPr lang="zh-CN" altLang="en-US" sz="16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A5BFFCF-0249-40FF-846B-02FB0579E8B4}"/>
              </a:ext>
            </a:extLst>
          </p:cNvPr>
          <p:cNvSpPr txBox="1"/>
          <p:nvPr/>
        </p:nvSpPr>
        <p:spPr>
          <a:xfrm>
            <a:off x="7311567" y="300162"/>
            <a:ext cx="474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40</a:t>
            </a:r>
            <a:endParaRPr lang="zh-CN" altLang="en-US" sz="16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9F79BCA5-7A11-4CF4-B835-4213D541527C}"/>
              </a:ext>
            </a:extLst>
          </p:cNvPr>
          <p:cNvSpPr txBox="1"/>
          <p:nvPr/>
        </p:nvSpPr>
        <p:spPr>
          <a:xfrm>
            <a:off x="6202263" y="0"/>
            <a:ext cx="1100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SUM-159</a:t>
            </a:r>
            <a:endParaRPr lang="zh-CN" altLang="en-US" sz="16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2FFACC7-9FC2-4A78-AFB4-BACDA38A0A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8039" y="5366296"/>
            <a:ext cx="2644141" cy="14674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CC28C63-D85A-4AC5-B8EF-32806898C4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02722" y="5477091"/>
            <a:ext cx="2568676" cy="12843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7EA3A30-D4AE-4F63-A8CA-4366C9D0E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5273" y="5484039"/>
            <a:ext cx="2797015" cy="14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29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45</Words>
  <Application>Microsoft Office PowerPoint</Application>
  <PresentationFormat>全屏显示(4:3)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朱 丽喆</dc:creator>
  <cp:lastModifiedBy>朱 丽喆</cp:lastModifiedBy>
  <cp:revision>13</cp:revision>
  <dcterms:created xsi:type="dcterms:W3CDTF">2021-04-28T12:29:30Z</dcterms:created>
  <dcterms:modified xsi:type="dcterms:W3CDTF">2021-05-10T12:52:59Z</dcterms:modified>
</cp:coreProperties>
</file>