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44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C56DE-CF58-4186-A709-1E37044C16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272C84-19A2-4638-8CC8-F805587622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EB90E2-52F6-41DD-96E2-4FAB361DE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1FA2-C765-4F41-8B5F-574194042915}" type="datetimeFigureOut">
              <a:rPr lang="sv-SE" smtClean="0"/>
              <a:t>2021-01-28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E6BC9-663D-46BF-8DE8-20D11AB53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8B35A6-2A58-49D7-9A64-E381CD1CA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267-2815-428B-AB89-103F47DC7D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72165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8042C-9D72-4245-939C-54DBD639E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6B1E77-8613-413D-BE3B-5FCD79B722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D8B137-B5FD-4DBF-A810-78A98C01C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1FA2-C765-4F41-8B5F-574194042915}" type="datetimeFigureOut">
              <a:rPr lang="sv-SE" smtClean="0"/>
              <a:t>2021-01-28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8F90B1-E890-477E-8D53-BE0EF3EF9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B9E69-A25A-4C3B-BEDF-0FB311F4E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267-2815-428B-AB89-103F47DC7D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28901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9F94B0-5C1D-4662-AB8E-86672D709B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DE7ED3-C544-47B6-9B57-E97459ED69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71114-4420-43FC-9A04-50964F0E1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1FA2-C765-4F41-8B5F-574194042915}" type="datetimeFigureOut">
              <a:rPr lang="sv-SE" smtClean="0"/>
              <a:t>2021-01-28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785FE-3F11-46E1-8118-9F6DEA26C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8CAC4C-A92E-40BF-BAAF-CA9228C84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267-2815-428B-AB89-103F47DC7D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4143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E0EB1-40FB-44BD-92EA-09323DC14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7C94A-8EDB-4907-BEFF-675A194DEF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D1852-9FB8-4F7B-A8C3-BDA8BB5A3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1FA2-C765-4F41-8B5F-574194042915}" type="datetimeFigureOut">
              <a:rPr lang="sv-SE" smtClean="0"/>
              <a:t>2021-01-28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6D999-9E5D-4597-974C-73BE0D363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1935FA-AA0E-4AF4-83AE-BA4A404A4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267-2815-428B-AB89-103F47DC7D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13344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1DA5D-37E9-4E4E-8849-9C9A21554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C3C63C-D125-4B55-BDA2-97AD5A864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BB8A7-C8A0-47F4-8820-C983C2B19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1FA2-C765-4F41-8B5F-574194042915}" type="datetimeFigureOut">
              <a:rPr lang="sv-SE" smtClean="0"/>
              <a:t>2021-01-28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4B78F-BDD6-4DE7-8278-4AB0176C6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C97C76-A36C-444B-9DB5-09302CC3C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267-2815-428B-AB89-103F47DC7D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94147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51539-B9FE-40CF-A1E8-557AFF679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A6F62E-0B36-4F7D-948D-8B94E9A85E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8123CA-6104-4552-B848-F52F2988C0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40CA9E-CC46-4E04-8F24-2CD81D278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1FA2-C765-4F41-8B5F-574194042915}" type="datetimeFigureOut">
              <a:rPr lang="sv-SE" smtClean="0"/>
              <a:t>2021-01-28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4693DD-3D54-4D6F-B818-A22CD3103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A9AC65-1CDE-4EAC-B505-A937EFFB6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267-2815-428B-AB89-103F47DC7D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0762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723ED-5598-4662-866F-DC33BD3C9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5F1865-834B-458C-AA20-2F7691295C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8468E1-E504-418C-A248-0F73EA0AB1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C76B14-9266-4CFE-A06D-663D1A7DE9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DEE91D-1713-4206-ADD5-04CA2C6890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4A8F1A-F77E-47CC-9B56-778FFCFCD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1FA2-C765-4F41-8B5F-574194042915}" type="datetimeFigureOut">
              <a:rPr lang="sv-SE" smtClean="0"/>
              <a:t>2021-01-28</a:t>
            </a:fld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5320B0-E61F-42FC-B4B8-E64F7EE82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6C0290-BD4B-48EB-9554-AF1788690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267-2815-428B-AB89-103F47DC7D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16332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A0163-0E60-47B8-BC2D-C23A33743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01DC07-7C90-498D-B9C1-26D1A4DAB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1FA2-C765-4F41-8B5F-574194042915}" type="datetimeFigureOut">
              <a:rPr lang="sv-SE" smtClean="0"/>
              <a:t>2021-01-28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18F6C0-9E0F-4713-8928-D8D8F3167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B9A1AD-0BC9-4723-ACC8-2551F1109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267-2815-428B-AB89-103F47DC7D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84612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EB8D3A-7252-472F-9782-85FA3980E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1FA2-C765-4F41-8B5F-574194042915}" type="datetimeFigureOut">
              <a:rPr lang="sv-SE" smtClean="0"/>
              <a:t>2021-01-28</a:t>
            </a:fld>
            <a:endParaRPr lang="sv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E6B9D5-608B-46C8-9D6C-338D2FD40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4C0220-120F-4C44-A15B-3355D638E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267-2815-428B-AB89-103F47DC7D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46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C2F89-D4F7-40AE-90DE-B47913EC7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2DDE5C-B898-4F13-A1D9-197175941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5178D9-D93C-4EE2-97C2-18DBC45A13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CBE999-ABD8-40CE-8171-75F0F1980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1FA2-C765-4F41-8B5F-574194042915}" type="datetimeFigureOut">
              <a:rPr lang="sv-SE" smtClean="0"/>
              <a:t>2021-01-28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292B7-B636-474F-A2EA-445F2CD7D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C464D0-5552-415B-8766-5BD2805D2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267-2815-428B-AB89-103F47DC7D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49778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9E75-1775-4711-A53C-F15424E9E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C51674-A39F-45D0-9A7B-E968821D52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8A9DFC-8740-4D11-A051-720E8EF05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254EBF-1832-4122-9FA3-D1881F3F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1FA2-C765-4F41-8B5F-574194042915}" type="datetimeFigureOut">
              <a:rPr lang="sv-SE" smtClean="0"/>
              <a:t>2021-01-28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5B6D07-D57D-4719-AFDA-E078DB40C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9063EB-C54E-403D-AEBA-45089AA17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267-2815-428B-AB89-103F47DC7D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2269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690BD9-BD8E-4394-9F33-71E2048E5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99E0C-7252-4581-A003-6DD5641835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5BE6F-96BE-480D-9DC8-D5FD4649F5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81FA2-C765-4F41-8B5F-574194042915}" type="datetimeFigureOut">
              <a:rPr lang="sv-SE" smtClean="0"/>
              <a:t>2021-01-28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C14EB-DD98-4395-955A-DB12F67B05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F0F03-88A9-4C70-82E4-4A7F285425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5267-2815-428B-AB89-103F47DC7D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1171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094569" y="-487079"/>
            <a:ext cx="17811398" cy="11251251"/>
            <a:chOff x="-1833479" y="667466"/>
            <a:chExt cx="17811398" cy="1125125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01437" y="667466"/>
              <a:ext cx="6705789" cy="3600000"/>
            </a:xfrm>
            <a:prstGeom prst="rect">
              <a:avLst/>
            </a:prstGeom>
          </p:spPr>
        </p:pic>
        <p:grpSp>
          <p:nvGrpSpPr>
            <p:cNvPr id="4" name="Group 3"/>
            <p:cNvGrpSpPr>
              <a:grpSpLocks noChangeAspect="1"/>
            </p:cNvGrpSpPr>
            <p:nvPr/>
          </p:nvGrpSpPr>
          <p:grpSpPr>
            <a:xfrm>
              <a:off x="-1833479" y="3823600"/>
              <a:ext cx="17811398" cy="8095117"/>
              <a:chOff x="-2520854" y="720182"/>
              <a:chExt cx="17811398" cy="8095117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77341" y="5215299"/>
                <a:ext cx="6701259" cy="3600000"/>
              </a:xfrm>
              <a:prstGeom prst="rect">
                <a:avLst/>
              </a:prstGeom>
            </p:spPr>
          </p:pic>
          <p:grpSp>
            <p:nvGrpSpPr>
              <p:cNvPr id="7" name="Group 6"/>
              <p:cNvGrpSpPr/>
              <p:nvPr/>
            </p:nvGrpSpPr>
            <p:grpSpPr>
              <a:xfrm>
                <a:off x="-2520854" y="720182"/>
                <a:ext cx="17811398" cy="5029760"/>
                <a:chOff x="-2059343" y="809422"/>
                <a:chExt cx="17811398" cy="5029760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-2059343" y="809422"/>
                  <a:ext cx="17811398" cy="5029760"/>
                  <a:chOff x="-2059343" y="809422"/>
                  <a:chExt cx="17811398" cy="5029760"/>
                </a:xfrm>
              </p:grpSpPr>
              <p:grpSp>
                <p:nvGrpSpPr>
                  <p:cNvPr id="11" name="Group 10"/>
                  <p:cNvGrpSpPr/>
                  <p:nvPr/>
                </p:nvGrpSpPr>
                <p:grpSpPr>
                  <a:xfrm>
                    <a:off x="3944703" y="809422"/>
                    <a:ext cx="11807352" cy="5029760"/>
                    <a:chOff x="914400" y="1052702"/>
                    <a:chExt cx="11807352" cy="5029760"/>
                  </a:xfrm>
                </p:grpSpPr>
                <p:grpSp>
                  <p:nvGrpSpPr>
                    <p:cNvPr id="15" name="Group 14"/>
                    <p:cNvGrpSpPr>
                      <a:grpSpLocks noChangeAspect="1"/>
                    </p:cNvGrpSpPr>
                    <p:nvPr/>
                  </p:nvGrpSpPr>
                  <p:grpSpPr>
                    <a:xfrm>
                      <a:off x="914400" y="1052702"/>
                      <a:ext cx="5170449" cy="5029760"/>
                      <a:chOff x="2810759" y="606121"/>
                      <a:chExt cx="5977670" cy="5815016"/>
                    </a:xfrm>
                  </p:grpSpPr>
                  <p:graphicFrame>
                    <p:nvGraphicFramePr>
                      <p:cNvPr id="18" name="Object 17"/>
                      <p:cNvGraphicFramePr>
                        <a:graphicFrameLocks noChangeAspect="1"/>
                      </p:cNvGraphicFramePr>
                      <p:nvPr/>
                    </p:nvGraphicFramePr>
                    <p:xfrm>
                      <a:off x="3602556" y="1897663"/>
                      <a:ext cx="4489251" cy="3202674"/>
                    </p:xfrm>
                    <a:graphic>
                      <a:graphicData uri="http://schemas.openxmlformats.org/presentationml/2006/ole">
                        <mc:AlternateContent xmlns:mc="http://schemas.openxmlformats.org/markup-compatibility/2006">
                          <mc:Choice xmlns:v="urn:schemas-microsoft-com:vml" Requires="v">
                            <p:oleObj spid="_x0000_s1027" name="ChemSketch" r:id="rId5" imgW="2011320" imgH="1435320" progId="ACD.ChemSketch.20">
                              <p:embed/>
                            </p:oleObj>
                          </mc:Choice>
                          <mc:Fallback>
                            <p:oleObj name="ChemSketch" r:id="rId5" imgW="2011320" imgH="1435320" progId="ACD.ChemSketch.20">
                              <p:embed/>
                              <p:pic>
                                <p:nvPicPr>
                                  <p:cNvPr id="18" name="Object 17"/>
                                  <p:cNvPicPr/>
                                  <p:nvPr/>
                                </p:nvPicPr>
                                <p:blipFill>
                                  <a:blip r:embed="rId6"/>
                                  <a:stretch>
                                    <a:fillRect/>
                                  </a:stretch>
                                </p:blipFill>
                                <p:spPr>
                                  <a:xfrm>
                                    <a:off x="3602556" y="1897663"/>
                                    <a:ext cx="4489251" cy="3202674"/>
                                  </a:xfrm>
                                  <a:prstGeom prst="rect">
                                    <a:avLst/>
                                  </a:prstGeom>
                                </p:spPr>
                              </p:pic>
                            </p:oleObj>
                          </mc:Fallback>
                        </mc:AlternateContent>
                      </a:graphicData>
                    </a:graphic>
                  </p:graphicFrame>
                  <p:cxnSp>
                    <p:nvCxnSpPr>
                      <p:cNvPr id="19" name="Straight Connector 18"/>
                      <p:cNvCxnSpPr/>
                      <p:nvPr/>
                    </p:nvCxnSpPr>
                    <p:spPr>
                      <a:xfrm flipV="1">
                        <a:off x="4184072" y="1597891"/>
                        <a:ext cx="9236" cy="471054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" name="Straight Connector 19"/>
                      <p:cNvCxnSpPr/>
                      <p:nvPr/>
                    </p:nvCxnSpPr>
                    <p:spPr>
                      <a:xfrm flipH="1" flipV="1">
                        <a:off x="4930834" y="1655636"/>
                        <a:ext cx="6003" cy="439843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" name="Straight Connector 20"/>
                      <p:cNvCxnSpPr/>
                      <p:nvPr/>
                    </p:nvCxnSpPr>
                    <p:spPr>
                      <a:xfrm flipV="1">
                        <a:off x="5679257" y="1597891"/>
                        <a:ext cx="9236" cy="471054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" name="Straight Connector 21"/>
                      <p:cNvCxnSpPr/>
                      <p:nvPr/>
                    </p:nvCxnSpPr>
                    <p:spPr>
                      <a:xfrm flipV="1">
                        <a:off x="5273962" y="4864169"/>
                        <a:ext cx="9236" cy="471054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" name="Straight Connector 22"/>
                      <p:cNvCxnSpPr/>
                      <p:nvPr/>
                    </p:nvCxnSpPr>
                    <p:spPr>
                      <a:xfrm flipV="1">
                        <a:off x="6389350" y="1610569"/>
                        <a:ext cx="9236" cy="471054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" name="Straight Connector 23"/>
                      <p:cNvCxnSpPr/>
                      <p:nvPr/>
                    </p:nvCxnSpPr>
                    <p:spPr>
                      <a:xfrm flipV="1">
                        <a:off x="6008254" y="4887260"/>
                        <a:ext cx="9236" cy="471054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5" name="Straight Connector 24"/>
                      <p:cNvCxnSpPr/>
                      <p:nvPr/>
                    </p:nvCxnSpPr>
                    <p:spPr>
                      <a:xfrm flipV="1">
                        <a:off x="6751782" y="4887260"/>
                        <a:ext cx="9236" cy="471054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6" name="Straight Connector 25"/>
                      <p:cNvCxnSpPr/>
                      <p:nvPr/>
                    </p:nvCxnSpPr>
                    <p:spPr>
                      <a:xfrm flipV="1">
                        <a:off x="7495310" y="4887260"/>
                        <a:ext cx="9236" cy="471054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7" name="Straight Connector 26"/>
                      <p:cNvCxnSpPr/>
                      <p:nvPr/>
                    </p:nvCxnSpPr>
                    <p:spPr>
                      <a:xfrm flipV="1">
                        <a:off x="3382729" y="2733964"/>
                        <a:ext cx="411660" cy="267950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" name="Straight Connector 27"/>
                      <p:cNvCxnSpPr/>
                      <p:nvPr/>
                    </p:nvCxnSpPr>
                    <p:spPr>
                      <a:xfrm flipV="1">
                        <a:off x="3755687" y="3392149"/>
                        <a:ext cx="428385" cy="248793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" name="Straight Connector 28"/>
                      <p:cNvCxnSpPr/>
                      <p:nvPr/>
                    </p:nvCxnSpPr>
                    <p:spPr>
                      <a:xfrm flipV="1">
                        <a:off x="4045527" y="4031177"/>
                        <a:ext cx="489526" cy="248793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Connector 29"/>
                      <p:cNvCxnSpPr/>
                      <p:nvPr/>
                    </p:nvCxnSpPr>
                    <p:spPr>
                      <a:xfrm flipV="1">
                        <a:off x="4359564" y="4651733"/>
                        <a:ext cx="542634" cy="330200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Straight Connector 30"/>
                      <p:cNvCxnSpPr/>
                      <p:nvPr/>
                    </p:nvCxnSpPr>
                    <p:spPr>
                      <a:xfrm flipV="1">
                        <a:off x="6761018" y="2095478"/>
                        <a:ext cx="479741" cy="208994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Straight Connector 31"/>
                      <p:cNvCxnSpPr/>
                      <p:nvPr/>
                    </p:nvCxnSpPr>
                    <p:spPr>
                      <a:xfrm flipV="1">
                        <a:off x="7135090" y="2733964"/>
                        <a:ext cx="457201" cy="233218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/>
                      <p:cNvCxnSpPr/>
                      <p:nvPr/>
                    </p:nvCxnSpPr>
                    <p:spPr>
                      <a:xfrm flipV="1">
                        <a:off x="7517293" y="3357418"/>
                        <a:ext cx="457200" cy="217054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Straight Connector 33"/>
                      <p:cNvCxnSpPr/>
                      <p:nvPr/>
                    </p:nvCxnSpPr>
                    <p:spPr>
                      <a:xfrm flipV="1">
                        <a:off x="7891278" y="4050145"/>
                        <a:ext cx="421449" cy="170874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5" name="TextBox 34"/>
                      <p:cNvSpPr txBox="1"/>
                      <p:nvPr/>
                    </p:nvSpPr>
                    <p:spPr>
                      <a:xfrm>
                        <a:off x="4055492" y="1321995"/>
                        <a:ext cx="5309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CH</a:t>
                        </a:r>
                        <a:r>
                          <a:rPr lang="en-US" baseline="-25000" dirty="0"/>
                          <a:t>2</a:t>
                        </a:r>
                        <a:endParaRPr lang="sv-SE" baseline="-25000" dirty="0"/>
                      </a:p>
                    </p:txBody>
                  </p:sp>
                  <p:cxnSp>
                    <p:nvCxnSpPr>
                      <p:cNvPr id="36" name="Straight Connector 35"/>
                      <p:cNvCxnSpPr/>
                      <p:nvPr/>
                    </p:nvCxnSpPr>
                    <p:spPr>
                      <a:xfrm flipV="1">
                        <a:off x="4193308" y="921268"/>
                        <a:ext cx="9236" cy="471054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7" name="TextBox 36"/>
                      <p:cNvSpPr txBox="1"/>
                      <p:nvPr/>
                    </p:nvSpPr>
                    <p:spPr>
                      <a:xfrm>
                        <a:off x="4055492" y="625179"/>
                        <a:ext cx="754887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COOH</a:t>
                        </a:r>
                        <a:endParaRPr lang="sv-SE" baseline="-25000" dirty="0"/>
                      </a:p>
                    </p:txBody>
                  </p:sp>
                  <p:sp>
                    <p:nvSpPr>
                      <p:cNvPr id="38" name="TextBox 37"/>
                      <p:cNvSpPr txBox="1"/>
                      <p:nvPr/>
                    </p:nvSpPr>
                    <p:spPr>
                      <a:xfrm>
                        <a:off x="4775792" y="1328862"/>
                        <a:ext cx="754887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COOH</a:t>
                        </a:r>
                        <a:endParaRPr lang="sv-SE" baseline="-25000" dirty="0"/>
                      </a:p>
                    </p:txBody>
                  </p:sp>
                  <p:sp>
                    <p:nvSpPr>
                      <p:cNvPr id="39" name="TextBox 38"/>
                      <p:cNvSpPr txBox="1"/>
                      <p:nvPr/>
                    </p:nvSpPr>
                    <p:spPr>
                      <a:xfrm>
                        <a:off x="5524260" y="1302937"/>
                        <a:ext cx="5309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CH</a:t>
                        </a:r>
                        <a:r>
                          <a:rPr lang="en-US" baseline="-25000" dirty="0"/>
                          <a:t>2</a:t>
                        </a:r>
                        <a:endParaRPr lang="sv-SE" baseline="-25000" dirty="0"/>
                      </a:p>
                    </p:txBody>
                  </p:sp>
                  <p:cxnSp>
                    <p:nvCxnSpPr>
                      <p:cNvPr id="40" name="Straight Connector 39"/>
                      <p:cNvCxnSpPr/>
                      <p:nvPr/>
                    </p:nvCxnSpPr>
                    <p:spPr>
                      <a:xfrm flipV="1">
                        <a:off x="5662076" y="902210"/>
                        <a:ext cx="9236" cy="471054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1" name="TextBox 40"/>
                      <p:cNvSpPr txBox="1"/>
                      <p:nvPr/>
                    </p:nvSpPr>
                    <p:spPr>
                      <a:xfrm>
                        <a:off x="5524259" y="606121"/>
                        <a:ext cx="529887" cy="42699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CO</a:t>
                        </a:r>
                        <a:endParaRPr lang="sv-SE" baseline="-25000" dirty="0"/>
                      </a:p>
                    </p:txBody>
                  </p:sp>
                  <p:sp>
                    <p:nvSpPr>
                      <p:cNvPr id="42" name="TextBox 41"/>
                      <p:cNvSpPr txBox="1"/>
                      <p:nvPr/>
                    </p:nvSpPr>
                    <p:spPr>
                      <a:xfrm>
                        <a:off x="7941560" y="3144983"/>
                        <a:ext cx="481222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OH</a:t>
                        </a:r>
                        <a:endParaRPr lang="sv-SE" baseline="-25000" dirty="0"/>
                      </a:p>
                    </p:txBody>
                  </p:sp>
                  <p:sp>
                    <p:nvSpPr>
                      <p:cNvPr id="43" name="TextBox 42"/>
                      <p:cNvSpPr txBox="1"/>
                      <p:nvPr/>
                    </p:nvSpPr>
                    <p:spPr>
                      <a:xfrm>
                        <a:off x="7219606" y="1868238"/>
                        <a:ext cx="754887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COOH</a:t>
                        </a:r>
                        <a:endParaRPr lang="sv-SE" baseline="-25000" dirty="0"/>
                      </a:p>
                    </p:txBody>
                  </p:sp>
                  <p:sp>
                    <p:nvSpPr>
                      <p:cNvPr id="44" name="TextBox 43"/>
                      <p:cNvSpPr txBox="1"/>
                      <p:nvPr/>
                    </p:nvSpPr>
                    <p:spPr>
                      <a:xfrm rot="4279104">
                        <a:off x="7495497" y="2570298"/>
                        <a:ext cx="5309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CH</a:t>
                        </a:r>
                        <a:r>
                          <a:rPr lang="en-US" baseline="-25000" dirty="0"/>
                          <a:t>2</a:t>
                        </a:r>
                        <a:endParaRPr lang="sv-SE" baseline="-25000" dirty="0"/>
                      </a:p>
                    </p:txBody>
                  </p:sp>
                  <p:cxnSp>
                    <p:nvCxnSpPr>
                      <p:cNvPr id="45" name="Straight Connector 44"/>
                      <p:cNvCxnSpPr/>
                      <p:nvPr/>
                    </p:nvCxnSpPr>
                    <p:spPr>
                      <a:xfrm flipV="1">
                        <a:off x="7858542" y="2433677"/>
                        <a:ext cx="401958" cy="169801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6" name="TextBox 45"/>
                      <p:cNvSpPr txBox="1"/>
                      <p:nvPr/>
                    </p:nvSpPr>
                    <p:spPr>
                      <a:xfrm rot="4279104">
                        <a:off x="8081592" y="2400541"/>
                        <a:ext cx="754887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COOH</a:t>
                        </a:r>
                        <a:endParaRPr lang="sv-SE" baseline="-25000" dirty="0"/>
                      </a:p>
                    </p:txBody>
                  </p:sp>
                  <p:sp>
                    <p:nvSpPr>
                      <p:cNvPr id="47" name="TextBox 46"/>
                      <p:cNvSpPr txBox="1"/>
                      <p:nvPr/>
                    </p:nvSpPr>
                    <p:spPr>
                      <a:xfrm>
                        <a:off x="6250969" y="1272451"/>
                        <a:ext cx="481222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OH</a:t>
                        </a:r>
                        <a:endParaRPr lang="sv-SE" baseline="-25000" dirty="0"/>
                      </a:p>
                    </p:txBody>
                  </p:sp>
                  <p:sp>
                    <p:nvSpPr>
                      <p:cNvPr id="48" name="TextBox 47"/>
                      <p:cNvSpPr txBox="1"/>
                      <p:nvPr/>
                    </p:nvSpPr>
                    <p:spPr>
                      <a:xfrm>
                        <a:off x="8258542" y="3846511"/>
                        <a:ext cx="529887" cy="42699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CO</a:t>
                        </a:r>
                        <a:endParaRPr lang="sv-SE" baseline="-25000" dirty="0"/>
                      </a:p>
                    </p:txBody>
                  </p:sp>
                  <p:sp>
                    <p:nvSpPr>
                      <p:cNvPr id="49" name="TextBox 48"/>
                      <p:cNvSpPr txBox="1"/>
                      <p:nvPr/>
                    </p:nvSpPr>
                    <p:spPr>
                      <a:xfrm>
                        <a:off x="7364580" y="5295803"/>
                        <a:ext cx="5309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CH</a:t>
                        </a:r>
                        <a:r>
                          <a:rPr lang="en-US" baseline="-25000" dirty="0"/>
                          <a:t>2</a:t>
                        </a:r>
                        <a:endParaRPr lang="sv-SE" baseline="-25000" dirty="0"/>
                      </a:p>
                    </p:txBody>
                  </p:sp>
                  <p:cxnSp>
                    <p:nvCxnSpPr>
                      <p:cNvPr id="50" name="Straight Connector 49"/>
                      <p:cNvCxnSpPr/>
                      <p:nvPr/>
                    </p:nvCxnSpPr>
                    <p:spPr>
                      <a:xfrm flipV="1">
                        <a:off x="7508057" y="5596090"/>
                        <a:ext cx="9236" cy="471054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51" name="TextBox 50"/>
                      <p:cNvSpPr txBox="1"/>
                      <p:nvPr/>
                    </p:nvSpPr>
                    <p:spPr>
                      <a:xfrm>
                        <a:off x="7368449" y="6006142"/>
                        <a:ext cx="754887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COOH</a:t>
                        </a:r>
                        <a:endParaRPr lang="sv-SE" baseline="-25000" dirty="0"/>
                      </a:p>
                    </p:txBody>
                  </p:sp>
                  <p:sp>
                    <p:nvSpPr>
                      <p:cNvPr id="52" name="TextBox 51"/>
                      <p:cNvSpPr txBox="1"/>
                      <p:nvPr/>
                    </p:nvSpPr>
                    <p:spPr>
                      <a:xfrm>
                        <a:off x="6593305" y="5294836"/>
                        <a:ext cx="754887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COOH</a:t>
                        </a:r>
                        <a:endParaRPr lang="sv-SE" baseline="-25000" dirty="0"/>
                      </a:p>
                    </p:txBody>
                  </p:sp>
                  <p:sp>
                    <p:nvSpPr>
                      <p:cNvPr id="53" name="TextBox 52"/>
                      <p:cNvSpPr txBox="1"/>
                      <p:nvPr/>
                    </p:nvSpPr>
                    <p:spPr>
                      <a:xfrm>
                        <a:off x="5853721" y="5286084"/>
                        <a:ext cx="5309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CH</a:t>
                        </a:r>
                        <a:r>
                          <a:rPr lang="en-US" baseline="-25000" dirty="0"/>
                          <a:t>2</a:t>
                        </a:r>
                        <a:endParaRPr lang="sv-SE" baseline="-25000" dirty="0"/>
                      </a:p>
                    </p:txBody>
                  </p:sp>
                  <p:cxnSp>
                    <p:nvCxnSpPr>
                      <p:cNvPr id="54" name="Straight Connector 53"/>
                      <p:cNvCxnSpPr/>
                      <p:nvPr/>
                    </p:nvCxnSpPr>
                    <p:spPr>
                      <a:xfrm flipV="1">
                        <a:off x="5993329" y="5584092"/>
                        <a:ext cx="9236" cy="471054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55" name="TextBox 54"/>
                      <p:cNvSpPr txBox="1"/>
                      <p:nvPr/>
                    </p:nvSpPr>
                    <p:spPr>
                      <a:xfrm>
                        <a:off x="5853721" y="5994144"/>
                        <a:ext cx="529887" cy="42699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CO</a:t>
                        </a:r>
                        <a:endParaRPr lang="sv-SE" baseline="-25000" dirty="0"/>
                      </a:p>
                    </p:txBody>
                  </p:sp>
                  <p:sp>
                    <p:nvSpPr>
                      <p:cNvPr id="56" name="TextBox 55"/>
                      <p:cNvSpPr txBox="1"/>
                      <p:nvPr/>
                    </p:nvSpPr>
                    <p:spPr>
                      <a:xfrm>
                        <a:off x="5119429" y="5305265"/>
                        <a:ext cx="481222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OH</a:t>
                        </a:r>
                        <a:endParaRPr lang="sv-SE" baseline="-25000" dirty="0"/>
                      </a:p>
                    </p:txBody>
                  </p:sp>
                  <p:sp>
                    <p:nvSpPr>
                      <p:cNvPr id="57" name="TextBox 56"/>
                      <p:cNvSpPr txBox="1"/>
                      <p:nvPr/>
                    </p:nvSpPr>
                    <p:spPr>
                      <a:xfrm>
                        <a:off x="3625270" y="4856156"/>
                        <a:ext cx="756938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HOOC</a:t>
                        </a:r>
                        <a:endParaRPr lang="sv-SE" baseline="-25000" dirty="0"/>
                      </a:p>
                    </p:txBody>
                  </p:sp>
                  <p:sp>
                    <p:nvSpPr>
                      <p:cNvPr id="58" name="TextBox 57"/>
                      <p:cNvSpPr txBox="1"/>
                      <p:nvPr/>
                    </p:nvSpPr>
                    <p:spPr>
                      <a:xfrm rot="14288775">
                        <a:off x="3606193" y="4061629"/>
                        <a:ext cx="53091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CH</a:t>
                        </a:r>
                        <a:r>
                          <a:rPr lang="en-US" baseline="-25000" dirty="0"/>
                          <a:t>2</a:t>
                        </a:r>
                        <a:endParaRPr lang="sv-SE" baseline="-25000" dirty="0"/>
                      </a:p>
                    </p:txBody>
                  </p:sp>
                  <p:cxnSp>
                    <p:nvCxnSpPr>
                      <p:cNvPr id="59" name="Straight Connector 58"/>
                      <p:cNvCxnSpPr/>
                      <p:nvPr/>
                    </p:nvCxnSpPr>
                    <p:spPr>
                      <a:xfrm flipV="1">
                        <a:off x="3260939" y="4413643"/>
                        <a:ext cx="542634" cy="330200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0" name="TextBox 59"/>
                      <p:cNvSpPr txBox="1"/>
                      <p:nvPr/>
                    </p:nvSpPr>
                    <p:spPr>
                      <a:xfrm rot="14256112">
                        <a:off x="2617981" y="4448815"/>
                        <a:ext cx="754887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COOH</a:t>
                        </a:r>
                        <a:endParaRPr lang="sv-SE" baseline="-25000" dirty="0"/>
                      </a:p>
                    </p:txBody>
                  </p:sp>
                  <p:sp>
                    <p:nvSpPr>
                      <p:cNvPr id="61" name="TextBox 60"/>
                      <p:cNvSpPr txBox="1"/>
                      <p:nvPr/>
                    </p:nvSpPr>
                    <p:spPr>
                      <a:xfrm rot="14094738">
                        <a:off x="3373010" y="3474005"/>
                        <a:ext cx="481222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OH</a:t>
                        </a:r>
                        <a:endParaRPr lang="sv-SE" baseline="-25000" dirty="0"/>
                      </a:p>
                    </p:txBody>
                  </p:sp>
                  <p:sp>
                    <p:nvSpPr>
                      <p:cNvPr id="62" name="TextBox 61"/>
                      <p:cNvSpPr txBox="1"/>
                      <p:nvPr/>
                    </p:nvSpPr>
                    <p:spPr>
                      <a:xfrm rot="14109084">
                        <a:off x="3073733" y="2944403"/>
                        <a:ext cx="532258" cy="42699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OC</a:t>
                        </a:r>
                        <a:endParaRPr lang="sv-SE" baseline="-25000" dirty="0"/>
                      </a:p>
                    </p:txBody>
                  </p:sp>
                </p:grpSp>
                <p:pic>
                  <p:nvPicPr>
                    <p:cNvPr id="16" name="Picture 15"/>
                    <p:cNvPicPr>
                      <a:picLocks noChangeAspect="1"/>
                    </p:cNvPicPr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6015960" y="2445642"/>
                      <a:ext cx="6705792" cy="3600000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 flipV="1">
                      <a:off x="5982989" y="4030162"/>
                      <a:ext cx="121432" cy="297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pic>
                <p:nvPicPr>
                  <p:cNvPr id="12" name="Picture 11"/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-2059343" y="1081688"/>
                    <a:ext cx="6669521" cy="3600000"/>
                  </a:xfrm>
                  <a:prstGeom prst="rect">
                    <a:avLst/>
                  </a:prstGeom>
                </p:spPr>
              </p:pic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3359717" y="3361840"/>
                    <a:ext cx="256802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/>
                      <a:t>2</a:t>
                    </a:r>
                    <a:endParaRPr lang="sv-SE" sz="1100" dirty="0"/>
                  </a:p>
                </p:txBody>
              </p:sp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13145644" y="4622850"/>
                    <a:ext cx="256802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/>
                      <a:t>2</a:t>
                    </a:r>
                    <a:endParaRPr lang="sv-SE" sz="1100" dirty="0"/>
                  </a:p>
                </p:txBody>
              </p:sp>
            </p:grp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4223481" y="2736297"/>
                  <a:ext cx="84940" cy="14539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" name="Straight Connector 7"/>
              <p:cNvCxnSpPr/>
              <p:nvPr/>
            </p:nvCxnSpPr>
            <p:spPr>
              <a:xfrm>
                <a:off x="6251127" y="5668438"/>
                <a:ext cx="1766" cy="17440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" name="Straight Connector 4"/>
            <p:cNvCxnSpPr/>
            <p:nvPr/>
          </p:nvCxnSpPr>
          <p:spPr>
            <a:xfrm>
              <a:off x="6659694" y="3601930"/>
              <a:ext cx="0" cy="28632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1232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ChemSketch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 Liu</dc:creator>
  <cp:lastModifiedBy>Ya Liu</cp:lastModifiedBy>
  <cp:revision>2</cp:revision>
  <dcterms:created xsi:type="dcterms:W3CDTF">2021-01-28T14:14:52Z</dcterms:created>
  <dcterms:modified xsi:type="dcterms:W3CDTF">2021-01-28T14:27:54Z</dcterms:modified>
</cp:coreProperties>
</file>