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hsan, Nagib" userId="f82f2968-c393-4d3d-98a9-d593c132ac8f" providerId="ADAL" clId="{9AD32AF7-968B-478A-A544-233D017DF952}"/>
    <pc:docChg chg="modSld">
      <pc:chgData name="Ahsan, Nagib" userId="f82f2968-c393-4d3d-98a9-d593c132ac8f" providerId="ADAL" clId="{9AD32AF7-968B-478A-A544-233D017DF952}" dt="2021-04-08T16:19:01.537" v="0" actId="20577"/>
      <pc:docMkLst>
        <pc:docMk/>
      </pc:docMkLst>
      <pc:sldChg chg="modSp mod">
        <pc:chgData name="Ahsan, Nagib" userId="f82f2968-c393-4d3d-98a9-d593c132ac8f" providerId="ADAL" clId="{9AD32AF7-968B-478A-A544-233D017DF952}" dt="2021-04-08T16:19:01.537" v="0" actId="20577"/>
        <pc:sldMkLst>
          <pc:docMk/>
          <pc:sldMk cId="2788701679" sldId="256"/>
        </pc:sldMkLst>
        <pc:spChg chg="mod">
          <ac:chgData name="Ahsan, Nagib" userId="f82f2968-c393-4d3d-98a9-d593c132ac8f" providerId="ADAL" clId="{9AD32AF7-968B-478A-A544-233D017DF952}" dt="2021-04-08T16:19:01.537" v="0" actId="20577"/>
          <ac:spMkLst>
            <pc:docMk/>
            <pc:sldMk cId="2788701679" sldId="256"/>
            <ac:spMk id="12" creationId="{580747B8-F1E6-46C1-A55E-B4FC824D450B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81B549-2850-459B-9C4F-91AB24BBEF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9EF418-DBB2-4AA1-859D-32E84D231D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042D8-5E07-4D31-A560-3A2EB7D50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ED1A7C-6720-4AF5-B561-343035369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DB946C-2E4C-41F5-B3A5-FF9EABCF5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688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0EDD6-0792-4471-90BD-B3A28857F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7409EF-C554-4432-A41F-1E8C117E55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F0392-FB83-4DC7-B34D-A63C751EA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A0D52E-1560-4C92-894E-CDB2AE426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4AB236-6F85-4FFE-B37A-6D607DC7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109D5C-5658-4397-8379-65ABDFB8B93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BE5909F-6670-4789-9780-6AA3CE4D94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E5244-4078-4FD1-AC7C-C59618322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98CB3-85B9-489D-B45B-FE7A08488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DFA02B-C0BE-42D7-A73B-08166FF06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90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761614-F924-48AD-86A9-B718E4DAC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50F500-43E5-437A-AB57-2B2BE5700C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BCDB5-C62A-43B4-8D78-701AAB5C5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61C88C-C805-4605-B2B4-2E3B2AEAA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8F176E-1C4F-4B64-AF2D-EAF018334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66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8782F4-EA1C-4953-B553-9D50127C4C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1996EC-3AC8-4E60-8C94-F9472EAB7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98862-4B9E-4567-BE3C-46E253B01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5C57A0-C936-43E0-98D0-A81C373E3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06DFA-EF9C-4420-9F55-547AE5902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701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13589-4237-49DA-BDE9-07C19ADEA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8D627C-51F2-49C7-8D21-29650A7E08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7DF083-6F6C-4E7E-804B-4408C1390C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9E4D1-9D90-4B5D-AA46-6B24F8D69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E94718-FA3B-4FE2-B912-63817FB54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5F48F7-0A48-4232-B69A-8732DE341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003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CC0EA-5FAA-4A72-841F-0C7B14EE07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FC2052-DE94-4E8B-8821-7A68524919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07A1B03-8025-4119-95E4-22745E04C9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C2C00E-C670-4BD5-8D09-8EBA048560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F351037-21C1-4D1D-A949-71C296BA58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82121C-B39C-41D8-90D8-DEEB021C00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14BF4EC-1566-419E-840E-6D1C2D486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06BDA8-39A7-4FF2-9206-5C255CC81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6531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33805-01B3-4F4A-ABCD-5E8319E268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216795-4F9B-4A27-95CA-1DEFAF37DA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9F461B-AEFD-4269-8A48-BB3290EF1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C9AA54-6C0F-4DC0-A017-ED2A3542AA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557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7AEB2E-E9C4-4146-BDED-21E66175AB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7A6C0A-8A35-4F3A-96F5-3128795A6D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1AB64-2657-4180-B3C0-53F5949CC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18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3B447E-0CD4-4E2D-A1ED-8B0236AD5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715AF-E760-4745-84F3-10E632897B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9E1F1D-2F04-457E-B4F4-9D1645465C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EEB70D-19E5-488F-B911-19644CAB9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3895B-485C-4CC8-86C8-25553EB62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4368CD-F727-49F7-B150-50A836300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87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876FA-5A29-45A6-8AF1-D03E67E310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2448C1-9751-4A26-B08D-6B905A9DC4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F1A709-ED76-4672-AA75-39C2F9208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89AC1-3AB5-4F29-81AE-9F6AADD86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81D7C9-E8F0-429C-A968-67F190BD8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3FE3-6712-4479-80E8-9AB52C9AB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119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08518BA-DD7A-4DE5-969A-727509751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E5156-D830-47F9-8E56-C7EF268E2B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3CDDF6-7261-478F-9203-B5D74F43F9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FBBEB-AA5B-4EB2-9202-7EB182B21747}" type="datetimeFigureOut">
              <a:rPr lang="en-US" smtClean="0"/>
              <a:t>4/8/2021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D27FA-67B7-48BA-B980-A3D6E4F467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47444-7A6F-4046-A1F0-E6006D32B1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147A0-C0F0-4171-9DB1-C80D9F42B7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035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31D125C5-A88A-4219-8695-1922EF7C704E}"/>
              </a:ext>
            </a:extLst>
          </p:cNvPr>
          <p:cNvGrpSpPr/>
          <p:nvPr/>
        </p:nvGrpSpPr>
        <p:grpSpPr>
          <a:xfrm>
            <a:off x="620784" y="86855"/>
            <a:ext cx="10505173" cy="6196500"/>
            <a:chOff x="550860" y="153888"/>
            <a:chExt cx="10709322" cy="658790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9F06D26-8A74-4215-8913-4E5AE76EB070}"/>
                </a:ext>
              </a:extLst>
            </p:cNvPr>
            <p:cNvGrpSpPr/>
            <p:nvPr/>
          </p:nvGrpSpPr>
          <p:grpSpPr>
            <a:xfrm>
              <a:off x="1280159" y="526852"/>
              <a:ext cx="9980023" cy="6214943"/>
              <a:chOff x="1201783" y="984069"/>
              <a:chExt cx="8029288" cy="5399314"/>
            </a:xfrm>
          </p:grpSpPr>
          <p:pic>
            <p:nvPicPr>
              <p:cNvPr id="10" name="Picture 2" descr="KEGG pathway image.">
                <a:extLst>
                  <a:ext uri="{FF2B5EF4-FFF2-40B4-BE49-F238E27FC236}">
                    <a16:creationId xmlns:a16="http://schemas.microsoft.com/office/drawing/2014/main" id="{82E6CF77-07F1-4171-B561-E63B1A16EFF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112" t="5805" r="1900" b="3086"/>
              <a:stretch/>
            </p:blipFill>
            <p:spPr bwMode="auto">
              <a:xfrm>
                <a:off x="1201783" y="984069"/>
                <a:ext cx="4519748" cy="53993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BEF97AE-BCAF-435B-BAFB-00ABD9F920F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3132" t="5806" r="1829" b="3082"/>
              <a:stretch/>
            </p:blipFill>
            <p:spPr>
              <a:xfrm>
                <a:off x="5660564" y="984069"/>
                <a:ext cx="3570507" cy="5399314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0475C6C-FD67-4D28-9AC1-1558ACF5CA4E}"/>
                </a:ext>
              </a:extLst>
            </p:cNvPr>
            <p:cNvSpPr txBox="1"/>
            <p:nvPr/>
          </p:nvSpPr>
          <p:spPr>
            <a:xfrm flipH="1">
              <a:off x="2200274" y="169277"/>
              <a:ext cx="37052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u="sng">
                  <a:latin typeface="Arial" panose="020B0604020202020204" pitchFamily="34" charset="0"/>
                  <a:cs typeface="Arial" panose="020B0604020202020204" pitchFamily="34" charset="0"/>
                </a:rPr>
                <a:t>Common in both AP-MS and </a:t>
              </a:r>
              <a:r>
                <a:rPr lang="en-US" sz="1200" u="sng" err="1">
                  <a:latin typeface="Arial" panose="020B0604020202020204" pitchFamily="34" charset="0"/>
                  <a:cs typeface="Arial" panose="020B0604020202020204" pitchFamily="34" charset="0"/>
                </a:rPr>
                <a:t>BioID</a:t>
              </a:r>
              <a:r>
                <a:rPr lang="en-US" sz="1200" u="sng">
                  <a:latin typeface="Arial" panose="020B0604020202020204" pitchFamily="34" charset="0"/>
                  <a:cs typeface="Arial" panose="020B0604020202020204" pitchFamily="34" charset="0"/>
                </a:rPr>
                <a:t> based methods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413FAC7-EFF8-4197-A920-9C20121B3EBE}"/>
                </a:ext>
              </a:extLst>
            </p:cNvPr>
            <p:cNvSpPr txBox="1"/>
            <p:nvPr/>
          </p:nvSpPr>
          <p:spPr>
            <a:xfrm flipH="1">
              <a:off x="7488961" y="153888"/>
              <a:ext cx="3170381" cy="2944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u="sng" dirty="0">
                  <a:latin typeface="Arial" panose="020B0604020202020204" pitchFamily="34" charset="0"/>
                  <a:cs typeface="Arial" panose="020B0604020202020204" pitchFamily="34" charset="0"/>
                </a:rPr>
                <a:t>Identified in only </a:t>
              </a:r>
              <a:r>
                <a:rPr lang="en-US" sz="1200" u="sng" dirty="0" err="1">
                  <a:latin typeface="Arial" panose="020B0604020202020204" pitchFamily="34" charset="0"/>
                  <a:cs typeface="Arial" panose="020B0604020202020204" pitchFamily="34" charset="0"/>
                </a:rPr>
                <a:t>BioID</a:t>
              </a:r>
              <a:r>
                <a:rPr lang="en-US" sz="1200" u="sng" dirty="0">
                  <a:latin typeface="Arial" panose="020B0604020202020204" pitchFamily="34" charset="0"/>
                  <a:cs typeface="Arial" panose="020B0604020202020204" pitchFamily="34" charset="0"/>
                </a:rPr>
                <a:t> based method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454AA3D-0197-45AC-9941-16E5624E70E4}"/>
                </a:ext>
              </a:extLst>
            </p:cNvPr>
            <p:cNvSpPr txBox="1"/>
            <p:nvPr/>
          </p:nvSpPr>
          <p:spPr>
            <a:xfrm rot="16200000" flipH="1">
              <a:off x="-593215" y="3480434"/>
              <a:ext cx="25651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>
                  <a:latin typeface="Arial" panose="020B0604020202020204" pitchFamily="34" charset="0"/>
                  <a:cs typeface="Arial" panose="020B0604020202020204" pitchFamily="34" charset="0"/>
                </a:rPr>
                <a:t>KEGG Axon guidance pathway</a:t>
              </a:r>
            </a:p>
          </p:txBody>
        </p:sp>
        <p:sp>
          <p:nvSpPr>
            <p:cNvPr id="9" name="Left Brace 8">
              <a:extLst>
                <a:ext uri="{FF2B5EF4-FFF2-40B4-BE49-F238E27FC236}">
                  <a16:creationId xmlns:a16="http://schemas.microsoft.com/office/drawing/2014/main" id="{FB32323D-8CE5-4CD1-9EC6-F64190D95B13}"/>
                </a:ext>
              </a:extLst>
            </p:cNvPr>
            <p:cNvSpPr/>
            <p:nvPr/>
          </p:nvSpPr>
          <p:spPr>
            <a:xfrm>
              <a:off x="894535" y="511463"/>
              <a:ext cx="277000" cy="6214943"/>
            </a:xfrm>
            <a:prstGeom prst="leftBrac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580747B8-F1E6-46C1-A55E-B4FC824D450B}"/>
              </a:ext>
            </a:extLst>
          </p:cNvPr>
          <p:cNvSpPr txBox="1"/>
          <p:nvPr/>
        </p:nvSpPr>
        <p:spPr>
          <a:xfrm flipH="1">
            <a:off x="11115675" y="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A52FD0-4950-442F-B284-4835E05C1C28}"/>
              </a:ext>
            </a:extLst>
          </p:cNvPr>
          <p:cNvSpPr/>
          <p:nvPr/>
        </p:nvSpPr>
        <p:spPr>
          <a:xfrm>
            <a:off x="170576" y="6484376"/>
            <a:ext cx="117334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Figure S4. Comparison of Kinases identified by AP-MS 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BioID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based methods. KEGG pathway analysis show five kinases associated with axon guidance were identified by both AP-MS and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BioID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based methods (left panel), however 13 additional kinases belonging to this pathway were exclusively by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BioID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(right panel). </a:t>
            </a:r>
          </a:p>
        </p:txBody>
      </p:sp>
    </p:spTree>
    <p:extLst>
      <p:ext uri="{BB962C8B-B14F-4D97-AF65-F5344CB8AC3E}">
        <p14:creationId xmlns:p14="http://schemas.microsoft.com/office/powerpoint/2010/main" val="2788701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73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Ahsan, Nagib</dc:creator>
  <cp:lastModifiedBy>Ahsan, Nagib</cp:lastModifiedBy>
  <cp:revision>1</cp:revision>
  <dcterms:created xsi:type="dcterms:W3CDTF">2021-03-08T22:58:52Z</dcterms:created>
  <dcterms:modified xsi:type="dcterms:W3CDTF">2021-04-08T16:19:05Z</dcterms:modified>
</cp:coreProperties>
</file>