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san, Nagib" userId="f82f2968-c393-4d3d-98a9-d593c132ac8f" providerId="ADAL" clId="{34F95265-BEE2-4A13-818B-CCA3DC8E5C9E}"/>
    <pc:docChg chg="modSld">
      <pc:chgData name="Ahsan, Nagib" userId="f82f2968-c393-4d3d-98a9-d593c132ac8f" providerId="ADAL" clId="{34F95265-BEE2-4A13-818B-CCA3DC8E5C9E}" dt="2021-04-08T16:22:06.431" v="3" actId="20577"/>
      <pc:docMkLst>
        <pc:docMk/>
      </pc:docMkLst>
      <pc:sldChg chg="modSp mod">
        <pc:chgData name="Ahsan, Nagib" userId="f82f2968-c393-4d3d-98a9-d593c132ac8f" providerId="ADAL" clId="{34F95265-BEE2-4A13-818B-CCA3DC8E5C9E}" dt="2021-04-08T16:22:06.431" v="3" actId="20577"/>
        <pc:sldMkLst>
          <pc:docMk/>
          <pc:sldMk cId="4096150610" sldId="256"/>
        </pc:sldMkLst>
        <pc:spChg chg="mod">
          <ac:chgData name="Ahsan, Nagib" userId="f82f2968-c393-4d3d-98a9-d593c132ac8f" providerId="ADAL" clId="{34F95265-BEE2-4A13-818B-CCA3DC8E5C9E}" dt="2021-04-08T16:22:02.777" v="1" actId="20577"/>
          <ac:spMkLst>
            <pc:docMk/>
            <pc:sldMk cId="4096150610" sldId="256"/>
            <ac:spMk id="41" creationId="{B32B98C6-B1FE-47BF-BB14-2BDD05FE2E74}"/>
          </ac:spMkLst>
        </pc:spChg>
        <pc:spChg chg="mod">
          <ac:chgData name="Ahsan, Nagib" userId="f82f2968-c393-4d3d-98a9-d593c132ac8f" providerId="ADAL" clId="{34F95265-BEE2-4A13-818B-CCA3DC8E5C9E}" dt="2021-04-08T16:22:06.431" v="3" actId="20577"/>
          <ac:spMkLst>
            <pc:docMk/>
            <pc:sldMk cId="4096150610" sldId="256"/>
            <ac:spMk id="42" creationId="{B3DB9151-E595-4288-A31C-EF198056ABCE}"/>
          </ac:spMkLst>
        </pc:spChg>
      </pc:sldChg>
    </pc:docChg>
  </pc:docChgLst>
  <pc:docChgLst>
    <pc:chgData name="Ahsan, Nagib" userId="f82f2968-c393-4d3d-98a9-d593c132ac8f" providerId="ADAL" clId="{6D5EB8A8-1AB3-43B8-AA32-DB7AF947A777}"/>
    <pc:docChg chg="modSld">
      <pc:chgData name="Ahsan, Nagib" userId="f82f2968-c393-4d3d-98a9-d593c132ac8f" providerId="ADAL" clId="{6D5EB8A8-1AB3-43B8-AA32-DB7AF947A777}" dt="2021-03-08T22:57:50.934" v="1" actId="20577"/>
      <pc:docMkLst>
        <pc:docMk/>
      </pc:docMkLst>
      <pc:sldChg chg="modSp mod">
        <pc:chgData name="Ahsan, Nagib" userId="f82f2968-c393-4d3d-98a9-d593c132ac8f" providerId="ADAL" clId="{6D5EB8A8-1AB3-43B8-AA32-DB7AF947A777}" dt="2021-03-08T22:57:50.934" v="1" actId="20577"/>
        <pc:sldMkLst>
          <pc:docMk/>
          <pc:sldMk cId="4096150610" sldId="256"/>
        </pc:sldMkLst>
        <pc:spChg chg="mod">
          <ac:chgData name="Ahsan, Nagib" userId="f82f2968-c393-4d3d-98a9-d593c132ac8f" providerId="ADAL" clId="{6D5EB8A8-1AB3-43B8-AA32-DB7AF947A777}" dt="2021-03-08T22:57:50.934" v="1" actId="20577"/>
          <ac:spMkLst>
            <pc:docMk/>
            <pc:sldMk cId="4096150610" sldId="256"/>
            <ac:spMk id="42" creationId="{B3DB9151-E595-4288-A31C-EF198056ABC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B10-C38B-4350-BB4A-82BAB650B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32423-E3D0-492B-B4D7-0C75970819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DDC99-0F7C-4C7D-8C78-D84A15D79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4823D-F0BA-4551-81B6-9F528B49D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1B3B-F11C-4D52-BF3B-FF46D3125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81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61B1B-7419-4EAA-8880-8854C9E8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109F9E-1D47-4558-B978-B19BB5AD6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B6D85-18A6-4618-BFBF-689DC2963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2E8DC-22A6-427B-83E7-AEEBB402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F6EF1-A5D7-4935-BA77-24947D88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D6A979-59EF-4FAC-B95D-56999B1371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A237D1-65C1-488F-B5E6-E85A19738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C3CC8-AAC5-461A-9A76-05F78E2FA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C2B60-A380-4412-8DB0-8D471A88E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20E93-D796-4424-ADE3-BB6EA1A2D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6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73305-836B-4087-8003-CD2A28F51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D6CE2-0A3A-4F11-A454-CA1954807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92D58-3A53-4FC2-8B90-B0163B49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19905-E30F-4F90-8521-A26576475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59CBD-E9F7-4B6F-A589-C48CFC2A7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53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BDD0-8C14-4FCD-8514-CCFEA7E8F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E7D8B4-C2F5-4B56-8225-B73C8FF72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42E9E-88D2-4A6B-AE51-B255DE60B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9A5E7-B42C-4218-9225-29C6982A6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080DF-6365-4479-822D-FD59F7F10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9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58C37-ED4D-43B0-8F6C-79FC7CE66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932D2-17F0-4176-8E00-D1350FDBC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F43AB-C854-4B4F-A26B-CA30FB716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DA508-18CA-46F8-9A22-B082C7E10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8FCF1-0CC6-4C9B-8603-4F2C7B0F3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86385-5130-413F-AD21-F354D1E2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1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37412-E8F2-4156-AE0A-88DDEBCC6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EF35A-7911-4753-B176-780D6360F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8E9BA1-9065-4A44-92FC-39E00F9E2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3023C8-EA3F-441C-A85D-AF9A38CCC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0277D2-D3CD-4C95-B51D-5A4FFB18E3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A5765D-2ECC-42E5-802B-7F3ADE649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DAE3D0-FADC-4EEA-8E73-17447F23F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75D79B-4587-4F72-A296-94338981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3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7333-9DA2-4766-8CB4-85382546A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0E44C-D31E-4B54-81F8-29F0E525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33CB51-D2B9-4A34-84B3-1CDA99591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40BA0-82EB-4B0C-B840-204E7762C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7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64C4A0-6472-459A-9651-89379C001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63AB99-60DE-4621-9773-CDCD8716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05DAB-F9F2-48FE-B7A7-C158CFB0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2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926D-4CC7-449F-9C06-E148CB6A1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8E430-9E08-4405-BB94-00029C4CA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672F4-0377-4FAB-A8CA-8B2A792DF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64BDE-7611-4029-9FEC-A05F1CC0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42C3B-D830-4AFA-B4D8-AD6B20DFF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D3224-3D2D-42FB-8D9C-2CCFF149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9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C9819-C601-4DFF-88D8-4CEC6635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60211B-3448-46AB-BA19-93D2B7A0B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821A5-E419-4F13-88E3-34138B25F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ABFE07-18BF-4452-832D-3356C8624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2265C-DA66-4CB7-931E-DEDB0346F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C5D29-5FEE-46B0-BD0A-0F968398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3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C1DE8B-3CCE-4FC7-B0EF-70D6474A3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09296-CF3D-4AB4-B9F7-81D0AAADB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12B1F-3165-448A-8CFF-4F07484A2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9766-D751-4572-B208-2BF776404520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A315A-5908-44D4-A2E1-21869F1B4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BA624-8694-42D8-8B7D-E6B1EA97A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3813D-D24E-405F-8B14-C8AD7EBFB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5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B387025-4113-41D2-9E69-6A412C8DB7D4}"/>
              </a:ext>
            </a:extLst>
          </p:cNvPr>
          <p:cNvGrpSpPr/>
          <p:nvPr/>
        </p:nvGrpSpPr>
        <p:grpSpPr>
          <a:xfrm>
            <a:off x="304959" y="233278"/>
            <a:ext cx="11401266" cy="5800744"/>
            <a:chOff x="304959" y="366628"/>
            <a:chExt cx="11401266" cy="580074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49C3ECB-F78D-45B6-8ADD-3E31A95666C1}"/>
                </a:ext>
              </a:extLst>
            </p:cNvPr>
            <p:cNvGrpSpPr/>
            <p:nvPr/>
          </p:nvGrpSpPr>
          <p:grpSpPr>
            <a:xfrm>
              <a:off x="5553075" y="366628"/>
              <a:ext cx="6153150" cy="5800487"/>
              <a:chOff x="2295525" y="309478"/>
              <a:chExt cx="6153150" cy="5800487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059B7C97-3EA7-4262-9BB1-5633808C87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13185"/>
              <a:stretch/>
            </p:blipFill>
            <p:spPr>
              <a:xfrm>
                <a:off x="2295525" y="1043677"/>
                <a:ext cx="6153150" cy="506628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7" name="Left Brace 26">
                <a:extLst>
                  <a:ext uri="{FF2B5EF4-FFF2-40B4-BE49-F238E27FC236}">
                    <a16:creationId xmlns:a16="http://schemas.microsoft.com/office/drawing/2014/main" id="{B0830D20-654F-446E-8685-39A7CA98F1B0}"/>
                  </a:ext>
                </a:extLst>
              </p:cNvPr>
              <p:cNvSpPr/>
              <p:nvPr/>
            </p:nvSpPr>
            <p:spPr>
              <a:xfrm rot="5400000">
                <a:off x="4400897" y="-590205"/>
                <a:ext cx="137423" cy="3062288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A14F937-524B-4EB5-A79D-189CB89D9D20}"/>
                  </a:ext>
                </a:extLst>
              </p:cNvPr>
              <p:cNvSpPr txBox="1"/>
              <p:nvPr/>
            </p:nvSpPr>
            <p:spPr>
              <a:xfrm>
                <a:off x="4026695" y="604753"/>
                <a:ext cx="8858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Proteome</a:t>
                </a:r>
              </a:p>
            </p:txBody>
          </p:sp>
          <p:sp>
            <p:nvSpPr>
              <p:cNvPr id="29" name="Left Brace 28">
                <a:extLst>
                  <a:ext uri="{FF2B5EF4-FFF2-40B4-BE49-F238E27FC236}">
                    <a16:creationId xmlns:a16="http://schemas.microsoft.com/office/drawing/2014/main" id="{AD601794-3FE2-490B-8C43-18303D389C50}"/>
                  </a:ext>
                </a:extLst>
              </p:cNvPr>
              <p:cNvSpPr/>
              <p:nvPr/>
            </p:nvSpPr>
            <p:spPr>
              <a:xfrm rot="5400000">
                <a:off x="6327325" y="621854"/>
                <a:ext cx="137425" cy="638174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8BBA344-A53A-4E9A-9BEB-D6D34EBEF13E}"/>
                  </a:ext>
                </a:extLst>
              </p:cNvPr>
              <p:cNvSpPr txBox="1"/>
              <p:nvPr/>
            </p:nvSpPr>
            <p:spPr>
              <a:xfrm>
                <a:off x="5857875" y="614278"/>
                <a:ext cx="1085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P-Proteome</a:t>
                </a:r>
              </a:p>
            </p:txBody>
          </p:sp>
          <p:sp>
            <p:nvSpPr>
              <p:cNvPr id="31" name="Left Brace 30">
                <a:extLst>
                  <a:ext uri="{FF2B5EF4-FFF2-40B4-BE49-F238E27FC236}">
                    <a16:creationId xmlns:a16="http://schemas.microsoft.com/office/drawing/2014/main" id="{35932CC9-7EA9-4890-839A-37CD80DF0C3E}"/>
                  </a:ext>
                </a:extLst>
              </p:cNvPr>
              <p:cNvSpPr/>
              <p:nvPr/>
            </p:nvSpPr>
            <p:spPr>
              <a:xfrm rot="5400000">
                <a:off x="7502424" y="-138907"/>
                <a:ext cx="108215" cy="1539938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29D70B6-BB65-4ADE-8F97-41927F85D46A}"/>
                  </a:ext>
                </a:extLst>
              </p:cNvPr>
              <p:cNvSpPr txBox="1"/>
              <p:nvPr/>
            </p:nvSpPr>
            <p:spPr>
              <a:xfrm>
                <a:off x="7072313" y="309478"/>
                <a:ext cx="9024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err="1">
                    <a:latin typeface="Arial" panose="020B0604020202020204" pitchFamily="34" charset="0"/>
                    <a:cs typeface="Arial" panose="020B0604020202020204" pitchFamily="34" charset="0"/>
                  </a:rPr>
                  <a:t>Intercome</a:t>
                </a:r>
                <a:endParaRPr 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DFBF637-77BB-4C36-BE45-E3E4B41EA152}"/>
                  </a:ext>
                </a:extLst>
              </p:cNvPr>
              <p:cNvSpPr txBox="1"/>
              <p:nvPr/>
            </p:nvSpPr>
            <p:spPr>
              <a:xfrm rot="18370389">
                <a:off x="6631781" y="704251"/>
                <a:ext cx="6048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AP-MS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B70CA2C-F017-41BC-A0B0-54F0FB71AC1A}"/>
                  </a:ext>
                </a:extLst>
              </p:cNvPr>
              <p:cNvSpPr txBox="1"/>
              <p:nvPr/>
            </p:nvSpPr>
            <p:spPr>
              <a:xfrm rot="18370389">
                <a:off x="6851743" y="729635"/>
                <a:ext cx="5419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err="1">
                    <a:latin typeface="Arial" panose="020B0604020202020204" pitchFamily="34" charset="0"/>
                    <a:cs typeface="Arial" panose="020B0604020202020204" pitchFamily="34" charset="0"/>
                  </a:rPr>
                  <a:t>BioID</a:t>
                </a:r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395BE85-51BC-435B-83C7-BA4241CFBA42}"/>
                  </a:ext>
                </a:extLst>
              </p:cNvPr>
              <p:cNvSpPr txBox="1"/>
              <p:nvPr/>
            </p:nvSpPr>
            <p:spPr>
              <a:xfrm rot="18370389">
                <a:off x="7023193" y="748685"/>
                <a:ext cx="5419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err="1">
                    <a:latin typeface="Arial" panose="020B0604020202020204" pitchFamily="34" charset="0"/>
                    <a:cs typeface="Arial" panose="020B0604020202020204" pitchFamily="34" charset="0"/>
                  </a:rPr>
                  <a:t>BioID</a:t>
                </a:r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F699EB7-84D0-43A0-BF6D-47939E462205}"/>
                  </a:ext>
                </a:extLst>
              </p:cNvPr>
              <p:cNvSpPr txBox="1"/>
              <p:nvPr/>
            </p:nvSpPr>
            <p:spPr>
              <a:xfrm rot="18370389">
                <a:off x="7223218" y="739160"/>
                <a:ext cx="5419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err="1">
                    <a:latin typeface="Arial" panose="020B0604020202020204" pitchFamily="34" charset="0"/>
                    <a:cs typeface="Arial" panose="020B0604020202020204" pitchFamily="34" charset="0"/>
                  </a:rPr>
                  <a:t>BioID</a:t>
                </a:r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C498C69-5CD3-4FD1-AB9E-A0781064C895}"/>
                  </a:ext>
                </a:extLst>
              </p:cNvPr>
              <p:cNvSpPr txBox="1"/>
              <p:nvPr/>
            </p:nvSpPr>
            <p:spPr>
              <a:xfrm rot="18370389">
                <a:off x="7412831" y="713776"/>
                <a:ext cx="6048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AP-MS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3EF2A42-27C2-49D5-8516-1635EC815C72}"/>
                  </a:ext>
                </a:extLst>
              </p:cNvPr>
              <p:cNvSpPr txBox="1"/>
              <p:nvPr/>
            </p:nvSpPr>
            <p:spPr>
              <a:xfrm rot="18370389">
                <a:off x="7565231" y="713776"/>
                <a:ext cx="6048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AP-MS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67C6599-A0A5-47DC-8388-F25E32883972}"/>
                  </a:ext>
                </a:extLst>
              </p:cNvPr>
              <p:cNvSpPr txBox="1"/>
              <p:nvPr/>
            </p:nvSpPr>
            <p:spPr>
              <a:xfrm rot="18370389">
                <a:off x="7746206" y="704251"/>
                <a:ext cx="6048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AP-MS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3078F61-E6F5-4327-8888-BC6D9A0EDE82}"/>
                  </a:ext>
                </a:extLst>
              </p:cNvPr>
              <p:cNvSpPr txBox="1"/>
              <p:nvPr/>
            </p:nvSpPr>
            <p:spPr>
              <a:xfrm rot="18370389">
                <a:off x="7917656" y="713776"/>
                <a:ext cx="6048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AP-MS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AC8D13C-4ED7-4F6C-AF35-A2F763AF2879}"/>
                </a:ext>
              </a:extLst>
            </p:cNvPr>
            <p:cNvGrpSpPr/>
            <p:nvPr/>
          </p:nvGrpSpPr>
          <p:grpSpPr>
            <a:xfrm>
              <a:off x="311575" y="924905"/>
              <a:ext cx="3741983" cy="3686175"/>
              <a:chOff x="8641209" y="3386494"/>
              <a:chExt cx="3205459" cy="324878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368FFB1-EE1C-4695-8546-BC015C6B62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9548" t="8345" r="21296" b="7651"/>
              <a:stretch/>
            </p:blipFill>
            <p:spPr>
              <a:xfrm>
                <a:off x="8641209" y="3592872"/>
                <a:ext cx="3205459" cy="281422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EE77D83-81CA-4B63-B0CB-92B0022B650E}"/>
                  </a:ext>
                </a:extLst>
              </p:cNvPr>
              <p:cNvSpPr txBox="1"/>
              <p:nvPr/>
            </p:nvSpPr>
            <p:spPr>
              <a:xfrm flipH="1">
                <a:off x="8712752" y="3769998"/>
                <a:ext cx="12455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AP-MS (1791)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DBF884-A3CD-4B46-AE00-096BE74E33A2}"/>
                  </a:ext>
                </a:extLst>
              </p:cNvPr>
              <p:cNvSpPr txBox="1"/>
              <p:nvPr/>
            </p:nvSpPr>
            <p:spPr>
              <a:xfrm flipH="1">
                <a:off x="10100159" y="3386494"/>
                <a:ext cx="10616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err="1">
                    <a:latin typeface="Arial" panose="020B0604020202020204" pitchFamily="34" charset="0"/>
                    <a:cs typeface="Arial" panose="020B0604020202020204" pitchFamily="34" charset="0"/>
                  </a:rPr>
                  <a:t>BioID</a:t>
                </a: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 (3841)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D8224C-0244-45A8-9133-AD2EAC65AA45}"/>
                  </a:ext>
                </a:extLst>
              </p:cNvPr>
              <p:cNvSpPr txBox="1"/>
              <p:nvPr/>
            </p:nvSpPr>
            <p:spPr>
              <a:xfrm flipH="1">
                <a:off x="8809086" y="6358275"/>
                <a:ext cx="16703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Human </a:t>
                </a:r>
                <a:r>
                  <a:rPr lang="en-US" sz="1200" err="1">
                    <a:latin typeface="Arial" panose="020B0604020202020204" pitchFamily="34" charset="0"/>
                    <a:cs typeface="Arial" panose="020B0604020202020204" pitchFamily="34" charset="0"/>
                  </a:rPr>
                  <a:t>Kinome</a:t>
                </a: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 (526)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A52198-2D46-4B8C-8E3C-A1C6E0EB0841}"/>
                  </a:ext>
                </a:extLst>
              </p:cNvPr>
              <p:cNvSpPr txBox="1"/>
              <p:nvPr/>
            </p:nvSpPr>
            <p:spPr>
              <a:xfrm flipH="1">
                <a:off x="8827598" y="4698574"/>
                <a:ext cx="4232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>
                    <a:latin typeface="Arial" panose="020B0604020202020204" pitchFamily="34" charset="0"/>
                    <a:cs typeface="Arial" panose="020B0604020202020204" pitchFamily="34" charset="0"/>
                  </a:rPr>
                  <a:t>810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5E4A7E6-9A46-49DC-A9FF-A1FD0B72C4EB}"/>
                  </a:ext>
                </a:extLst>
              </p:cNvPr>
              <p:cNvSpPr txBox="1"/>
              <p:nvPr/>
            </p:nvSpPr>
            <p:spPr>
              <a:xfrm flipH="1">
                <a:off x="9639320" y="4682273"/>
                <a:ext cx="4232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>
                    <a:latin typeface="Arial" panose="020B0604020202020204" pitchFamily="34" charset="0"/>
                    <a:cs typeface="Arial" panose="020B0604020202020204" pitchFamily="34" charset="0"/>
                  </a:rPr>
                  <a:t>937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3FCF5FB-6C79-441A-985C-38C98230AC36}"/>
                  </a:ext>
                </a:extLst>
              </p:cNvPr>
              <p:cNvSpPr txBox="1"/>
              <p:nvPr/>
            </p:nvSpPr>
            <p:spPr>
              <a:xfrm flipH="1">
                <a:off x="10742826" y="4669892"/>
                <a:ext cx="5538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>
                    <a:latin typeface="Arial" panose="020B0604020202020204" pitchFamily="34" charset="0"/>
                    <a:cs typeface="Arial" panose="020B0604020202020204" pitchFamily="34" charset="0"/>
                  </a:rPr>
                  <a:t>2789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14C8FC-EFAC-4DFE-B639-0B5E60ED6285}"/>
                  </a:ext>
                </a:extLst>
              </p:cNvPr>
              <p:cNvSpPr txBox="1"/>
              <p:nvPr/>
            </p:nvSpPr>
            <p:spPr>
              <a:xfrm flipH="1">
                <a:off x="9503873" y="5868492"/>
                <a:ext cx="4232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>
                    <a:latin typeface="Arial" panose="020B0604020202020204" pitchFamily="34" charset="0"/>
                    <a:cs typeface="Arial" panose="020B0604020202020204" pitchFamily="34" charset="0"/>
                  </a:rPr>
                  <a:t>389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D1FADD8-68AE-4833-9752-4078ED0EA765}"/>
                  </a:ext>
                </a:extLst>
              </p:cNvPr>
              <p:cNvSpPr txBox="1"/>
              <p:nvPr/>
            </p:nvSpPr>
            <p:spPr>
              <a:xfrm flipH="1">
                <a:off x="9808521" y="5661717"/>
                <a:ext cx="3583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>
                    <a:latin typeface="Arial" panose="020B0604020202020204" pitchFamily="34" charset="0"/>
                    <a:cs typeface="Arial" panose="020B0604020202020204" pitchFamily="34" charset="0"/>
                  </a:rPr>
                  <a:t>93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EF61E42-7478-42F7-9F49-849D0A5D3E78}"/>
                  </a:ext>
                </a:extLst>
              </p:cNvPr>
              <p:cNvSpPr txBox="1"/>
              <p:nvPr/>
            </p:nvSpPr>
            <p:spPr>
              <a:xfrm flipH="1">
                <a:off x="9601407" y="5439953"/>
                <a:ext cx="358313" cy="217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22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9A21A5-EDB7-46ED-89E8-9BCC61A6F1E1}"/>
                  </a:ext>
                </a:extLst>
              </p:cNvPr>
              <p:cNvSpPr txBox="1"/>
              <p:nvPr/>
            </p:nvSpPr>
            <p:spPr>
              <a:xfrm flipH="1">
                <a:off x="9417007" y="5478904"/>
                <a:ext cx="358313" cy="217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>
                    <a:latin typeface="Arial" panose="020B0604020202020204" pitchFamily="34" charset="0"/>
                    <a:cs typeface="Arial" panose="020B0604020202020204" pitchFamily="34" charset="0"/>
                  </a:rPr>
                  <a:t>22</a:t>
                </a:r>
              </a:p>
            </p:txBody>
          </p: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9E7B938-ACF5-44DE-BC7E-4C167F7907CA}"/>
                </a:ext>
              </a:extLst>
            </p:cNvPr>
            <p:cNvCxnSpPr>
              <a:cxnSpLocks/>
            </p:cNvCxnSpPr>
            <p:nvPr/>
          </p:nvCxnSpPr>
          <p:spPr>
            <a:xfrm>
              <a:off x="1926535" y="3651536"/>
              <a:ext cx="838422" cy="117700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56E3EFE-7426-4BEC-AF0A-AABC2193D970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1712370" y="3311553"/>
              <a:ext cx="3670383" cy="4592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62F6F1-2B3B-4984-9686-F347192EAA81}"/>
                </a:ext>
              </a:extLst>
            </p:cNvPr>
            <p:cNvSpPr/>
            <p:nvPr/>
          </p:nvSpPr>
          <p:spPr>
            <a:xfrm>
              <a:off x="529161" y="4828544"/>
              <a:ext cx="4853592" cy="133882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ABL2,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AKT1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AKT2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ALPK2, BMP2K, BUB1, BUB1B, CAMKK1, CAMKK2, CASK, CDK13, CDK16, </a:t>
              </a:r>
              <a:r>
                <a:rPr lang="en-US" sz="9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CDK5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CDK9, CHUK, CSNK1A1, CSNK1D, CSNK1E, CSNK1G3, DAPK1, DAPK3, DCLK1, DYRK1A, EEF2K,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EGFR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EIF2AK2, EIF2AK3, EIF2AK4, EPHA3, EPHA4, EPHA7, ERN1, GAK,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GSK3B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IGF1R, INSR, LATS2,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LYN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9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MAP2K3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MAP2K7, MAP3K11, MAP3K20, MAP3K21, MAP3K7, MAP4K3, MAP4K5, </a:t>
              </a:r>
              <a:r>
                <a:rPr lang="en-US" sz="9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MAPK1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MAPK13, MAPK9, MAST4, MINK1, NEK1, NEK4, NEK7, PAK4, PDK1, PDK3, PEAK1, PIK3C2A, PIK3CB, PKMYT1, PKN2, PRKAA1, PRKCA, PRKCD, PRKCH, PRKCI, PRKCQ, PRKD1, PRKD2, PRKD3, PRPF4B, PTK7, RIOK1, ROCK1, ROCK2, ROR2, RPS6KC1, SCYL1, SCYL2, SCYL3, SMG1,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SRC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SRPK2, STK11, TNIK, </a:t>
              </a:r>
              <a:r>
                <a:rPr lang="en-US" sz="9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TP53RK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TRPM7, TTK, VRK2, WNK1, WNK3, YES1</a:t>
              </a: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6348B1C2-EC1A-474E-B995-2A71DEEC831F}"/>
                </a:ext>
              </a:extLst>
            </p:cNvPr>
            <p:cNvSpPr/>
            <p:nvPr/>
          </p:nvSpPr>
          <p:spPr>
            <a:xfrm>
              <a:off x="5382753" y="3117669"/>
              <a:ext cx="170322" cy="3049446"/>
            </a:xfrm>
            <a:prstGeom prst="leftBrace">
              <a:avLst>
                <a:gd name="adj1" fmla="val 8333"/>
                <a:gd name="adj2" fmla="val 6358"/>
              </a:avLst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5D2E0E5-DC16-47D4-A552-7B9760F143E3}"/>
                </a:ext>
              </a:extLst>
            </p:cNvPr>
            <p:cNvSpPr/>
            <p:nvPr/>
          </p:nvSpPr>
          <p:spPr>
            <a:xfrm>
              <a:off x="2967988" y="3891425"/>
              <a:ext cx="2384540" cy="78483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ACVR1, ACVR2A, ATM, BCKDK, BMPR1A, CDK12, CDK4, CIT,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CSNK2A2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DDR1, EPHB3, ERBB3, </a:t>
              </a:r>
              <a:r>
                <a:rPr lang="en-US" sz="9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FGFR1</a:t>
              </a:r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, IRAK1, JAK2, KIT, NEK9, PKN1, PRKACA, SLK, SRPK3, </a:t>
              </a:r>
              <a:r>
                <a:rPr lang="en-US" sz="9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TGFBR2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49BBB48-EAF3-4A1E-A9C4-F7EEE654A985}"/>
                </a:ext>
              </a:extLst>
            </p:cNvPr>
            <p:cNvCxnSpPr>
              <a:cxnSpLocks/>
            </p:cNvCxnSpPr>
            <p:nvPr/>
          </p:nvCxnSpPr>
          <p:spPr>
            <a:xfrm>
              <a:off x="1432489" y="3390900"/>
              <a:ext cx="1532218" cy="50735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43E0C6-1AF4-4932-9E5E-DCCA7086D10D}"/>
                </a:ext>
              </a:extLst>
            </p:cNvPr>
            <p:cNvSpPr txBox="1"/>
            <p:nvPr/>
          </p:nvSpPr>
          <p:spPr>
            <a:xfrm flipH="1">
              <a:off x="304959" y="488964"/>
              <a:ext cx="405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4AA9EB-3D6A-4766-A144-4B32D55FA4CF}"/>
                </a:ext>
              </a:extLst>
            </p:cNvPr>
            <p:cNvSpPr txBox="1"/>
            <p:nvPr/>
          </p:nvSpPr>
          <p:spPr>
            <a:xfrm flipH="1">
              <a:off x="5127176" y="476764"/>
              <a:ext cx="405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32B98C6-B1FE-47BF-BB14-2BDD05FE2E74}"/>
              </a:ext>
            </a:extLst>
          </p:cNvPr>
          <p:cNvSpPr txBox="1"/>
          <p:nvPr/>
        </p:nvSpPr>
        <p:spPr>
          <a:xfrm flipH="1">
            <a:off x="10934700" y="0"/>
            <a:ext cx="1247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3DB9151-E595-4288-A31C-EF198056ABCE}"/>
              </a:ext>
            </a:extLst>
          </p:cNvPr>
          <p:cNvSpPr/>
          <p:nvPr/>
        </p:nvSpPr>
        <p:spPr>
          <a:xfrm>
            <a:off x="311575" y="6235217"/>
            <a:ext cx="115029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0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S4.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Comparative analysis of human kinases identified in all three proteomic platforms. A, 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Venn diagram analysis shows the unique and overlapped kinases identified by AP-MS and </a:t>
            </a:r>
            <a:r>
              <a:rPr lang="en-US" sz="1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BioID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-based interactome analysis. B, heat map shows the overlapping information of the 22 kinases those abundance level or phosphorylation status were also altered in response to SARS-CoV-2 infection. Detail list of the proteins can be found in Supplementary Table 2.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50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337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Nagib</dc:creator>
  <cp:lastModifiedBy>Ahsan, Nagib</cp:lastModifiedBy>
  <cp:revision>1</cp:revision>
  <dcterms:created xsi:type="dcterms:W3CDTF">2021-03-08T22:47:52Z</dcterms:created>
  <dcterms:modified xsi:type="dcterms:W3CDTF">2021-04-08T16:22:07Z</dcterms:modified>
</cp:coreProperties>
</file>