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hsan, Nagib" userId="f82f2968-c393-4d3d-98a9-d593c132ac8f" providerId="ADAL" clId="{7E4BCB10-7DEF-4BAD-B97D-BA66EC01F3F0}"/>
    <pc:docChg chg="modSld">
      <pc:chgData name="Ahsan, Nagib" userId="f82f2968-c393-4d3d-98a9-d593c132ac8f" providerId="ADAL" clId="{7E4BCB10-7DEF-4BAD-B97D-BA66EC01F3F0}" dt="2021-03-08T22:47:16.414" v="186" actId="6549"/>
      <pc:docMkLst>
        <pc:docMk/>
      </pc:docMkLst>
      <pc:sldChg chg="addSp modSp mod">
        <pc:chgData name="Ahsan, Nagib" userId="f82f2968-c393-4d3d-98a9-d593c132ac8f" providerId="ADAL" clId="{7E4BCB10-7DEF-4BAD-B97D-BA66EC01F3F0}" dt="2021-03-08T22:47:16.414" v="186" actId="6549"/>
        <pc:sldMkLst>
          <pc:docMk/>
          <pc:sldMk cId="1736916700" sldId="256"/>
        </pc:sldMkLst>
        <pc:spChg chg="add mod">
          <ac:chgData name="Ahsan, Nagib" userId="f82f2968-c393-4d3d-98a9-d593c132ac8f" providerId="ADAL" clId="{7E4BCB10-7DEF-4BAD-B97D-BA66EC01F3F0}" dt="2021-03-08T22:47:16.414" v="186" actId="6549"/>
          <ac:spMkLst>
            <pc:docMk/>
            <pc:sldMk cId="1736916700" sldId="256"/>
            <ac:spMk id="28" creationId="{50E7A5C1-1F69-40AC-8EA1-C3B49F8B3F66}"/>
          </ac:spMkLst>
        </pc:spChg>
      </pc:sldChg>
    </pc:docChg>
  </pc:docChgLst>
  <pc:docChgLst>
    <pc:chgData name="Ahsan, Nagib" userId="f82f2968-c393-4d3d-98a9-d593c132ac8f" providerId="ADAL" clId="{76CC528D-25F7-4354-9241-BEDF7EFD065D}"/>
    <pc:docChg chg="modSld">
      <pc:chgData name="Ahsan, Nagib" userId="f82f2968-c393-4d3d-98a9-d593c132ac8f" providerId="ADAL" clId="{76CC528D-25F7-4354-9241-BEDF7EFD065D}" dt="2021-04-08T16:36:13.532" v="2" actId="113"/>
      <pc:docMkLst>
        <pc:docMk/>
      </pc:docMkLst>
      <pc:sldChg chg="modSp mod">
        <pc:chgData name="Ahsan, Nagib" userId="f82f2968-c393-4d3d-98a9-d593c132ac8f" providerId="ADAL" clId="{76CC528D-25F7-4354-9241-BEDF7EFD065D}" dt="2021-04-08T16:36:13.532" v="2" actId="113"/>
        <pc:sldMkLst>
          <pc:docMk/>
          <pc:sldMk cId="1736916700" sldId="256"/>
        </pc:sldMkLst>
        <pc:spChg chg="mod">
          <ac:chgData name="Ahsan, Nagib" userId="f82f2968-c393-4d3d-98a9-d593c132ac8f" providerId="ADAL" clId="{76CC528D-25F7-4354-9241-BEDF7EFD065D}" dt="2021-04-08T16:36:03.638" v="0" actId="20577"/>
          <ac:spMkLst>
            <pc:docMk/>
            <pc:sldMk cId="1736916700" sldId="256"/>
            <ac:spMk id="27" creationId="{8543D1F6-CA2C-4100-9461-B75D5B6FE51A}"/>
          </ac:spMkLst>
        </pc:spChg>
        <pc:spChg chg="mod">
          <ac:chgData name="Ahsan, Nagib" userId="f82f2968-c393-4d3d-98a9-d593c132ac8f" providerId="ADAL" clId="{76CC528D-25F7-4354-9241-BEDF7EFD065D}" dt="2021-04-08T16:36:13.532" v="2" actId="113"/>
          <ac:spMkLst>
            <pc:docMk/>
            <pc:sldMk cId="1736916700" sldId="256"/>
            <ac:spMk id="28" creationId="{50E7A5C1-1F69-40AC-8EA1-C3B49F8B3F6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98058-9227-4FFA-B874-9997C0064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15424-BDD8-447C-9D52-58BCEC9EA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68FD5-8244-4921-812A-8C13B7F81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14C30-6CCD-48FF-9FB7-CDE805234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AC6FE-2D35-40E5-9CF6-CCB0E70F3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78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7D9EA-42D4-4210-9280-80979D599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44DE79-472B-4B2F-BA29-B086F03DC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F200B-B82E-4770-865C-18A7D0AE3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55AEE-E7FF-416F-892E-43B85A3E5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ED39D-7AA8-4398-B5FD-C1A9AF4AF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0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B822D8-47E5-4547-A60D-55C941AB29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06D2B6-3F5A-4F36-ADA1-AE74776226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A55E5-6691-4C96-8378-2F16766EC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3628F-412C-43C2-BC43-889580B3D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BF46D-29F2-436D-BA21-0F3B56B39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7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ED062-9806-44C5-9305-1065FF8AB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E45A3-46BB-425D-A0E0-85FC81E22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60BD3-813C-4775-8C06-BC71A835D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A1272-1218-43EE-8528-8C1165881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B3C24-8966-4CFF-B43B-3B1299853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6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E27E9-33F4-42AB-B8F9-1041181C1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7614AE-75C4-470B-995B-582A47ABA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50A3C-15C1-41E9-ACCB-46F8C1E01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1A702-3394-4BE9-8392-BCB885ED7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A50BD-89EA-4068-B31D-F8F489D7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9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62427-4D1F-4BC5-9E5C-A4934DAD3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10C0E-66D6-468A-B76A-8B21D5B8D2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600B6-131F-48B9-B424-31B9A4135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40627-9B70-4C77-B633-66F147AD2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0F34D9-1FC7-431F-A8B8-45A3FA088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92BBA-37A4-4C3E-8E7B-064F55ED0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3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E40CE-F4EF-423D-B7FC-8584A3944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F22872-4BB1-4CDB-A98F-EC8F86295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2995F-AFF9-45C1-88E1-656295B1B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89B0AB-D9E4-42A3-BEC8-D34688659D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8CAB7E-95D8-4C05-AD6E-161933C1B9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2C0E45-507D-4DEE-82C6-E1847ED9C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629BB1-ECA8-47F4-92D4-F0CF69DAB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2D60FC-70A8-42EE-A806-9590AC4EF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99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01EDA-5466-46D2-9CA1-DA2A7875B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35983E-A4F1-4091-879B-DB898F8D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B33E25-4007-40C5-8303-DBF10BE6E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E62F3-ED68-44F7-95E2-F9130D962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56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B7E42C-632A-45E1-A5C9-CB7D333DE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E13F6-BB9B-49CD-8EF8-D8DDDF272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02405-3737-4BA2-8958-4D7F69804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27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8F552-C0BF-4D15-9894-365F5D964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21714-6502-441F-9CF4-DA1F938B5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587C76-9934-49C5-B6AA-C96AB82A4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207C3-7E40-465D-AABD-EA7349DEA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E60684-CE2C-4C53-BDB7-1C00B4886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F9C7BB-71D5-4391-8EB4-E4090C9BD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55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E4023-4548-4B0E-94AA-44881D0A3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DD4078-39F3-4E53-AE22-3BFC0A5CD9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9DAFCF-D70D-48C2-9FD0-003D050B4D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76ED67-8B7C-4DE5-8D1A-7C6047C1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831382-E131-428F-8215-4F9E21E77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808B94-4416-4181-ADA5-58EC684BA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2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B2FCBA-C39E-4E0A-92FB-E42299C35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B577AE-5BE5-41CF-B716-12D146E09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37224-B0C9-4EBE-979D-C7A7AF29D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7EF54-F0A7-46FF-A807-B6091715C16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9DD65-707B-4705-8CE2-5DF2B2973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52F49-484D-49EC-A6B1-DF357A8A07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F5344-6925-4028-B2EA-42A5AD131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0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B996FC2-52E5-4AE0-A8B9-3D0AF4154449}"/>
              </a:ext>
            </a:extLst>
          </p:cNvPr>
          <p:cNvGrpSpPr/>
          <p:nvPr/>
        </p:nvGrpSpPr>
        <p:grpSpPr>
          <a:xfrm>
            <a:off x="2163172" y="727582"/>
            <a:ext cx="8591552" cy="4679394"/>
            <a:chOff x="2163172" y="727582"/>
            <a:chExt cx="8591552" cy="467939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473A443-E20F-49CB-8218-CD71F116E2E3}"/>
                </a:ext>
              </a:extLst>
            </p:cNvPr>
            <p:cNvGrpSpPr/>
            <p:nvPr/>
          </p:nvGrpSpPr>
          <p:grpSpPr>
            <a:xfrm>
              <a:off x="2163172" y="3222298"/>
              <a:ext cx="8591552" cy="814199"/>
              <a:chOff x="2263180" y="1845719"/>
              <a:chExt cx="8591552" cy="814199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D391F2B9-EAEF-47C6-A2AD-C8A3BDFEF153}"/>
                  </a:ext>
                </a:extLst>
              </p:cNvPr>
              <p:cNvGrpSpPr/>
              <p:nvPr/>
            </p:nvGrpSpPr>
            <p:grpSpPr>
              <a:xfrm>
                <a:off x="2367950" y="1845719"/>
                <a:ext cx="8486782" cy="814199"/>
                <a:chOff x="2367957" y="1532773"/>
                <a:chExt cx="8486782" cy="814199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8F174E56-90C0-4D61-8CF8-DF37CDA95F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367964" y="1532773"/>
                  <a:ext cx="8486775" cy="180975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FA310B2A-5A1A-4EE3-9D80-5C14EC9ECE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367963" y="1690311"/>
                  <a:ext cx="8486775" cy="180975"/>
                </a:xfrm>
                <a:prstGeom prst="rect">
                  <a:avLst/>
                </a:prstGeom>
              </p:spPr>
            </p:pic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1FD40463-6ADD-4C04-BD64-52D6F25807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367962" y="1842711"/>
                  <a:ext cx="8486775" cy="180975"/>
                </a:xfrm>
                <a:prstGeom prst="rect">
                  <a:avLst/>
                </a:prstGeom>
              </p:spPr>
            </p:pic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448594DF-3891-4C0A-8BE9-2790980679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44863"/>
                <a:stretch/>
              </p:blipFill>
              <p:spPr>
                <a:xfrm>
                  <a:off x="2367957" y="1999118"/>
                  <a:ext cx="8486775" cy="189063"/>
                </a:xfrm>
                <a:prstGeom prst="rect">
                  <a:avLst/>
                </a:prstGeom>
              </p:spPr>
            </p:pic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FA00385B-AA6D-4010-A0CA-A6A430E2C8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367957" y="2165997"/>
                  <a:ext cx="8486775" cy="180975"/>
                </a:xfrm>
                <a:prstGeom prst="rect">
                  <a:avLst/>
                </a:prstGeom>
              </p:spPr>
            </p:pic>
          </p:grpSp>
          <p:sp>
            <p:nvSpPr>
              <p:cNvPr id="17" name="Star: 5 Points 16">
                <a:extLst>
                  <a:ext uri="{FF2B5EF4-FFF2-40B4-BE49-F238E27FC236}">
                    <a16:creationId xmlns:a16="http://schemas.microsoft.com/office/drawing/2014/main" id="{B84D0840-CB86-4978-9220-386317D4568F}"/>
                  </a:ext>
                </a:extLst>
              </p:cNvPr>
              <p:cNvSpPr/>
              <p:nvPr/>
            </p:nvSpPr>
            <p:spPr>
              <a:xfrm>
                <a:off x="2263180" y="1868240"/>
                <a:ext cx="104775" cy="111684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Star: 5 Points 17">
                <a:extLst>
                  <a:ext uri="{FF2B5EF4-FFF2-40B4-BE49-F238E27FC236}">
                    <a16:creationId xmlns:a16="http://schemas.microsoft.com/office/drawing/2014/main" id="{03FCEE4E-F0B4-4720-9433-2F5A5189F484}"/>
                  </a:ext>
                </a:extLst>
              </p:cNvPr>
              <p:cNvSpPr/>
              <p:nvPr/>
            </p:nvSpPr>
            <p:spPr>
              <a:xfrm>
                <a:off x="2272705" y="2020640"/>
                <a:ext cx="104775" cy="111684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Star: 5 Points 18">
                <a:extLst>
                  <a:ext uri="{FF2B5EF4-FFF2-40B4-BE49-F238E27FC236}">
                    <a16:creationId xmlns:a16="http://schemas.microsoft.com/office/drawing/2014/main" id="{6E0BB7AE-0927-4E7A-8660-7CAE9B796372}"/>
                  </a:ext>
                </a:extLst>
              </p:cNvPr>
              <p:cNvSpPr/>
              <p:nvPr/>
            </p:nvSpPr>
            <p:spPr>
              <a:xfrm>
                <a:off x="2272705" y="2192090"/>
                <a:ext cx="104775" cy="111684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Star: 5 Points 19">
                <a:extLst>
                  <a:ext uri="{FF2B5EF4-FFF2-40B4-BE49-F238E27FC236}">
                    <a16:creationId xmlns:a16="http://schemas.microsoft.com/office/drawing/2014/main" id="{4B7B535B-E5E1-4FF3-9772-59B30FB7A474}"/>
                  </a:ext>
                </a:extLst>
              </p:cNvPr>
              <p:cNvSpPr/>
              <p:nvPr/>
            </p:nvSpPr>
            <p:spPr>
              <a:xfrm>
                <a:off x="2263180" y="2363540"/>
                <a:ext cx="104775" cy="111684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Star: 5 Points 20">
                <a:extLst>
                  <a:ext uri="{FF2B5EF4-FFF2-40B4-BE49-F238E27FC236}">
                    <a16:creationId xmlns:a16="http://schemas.microsoft.com/office/drawing/2014/main" id="{183666B3-9E9D-4FF9-8F65-AC09F659C2F2}"/>
                  </a:ext>
                </a:extLst>
              </p:cNvPr>
              <p:cNvSpPr/>
              <p:nvPr/>
            </p:nvSpPr>
            <p:spPr>
              <a:xfrm>
                <a:off x="2263180" y="2525465"/>
                <a:ext cx="104775" cy="111684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98255C0-9C26-4BE0-8947-CF4984DEB948}"/>
                </a:ext>
              </a:extLst>
            </p:cNvPr>
            <p:cNvGrpSpPr/>
            <p:nvPr/>
          </p:nvGrpSpPr>
          <p:grpSpPr>
            <a:xfrm>
              <a:off x="2163172" y="4161771"/>
              <a:ext cx="8591548" cy="1245205"/>
              <a:chOff x="2334622" y="4628496"/>
              <a:chExt cx="8591548" cy="124520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5B627CB-90C2-4035-98F8-1E7A4A6D0E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9391" y="5080559"/>
                <a:ext cx="8486775" cy="34290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E7C8923-D1F1-482D-92FE-C78B6AF108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39393" y="4628496"/>
                <a:ext cx="8486775" cy="180975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EC7C46E-1C78-48CC-BE03-8AF024FE80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39395" y="4773941"/>
                <a:ext cx="8486775" cy="180975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BB056D5-717D-466E-9E2F-FD7FC6796A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439393" y="5387237"/>
                <a:ext cx="8486775" cy="180975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8BEC68F-C569-40D9-9C13-8363BBF252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439392" y="5541080"/>
                <a:ext cx="8486775" cy="180975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4901007-0384-4AA1-8E50-0AFBD65E58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439392" y="5692726"/>
                <a:ext cx="8486775" cy="180975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40DC666-BF59-4A46-810E-8E044CDB9D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439391" y="4927843"/>
                <a:ext cx="8486775" cy="180975"/>
              </a:xfrm>
              <a:prstGeom prst="rect">
                <a:avLst/>
              </a:prstGeom>
            </p:spPr>
          </p:pic>
          <p:sp>
            <p:nvSpPr>
              <p:cNvPr id="15" name="Star: 5 Points 14">
                <a:extLst>
                  <a:ext uri="{FF2B5EF4-FFF2-40B4-BE49-F238E27FC236}">
                    <a16:creationId xmlns:a16="http://schemas.microsoft.com/office/drawing/2014/main" id="{FCCF81E6-80CD-47DD-AB61-BE12817BD394}"/>
                  </a:ext>
                </a:extLst>
              </p:cNvPr>
              <p:cNvSpPr/>
              <p:nvPr/>
            </p:nvSpPr>
            <p:spPr>
              <a:xfrm>
                <a:off x="2334622" y="5731542"/>
                <a:ext cx="104775" cy="111684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40A66C5-56B8-4055-A9F2-54CBA41AA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267940" y="727582"/>
              <a:ext cx="8486775" cy="249555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543D1F6-CA2C-4100-9461-B75D5B6FE51A}"/>
              </a:ext>
            </a:extLst>
          </p:cNvPr>
          <p:cNvSpPr txBox="1"/>
          <p:nvPr/>
        </p:nvSpPr>
        <p:spPr>
          <a:xfrm flipH="1">
            <a:off x="11115675" y="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E7A5C1-1F69-40AC-8EA1-C3B49F8B3F66}"/>
              </a:ext>
            </a:extLst>
          </p:cNvPr>
          <p:cNvSpPr/>
          <p:nvPr/>
        </p:nvSpPr>
        <p:spPr>
          <a:xfrm>
            <a:off x="455802" y="5858814"/>
            <a:ext cx="1128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Heat map analysis of cell line and tissue specific differentially abundant proteins (DAPs) and/or SARS-CoV-2 interacting proteins those were identified in at least seven studies out of 29 proteomic dataset used for analysis. Red star indicates the kinases. See details in Supplementary Table 2. </a:t>
            </a:r>
          </a:p>
        </p:txBody>
      </p:sp>
    </p:spTree>
    <p:extLst>
      <p:ext uri="{BB962C8B-B14F-4D97-AF65-F5344CB8AC3E}">
        <p14:creationId xmlns:p14="http://schemas.microsoft.com/office/powerpoint/2010/main" val="1736916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Ahsan, Nagib</dc:creator>
  <cp:lastModifiedBy>Ahsan, Nagib</cp:lastModifiedBy>
  <cp:revision>1</cp:revision>
  <dcterms:created xsi:type="dcterms:W3CDTF">2021-03-08T22:43:01Z</dcterms:created>
  <dcterms:modified xsi:type="dcterms:W3CDTF">2021-04-08T16:36:16Z</dcterms:modified>
</cp:coreProperties>
</file>