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A3E0CC-5833-4D6C-8E54-1896557E7DC4}" v="1" dt="2021-04-08T16:38:48.0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hsan, Nagib" userId="f82f2968-c393-4d3d-98a9-d593c132ac8f" providerId="ADAL" clId="{5AA3E0CC-5833-4D6C-8E54-1896557E7DC4}"/>
    <pc:docChg chg="modSld">
      <pc:chgData name="Ahsan, Nagib" userId="f82f2968-c393-4d3d-98a9-d593c132ac8f" providerId="ADAL" clId="{5AA3E0CC-5833-4D6C-8E54-1896557E7DC4}" dt="2021-04-08T16:39:16.972" v="10" actId="113"/>
      <pc:docMkLst>
        <pc:docMk/>
      </pc:docMkLst>
      <pc:sldChg chg="addSp modSp mod">
        <pc:chgData name="Ahsan, Nagib" userId="f82f2968-c393-4d3d-98a9-d593c132ac8f" providerId="ADAL" clId="{5AA3E0CC-5833-4D6C-8E54-1896557E7DC4}" dt="2021-04-08T16:39:16.972" v="10" actId="113"/>
        <pc:sldMkLst>
          <pc:docMk/>
          <pc:sldMk cId="637543031" sldId="256"/>
        </pc:sldMkLst>
        <pc:spChg chg="add mod">
          <ac:chgData name="Ahsan, Nagib" userId="f82f2968-c393-4d3d-98a9-d593c132ac8f" providerId="ADAL" clId="{5AA3E0CC-5833-4D6C-8E54-1896557E7DC4}" dt="2021-04-08T16:39:16.972" v="10" actId="113"/>
          <ac:spMkLst>
            <pc:docMk/>
            <pc:sldMk cId="637543031" sldId="256"/>
            <ac:spMk id="2" creationId="{F4F75426-4BB3-4CD9-B42A-2E8434659E51}"/>
          </ac:spMkLst>
        </pc:spChg>
        <pc:spChg chg="mod">
          <ac:chgData name="Ahsan, Nagib" userId="f82f2968-c393-4d3d-98a9-d593c132ac8f" providerId="ADAL" clId="{5AA3E0CC-5833-4D6C-8E54-1896557E7DC4}" dt="2021-04-08T16:38:23.162" v="0" actId="20577"/>
          <ac:spMkLst>
            <pc:docMk/>
            <pc:sldMk cId="637543031" sldId="256"/>
            <ac:spMk id="6" creationId="{C5A2C605-9259-4812-8E38-1A83B181DD55}"/>
          </ac:spMkLst>
        </pc:spChg>
        <pc:picChg chg="mod">
          <ac:chgData name="Ahsan, Nagib" userId="f82f2968-c393-4d3d-98a9-d593c132ac8f" providerId="ADAL" clId="{5AA3E0CC-5833-4D6C-8E54-1896557E7DC4}" dt="2021-04-08T16:38:28.002" v="1" actId="1076"/>
          <ac:picMkLst>
            <pc:docMk/>
            <pc:sldMk cId="637543031" sldId="256"/>
            <ac:picMk id="5" creationId="{2D04D3CD-676E-4CF8-A823-8CEFB7D52F6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11C92-5F55-4137-ACDC-B28B512D5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F1405D-58C7-4CFF-809E-EDE8B9D26C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6FAB1-5CFE-4233-94BF-63B521C81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80AB-36C8-4AAD-A28C-6ED9591DA2C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99852-4B8D-4E17-80DE-FC9F14276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A4A41-6C6C-4F62-A6F5-3CEA4CBFD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3094-298C-4522-B210-876682E0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8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92277-539D-49A5-857F-F44A2C409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3C5903-2BB6-4015-869B-27B850C417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9876A-E4CC-4A0A-8388-138BFF471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80AB-36C8-4AAD-A28C-6ED9591DA2C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39003-2645-4AF0-B056-0091D93B4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A6294-32B3-4AF8-AB09-F17CFEF1D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3094-298C-4522-B210-876682E0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235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7C69CE-E0EA-495F-8699-74130DB630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50D342-CE98-48A3-942D-5FDBD4429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F80C8-45F4-4201-9746-BD24E91FA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80AB-36C8-4AAD-A28C-6ED9591DA2C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0AFA6-7835-452B-BA17-6A4017B91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58BD8-845D-4312-884D-0316FC270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3094-298C-4522-B210-876682E0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31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3E18C-07CA-47AE-BD29-192817398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0850D-7838-4939-888A-A965E92B99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F1A64-951E-4FFE-AA3B-242F74387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80AB-36C8-4AAD-A28C-6ED9591DA2C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0C24D-F960-438B-8A76-723DFBBAD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C2091-BE1C-4BD8-AA00-E5FEDB083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3094-298C-4522-B210-876682E0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443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83E29-65D3-4925-9267-2DF9E8F32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7A035-6BC7-4228-9C48-FE0831B10F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121C5-0799-41FD-8454-4C65FC44B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80AB-36C8-4AAD-A28C-6ED9591DA2C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F43F4-558D-4824-B625-0E6B11617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C1ED2-BE58-4AB0-94B0-08EC0ACDF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3094-298C-4522-B210-876682E0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11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67DED-F38B-419A-A1C8-FA48AAF6D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EE4ED8-A90F-4194-BA65-E111B0D982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EFD0F5-A7F0-4A49-8FBB-5515DACC2C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A8323C-72D0-43B2-A4B7-3F1F6465C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80AB-36C8-4AAD-A28C-6ED9591DA2C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652E66-E8A5-4FB9-A4D8-C041E2F55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10503D-27A7-4729-983F-B8570D1AE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3094-298C-4522-B210-876682E0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38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E28DB-D9C0-42D1-99B5-8BC5D96AC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C3539-EB50-4D54-A443-807B2EBDB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2127B4-D8DE-4B81-A63A-D4E526871D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5CFE76-2847-44A2-A3C9-6B6F4BCF4D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5EE80D-0759-482B-A766-D656ACB94A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95011D-94F2-4362-A0A9-73FD96261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80AB-36C8-4AAD-A28C-6ED9591DA2C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7591A9-F55F-4845-81F7-C7A4FA195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E701AD-88C0-4281-80E2-B813BDF07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3094-298C-4522-B210-876682E0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662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37084-C494-453E-830E-14F3E2B3E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763554-4779-4E2E-8332-A25702817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80AB-36C8-4AAD-A28C-6ED9591DA2C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01D4C8-85C8-4216-BD8E-F1DA328A2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552150-D3C2-41CC-AEE4-1AA2139B8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3094-298C-4522-B210-876682E0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432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66D3B5-8340-49EC-89EA-DC21C340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80AB-36C8-4AAD-A28C-6ED9591DA2C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93329E-BF0D-4A33-9DBE-5997C7336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E2DD72-770C-4142-B325-EFEAB38E5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3094-298C-4522-B210-876682E0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07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51BEF-565D-4DEC-BAAD-FE5ABAE8E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AEF37-92A9-4ED4-82AF-3919345C1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C7BADE-8DF8-41FF-A187-7C5308BAB1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3B597-5E6C-4550-A63D-C1331D7D5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80AB-36C8-4AAD-A28C-6ED9591DA2C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0CA6C2-0881-4D9F-B979-45D90B6C0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784825-A798-41E2-BE11-DFE4D30BC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3094-298C-4522-B210-876682E0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28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9CF5C-378F-44BB-8779-BF6D922B2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6C9F1F-DAFC-4252-AFA4-F87D42A0FF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814B8B-1AA4-48A6-9EFF-85A829E8E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53D22D-BE1D-493C-B36D-FDB6F3F24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80AB-36C8-4AAD-A28C-6ED9591DA2C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3EB31-ABA5-48E5-A92D-27169EC84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C892BF-62AE-46E3-8C70-77D532739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E3094-298C-4522-B210-876682E0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507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D232AC-9A37-4842-B120-BBF85797B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7A7A0E-A22B-489B-9B5E-F30E4F19E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5CD9E-9926-455B-BF49-50373A89C6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80AB-36C8-4AAD-A28C-6ED9591DA2CA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AA357-5717-4BF6-870B-BBBE496DAB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6B8CC3-AF69-4487-91F5-12F0E7B676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E3094-298C-4522-B210-876682E00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763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2D04D3CD-676E-4CF8-A823-8CEFB7D52F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7" y="493157"/>
            <a:ext cx="9094795" cy="44148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A2C605-9259-4812-8E38-1A83B181DD55}"/>
              </a:ext>
            </a:extLst>
          </p:cNvPr>
          <p:cNvSpPr txBox="1"/>
          <p:nvPr/>
        </p:nvSpPr>
        <p:spPr>
          <a:xfrm>
            <a:off x="10834687" y="123825"/>
            <a:ext cx="122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4F75426-4BB3-4CD9-B42A-2E8434659E51}"/>
              </a:ext>
            </a:extLst>
          </p:cNvPr>
          <p:cNvSpPr/>
          <p:nvPr/>
        </p:nvSpPr>
        <p:spPr>
          <a:xfrm>
            <a:off x="286602" y="5399007"/>
            <a:ext cx="113740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Coronavirus and COVID-19 in scientific literature. (A) There was an explosion of research papers (32000+) in 2020 on COVID-19 (Pub Med search using "coronavirus", "COVID-19", and various other similar terms). Inset graph shows the expanded view wherein outbreaks of SARS-CoV-1 (2002) and MERS-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CoV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(2012) led to small increases in the number of papers on coronavirus. Inset pie charts: within a year, COVID-19 forms the majority of papers on coronavirus which only forms a small (~3.7) percentage of total papers on viruses. (B) The trend in the number of papers on viruses - genomics area forms 16% of the papers; but proteomics and metabolomics areas are not yet fully explored. Inset bar chart shows the number of proteomics-related papers in coronavirus and H1N1. Only a few proteomics papers were specific to SARS-CoV-1 (since 2002), and MERS-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CoV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(since 2012), but most of the 86 papers (in 2020) were on COVID-19. Pub Med searches as of July 15, 2020.</a:t>
            </a:r>
          </a:p>
        </p:txBody>
      </p:sp>
    </p:spTree>
    <p:extLst>
      <p:ext uri="{BB962C8B-B14F-4D97-AF65-F5344CB8AC3E}">
        <p14:creationId xmlns:p14="http://schemas.microsoft.com/office/powerpoint/2010/main" val="637543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Ahsan, Nagib</dc:creator>
  <cp:lastModifiedBy>Ahsan, Nagib</cp:lastModifiedBy>
  <cp:revision>1</cp:revision>
  <dcterms:created xsi:type="dcterms:W3CDTF">2020-09-14T20:24:22Z</dcterms:created>
  <dcterms:modified xsi:type="dcterms:W3CDTF">2021-04-08T16:39:17Z</dcterms:modified>
</cp:coreProperties>
</file>