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7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00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706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35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24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0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390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08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246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70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8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8CDCA-0E36-4057-BB01-50D88F3CF11C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0F602-EBA2-4BAB-98D1-DF06C249A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16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3.tif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302" y="125977"/>
            <a:ext cx="2383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6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93360" y="495309"/>
            <a:ext cx="1865033" cy="2874194"/>
            <a:chOff x="3040737" y="613283"/>
            <a:chExt cx="1865033" cy="287419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923"/>
            <a:stretch/>
          </p:blipFill>
          <p:spPr>
            <a:xfrm>
              <a:off x="3040737" y="696371"/>
              <a:ext cx="1590469" cy="279110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237594" y="613283"/>
              <a:ext cx="16681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Mutated, control reporter</a:t>
              </a:r>
              <a:endParaRPr lang="en-US" sz="900" b="1" dirty="0"/>
            </a:p>
          </p:txBody>
        </p:sp>
      </p:grp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654" y="407648"/>
            <a:ext cx="3124200" cy="3035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4F05F8-D3C9-1149-A179-D6C930BD0EB0}"/>
              </a:ext>
            </a:extLst>
          </p:cNvPr>
          <p:cNvSpPr txBox="1"/>
          <p:nvPr/>
        </p:nvSpPr>
        <p:spPr>
          <a:xfrm>
            <a:off x="148209" y="407648"/>
            <a:ext cx="350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8F48A7-1147-9249-89D8-AF6E6CE980D9}"/>
              </a:ext>
            </a:extLst>
          </p:cNvPr>
          <p:cNvSpPr txBox="1"/>
          <p:nvPr/>
        </p:nvSpPr>
        <p:spPr>
          <a:xfrm>
            <a:off x="2669606" y="412994"/>
            <a:ext cx="350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798948-FDEB-7445-A582-25159CB99BE7}"/>
              </a:ext>
            </a:extLst>
          </p:cNvPr>
          <p:cNvSpPr txBox="1"/>
          <p:nvPr/>
        </p:nvSpPr>
        <p:spPr>
          <a:xfrm>
            <a:off x="148209" y="3614700"/>
            <a:ext cx="350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5E78B3-F4CE-104C-949F-64FE15B35871}"/>
              </a:ext>
            </a:extLst>
          </p:cNvPr>
          <p:cNvSpPr txBox="1"/>
          <p:nvPr/>
        </p:nvSpPr>
        <p:spPr>
          <a:xfrm>
            <a:off x="2804207" y="3614700"/>
            <a:ext cx="350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/>
          </p:nvPr>
        </p:nvGraphicFramePr>
        <p:xfrm>
          <a:off x="251028" y="3902943"/>
          <a:ext cx="2608939" cy="2199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rism 7" r:id="rId5" imgW="3689590" imgH="3110290" progId="Prism7.Document">
                  <p:embed/>
                </p:oleObj>
              </mc:Choice>
              <mc:Fallback>
                <p:oleObj name="Prism 7" r:id="rId5" imgW="3689590" imgH="3110290" progId="Prism7.Document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028" y="3902943"/>
                        <a:ext cx="2608939" cy="219909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2871005" y="3498762"/>
            <a:ext cx="3249948" cy="2603274"/>
            <a:chOff x="2871005" y="3498762"/>
            <a:chExt cx="3249948" cy="2603274"/>
          </a:xfrm>
        </p:grpSpPr>
        <p:graphicFrame>
          <p:nvGraphicFramePr>
            <p:cNvPr id="13" name="Object 12"/>
            <p:cNvGraphicFramePr>
              <a:graphicFrameLocks noChangeAspect="1"/>
            </p:cNvGraphicFramePr>
            <p:nvPr>
              <p:extLst/>
            </p:nvPr>
          </p:nvGraphicFramePr>
          <p:xfrm>
            <a:off x="2871005" y="3498762"/>
            <a:ext cx="3249948" cy="26032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Prism 7" r:id="rId7" imgW="3736768" imgH="2991439" progId="Prism7.Document">
                    <p:embed/>
                  </p:oleObj>
                </mc:Choice>
                <mc:Fallback>
                  <p:oleObj name="Prism 7" r:id="rId7" imgW="3736768" imgH="2991439" progId="Prism7.Document">
                    <p:embed/>
                    <p:pic>
                      <p:nvPicPr>
                        <p:cNvPr id="13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1005" y="3498762"/>
                          <a:ext cx="3249948" cy="2603274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9" name="Straight Connector 18"/>
            <p:cNvCxnSpPr/>
            <p:nvPr/>
          </p:nvCxnSpPr>
          <p:spPr>
            <a:xfrm flipV="1">
              <a:off x="4083111" y="3984032"/>
              <a:ext cx="0" cy="1715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074058" y="3984032"/>
              <a:ext cx="93250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006565" y="3984032"/>
              <a:ext cx="0" cy="1715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418092" y="372097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610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7</vt:lpstr>
      <vt:lpstr>PowerPoint Presentation</vt:lpstr>
    </vt:vector>
  </TitlesOfParts>
  <Company>University of Michigan Health System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Parolia, Abhijit</dc:creator>
  <cp:lastModifiedBy>Parolia, Abhijit</cp:lastModifiedBy>
  <cp:revision>1</cp:revision>
  <dcterms:created xsi:type="dcterms:W3CDTF">2021-03-09T01:08:34Z</dcterms:created>
  <dcterms:modified xsi:type="dcterms:W3CDTF">2021-03-09T01:08:44Z</dcterms:modified>
</cp:coreProperties>
</file>