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79" autoAdjust="0"/>
    <p:restoredTop sz="94660"/>
  </p:normalViewPr>
  <p:slideViewPr>
    <p:cSldViewPr snapToGrid="0">
      <p:cViewPr>
        <p:scale>
          <a:sx n="80" d="100"/>
          <a:sy n="80" d="100"/>
        </p:scale>
        <p:origin x="51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50982-2019-4AF1-8FFE-20ED20A9B0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BBB885-E21F-4073-A58D-A2420D345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3D3CE-F9CC-44DE-A0BA-A56EDF9E8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40F4-36DF-46E9-B736-CF231B97802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74AEEF-A4CB-4497-A2AE-0EA499BE2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89FC40-4812-40A0-92B6-1BD03E630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8FEAF-CA12-4EBB-A737-631F1BD1A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210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EF0EA-A95F-4FCD-8A09-A814517F4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AE2562-F329-4BB5-923A-E001E5EBBE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51203-6567-4D14-91DF-1B3F70AB6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40F4-36DF-46E9-B736-CF231B97802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37359-50EB-4E6C-87AF-DF7BE4504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102AEC-6043-4C0D-B803-A4AC330C6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8FEAF-CA12-4EBB-A737-631F1BD1A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8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8DCFC9-420E-4D5D-8FC5-DEE534C951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154087-9217-41A6-B4A5-442A133CF6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DD89C-61A5-4EF7-A17C-959D3039B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40F4-36DF-46E9-B736-CF231B97802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81A78-0A89-4CE3-B4FF-D29933860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39E722-5CB8-4627-8BF2-01B663F13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8FEAF-CA12-4EBB-A737-631F1BD1A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252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0152A-71F5-4D39-822E-20B55CFF5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7E848-53AF-4BF3-8519-F8C0F1A95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ECEFF-1997-4982-A905-4E691C088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40F4-36DF-46E9-B736-CF231B97802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A91DD0-7C05-4465-AB0A-41712B8A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1BBE5-3067-478A-B675-A14D3A65D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8FEAF-CA12-4EBB-A737-631F1BD1A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81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9E495-C1D0-4FFD-BBF0-B99C5B869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2FE911-EDFF-4779-851D-9803CC1C47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A6946-C01E-4A03-9A72-3B657430E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40F4-36DF-46E9-B736-CF231B97802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EBDE57-9F58-4B41-B267-EDE461758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C03DC-FF82-485F-B339-8A7AEE9C6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8FEAF-CA12-4EBB-A737-631F1BD1A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88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BC6C0-6FF2-4112-98E5-F9E0A5F47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532C0-313B-40EC-9B26-7632B55CE0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5DAF27-C834-46C1-95CD-B2ADB0CF3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87CAF6-7C1A-4148-8C06-879D708E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40F4-36DF-46E9-B736-CF231B97802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AD5FEE-475F-4D44-A7FE-A266CF96B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D2983D-860D-47F1-8656-929C9AD2B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8FEAF-CA12-4EBB-A737-631F1BD1A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76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E4FB7-C422-4D31-B06A-E301DF3F9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8F020F-E568-40B5-88A0-60922D26C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A75261-1B8E-494D-8A85-73279E6657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AE5170-585A-4031-A159-62F2B3852C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6D30D8-8D61-4AA4-B474-1BF69FC433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80E221-3DBD-4595-A9C7-EDDA4F085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40F4-36DF-46E9-B736-CF231B97802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62C7C9-E6D3-48B6-90AA-309DBA33D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0C1670-A875-44A2-9834-E67FA97B1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8FEAF-CA12-4EBB-A737-631F1BD1A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714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B5234-3263-4AC1-A907-0E53481F3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D3EB6C-10BF-4439-8C65-7E1117CB0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40F4-36DF-46E9-B736-CF231B97802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A31136-69CB-48B0-8A05-569E194DE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BCD12C-7BA6-4503-B834-5EA87C2B0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8FEAF-CA12-4EBB-A737-631F1BD1A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181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7A5145-54E4-40FE-89B6-3613A0CAD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40F4-36DF-46E9-B736-CF231B97802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E53866-15D8-4BED-A787-E96421A8F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80E793-8885-4BBC-81D9-B4C16E4B5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8FEAF-CA12-4EBB-A737-631F1BD1A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16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63DEA-549C-4C06-84DA-E592CF563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131379-0A5C-468C-A2EB-3DB74D95B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FFF03C-94B3-4B77-A835-CB769A269F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16E692-CE2B-4528-8297-97A995CDF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40F4-36DF-46E9-B736-CF231B97802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3C1682-8CBF-4DEE-8888-49C4CA995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70BD1D-30CB-4E07-938B-4810F277C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8FEAF-CA12-4EBB-A737-631F1BD1A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891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69B49-48E9-4BCE-B963-4CEB542E2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880610-A716-482B-A8B1-EBA7147A14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C09B1F-B06E-495F-B95E-62555DE0F6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847CE6-6835-43E8-8B11-8112F1FAB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40F4-36DF-46E9-B736-CF231B97802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CC865D-28E4-4B92-BF2D-83F5BD5F0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97EC56-5D59-430C-A15E-6AD12AF7C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8FEAF-CA12-4EBB-A737-631F1BD1A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96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ED2538-5288-4973-877F-08A556B62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534D09-CE71-4A56-AFCD-52380FD6E5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728DBB-E4D6-4086-9571-B2A36C8DBD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640F4-36DF-46E9-B736-CF231B978027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2D4A9-E407-41E7-87D7-ADA17AEED5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6299B-F4FE-4459-87B0-2CF83C0847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8FEAF-CA12-4EBB-A737-631F1BD1A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47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microsoft.com/office/2007/relationships/hdphoto" Target="../media/hdphoto9.wdp"/><Relationship Id="rId3" Type="http://schemas.microsoft.com/office/2007/relationships/hdphoto" Target="../media/hdphoto4.wdp"/><Relationship Id="rId7" Type="http://schemas.microsoft.com/office/2007/relationships/hdphoto" Target="../media/hdphoto6.wdp"/><Relationship Id="rId12" Type="http://schemas.openxmlformats.org/officeDocument/2006/relationships/image" Target="../media/image19.png"/><Relationship Id="rId17" Type="http://schemas.microsoft.com/office/2007/relationships/hdphoto" Target="../media/hdphoto11.wdp"/><Relationship Id="rId2" Type="http://schemas.openxmlformats.org/officeDocument/2006/relationships/image" Target="../media/image14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microsoft.com/office/2007/relationships/hdphoto" Target="../media/hdphoto8.wdp"/><Relationship Id="rId5" Type="http://schemas.microsoft.com/office/2007/relationships/hdphoto" Target="../media/hdphoto5.wdp"/><Relationship Id="rId15" Type="http://schemas.microsoft.com/office/2007/relationships/hdphoto" Target="../media/hdphoto10.wdp"/><Relationship Id="rId10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microsoft.com/office/2007/relationships/hdphoto" Target="../media/hdphoto7.wdp"/><Relationship Id="rId1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tif"/><Relationship Id="rId4" Type="http://schemas.microsoft.com/office/2007/relationships/hdphoto" Target="../media/hdphoto12.wdp"/><Relationship Id="rId9" Type="http://schemas.microsoft.com/office/2007/relationships/hdphoto" Target="../media/hdphoto13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microsoft.com/office/2007/relationships/hdphoto" Target="../media/hdphoto14.wdp"/><Relationship Id="rId7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microsoft.com/office/2007/relationships/hdphoto" Target="../media/hdphoto15.wdp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EB86183-F654-47A8-B41E-63E077C89CF3}"/>
              </a:ext>
            </a:extLst>
          </p:cNvPr>
          <p:cNvSpPr txBox="1"/>
          <p:nvPr/>
        </p:nvSpPr>
        <p:spPr>
          <a:xfrm>
            <a:off x="28623" y="28014"/>
            <a:ext cx="1658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7A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E7B5AF-BD63-47CD-9770-9540AB179605}"/>
              </a:ext>
            </a:extLst>
          </p:cNvPr>
          <p:cNvSpPr txBox="1"/>
          <p:nvPr/>
        </p:nvSpPr>
        <p:spPr>
          <a:xfrm>
            <a:off x="1500226" y="3190507"/>
            <a:ext cx="88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LAMP1</a:t>
            </a:r>
          </a:p>
        </p:txBody>
      </p:sp>
      <p:pic>
        <p:nvPicPr>
          <p:cNvPr id="8" name="Picture 7" descr="A picture containing game&#10;&#10;Description automatically generated">
            <a:extLst>
              <a:ext uri="{FF2B5EF4-FFF2-40B4-BE49-F238E27FC236}">
                <a16:creationId xmlns:a16="http://schemas.microsoft.com/office/drawing/2014/main" id="{BD172E38-4790-41A2-9264-0327515A4D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 l="21248" t="5397" r="3699" b="25469"/>
          <a:stretch/>
        </p:blipFill>
        <p:spPr>
          <a:xfrm flipH="1">
            <a:off x="6376822" y="1366240"/>
            <a:ext cx="2326502" cy="18556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3C20AF8-4525-4396-AA7A-8418A5FD88B3}"/>
              </a:ext>
            </a:extLst>
          </p:cNvPr>
          <p:cNvSpPr txBox="1"/>
          <p:nvPr/>
        </p:nvSpPr>
        <p:spPr>
          <a:xfrm>
            <a:off x="4276697" y="3201237"/>
            <a:ext cx="88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PSAP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70A89-8C75-466B-BA6A-A55B7619FD2D}"/>
              </a:ext>
            </a:extLst>
          </p:cNvPr>
          <p:cNvSpPr txBox="1"/>
          <p:nvPr/>
        </p:nvSpPr>
        <p:spPr>
          <a:xfrm>
            <a:off x="6997720" y="3170389"/>
            <a:ext cx="88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SAP-C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85339D-7E59-4520-BAAC-1289FA553080}"/>
              </a:ext>
            </a:extLst>
          </p:cNvPr>
          <p:cNvSpPr txBox="1"/>
          <p:nvPr/>
        </p:nvSpPr>
        <p:spPr>
          <a:xfrm>
            <a:off x="9872077" y="2584160"/>
            <a:ext cx="88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SAPs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453F2D-B207-4D46-8B65-E2CA63F26456}"/>
              </a:ext>
            </a:extLst>
          </p:cNvPr>
          <p:cNvSpPr txBox="1"/>
          <p:nvPr/>
        </p:nvSpPr>
        <p:spPr>
          <a:xfrm>
            <a:off x="1525500" y="6460654"/>
            <a:ext cx="1140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ATG9A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C29D851-D29E-4FF5-8D2F-8929C5B73A31}"/>
              </a:ext>
            </a:extLst>
          </p:cNvPr>
          <p:cNvGrpSpPr/>
          <p:nvPr/>
        </p:nvGrpSpPr>
        <p:grpSpPr>
          <a:xfrm>
            <a:off x="2823068" y="961322"/>
            <a:ext cx="706579" cy="2086532"/>
            <a:chOff x="3580482" y="818259"/>
            <a:chExt cx="706579" cy="208653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1A55190-DBF9-4CEE-B5D2-E19181A311E2}"/>
                </a:ext>
              </a:extLst>
            </p:cNvPr>
            <p:cNvSpPr txBox="1"/>
            <p:nvPr/>
          </p:nvSpPr>
          <p:spPr>
            <a:xfrm>
              <a:off x="3602516" y="818259"/>
              <a:ext cx="6845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A791EF6-2690-499E-BEB9-15304AB98B26}"/>
                </a:ext>
              </a:extLst>
            </p:cNvPr>
            <p:cNvSpPr txBox="1"/>
            <p:nvPr/>
          </p:nvSpPr>
          <p:spPr>
            <a:xfrm>
              <a:off x="3580482" y="1151426"/>
              <a:ext cx="592674" cy="1753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-188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-98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-62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-49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-38</a:t>
              </a:r>
            </a:p>
            <a:p>
              <a:pPr>
                <a:lnSpc>
                  <a:spcPct val="90000"/>
                </a:lnSpc>
                <a:spcBef>
                  <a:spcPts val="200"/>
                </a:spcBef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-28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-17</a:t>
              </a:r>
            </a:p>
            <a:p>
              <a:pPr>
                <a:lnSpc>
                  <a:spcPct val="7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-13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A7FAB4-9360-407C-9AA9-3C971A2DE58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954" t="-2952" r="21968" b="40732"/>
          <a:stretch/>
        </p:blipFill>
        <p:spPr>
          <a:xfrm flipH="1">
            <a:off x="3593019" y="1293139"/>
            <a:ext cx="2198780" cy="1928718"/>
          </a:xfrm>
          <a:prstGeom prst="rect">
            <a:avLst/>
          </a:prstGeom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1975E464-7D66-42F8-8668-EFBBB120D595}"/>
              </a:ext>
            </a:extLst>
          </p:cNvPr>
          <p:cNvGrpSpPr/>
          <p:nvPr/>
        </p:nvGrpSpPr>
        <p:grpSpPr>
          <a:xfrm>
            <a:off x="1025090" y="671590"/>
            <a:ext cx="2697821" cy="648510"/>
            <a:chOff x="1025090" y="197868"/>
            <a:chExt cx="2697821" cy="64851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67B6A12-0CF6-43CD-9281-0D651D002BFB}"/>
                </a:ext>
              </a:extLst>
            </p:cNvPr>
            <p:cNvSpPr txBox="1"/>
            <p:nvPr/>
          </p:nvSpPr>
          <p:spPr>
            <a:xfrm rot="19554637">
              <a:off x="1025090" y="416366"/>
              <a:ext cx="831688" cy="303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WT, 3m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4638FC3-5318-4C0E-9427-4FFF1E1A31B4}"/>
                </a:ext>
              </a:extLst>
            </p:cNvPr>
            <p:cNvSpPr txBox="1"/>
            <p:nvPr/>
          </p:nvSpPr>
          <p:spPr>
            <a:xfrm rot="19554637">
              <a:off x="1376890" y="197868"/>
              <a:ext cx="15424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APP</a:t>
              </a:r>
              <a:r>
                <a:rPr 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NL-G-F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, 3m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70DDDDE-5F75-4C7C-9B40-7D65E27C1ACC}"/>
                </a:ext>
              </a:extLst>
            </p:cNvPr>
            <p:cNvSpPr txBox="1"/>
            <p:nvPr/>
          </p:nvSpPr>
          <p:spPr>
            <a:xfrm rot="19554637">
              <a:off x="1822364" y="379361"/>
              <a:ext cx="872677" cy="303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WT, 9m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9F87B62-D5CF-47F6-9198-79CC9098642C}"/>
                </a:ext>
              </a:extLst>
            </p:cNvPr>
            <p:cNvSpPr txBox="1"/>
            <p:nvPr/>
          </p:nvSpPr>
          <p:spPr>
            <a:xfrm rot="19554637">
              <a:off x="2223138" y="225565"/>
              <a:ext cx="14997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APP</a:t>
              </a:r>
              <a:r>
                <a:rPr 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NL-G-F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, 9m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FC8DCA1-E945-4E42-9D84-7D79DDCC5FE0}"/>
                </a:ext>
              </a:extLst>
            </p:cNvPr>
            <p:cNvCxnSpPr>
              <a:cxnSpLocks/>
            </p:cNvCxnSpPr>
            <p:nvPr/>
          </p:nvCxnSpPr>
          <p:spPr>
            <a:xfrm>
              <a:off x="1080850" y="846378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6F44C7E-0E35-404B-9504-7DFD6C9335DC}"/>
                </a:ext>
              </a:extLst>
            </p:cNvPr>
            <p:cNvCxnSpPr>
              <a:cxnSpLocks/>
            </p:cNvCxnSpPr>
            <p:nvPr/>
          </p:nvCxnSpPr>
          <p:spPr>
            <a:xfrm>
              <a:off x="1476033" y="840803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1D14AA43-220C-465B-B296-2C623D1B8333}"/>
                </a:ext>
              </a:extLst>
            </p:cNvPr>
            <p:cNvCxnSpPr>
              <a:cxnSpLocks/>
            </p:cNvCxnSpPr>
            <p:nvPr/>
          </p:nvCxnSpPr>
          <p:spPr>
            <a:xfrm>
              <a:off x="1857014" y="840803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8673388-768C-4732-ADB8-A1817F7EE953}"/>
                </a:ext>
              </a:extLst>
            </p:cNvPr>
            <p:cNvCxnSpPr>
              <a:cxnSpLocks/>
            </p:cNvCxnSpPr>
            <p:nvPr/>
          </p:nvCxnSpPr>
          <p:spPr>
            <a:xfrm>
              <a:off x="2234914" y="843700"/>
              <a:ext cx="47525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2367529-08A7-4C21-8577-9487A783D4EE}"/>
              </a:ext>
            </a:extLst>
          </p:cNvPr>
          <p:cNvGrpSpPr/>
          <p:nvPr/>
        </p:nvGrpSpPr>
        <p:grpSpPr>
          <a:xfrm>
            <a:off x="3848530" y="704831"/>
            <a:ext cx="2697821" cy="648510"/>
            <a:chOff x="1025090" y="197868"/>
            <a:chExt cx="2697821" cy="648510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DFAB12C-2DBA-4D13-A187-D82350230DEC}"/>
                </a:ext>
              </a:extLst>
            </p:cNvPr>
            <p:cNvSpPr txBox="1"/>
            <p:nvPr/>
          </p:nvSpPr>
          <p:spPr>
            <a:xfrm rot="19554637">
              <a:off x="1025090" y="416366"/>
              <a:ext cx="831688" cy="303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WT, 3m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160616C-1049-410A-9511-8F3BCE95ACB5}"/>
                </a:ext>
              </a:extLst>
            </p:cNvPr>
            <p:cNvSpPr txBox="1"/>
            <p:nvPr/>
          </p:nvSpPr>
          <p:spPr>
            <a:xfrm rot="19554637">
              <a:off x="1376890" y="197868"/>
              <a:ext cx="15424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APP</a:t>
              </a:r>
              <a:r>
                <a:rPr 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NL-G-F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, 3m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27E2AD7-6B40-411F-8F70-D549F3DE15C5}"/>
                </a:ext>
              </a:extLst>
            </p:cNvPr>
            <p:cNvSpPr txBox="1"/>
            <p:nvPr/>
          </p:nvSpPr>
          <p:spPr>
            <a:xfrm rot="19554637">
              <a:off x="1822364" y="379361"/>
              <a:ext cx="872677" cy="303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WT, 9m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10C01C5-CEE6-48B5-A5D3-5828DAF36C1B}"/>
                </a:ext>
              </a:extLst>
            </p:cNvPr>
            <p:cNvSpPr txBox="1"/>
            <p:nvPr/>
          </p:nvSpPr>
          <p:spPr>
            <a:xfrm rot="19554637">
              <a:off x="2223138" y="225565"/>
              <a:ext cx="14997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APP</a:t>
              </a:r>
              <a:r>
                <a:rPr 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NL-G-F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, 9m</a:t>
              </a: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9429ACEA-2B78-4350-8709-5A927FD28516}"/>
                </a:ext>
              </a:extLst>
            </p:cNvPr>
            <p:cNvCxnSpPr>
              <a:cxnSpLocks/>
            </p:cNvCxnSpPr>
            <p:nvPr/>
          </p:nvCxnSpPr>
          <p:spPr>
            <a:xfrm>
              <a:off x="1080850" y="846378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65C7FC4B-DCD4-48A1-8C9B-6A1C600AE25A}"/>
                </a:ext>
              </a:extLst>
            </p:cNvPr>
            <p:cNvCxnSpPr>
              <a:cxnSpLocks/>
            </p:cNvCxnSpPr>
            <p:nvPr/>
          </p:nvCxnSpPr>
          <p:spPr>
            <a:xfrm>
              <a:off x="1476033" y="840803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B95E8AC-1E97-4BE6-92C3-416E2B896A0C}"/>
                </a:ext>
              </a:extLst>
            </p:cNvPr>
            <p:cNvCxnSpPr>
              <a:cxnSpLocks/>
            </p:cNvCxnSpPr>
            <p:nvPr/>
          </p:nvCxnSpPr>
          <p:spPr>
            <a:xfrm>
              <a:off x="1857014" y="840803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51957BFA-6F73-48A1-833C-A09FEBC12E02}"/>
                </a:ext>
              </a:extLst>
            </p:cNvPr>
            <p:cNvCxnSpPr>
              <a:cxnSpLocks/>
            </p:cNvCxnSpPr>
            <p:nvPr/>
          </p:nvCxnSpPr>
          <p:spPr>
            <a:xfrm>
              <a:off x="2234914" y="843700"/>
              <a:ext cx="47525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CFF0489-1F54-4D06-8613-8E09393B7D7B}"/>
              </a:ext>
            </a:extLst>
          </p:cNvPr>
          <p:cNvGrpSpPr/>
          <p:nvPr/>
        </p:nvGrpSpPr>
        <p:grpSpPr>
          <a:xfrm>
            <a:off x="6669245" y="672303"/>
            <a:ext cx="2697821" cy="648510"/>
            <a:chOff x="1025090" y="197868"/>
            <a:chExt cx="2697821" cy="648510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7ADDD49-209B-4421-975E-030040125926}"/>
                </a:ext>
              </a:extLst>
            </p:cNvPr>
            <p:cNvSpPr txBox="1"/>
            <p:nvPr/>
          </p:nvSpPr>
          <p:spPr>
            <a:xfrm rot="19554637">
              <a:off x="1025090" y="416366"/>
              <a:ext cx="831688" cy="303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WT, 3m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B713884-DFC3-4E76-9271-D39264F4D409}"/>
                </a:ext>
              </a:extLst>
            </p:cNvPr>
            <p:cNvSpPr txBox="1"/>
            <p:nvPr/>
          </p:nvSpPr>
          <p:spPr>
            <a:xfrm rot="19554637">
              <a:off x="1376890" y="197868"/>
              <a:ext cx="15424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APP</a:t>
              </a:r>
              <a:r>
                <a:rPr 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NL-G-F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, 3m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FAE61A92-2765-4A6F-B8B1-72F3BFE8419F}"/>
                </a:ext>
              </a:extLst>
            </p:cNvPr>
            <p:cNvSpPr txBox="1"/>
            <p:nvPr/>
          </p:nvSpPr>
          <p:spPr>
            <a:xfrm rot="19554637">
              <a:off x="1822364" y="379361"/>
              <a:ext cx="872677" cy="303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WT, 9m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D2FE2E6-ED1D-4519-A6D2-CB6C1B336AB0}"/>
                </a:ext>
              </a:extLst>
            </p:cNvPr>
            <p:cNvSpPr txBox="1"/>
            <p:nvPr/>
          </p:nvSpPr>
          <p:spPr>
            <a:xfrm rot="19554637">
              <a:off x="2223138" y="225565"/>
              <a:ext cx="14997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APP</a:t>
              </a:r>
              <a:r>
                <a:rPr 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NL-G-F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, 9m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D4A0C43C-5641-44DC-81F5-0822A1B07E71}"/>
                </a:ext>
              </a:extLst>
            </p:cNvPr>
            <p:cNvCxnSpPr>
              <a:cxnSpLocks/>
            </p:cNvCxnSpPr>
            <p:nvPr/>
          </p:nvCxnSpPr>
          <p:spPr>
            <a:xfrm>
              <a:off x="1080850" y="846378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B2470FB6-6C01-4328-8675-52F1E58C92BF}"/>
                </a:ext>
              </a:extLst>
            </p:cNvPr>
            <p:cNvCxnSpPr>
              <a:cxnSpLocks/>
            </p:cNvCxnSpPr>
            <p:nvPr/>
          </p:nvCxnSpPr>
          <p:spPr>
            <a:xfrm>
              <a:off x="1476033" y="840803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FADF12-15AB-4A75-82D3-1FCDE0AB7873}"/>
                </a:ext>
              </a:extLst>
            </p:cNvPr>
            <p:cNvCxnSpPr>
              <a:cxnSpLocks/>
            </p:cNvCxnSpPr>
            <p:nvPr/>
          </p:nvCxnSpPr>
          <p:spPr>
            <a:xfrm>
              <a:off x="1857014" y="840803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0964EA54-D1C3-4A36-8159-75D68E400877}"/>
                </a:ext>
              </a:extLst>
            </p:cNvPr>
            <p:cNvCxnSpPr>
              <a:cxnSpLocks/>
            </p:cNvCxnSpPr>
            <p:nvPr/>
          </p:nvCxnSpPr>
          <p:spPr>
            <a:xfrm>
              <a:off x="2234914" y="843700"/>
              <a:ext cx="47525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33A84C3-16D7-4939-B44A-EA9C5F35F633}"/>
              </a:ext>
            </a:extLst>
          </p:cNvPr>
          <p:cNvGrpSpPr/>
          <p:nvPr/>
        </p:nvGrpSpPr>
        <p:grpSpPr>
          <a:xfrm>
            <a:off x="9494179" y="603613"/>
            <a:ext cx="2697821" cy="648510"/>
            <a:chOff x="1025090" y="197868"/>
            <a:chExt cx="2697821" cy="648510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A23261EA-E805-44A1-A11A-FA17D10D8305}"/>
                </a:ext>
              </a:extLst>
            </p:cNvPr>
            <p:cNvSpPr txBox="1"/>
            <p:nvPr/>
          </p:nvSpPr>
          <p:spPr>
            <a:xfrm rot="19554637">
              <a:off x="1025090" y="416366"/>
              <a:ext cx="831688" cy="303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WT, 3m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E6DBD534-CC32-422D-B634-6679D41AAC72}"/>
                </a:ext>
              </a:extLst>
            </p:cNvPr>
            <p:cNvSpPr txBox="1"/>
            <p:nvPr/>
          </p:nvSpPr>
          <p:spPr>
            <a:xfrm rot="19554637">
              <a:off x="1376890" y="197868"/>
              <a:ext cx="15424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APP</a:t>
              </a:r>
              <a:r>
                <a:rPr 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NL-G-F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, 3m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D501801-8EF1-48E9-8BC6-6A95AE85691C}"/>
                </a:ext>
              </a:extLst>
            </p:cNvPr>
            <p:cNvSpPr txBox="1"/>
            <p:nvPr/>
          </p:nvSpPr>
          <p:spPr>
            <a:xfrm rot="19554637">
              <a:off x="1822364" y="379361"/>
              <a:ext cx="872677" cy="303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WT, 9m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0A849B4-8413-48D0-91EA-EC86F35CA001}"/>
                </a:ext>
              </a:extLst>
            </p:cNvPr>
            <p:cNvSpPr txBox="1"/>
            <p:nvPr/>
          </p:nvSpPr>
          <p:spPr>
            <a:xfrm rot="19554637">
              <a:off x="2223138" y="225565"/>
              <a:ext cx="14997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APP</a:t>
              </a:r>
              <a:r>
                <a:rPr 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NL-G-F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, 9m</a:t>
              </a:r>
            </a:p>
          </p:txBody>
        </p: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FD6A1D78-335F-43DC-BE1D-8E329980A56D}"/>
                </a:ext>
              </a:extLst>
            </p:cNvPr>
            <p:cNvCxnSpPr>
              <a:cxnSpLocks/>
            </p:cNvCxnSpPr>
            <p:nvPr/>
          </p:nvCxnSpPr>
          <p:spPr>
            <a:xfrm>
              <a:off x="1080850" y="846378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A74DA262-D3B7-47BC-B72B-54EE3CC0EFEB}"/>
                </a:ext>
              </a:extLst>
            </p:cNvPr>
            <p:cNvCxnSpPr>
              <a:cxnSpLocks/>
            </p:cNvCxnSpPr>
            <p:nvPr/>
          </p:nvCxnSpPr>
          <p:spPr>
            <a:xfrm>
              <a:off x="1476033" y="840803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B3651028-71E0-4622-B87A-B7A6C45DE0BF}"/>
                </a:ext>
              </a:extLst>
            </p:cNvPr>
            <p:cNvCxnSpPr>
              <a:cxnSpLocks/>
            </p:cNvCxnSpPr>
            <p:nvPr/>
          </p:nvCxnSpPr>
          <p:spPr>
            <a:xfrm>
              <a:off x="1857014" y="840803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23340DA1-3B91-4227-B827-2F23E630700D}"/>
                </a:ext>
              </a:extLst>
            </p:cNvPr>
            <p:cNvCxnSpPr>
              <a:cxnSpLocks/>
            </p:cNvCxnSpPr>
            <p:nvPr/>
          </p:nvCxnSpPr>
          <p:spPr>
            <a:xfrm>
              <a:off x="2234914" y="843700"/>
              <a:ext cx="47525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4" name="Picture 103">
            <a:extLst>
              <a:ext uri="{FF2B5EF4-FFF2-40B4-BE49-F238E27FC236}">
                <a16:creationId xmlns:a16="http://schemas.microsoft.com/office/drawing/2014/main" id="{2B955CB3-B18C-4836-BBFF-353FB50C3E8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-56917"/>
          <a:stretch/>
        </p:blipFill>
        <p:spPr>
          <a:xfrm>
            <a:off x="9236033" y="1387966"/>
            <a:ext cx="2213040" cy="1846454"/>
          </a:xfrm>
          <a:prstGeom prst="rect">
            <a:avLst/>
          </a:prstGeom>
        </p:spPr>
      </p:pic>
      <p:grpSp>
        <p:nvGrpSpPr>
          <p:cNvPr id="105" name="Group 104">
            <a:extLst>
              <a:ext uri="{FF2B5EF4-FFF2-40B4-BE49-F238E27FC236}">
                <a16:creationId xmlns:a16="http://schemas.microsoft.com/office/drawing/2014/main" id="{BF7A5948-C288-4011-9E39-602C45111FA0}"/>
              </a:ext>
            </a:extLst>
          </p:cNvPr>
          <p:cNvGrpSpPr/>
          <p:nvPr/>
        </p:nvGrpSpPr>
        <p:grpSpPr>
          <a:xfrm>
            <a:off x="5717933" y="957089"/>
            <a:ext cx="706579" cy="2086532"/>
            <a:chOff x="3580482" y="818259"/>
            <a:chExt cx="706579" cy="2086532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D85DD9A-8B91-48BC-8F19-DF6F30F3EA9A}"/>
                </a:ext>
              </a:extLst>
            </p:cNvPr>
            <p:cNvSpPr txBox="1"/>
            <p:nvPr/>
          </p:nvSpPr>
          <p:spPr>
            <a:xfrm>
              <a:off x="3602516" y="818259"/>
              <a:ext cx="6845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39E2E31C-4A8F-486A-B80E-646DFA07A8BE}"/>
                </a:ext>
              </a:extLst>
            </p:cNvPr>
            <p:cNvSpPr txBox="1"/>
            <p:nvPr/>
          </p:nvSpPr>
          <p:spPr>
            <a:xfrm>
              <a:off x="3580482" y="1151426"/>
              <a:ext cx="592674" cy="1753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-188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-98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-62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-49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-38</a:t>
              </a:r>
            </a:p>
            <a:p>
              <a:pPr>
                <a:lnSpc>
                  <a:spcPct val="90000"/>
                </a:lnSpc>
                <a:spcBef>
                  <a:spcPts val="200"/>
                </a:spcBef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-28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-17</a:t>
              </a:r>
            </a:p>
            <a:p>
              <a:pPr>
                <a:lnSpc>
                  <a:spcPct val="7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-13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8B269B27-B61B-4993-A862-7E849231B950}"/>
              </a:ext>
            </a:extLst>
          </p:cNvPr>
          <p:cNvGrpSpPr/>
          <p:nvPr/>
        </p:nvGrpSpPr>
        <p:grpSpPr>
          <a:xfrm>
            <a:off x="8653148" y="961058"/>
            <a:ext cx="706579" cy="2086532"/>
            <a:chOff x="3580482" y="818259"/>
            <a:chExt cx="706579" cy="2086532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0BB8D94A-0C41-47A4-BA1C-FB52D9171291}"/>
                </a:ext>
              </a:extLst>
            </p:cNvPr>
            <p:cNvSpPr txBox="1"/>
            <p:nvPr/>
          </p:nvSpPr>
          <p:spPr>
            <a:xfrm>
              <a:off x="3602516" y="818259"/>
              <a:ext cx="6845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76D7EBB-3AFB-4317-B161-C2C2AAA585BC}"/>
                </a:ext>
              </a:extLst>
            </p:cNvPr>
            <p:cNvSpPr txBox="1"/>
            <p:nvPr/>
          </p:nvSpPr>
          <p:spPr>
            <a:xfrm>
              <a:off x="3580482" y="1151426"/>
              <a:ext cx="592674" cy="1753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-188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-98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-62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-49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-38</a:t>
              </a:r>
            </a:p>
            <a:p>
              <a:pPr>
                <a:lnSpc>
                  <a:spcPct val="90000"/>
                </a:lnSpc>
                <a:spcBef>
                  <a:spcPts val="200"/>
                </a:spcBef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-28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-17</a:t>
              </a:r>
            </a:p>
            <a:p>
              <a:pPr>
                <a:lnSpc>
                  <a:spcPct val="7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-13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3C4CFBC-6AB0-46EB-87E2-E783BCC1468A}"/>
              </a:ext>
            </a:extLst>
          </p:cNvPr>
          <p:cNvGrpSpPr/>
          <p:nvPr/>
        </p:nvGrpSpPr>
        <p:grpSpPr>
          <a:xfrm>
            <a:off x="11342128" y="866960"/>
            <a:ext cx="706579" cy="2086532"/>
            <a:chOff x="3580482" y="818259"/>
            <a:chExt cx="706579" cy="2086532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7281C55E-AD02-47A5-890D-A082B5891148}"/>
                </a:ext>
              </a:extLst>
            </p:cNvPr>
            <p:cNvSpPr txBox="1"/>
            <p:nvPr/>
          </p:nvSpPr>
          <p:spPr>
            <a:xfrm>
              <a:off x="3602516" y="818259"/>
              <a:ext cx="6845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FED9CF3E-E3D6-4FCE-BF1E-D6F9C560731E}"/>
                </a:ext>
              </a:extLst>
            </p:cNvPr>
            <p:cNvSpPr txBox="1"/>
            <p:nvPr/>
          </p:nvSpPr>
          <p:spPr>
            <a:xfrm>
              <a:off x="3580482" y="1151426"/>
              <a:ext cx="592674" cy="1753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-188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-98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-62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-49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-38</a:t>
              </a:r>
            </a:p>
            <a:p>
              <a:pPr>
                <a:lnSpc>
                  <a:spcPct val="90000"/>
                </a:lnSpc>
                <a:spcBef>
                  <a:spcPts val="200"/>
                </a:spcBef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-28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-17</a:t>
              </a:r>
            </a:p>
            <a:p>
              <a:pPr>
                <a:lnSpc>
                  <a:spcPct val="7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-13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1C87168-4190-4024-8967-D4E84DAEF619}"/>
              </a:ext>
            </a:extLst>
          </p:cNvPr>
          <p:cNvGrpSpPr/>
          <p:nvPr/>
        </p:nvGrpSpPr>
        <p:grpSpPr>
          <a:xfrm>
            <a:off x="4919513" y="4071190"/>
            <a:ext cx="2828893" cy="2737528"/>
            <a:chOff x="5171777" y="3959443"/>
            <a:chExt cx="2828893" cy="273752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B6F9888-CA97-4216-B51C-63F4A7CC5195}"/>
                </a:ext>
              </a:extLst>
            </p:cNvPr>
            <p:cNvSpPr txBox="1"/>
            <p:nvPr/>
          </p:nvSpPr>
          <p:spPr>
            <a:xfrm>
              <a:off x="5692421" y="6327639"/>
              <a:ext cx="11402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Calnexin</a:t>
              </a:r>
            </a:p>
          </p:txBody>
        </p:sp>
        <p:pic>
          <p:nvPicPr>
            <p:cNvPr id="85" name="Picture 84" descr="A close up of a white background&#10;&#10;Description automatically generated">
              <a:extLst>
                <a:ext uri="{FF2B5EF4-FFF2-40B4-BE49-F238E27FC236}">
                  <a16:creationId xmlns:a16="http://schemas.microsoft.com/office/drawing/2014/main" id="{4CCBEE6A-8B77-4BDF-A17D-B40DDCE4D7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3399" t="9460" r="22882" b="38982"/>
            <a:stretch/>
          </p:blipFill>
          <p:spPr>
            <a:xfrm flipH="1">
              <a:off x="5171777" y="4633471"/>
              <a:ext cx="2198781" cy="1784214"/>
            </a:xfrm>
            <a:prstGeom prst="rect">
              <a:avLst/>
            </a:prstGeom>
          </p:spPr>
        </p:pic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0F28DD87-C426-4ADF-9A95-C1680E9EECDB}"/>
                </a:ext>
              </a:extLst>
            </p:cNvPr>
            <p:cNvGrpSpPr/>
            <p:nvPr/>
          </p:nvGrpSpPr>
          <p:grpSpPr>
            <a:xfrm>
              <a:off x="5302849" y="3959443"/>
              <a:ext cx="2697821" cy="648510"/>
              <a:chOff x="1025090" y="197868"/>
              <a:chExt cx="2697821" cy="648510"/>
            </a:xfrm>
          </p:grpSpPr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6166E215-C3B3-49EF-95F7-31686087D3A7}"/>
                  </a:ext>
                </a:extLst>
              </p:cNvPr>
              <p:cNvSpPr txBox="1"/>
              <p:nvPr/>
            </p:nvSpPr>
            <p:spPr>
              <a:xfrm rot="19554637">
                <a:off x="1025090" y="416366"/>
                <a:ext cx="831688" cy="303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WT, 3m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BC0789FC-E764-457A-8D15-0A25FE943007}"/>
                  </a:ext>
                </a:extLst>
              </p:cNvPr>
              <p:cNvSpPr txBox="1"/>
              <p:nvPr/>
            </p:nvSpPr>
            <p:spPr>
              <a:xfrm rot="19554637">
                <a:off x="1376890" y="197868"/>
                <a:ext cx="154241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APP</a:t>
                </a:r>
                <a:r>
                  <a:rPr lang="en-US" sz="14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NL-G-F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, 3m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77E924D3-6AD9-41BF-8077-2C40DBB917C0}"/>
                  </a:ext>
                </a:extLst>
              </p:cNvPr>
              <p:cNvSpPr txBox="1"/>
              <p:nvPr/>
            </p:nvSpPr>
            <p:spPr>
              <a:xfrm rot="19554637">
                <a:off x="1822364" y="379361"/>
                <a:ext cx="872677" cy="303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WT, 9m</a:t>
                </a: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ED5CD474-0831-4888-8B69-5FABB13C5043}"/>
                  </a:ext>
                </a:extLst>
              </p:cNvPr>
              <p:cNvSpPr txBox="1"/>
              <p:nvPr/>
            </p:nvSpPr>
            <p:spPr>
              <a:xfrm rot="19554637">
                <a:off x="2223138" y="225565"/>
                <a:ext cx="149977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APP</a:t>
                </a:r>
                <a:r>
                  <a:rPr lang="en-US" sz="14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NL-G-F</a:t>
                </a: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, 9m</a:t>
                </a:r>
              </a:p>
            </p:txBody>
          </p: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014D5E49-C7A7-496A-9F56-8C3AA370A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0850" y="846378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977CEC50-5431-4D19-86C6-ECA3DC7FEF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76033" y="840803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D81C5BE4-92D2-48A3-BFB7-DA0A669C0B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014" y="840803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A43FF6D5-5B6C-4046-BA46-50BA7B2593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34914" y="843700"/>
                <a:ext cx="47525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3DE03088-FE21-4055-B56A-A6E7540EF1B6}"/>
                </a:ext>
              </a:extLst>
            </p:cNvPr>
            <p:cNvGrpSpPr/>
            <p:nvPr/>
          </p:nvGrpSpPr>
          <p:grpSpPr>
            <a:xfrm>
              <a:off x="7290020" y="4300305"/>
              <a:ext cx="706579" cy="2086532"/>
              <a:chOff x="3580482" y="818259"/>
              <a:chExt cx="706579" cy="2086532"/>
            </a:xfrm>
          </p:grpSpPr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511825FE-E86D-441A-8F4E-6D956F4FE896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86F309EB-7205-43C2-92B9-1B2B7EA32050}"/>
                  </a:ext>
                </a:extLst>
              </p:cNvPr>
              <p:cNvSpPr txBox="1"/>
              <p:nvPr/>
            </p:nvSpPr>
            <p:spPr>
              <a:xfrm>
                <a:off x="3580482" y="1151426"/>
                <a:ext cx="592674" cy="1753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  <a:spcBef>
                    <a:spcPts val="2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F2B29068-6414-44F3-A8C0-4062AD21CC7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256" t="8740" r="29132" b="30452"/>
          <a:stretch/>
        </p:blipFill>
        <p:spPr>
          <a:xfrm>
            <a:off x="855373" y="1373745"/>
            <a:ext cx="2020392" cy="1849246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CFDF9D61-2802-4194-9000-FCEB63CF4FB2}"/>
              </a:ext>
            </a:extLst>
          </p:cNvPr>
          <p:cNvGrpSpPr/>
          <p:nvPr/>
        </p:nvGrpSpPr>
        <p:grpSpPr>
          <a:xfrm>
            <a:off x="1223660" y="3775678"/>
            <a:ext cx="2872358" cy="2685899"/>
            <a:chOff x="1052466" y="3731786"/>
            <a:chExt cx="2872358" cy="268589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6A9DE94-1182-432A-84CB-357833194BB7}"/>
                </a:ext>
              </a:extLst>
            </p:cNvPr>
            <p:cNvGrpSpPr/>
            <p:nvPr/>
          </p:nvGrpSpPr>
          <p:grpSpPr>
            <a:xfrm>
              <a:off x="1052466" y="4142436"/>
              <a:ext cx="2627024" cy="2275249"/>
              <a:chOff x="855373" y="3941789"/>
              <a:chExt cx="2627024" cy="2275249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AAF30DD4-A6FA-4206-90DA-19210014DBA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22466" t="4587" r="14345" b="16624"/>
              <a:stretch/>
            </p:blipFill>
            <p:spPr>
              <a:xfrm>
                <a:off x="855373" y="4205983"/>
                <a:ext cx="2017666" cy="2011055"/>
              </a:xfrm>
              <a:prstGeom prst="rect">
                <a:avLst/>
              </a:prstGeom>
            </p:spPr>
          </p:pic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1A6B778E-9701-43F2-8E23-8A129713C922}"/>
                  </a:ext>
                </a:extLst>
              </p:cNvPr>
              <p:cNvGrpSpPr/>
              <p:nvPr/>
            </p:nvGrpSpPr>
            <p:grpSpPr>
              <a:xfrm>
                <a:off x="2775818" y="3941789"/>
                <a:ext cx="706579" cy="2086532"/>
                <a:chOff x="3580482" y="818259"/>
                <a:chExt cx="706579" cy="2086532"/>
              </a:xfrm>
            </p:grpSpPr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94911C60-D949-4F72-AA1E-1C4BFC0B93FA}"/>
                    </a:ext>
                  </a:extLst>
                </p:cNvPr>
                <p:cNvSpPr txBox="1"/>
                <p:nvPr/>
              </p:nvSpPr>
              <p:spPr>
                <a:xfrm>
                  <a:off x="3602516" y="818259"/>
                  <a:ext cx="68454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US" sz="1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1D640159-3758-41D1-BCA9-7459E5AF0898}"/>
                    </a:ext>
                  </a:extLst>
                </p:cNvPr>
                <p:cNvSpPr txBox="1"/>
                <p:nvPr/>
              </p:nvSpPr>
              <p:spPr>
                <a:xfrm>
                  <a:off x="3580482" y="1151426"/>
                  <a:ext cx="592674" cy="17533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-188</a:t>
                  </a:r>
                </a:p>
                <a:p>
                  <a:pPr>
                    <a:lnSpc>
                      <a:spcPct val="90000"/>
                    </a:lnSpc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-98</a:t>
                  </a:r>
                </a:p>
                <a:p>
                  <a:pPr>
                    <a:lnSpc>
                      <a:spcPct val="90000"/>
                    </a:lnSpc>
                    <a:spcBef>
                      <a:spcPts val="300"/>
                    </a:spcBef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-62</a:t>
                  </a:r>
                </a:p>
                <a:p>
                  <a:pPr>
                    <a:lnSpc>
                      <a:spcPct val="90000"/>
                    </a:lnSpc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-49</a:t>
                  </a:r>
                </a:p>
                <a:p>
                  <a:pPr>
                    <a:lnSpc>
                      <a:spcPct val="90000"/>
                    </a:lnSpc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-38</a:t>
                  </a:r>
                </a:p>
                <a:p>
                  <a:pPr>
                    <a:lnSpc>
                      <a:spcPct val="90000"/>
                    </a:lnSpc>
                    <a:spcBef>
                      <a:spcPts val="200"/>
                    </a:spcBef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-28</a:t>
                  </a:r>
                </a:p>
                <a:p>
                  <a:pPr>
                    <a:lnSpc>
                      <a:spcPct val="90000"/>
                    </a:lnSpc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-17</a:t>
                  </a:r>
                </a:p>
                <a:p>
                  <a:pPr>
                    <a:lnSpc>
                      <a:spcPct val="70000"/>
                    </a:lnSpc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-13</a:t>
                  </a:r>
                </a:p>
              </p:txBody>
            </p:sp>
          </p:grp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2A44411-3D4F-4DFB-B84D-B92D605652AA}"/>
                </a:ext>
              </a:extLst>
            </p:cNvPr>
            <p:cNvGrpSpPr/>
            <p:nvPr/>
          </p:nvGrpSpPr>
          <p:grpSpPr>
            <a:xfrm>
              <a:off x="1227003" y="3731786"/>
              <a:ext cx="2697821" cy="648510"/>
              <a:chOff x="1025090" y="197868"/>
              <a:chExt cx="2697821" cy="648510"/>
            </a:xfrm>
          </p:grpSpPr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27AC6742-0A4C-4726-AF40-F712C7E9AE0B}"/>
                  </a:ext>
                </a:extLst>
              </p:cNvPr>
              <p:cNvSpPr txBox="1"/>
              <p:nvPr/>
            </p:nvSpPr>
            <p:spPr>
              <a:xfrm rot="19554637">
                <a:off x="1025090" y="416366"/>
                <a:ext cx="831688" cy="303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WT, 3m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3744DC50-8058-489E-BB8E-120F1F3EA543}"/>
                  </a:ext>
                </a:extLst>
              </p:cNvPr>
              <p:cNvSpPr txBox="1"/>
              <p:nvPr/>
            </p:nvSpPr>
            <p:spPr>
              <a:xfrm rot="19554637">
                <a:off x="1376890" y="197868"/>
                <a:ext cx="154241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APP</a:t>
                </a:r>
                <a:r>
                  <a:rPr lang="en-US" sz="14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NL-G-F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, 3m</a:t>
                </a: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67C04B16-38F6-4885-8F8E-51E2C054CAD7}"/>
                  </a:ext>
                </a:extLst>
              </p:cNvPr>
              <p:cNvSpPr txBox="1"/>
              <p:nvPr/>
            </p:nvSpPr>
            <p:spPr>
              <a:xfrm rot="19554637">
                <a:off x="1822364" y="379361"/>
                <a:ext cx="872677" cy="303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WT, 9m</a:t>
                </a: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C1994FDA-6513-4891-8DFD-FB83C917902B}"/>
                  </a:ext>
                </a:extLst>
              </p:cNvPr>
              <p:cNvSpPr txBox="1"/>
              <p:nvPr/>
            </p:nvSpPr>
            <p:spPr>
              <a:xfrm rot="19554637">
                <a:off x="2223138" y="225565"/>
                <a:ext cx="149977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APP</a:t>
                </a:r>
                <a:r>
                  <a:rPr lang="en-US" sz="14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NL-G-F</a:t>
                </a: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, 9m</a:t>
                </a:r>
              </a:p>
            </p:txBody>
          </p: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9A897D24-062E-47C7-A334-04073FB006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0850" y="846378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CC983DC9-9ED0-49D1-B264-3FCF5C0DC7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76033" y="840803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6FE65C64-4458-418E-97F4-F657B5B673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014" y="840803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7606A4B-569C-4680-83B5-B3177EEE05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34914" y="843700"/>
                <a:ext cx="47525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CF404CC-AEC7-49B8-B13B-3EF9C374FA06}"/>
              </a:ext>
            </a:extLst>
          </p:cNvPr>
          <p:cNvSpPr txBox="1"/>
          <p:nvPr/>
        </p:nvSpPr>
        <p:spPr>
          <a:xfrm>
            <a:off x="885786" y="2477379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9165EE6-C499-4EFF-BA96-527251F4F4AC}"/>
              </a:ext>
            </a:extLst>
          </p:cNvPr>
          <p:cNvSpPr txBox="1"/>
          <p:nvPr/>
        </p:nvSpPr>
        <p:spPr>
          <a:xfrm>
            <a:off x="3629612" y="2441925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E4E94A93-6E5B-4F89-A454-722B42766ED6}"/>
              </a:ext>
            </a:extLst>
          </p:cNvPr>
          <p:cNvSpPr txBox="1"/>
          <p:nvPr/>
        </p:nvSpPr>
        <p:spPr>
          <a:xfrm>
            <a:off x="9240401" y="2144729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CEC6144-CEAD-490F-8636-FB053508642B}"/>
              </a:ext>
            </a:extLst>
          </p:cNvPr>
          <p:cNvSpPr txBox="1"/>
          <p:nvPr/>
        </p:nvSpPr>
        <p:spPr>
          <a:xfrm>
            <a:off x="9202774" y="1563220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539CA52C-B0B4-4AB1-8BD4-A8D9DEC53762}"/>
              </a:ext>
            </a:extLst>
          </p:cNvPr>
          <p:cNvSpPr txBox="1"/>
          <p:nvPr/>
        </p:nvSpPr>
        <p:spPr>
          <a:xfrm>
            <a:off x="4934078" y="5553877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E839C2A4-06FD-48DA-AF9D-C47354338803}"/>
              </a:ext>
            </a:extLst>
          </p:cNvPr>
          <p:cNvSpPr txBox="1"/>
          <p:nvPr/>
        </p:nvSpPr>
        <p:spPr>
          <a:xfrm>
            <a:off x="9942973" y="2584160"/>
            <a:ext cx="88134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SAPs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60BAA99-0A55-4FB2-B91D-47BD3B191C78}"/>
              </a:ext>
            </a:extLst>
          </p:cNvPr>
          <p:cNvSpPr txBox="1"/>
          <p:nvPr/>
        </p:nvSpPr>
        <p:spPr>
          <a:xfrm>
            <a:off x="7950459" y="4186328"/>
            <a:ext cx="39591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right lane for each blot was not shown in original figure. * indicates non-specific band or band from previously used antibody due to re-probe. The lower part of membrane for SAPs was cut and used to probe with LC3 (data not shown).</a:t>
            </a:r>
          </a:p>
        </p:txBody>
      </p:sp>
    </p:spTree>
    <p:extLst>
      <p:ext uri="{BB962C8B-B14F-4D97-AF65-F5344CB8AC3E}">
        <p14:creationId xmlns:p14="http://schemas.microsoft.com/office/powerpoint/2010/main" val="3976725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4935222-4C11-4E78-8D48-7945474544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2" t="5668" r="5632" b="17161"/>
          <a:stretch/>
        </p:blipFill>
        <p:spPr>
          <a:xfrm>
            <a:off x="1200840" y="1196358"/>
            <a:ext cx="2394342" cy="18659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DCB99BF-0961-418B-A26B-B3B7106DA13D}"/>
              </a:ext>
            </a:extLst>
          </p:cNvPr>
          <p:cNvSpPr txBox="1"/>
          <p:nvPr/>
        </p:nvSpPr>
        <p:spPr>
          <a:xfrm>
            <a:off x="-19720" y="23791"/>
            <a:ext cx="1658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7C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26B164D-034C-4E6B-9D79-3803E6E0BE58}"/>
              </a:ext>
            </a:extLst>
          </p:cNvPr>
          <p:cNvGrpSpPr/>
          <p:nvPr/>
        </p:nvGrpSpPr>
        <p:grpSpPr>
          <a:xfrm>
            <a:off x="203293" y="776167"/>
            <a:ext cx="4038137" cy="2655506"/>
            <a:chOff x="203293" y="776167"/>
            <a:chExt cx="4038137" cy="265550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E832800-A6B5-47BD-85BE-9D17ACFFD1B3}"/>
                </a:ext>
              </a:extLst>
            </p:cNvPr>
            <p:cNvSpPr txBox="1"/>
            <p:nvPr/>
          </p:nvSpPr>
          <p:spPr>
            <a:xfrm>
              <a:off x="1956987" y="3062341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LAMP1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9C4C987-E837-4DB9-A8E8-8FB4B52A1372}"/>
                </a:ext>
              </a:extLst>
            </p:cNvPr>
            <p:cNvSpPr txBox="1"/>
            <p:nvPr/>
          </p:nvSpPr>
          <p:spPr>
            <a:xfrm>
              <a:off x="203293" y="890900"/>
              <a:ext cx="13379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l-G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42 (µM):</a:t>
              </a: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2E11C56-BE0C-482A-9E80-04EAC8890EB7}"/>
                </a:ext>
              </a:extLst>
            </p:cNvPr>
            <p:cNvGrpSpPr/>
            <p:nvPr/>
          </p:nvGrpSpPr>
          <p:grpSpPr>
            <a:xfrm>
              <a:off x="1435489" y="836974"/>
              <a:ext cx="1932636" cy="392480"/>
              <a:chOff x="1435489" y="836974"/>
              <a:chExt cx="1932636" cy="392480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D362596-79C7-48E5-B6B2-CB0B222002D3}"/>
                  </a:ext>
                </a:extLst>
              </p:cNvPr>
              <p:cNvSpPr txBox="1"/>
              <p:nvPr/>
            </p:nvSpPr>
            <p:spPr>
              <a:xfrm>
                <a:off x="1463761" y="890900"/>
                <a:ext cx="2404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1320379-EA09-4A88-B0DD-D3CEC07925BA}"/>
                  </a:ext>
                </a:extLst>
              </p:cNvPr>
              <p:cNvSpPr txBox="1"/>
              <p:nvPr/>
            </p:nvSpPr>
            <p:spPr>
              <a:xfrm>
                <a:off x="1772974" y="878415"/>
                <a:ext cx="5317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5FA096C-8E8E-4C9E-A506-E6D8840DEED1}"/>
                  </a:ext>
                </a:extLst>
              </p:cNvPr>
              <p:cNvSpPr txBox="1"/>
              <p:nvPr/>
            </p:nvSpPr>
            <p:spPr>
              <a:xfrm>
                <a:off x="2340564" y="867024"/>
                <a:ext cx="2188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094A5EB-8F77-4F27-9A57-DFCE94564598}"/>
                  </a:ext>
                </a:extLst>
              </p:cNvPr>
              <p:cNvSpPr txBox="1"/>
              <p:nvPr/>
            </p:nvSpPr>
            <p:spPr>
              <a:xfrm>
                <a:off x="2717504" y="836974"/>
                <a:ext cx="2370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21CD2BF-4256-4256-9AD1-103F2578EAE5}"/>
                  </a:ext>
                </a:extLst>
              </p:cNvPr>
              <p:cNvSpPr txBox="1"/>
              <p:nvPr/>
            </p:nvSpPr>
            <p:spPr>
              <a:xfrm>
                <a:off x="3110265" y="876838"/>
                <a:ext cx="2168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AAC759EB-988C-4DFE-8113-F1E7E52ADB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35489" y="1167830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D02321A8-8342-4ED9-9932-C932C6F977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4166" y="1154697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C3CD919E-6C57-4EDA-BD42-ED97C4DD87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14627" y="1157201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B9BC777-058A-4384-BFE6-F9D3A09A50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6697" y="1157201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2F901B4-40FB-46E7-B2D2-B591D3E55D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4847" y="1154697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610943DB-B012-4F16-963A-5068F4E4EDC3}"/>
                </a:ext>
              </a:extLst>
            </p:cNvPr>
            <p:cNvGrpSpPr/>
            <p:nvPr/>
          </p:nvGrpSpPr>
          <p:grpSpPr>
            <a:xfrm>
              <a:off x="3534851" y="776167"/>
              <a:ext cx="706579" cy="2086532"/>
              <a:chOff x="3580482" y="818259"/>
              <a:chExt cx="706579" cy="2086532"/>
            </a:xfrm>
          </p:grpSpPr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416A4498-EFD3-4FEA-B390-4A5C3758EB3D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16E0675C-98EB-4649-8176-28AD3345CF8A}"/>
                  </a:ext>
                </a:extLst>
              </p:cNvPr>
              <p:cNvSpPr txBox="1"/>
              <p:nvPr/>
            </p:nvSpPr>
            <p:spPr>
              <a:xfrm>
                <a:off x="3580482" y="1151426"/>
                <a:ext cx="592674" cy="1753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  <a:spcBef>
                    <a:spcPts val="2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80722F-66A5-4FBB-AD11-10E1712D6D76}"/>
              </a:ext>
            </a:extLst>
          </p:cNvPr>
          <p:cNvGrpSpPr/>
          <p:nvPr/>
        </p:nvGrpSpPr>
        <p:grpSpPr>
          <a:xfrm>
            <a:off x="4395575" y="711482"/>
            <a:ext cx="2912151" cy="2696944"/>
            <a:chOff x="4395575" y="711482"/>
            <a:chExt cx="2912151" cy="2696944"/>
          </a:xfrm>
        </p:grpSpPr>
        <p:pic>
          <p:nvPicPr>
            <p:cNvPr id="5" name="Picture 4" descr="A picture containing photo, sitting, old, water&#10;&#10;Description automatically generated">
              <a:extLst>
                <a:ext uri="{FF2B5EF4-FFF2-40B4-BE49-F238E27FC236}">
                  <a16:creationId xmlns:a16="http://schemas.microsoft.com/office/drawing/2014/main" id="{F3EEBA7C-5FA9-4D29-852E-4FA5DA1019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5941" t="-3436" r="16405" b="28526"/>
            <a:stretch/>
          </p:blipFill>
          <p:spPr>
            <a:xfrm flipH="1">
              <a:off x="4395575" y="1163554"/>
              <a:ext cx="2286293" cy="189878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834A8E8-1854-4675-A36C-5171961C72A1}"/>
                </a:ext>
              </a:extLst>
            </p:cNvPr>
            <p:cNvSpPr txBox="1"/>
            <p:nvPr/>
          </p:nvSpPr>
          <p:spPr>
            <a:xfrm>
              <a:off x="5005224" y="3039094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PSAP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DEEF104-6B8C-4768-9178-83AC7932FA87}"/>
                </a:ext>
              </a:extLst>
            </p:cNvPr>
            <p:cNvGrpSpPr/>
            <p:nvPr/>
          </p:nvGrpSpPr>
          <p:grpSpPr>
            <a:xfrm>
              <a:off x="4540824" y="817719"/>
              <a:ext cx="1932636" cy="392480"/>
              <a:chOff x="1435489" y="836974"/>
              <a:chExt cx="1932636" cy="392480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E660410-7E32-4CCE-AE10-6308E25B311F}"/>
                  </a:ext>
                </a:extLst>
              </p:cNvPr>
              <p:cNvSpPr txBox="1"/>
              <p:nvPr/>
            </p:nvSpPr>
            <p:spPr>
              <a:xfrm>
                <a:off x="1463761" y="890900"/>
                <a:ext cx="2404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A25605A-10D1-4117-AB09-2B60B0F9B778}"/>
                  </a:ext>
                </a:extLst>
              </p:cNvPr>
              <p:cNvSpPr txBox="1"/>
              <p:nvPr/>
            </p:nvSpPr>
            <p:spPr>
              <a:xfrm>
                <a:off x="1772974" y="878415"/>
                <a:ext cx="5317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DD788208-3DDD-4804-8DB2-7373D2DDA891}"/>
                  </a:ext>
                </a:extLst>
              </p:cNvPr>
              <p:cNvSpPr txBox="1"/>
              <p:nvPr/>
            </p:nvSpPr>
            <p:spPr>
              <a:xfrm>
                <a:off x="2340564" y="867024"/>
                <a:ext cx="2188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B47C5E1-AC09-4DFC-B09E-BA63AA49B7BF}"/>
                  </a:ext>
                </a:extLst>
              </p:cNvPr>
              <p:cNvSpPr txBox="1"/>
              <p:nvPr/>
            </p:nvSpPr>
            <p:spPr>
              <a:xfrm>
                <a:off x="2717504" y="836974"/>
                <a:ext cx="2370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991C6E8-C9C6-450B-9FCF-2983113FE45B}"/>
                  </a:ext>
                </a:extLst>
              </p:cNvPr>
              <p:cNvSpPr txBox="1"/>
              <p:nvPr/>
            </p:nvSpPr>
            <p:spPr>
              <a:xfrm>
                <a:off x="3110265" y="876838"/>
                <a:ext cx="2168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3AC5916-D919-4F57-B797-D3CC22DBA4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35489" y="1167830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B199DF5E-7A78-456E-94E5-6C3926ACBC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4166" y="1154697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9699CC5F-A2EF-4754-8BF0-ADB23ECA7A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14627" y="1157201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0F7245EF-A9E4-4451-A6A7-17500C4FB1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6697" y="1157201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A63C00EF-2BC0-465A-AA2A-851AA525D1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4847" y="1154697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EA3C2AC8-FC9A-4F00-B95A-08D43B04E604}"/>
                </a:ext>
              </a:extLst>
            </p:cNvPr>
            <p:cNvGrpSpPr/>
            <p:nvPr/>
          </p:nvGrpSpPr>
          <p:grpSpPr>
            <a:xfrm>
              <a:off x="6601147" y="711482"/>
              <a:ext cx="706579" cy="2086532"/>
              <a:chOff x="3580482" y="818259"/>
              <a:chExt cx="706579" cy="2086532"/>
            </a:xfrm>
          </p:grpSpPr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2F283BB5-A3DD-4ED8-BD3A-0BC23017EB6F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31F19403-4E96-48A8-8BF2-A04AC99258B3}"/>
                  </a:ext>
                </a:extLst>
              </p:cNvPr>
              <p:cNvSpPr txBox="1"/>
              <p:nvPr/>
            </p:nvSpPr>
            <p:spPr>
              <a:xfrm>
                <a:off x="3580482" y="1151426"/>
                <a:ext cx="592674" cy="1753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  <a:spcBef>
                    <a:spcPts val="2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51ED9D-CA21-424E-876A-3DBAE6B54D5E}"/>
              </a:ext>
            </a:extLst>
          </p:cNvPr>
          <p:cNvGrpSpPr/>
          <p:nvPr/>
        </p:nvGrpSpPr>
        <p:grpSpPr>
          <a:xfrm>
            <a:off x="7674211" y="751355"/>
            <a:ext cx="2986465" cy="2516848"/>
            <a:chOff x="7674211" y="751355"/>
            <a:chExt cx="2986465" cy="251684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13F5F87-9BA9-41B9-BCE7-B68E965FB3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610" t="3995" r="20047" b="28663"/>
            <a:stretch/>
          </p:blipFill>
          <p:spPr>
            <a:xfrm flipH="1">
              <a:off x="7674211" y="1193259"/>
              <a:ext cx="2342463" cy="176878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B5CF9B5-D04E-424E-A30E-5B870E71C915}"/>
                </a:ext>
              </a:extLst>
            </p:cNvPr>
            <p:cNvSpPr txBox="1"/>
            <p:nvPr/>
          </p:nvSpPr>
          <p:spPr>
            <a:xfrm>
              <a:off x="8577939" y="2898871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SAP-C</a:t>
              </a: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9C31A2F-A21A-4DB1-BE6C-E2EC3B0CA2D1}"/>
                </a:ext>
              </a:extLst>
            </p:cNvPr>
            <p:cNvGrpSpPr/>
            <p:nvPr/>
          </p:nvGrpSpPr>
          <p:grpSpPr>
            <a:xfrm>
              <a:off x="7814674" y="827554"/>
              <a:ext cx="1932636" cy="392480"/>
              <a:chOff x="1435489" y="836974"/>
              <a:chExt cx="1932636" cy="392480"/>
            </a:xfrm>
          </p:grpSpPr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D6309D4F-9379-4BCB-87BE-6574CC6DE26D}"/>
                  </a:ext>
                </a:extLst>
              </p:cNvPr>
              <p:cNvSpPr txBox="1"/>
              <p:nvPr/>
            </p:nvSpPr>
            <p:spPr>
              <a:xfrm>
                <a:off x="1463761" y="890900"/>
                <a:ext cx="2404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5FE2AD44-56B2-436A-B77A-E2BC0B13B608}"/>
                  </a:ext>
                </a:extLst>
              </p:cNvPr>
              <p:cNvSpPr txBox="1"/>
              <p:nvPr/>
            </p:nvSpPr>
            <p:spPr>
              <a:xfrm>
                <a:off x="1772974" y="878415"/>
                <a:ext cx="5317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F936BA4-684E-4896-BECF-8E42FEE787D1}"/>
                  </a:ext>
                </a:extLst>
              </p:cNvPr>
              <p:cNvSpPr txBox="1"/>
              <p:nvPr/>
            </p:nvSpPr>
            <p:spPr>
              <a:xfrm>
                <a:off x="2340564" y="867024"/>
                <a:ext cx="2188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BF07FFAB-2C0F-4646-9553-86594E611AC3}"/>
                  </a:ext>
                </a:extLst>
              </p:cNvPr>
              <p:cNvSpPr txBox="1"/>
              <p:nvPr/>
            </p:nvSpPr>
            <p:spPr>
              <a:xfrm>
                <a:off x="2717504" y="836974"/>
                <a:ext cx="2370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82C2005-994E-4799-AE17-D1CA30D9734B}"/>
                  </a:ext>
                </a:extLst>
              </p:cNvPr>
              <p:cNvSpPr txBox="1"/>
              <p:nvPr/>
            </p:nvSpPr>
            <p:spPr>
              <a:xfrm>
                <a:off x="3110265" y="876838"/>
                <a:ext cx="2168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82E69460-65E8-443B-8780-E3811951AE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35489" y="1167830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116C14E4-99E4-426F-832D-ECA803A73B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4166" y="1154697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B89EB933-1A01-4EEA-BC96-BCF8D8495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14627" y="1157201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9A4CD329-4A53-4AD6-A001-84754EA0FE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6697" y="1157201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C176B7AC-7C10-4AA1-A729-722053E629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4847" y="1154697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3FCD698-2A46-41DD-AC03-D2FCC73986B5}"/>
                </a:ext>
              </a:extLst>
            </p:cNvPr>
            <p:cNvGrpSpPr/>
            <p:nvPr/>
          </p:nvGrpSpPr>
          <p:grpSpPr>
            <a:xfrm>
              <a:off x="9954097" y="751355"/>
              <a:ext cx="706579" cy="2086532"/>
              <a:chOff x="3580482" y="818259"/>
              <a:chExt cx="706579" cy="2086532"/>
            </a:xfrm>
          </p:grpSpPr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8FD5E62-4A12-4735-8413-6F6468F7109C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A8FDC26B-CAFB-4E9D-8F44-1898F980B29C}"/>
                  </a:ext>
                </a:extLst>
              </p:cNvPr>
              <p:cNvSpPr txBox="1"/>
              <p:nvPr/>
            </p:nvSpPr>
            <p:spPr>
              <a:xfrm>
                <a:off x="3580482" y="1151426"/>
                <a:ext cx="592674" cy="1753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  <a:spcBef>
                    <a:spcPts val="2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4C386C6-44E1-4481-A464-EB1B62EA52A7}"/>
              </a:ext>
            </a:extLst>
          </p:cNvPr>
          <p:cNvGrpSpPr/>
          <p:nvPr/>
        </p:nvGrpSpPr>
        <p:grpSpPr>
          <a:xfrm>
            <a:off x="2222536" y="3795660"/>
            <a:ext cx="4346078" cy="2490337"/>
            <a:chOff x="2911485" y="3646826"/>
            <a:chExt cx="4346078" cy="2490337"/>
          </a:xfrm>
        </p:grpSpPr>
        <p:pic>
          <p:nvPicPr>
            <p:cNvPr id="10" name="Picture 9" descr="A close up of a logo&#10;&#10;Description automatically generated">
              <a:extLst>
                <a:ext uri="{FF2B5EF4-FFF2-40B4-BE49-F238E27FC236}">
                  <a16:creationId xmlns:a16="http://schemas.microsoft.com/office/drawing/2014/main" id="{2AD12EB2-EE87-4832-AF85-7119ADECB3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70" t="3211" r="7202" b="33898"/>
            <a:stretch/>
          </p:blipFill>
          <p:spPr>
            <a:xfrm flipH="1">
              <a:off x="4028791" y="4092256"/>
              <a:ext cx="2609802" cy="175336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BE50B2C-E4A7-4D98-A681-A75B02C85DB8}"/>
                </a:ext>
              </a:extLst>
            </p:cNvPr>
            <p:cNvSpPr txBox="1"/>
            <p:nvPr/>
          </p:nvSpPr>
          <p:spPr>
            <a:xfrm>
              <a:off x="4879458" y="5767831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Actin</a:t>
              </a: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801D687C-62F4-404D-BC28-F5C21D76910D}"/>
                </a:ext>
              </a:extLst>
            </p:cNvPr>
            <p:cNvGrpSpPr/>
            <p:nvPr/>
          </p:nvGrpSpPr>
          <p:grpSpPr>
            <a:xfrm>
              <a:off x="4400483" y="3723652"/>
              <a:ext cx="1932636" cy="392480"/>
              <a:chOff x="1435489" y="836974"/>
              <a:chExt cx="1932636" cy="392480"/>
            </a:xfrm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010E2360-921A-4217-81A0-ED4F203BF6D0}"/>
                  </a:ext>
                </a:extLst>
              </p:cNvPr>
              <p:cNvSpPr txBox="1"/>
              <p:nvPr/>
            </p:nvSpPr>
            <p:spPr>
              <a:xfrm>
                <a:off x="1463761" y="890900"/>
                <a:ext cx="2404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DE44DC89-3652-4F37-83F1-E2EED85D3A0E}"/>
                  </a:ext>
                </a:extLst>
              </p:cNvPr>
              <p:cNvSpPr txBox="1"/>
              <p:nvPr/>
            </p:nvSpPr>
            <p:spPr>
              <a:xfrm>
                <a:off x="1772974" y="878415"/>
                <a:ext cx="5317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AF302CB-836C-4529-8554-3C66D5600242}"/>
                  </a:ext>
                </a:extLst>
              </p:cNvPr>
              <p:cNvSpPr txBox="1"/>
              <p:nvPr/>
            </p:nvSpPr>
            <p:spPr>
              <a:xfrm>
                <a:off x="2340564" y="867024"/>
                <a:ext cx="2188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C944E7D1-DEA9-4CD7-BB90-B15FDB7C39C2}"/>
                  </a:ext>
                </a:extLst>
              </p:cNvPr>
              <p:cNvSpPr txBox="1"/>
              <p:nvPr/>
            </p:nvSpPr>
            <p:spPr>
              <a:xfrm>
                <a:off x="2717504" y="836974"/>
                <a:ext cx="2370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A1FF813D-34FF-40DF-845B-DAA685E0826E}"/>
                  </a:ext>
                </a:extLst>
              </p:cNvPr>
              <p:cNvSpPr txBox="1"/>
              <p:nvPr/>
            </p:nvSpPr>
            <p:spPr>
              <a:xfrm>
                <a:off x="3110265" y="876838"/>
                <a:ext cx="2168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CAAE6DA0-2549-4BF8-B04E-CFBEB8FEE9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35489" y="1167830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8334F19C-2A63-41BC-9F3D-BC7D6ECDCE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4166" y="1154697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B86186A-183D-4ADD-AA33-DE37BF932A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14627" y="1157201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B9F84529-6E07-4DE3-BB00-5E55CC7184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6697" y="1157201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E77D0C6B-C846-4D12-BB43-81601C00B5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4847" y="1154697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0D7F294D-60E9-47F9-ABD4-58EFC80B283E}"/>
                </a:ext>
              </a:extLst>
            </p:cNvPr>
            <p:cNvSpPr txBox="1"/>
            <p:nvPr/>
          </p:nvSpPr>
          <p:spPr>
            <a:xfrm>
              <a:off x="2911485" y="3824133"/>
              <a:ext cx="13379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l-G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42 (µM):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AA8AC42D-076B-43B3-A621-5C08BDCC11FD}"/>
                </a:ext>
              </a:extLst>
            </p:cNvPr>
            <p:cNvGrpSpPr/>
            <p:nvPr/>
          </p:nvGrpSpPr>
          <p:grpSpPr>
            <a:xfrm>
              <a:off x="6550984" y="3646826"/>
              <a:ext cx="706579" cy="2086532"/>
              <a:chOff x="3580482" y="818259"/>
              <a:chExt cx="706579" cy="2086532"/>
            </a:xfrm>
          </p:grpSpPr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85B08B81-B69C-4069-868D-6C66E03998E9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2A8D4DC5-2B5F-4806-A4B6-2385B2F1E17D}"/>
                  </a:ext>
                </a:extLst>
              </p:cNvPr>
              <p:cNvSpPr txBox="1"/>
              <p:nvPr/>
            </p:nvSpPr>
            <p:spPr>
              <a:xfrm>
                <a:off x="3580482" y="1151426"/>
                <a:ext cx="592674" cy="1753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  <a:spcBef>
                    <a:spcPts val="2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</p:grpSp>
      <p:sp>
        <p:nvSpPr>
          <p:cNvPr id="15" name="Left Bracket 14">
            <a:extLst>
              <a:ext uri="{FF2B5EF4-FFF2-40B4-BE49-F238E27FC236}">
                <a16:creationId xmlns:a16="http://schemas.microsoft.com/office/drawing/2014/main" id="{C51FF8B8-FECE-4673-8F94-E1BA92B9F7EA}"/>
              </a:ext>
            </a:extLst>
          </p:cNvPr>
          <p:cNvSpPr/>
          <p:nvPr/>
        </p:nvSpPr>
        <p:spPr>
          <a:xfrm>
            <a:off x="1347537" y="1696453"/>
            <a:ext cx="87952" cy="770021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BB28463-6BA4-4B80-BB84-F32F28920A9B}"/>
              </a:ext>
            </a:extLst>
          </p:cNvPr>
          <p:cNvSpPr txBox="1"/>
          <p:nvPr/>
        </p:nvSpPr>
        <p:spPr>
          <a:xfrm>
            <a:off x="1125791" y="1905018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4AE5370-26A3-4692-B821-069956844A73}"/>
              </a:ext>
            </a:extLst>
          </p:cNvPr>
          <p:cNvSpPr txBox="1"/>
          <p:nvPr/>
        </p:nvSpPr>
        <p:spPr>
          <a:xfrm>
            <a:off x="7379582" y="4741411"/>
            <a:ext cx="3959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* indicates non-specific band or band from previously used antibody due to re-probe. 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1A47610-8C11-4B3A-BE7D-54C356D7E930}"/>
              </a:ext>
            </a:extLst>
          </p:cNvPr>
          <p:cNvSpPr txBox="1"/>
          <p:nvPr/>
        </p:nvSpPr>
        <p:spPr>
          <a:xfrm>
            <a:off x="9702768" y="2129349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527313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27D800D-BDF3-4007-B4F2-C67C05A3B8AA}"/>
              </a:ext>
            </a:extLst>
          </p:cNvPr>
          <p:cNvSpPr txBox="1"/>
          <p:nvPr/>
        </p:nvSpPr>
        <p:spPr>
          <a:xfrm>
            <a:off x="0" y="0"/>
            <a:ext cx="1658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7E</a:t>
            </a:r>
          </a:p>
        </p:txBody>
      </p:sp>
      <p:pic>
        <p:nvPicPr>
          <p:cNvPr id="6" name="Picture 5" descr="A close up of a white wall&#10;&#10;Description automatically generated">
            <a:extLst>
              <a:ext uri="{FF2B5EF4-FFF2-40B4-BE49-F238E27FC236}">
                <a16:creationId xmlns:a16="http://schemas.microsoft.com/office/drawing/2014/main" id="{631CC536-16B7-4DC0-B89F-4F2B492194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85" t="1661" r="13701" b="20302"/>
          <a:stretch/>
        </p:blipFill>
        <p:spPr>
          <a:xfrm flipH="1">
            <a:off x="4674799" y="2205944"/>
            <a:ext cx="2079282" cy="1831036"/>
          </a:xfrm>
          <a:prstGeom prst="rect">
            <a:avLst/>
          </a:prstGeom>
        </p:spPr>
      </p:pic>
      <p:pic>
        <p:nvPicPr>
          <p:cNvPr id="7" name="Picture 6" descr="A picture containing game&#10;&#10;Description automatically generated">
            <a:extLst>
              <a:ext uri="{FF2B5EF4-FFF2-40B4-BE49-F238E27FC236}">
                <a16:creationId xmlns:a16="http://schemas.microsoft.com/office/drawing/2014/main" id="{E533AF49-CCB5-4CD8-8FFD-67BE9750B1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55" t="-957" r="8737" b="15285"/>
          <a:stretch/>
        </p:blipFill>
        <p:spPr>
          <a:xfrm flipH="1">
            <a:off x="8025591" y="2069971"/>
            <a:ext cx="2197791" cy="19670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BB6D94-A27E-41CB-AF24-91F653F22023}"/>
              </a:ext>
            </a:extLst>
          </p:cNvPr>
          <p:cNvSpPr txBox="1"/>
          <p:nvPr/>
        </p:nvSpPr>
        <p:spPr>
          <a:xfrm>
            <a:off x="2363074" y="3491993"/>
            <a:ext cx="88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PSAP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F9BAF3-1A2F-48AD-806A-A6AAD367CBB8}"/>
              </a:ext>
            </a:extLst>
          </p:cNvPr>
          <p:cNvSpPr txBox="1"/>
          <p:nvPr/>
        </p:nvSpPr>
        <p:spPr>
          <a:xfrm>
            <a:off x="5305630" y="4023840"/>
            <a:ext cx="88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SAP-C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3B1C18-932F-4BE0-895C-9019D5B3F197}"/>
              </a:ext>
            </a:extLst>
          </p:cNvPr>
          <p:cNvSpPr txBox="1"/>
          <p:nvPr/>
        </p:nvSpPr>
        <p:spPr>
          <a:xfrm>
            <a:off x="8739251" y="4062376"/>
            <a:ext cx="88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Actin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5429AC-7BAA-406E-8A5D-3A83828070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273" t="-5544" r="12756" b="-9411"/>
          <a:stretch/>
        </p:blipFill>
        <p:spPr>
          <a:xfrm>
            <a:off x="1859608" y="2250934"/>
            <a:ext cx="2050876" cy="1331578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E46425AF-F64B-4123-8889-50F8FD1872A7}"/>
              </a:ext>
            </a:extLst>
          </p:cNvPr>
          <p:cNvGrpSpPr/>
          <p:nvPr/>
        </p:nvGrpSpPr>
        <p:grpSpPr>
          <a:xfrm>
            <a:off x="2211691" y="1912379"/>
            <a:ext cx="1504026" cy="392480"/>
            <a:chOff x="1242207" y="1647974"/>
            <a:chExt cx="1504026" cy="39248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A56D328-C544-4AAC-A31D-EF0C79385A28}"/>
                </a:ext>
              </a:extLst>
            </p:cNvPr>
            <p:cNvSpPr txBox="1"/>
            <p:nvPr/>
          </p:nvSpPr>
          <p:spPr>
            <a:xfrm>
              <a:off x="1270479" y="1701900"/>
              <a:ext cx="2404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788593-3FCA-44BB-B793-9A0010829FA6}"/>
                </a:ext>
              </a:extLst>
            </p:cNvPr>
            <p:cNvSpPr txBox="1"/>
            <p:nvPr/>
          </p:nvSpPr>
          <p:spPr>
            <a:xfrm>
              <a:off x="1506864" y="1697507"/>
              <a:ext cx="5317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7107DED-E9D8-491E-A675-5CABE975FCC7}"/>
                </a:ext>
              </a:extLst>
            </p:cNvPr>
            <p:cNvSpPr txBox="1"/>
            <p:nvPr/>
          </p:nvSpPr>
          <p:spPr>
            <a:xfrm>
              <a:off x="2074454" y="1678024"/>
              <a:ext cx="2188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630EE7A-72CA-4563-A476-04D4DA27211A}"/>
                </a:ext>
              </a:extLst>
            </p:cNvPr>
            <p:cNvSpPr txBox="1"/>
            <p:nvPr/>
          </p:nvSpPr>
          <p:spPr>
            <a:xfrm>
              <a:off x="2491854" y="1647974"/>
              <a:ext cx="2370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C3691E4-2D6A-4D6A-A059-BF43AEEEDBB3}"/>
                </a:ext>
              </a:extLst>
            </p:cNvPr>
            <p:cNvCxnSpPr>
              <a:cxnSpLocks/>
            </p:cNvCxnSpPr>
            <p:nvPr/>
          </p:nvCxnSpPr>
          <p:spPr>
            <a:xfrm>
              <a:off x="1242207" y="1978830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8000203-165E-4AF5-AA6C-594CA368D449}"/>
                </a:ext>
              </a:extLst>
            </p:cNvPr>
            <p:cNvCxnSpPr>
              <a:cxnSpLocks/>
            </p:cNvCxnSpPr>
            <p:nvPr/>
          </p:nvCxnSpPr>
          <p:spPr>
            <a:xfrm>
              <a:off x="1628056" y="1973789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2C87192-F288-47DF-A925-C28AD21A8B09}"/>
                </a:ext>
              </a:extLst>
            </p:cNvPr>
            <p:cNvCxnSpPr>
              <a:cxnSpLocks/>
            </p:cNvCxnSpPr>
            <p:nvPr/>
          </p:nvCxnSpPr>
          <p:spPr>
            <a:xfrm>
              <a:off x="2032333" y="1976293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47F0F23-7141-4B8D-A256-91D7AE2E967A}"/>
                </a:ext>
              </a:extLst>
            </p:cNvPr>
            <p:cNvCxnSpPr>
              <a:cxnSpLocks/>
            </p:cNvCxnSpPr>
            <p:nvPr/>
          </p:nvCxnSpPr>
          <p:spPr>
            <a:xfrm>
              <a:off x="2462955" y="1968201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CE57DE8-9104-4798-8CBF-5A5630B1C858}"/>
              </a:ext>
            </a:extLst>
          </p:cNvPr>
          <p:cNvSpPr txBox="1"/>
          <p:nvPr/>
        </p:nvSpPr>
        <p:spPr>
          <a:xfrm>
            <a:off x="1059658" y="1980988"/>
            <a:ext cx="11161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l-GR" sz="14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42 (µM):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08F3E20-BAFC-4A71-A30F-A6EC37E86BF2}"/>
              </a:ext>
            </a:extLst>
          </p:cNvPr>
          <p:cNvGrpSpPr/>
          <p:nvPr/>
        </p:nvGrpSpPr>
        <p:grpSpPr>
          <a:xfrm>
            <a:off x="4905248" y="1827109"/>
            <a:ext cx="1504026" cy="392480"/>
            <a:chOff x="1242207" y="1647974"/>
            <a:chExt cx="1504026" cy="39248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0D0D513-66CD-44B6-8498-FDE363FC0B01}"/>
                </a:ext>
              </a:extLst>
            </p:cNvPr>
            <p:cNvSpPr txBox="1"/>
            <p:nvPr/>
          </p:nvSpPr>
          <p:spPr>
            <a:xfrm>
              <a:off x="1270479" y="1701900"/>
              <a:ext cx="2404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F5EDD5B-4238-45DF-B5B1-67D55B7CEFD6}"/>
                </a:ext>
              </a:extLst>
            </p:cNvPr>
            <p:cNvSpPr txBox="1"/>
            <p:nvPr/>
          </p:nvSpPr>
          <p:spPr>
            <a:xfrm>
              <a:off x="1506864" y="1697507"/>
              <a:ext cx="5317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4B0CE90-7F84-4539-9C27-F2ED0E69B4FA}"/>
                </a:ext>
              </a:extLst>
            </p:cNvPr>
            <p:cNvSpPr txBox="1"/>
            <p:nvPr/>
          </p:nvSpPr>
          <p:spPr>
            <a:xfrm>
              <a:off x="2074454" y="1678024"/>
              <a:ext cx="2188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BA7D3FD-1062-45D3-A5D5-BDDC34D84E04}"/>
                </a:ext>
              </a:extLst>
            </p:cNvPr>
            <p:cNvSpPr txBox="1"/>
            <p:nvPr/>
          </p:nvSpPr>
          <p:spPr>
            <a:xfrm>
              <a:off x="2491854" y="1647974"/>
              <a:ext cx="2370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915DE71-EC32-4E15-8E34-E0E8567829EF}"/>
                </a:ext>
              </a:extLst>
            </p:cNvPr>
            <p:cNvCxnSpPr>
              <a:cxnSpLocks/>
            </p:cNvCxnSpPr>
            <p:nvPr/>
          </p:nvCxnSpPr>
          <p:spPr>
            <a:xfrm>
              <a:off x="1242207" y="1978830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AD314D3-C784-428C-BE68-CC06EEC46761}"/>
                </a:ext>
              </a:extLst>
            </p:cNvPr>
            <p:cNvCxnSpPr>
              <a:cxnSpLocks/>
            </p:cNvCxnSpPr>
            <p:nvPr/>
          </p:nvCxnSpPr>
          <p:spPr>
            <a:xfrm>
              <a:off x="1628056" y="1973789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110AB7F-EE1A-4B56-BF1E-38FF7A067A3D}"/>
                </a:ext>
              </a:extLst>
            </p:cNvPr>
            <p:cNvCxnSpPr>
              <a:cxnSpLocks/>
            </p:cNvCxnSpPr>
            <p:nvPr/>
          </p:nvCxnSpPr>
          <p:spPr>
            <a:xfrm>
              <a:off x="2032333" y="1976293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9FA0529-1EA5-48CE-9724-4233040A777B}"/>
                </a:ext>
              </a:extLst>
            </p:cNvPr>
            <p:cNvCxnSpPr>
              <a:cxnSpLocks/>
            </p:cNvCxnSpPr>
            <p:nvPr/>
          </p:nvCxnSpPr>
          <p:spPr>
            <a:xfrm>
              <a:off x="2462955" y="1968201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D64A9B6-AA0C-41CB-A65B-B14FDD9CCBBF}"/>
              </a:ext>
            </a:extLst>
          </p:cNvPr>
          <p:cNvGrpSpPr/>
          <p:nvPr/>
        </p:nvGrpSpPr>
        <p:grpSpPr>
          <a:xfrm>
            <a:off x="8326831" y="1706015"/>
            <a:ext cx="1504026" cy="392480"/>
            <a:chOff x="1242207" y="1647974"/>
            <a:chExt cx="1504026" cy="39248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8AD08F1-C232-4928-AE0A-7A747FE35068}"/>
                </a:ext>
              </a:extLst>
            </p:cNvPr>
            <p:cNvSpPr txBox="1"/>
            <p:nvPr/>
          </p:nvSpPr>
          <p:spPr>
            <a:xfrm>
              <a:off x="1270479" y="1701900"/>
              <a:ext cx="2404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A0A3099-B3F6-4C0C-BF37-91F94A4F1E27}"/>
                </a:ext>
              </a:extLst>
            </p:cNvPr>
            <p:cNvSpPr txBox="1"/>
            <p:nvPr/>
          </p:nvSpPr>
          <p:spPr>
            <a:xfrm>
              <a:off x="1506864" y="1697507"/>
              <a:ext cx="5317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2A1231A-D306-40D3-91BF-E46B1290070C}"/>
                </a:ext>
              </a:extLst>
            </p:cNvPr>
            <p:cNvSpPr txBox="1"/>
            <p:nvPr/>
          </p:nvSpPr>
          <p:spPr>
            <a:xfrm>
              <a:off x="2074454" y="1678024"/>
              <a:ext cx="2188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DCB707E-6A46-4157-B2DC-994C774FD86F}"/>
                </a:ext>
              </a:extLst>
            </p:cNvPr>
            <p:cNvSpPr txBox="1"/>
            <p:nvPr/>
          </p:nvSpPr>
          <p:spPr>
            <a:xfrm>
              <a:off x="2491854" y="1647974"/>
              <a:ext cx="2370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C26C5A3-79CE-4FC2-AD7E-5136E96C9D0A}"/>
                </a:ext>
              </a:extLst>
            </p:cNvPr>
            <p:cNvCxnSpPr>
              <a:cxnSpLocks/>
            </p:cNvCxnSpPr>
            <p:nvPr/>
          </p:nvCxnSpPr>
          <p:spPr>
            <a:xfrm>
              <a:off x="1242207" y="1978830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60B6E74-12BC-41B0-9D7C-99BA3D22B650}"/>
                </a:ext>
              </a:extLst>
            </p:cNvPr>
            <p:cNvCxnSpPr>
              <a:cxnSpLocks/>
            </p:cNvCxnSpPr>
            <p:nvPr/>
          </p:nvCxnSpPr>
          <p:spPr>
            <a:xfrm>
              <a:off x="1628056" y="1973789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E682D94-4786-4808-A557-9692179C3263}"/>
                </a:ext>
              </a:extLst>
            </p:cNvPr>
            <p:cNvCxnSpPr>
              <a:cxnSpLocks/>
            </p:cNvCxnSpPr>
            <p:nvPr/>
          </p:nvCxnSpPr>
          <p:spPr>
            <a:xfrm>
              <a:off x="2032333" y="1976293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0262652-F4EE-46A5-9F99-BB2477B2A460}"/>
                </a:ext>
              </a:extLst>
            </p:cNvPr>
            <p:cNvCxnSpPr>
              <a:cxnSpLocks/>
            </p:cNvCxnSpPr>
            <p:nvPr/>
          </p:nvCxnSpPr>
          <p:spPr>
            <a:xfrm>
              <a:off x="2462955" y="1968201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2DD3458-5AC9-4060-8FE7-18575699E6F3}"/>
              </a:ext>
            </a:extLst>
          </p:cNvPr>
          <p:cNvGrpSpPr/>
          <p:nvPr/>
        </p:nvGrpSpPr>
        <p:grpSpPr>
          <a:xfrm>
            <a:off x="3865836" y="1774793"/>
            <a:ext cx="706579" cy="2086532"/>
            <a:chOff x="3580482" y="818259"/>
            <a:chExt cx="706579" cy="2086532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18B0075-9A2A-41A0-961C-6D26A417E4A9}"/>
                </a:ext>
              </a:extLst>
            </p:cNvPr>
            <p:cNvSpPr txBox="1"/>
            <p:nvPr/>
          </p:nvSpPr>
          <p:spPr>
            <a:xfrm>
              <a:off x="3602516" y="818259"/>
              <a:ext cx="6845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C4F60E8-18F3-4DF5-A150-CE0184A21041}"/>
                </a:ext>
              </a:extLst>
            </p:cNvPr>
            <p:cNvSpPr txBox="1"/>
            <p:nvPr/>
          </p:nvSpPr>
          <p:spPr>
            <a:xfrm>
              <a:off x="3580482" y="1151426"/>
              <a:ext cx="592674" cy="1753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-188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-98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-62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-49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-38</a:t>
              </a:r>
            </a:p>
            <a:p>
              <a:pPr>
                <a:lnSpc>
                  <a:spcPct val="90000"/>
                </a:lnSpc>
                <a:spcBef>
                  <a:spcPts val="200"/>
                </a:spcBef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-28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-17</a:t>
              </a:r>
            </a:p>
            <a:p>
              <a:pPr>
                <a:lnSpc>
                  <a:spcPct val="7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-13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5D4162E-90C2-4997-AFE7-6B22D03C8F4F}"/>
              </a:ext>
            </a:extLst>
          </p:cNvPr>
          <p:cNvGrpSpPr/>
          <p:nvPr/>
        </p:nvGrpSpPr>
        <p:grpSpPr>
          <a:xfrm>
            <a:off x="6683159" y="1823433"/>
            <a:ext cx="706579" cy="2086532"/>
            <a:chOff x="3580482" y="818259"/>
            <a:chExt cx="706579" cy="2086532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9666280-0D75-4F13-8F6A-918F981E9877}"/>
                </a:ext>
              </a:extLst>
            </p:cNvPr>
            <p:cNvSpPr txBox="1"/>
            <p:nvPr/>
          </p:nvSpPr>
          <p:spPr>
            <a:xfrm>
              <a:off x="3602516" y="818259"/>
              <a:ext cx="6845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BA1E0BA-8956-4AD5-A18A-6FC914971329}"/>
                </a:ext>
              </a:extLst>
            </p:cNvPr>
            <p:cNvSpPr txBox="1"/>
            <p:nvPr/>
          </p:nvSpPr>
          <p:spPr>
            <a:xfrm>
              <a:off x="3580482" y="1151426"/>
              <a:ext cx="592674" cy="1753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-188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-98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-62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-49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-38</a:t>
              </a:r>
            </a:p>
            <a:p>
              <a:pPr>
                <a:lnSpc>
                  <a:spcPct val="90000"/>
                </a:lnSpc>
                <a:spcBef>
                  <a:spcPts val="200"/>
                </a:spcBef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-28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-17</a:t>
              </a:r>
            </a:p>
            <a:p>
              <a:pPr>
                <a:lnSpc>
                  <a:spcPct val="7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-13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105664-7C58-4DF0-AA05-2056E51D5356}"/>
              </a:ext>
            </a:extLst>
          </p:cNvPr>
          <p:cNvGrpSpPr/>
          <p:nvPr/>
        </p:nvGrpSpPr>
        <p:grpSpPr>
          <a:xfrm>
            <a:off x="10152658" y="1755548"/>
            <a:ext cx="706579" cy="2086532"/>
            <a:chOff x="3580482" y="818259"/>
            <a:chExt cx="706579" cy="2086532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C2A816A-1477-4577-A695-CD5E3624FAE9}"/>
                </a:ext>
              </a:extLst>
            </p:cNvPr>
            <p:cNvSpPr txBox="1"/>
            <p:nvPr/>
          </p:nvSpPr>
          <p:spPr>
            <a:xfrm>
              <a:off x="3602516" y="818259"/>
              <a:ext cx="6845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AF2DDAC-3D93-4A65-8F0F-ACE68957B3A8}"/>
                </a:ext>
              </a:extLst>
            </p:cNvPr>
            <p:cNvSpPr txBox="1"/>
            <p:nvPr/>
          </p:nvSpPr>
          <p:spPr>
            <a:xfrm>
              <a:off x="3580482" y="1151426"/>
              <a:ext cx="592674" cy="1753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-188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-98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-62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-49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-38</a:t>
              </a:r>
            </a:p>
            <a:p>
              <a:pPr>
                <a:lnSpc>
                  <a:spcPct val="90000"/>
                </a:lnSpc>
                <a:spcBef>
                  <a:spcPts val="200"/>
                </a:spcBef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-28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-17</a:t>
              </a:r>
            </a:p>
            <a:p>
              <a:pPr>
                <a:lnSpc>
                  <a:spcPct val="7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-13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A7D391F8-5BE7-4D5F-8B46-BDE975187514}"/>
              </a:ext>
            </a:extLst>
          </p:cNvPr>
          <p:cNvSpPr txBox="1"/>
          <p:nvPr/>
        </p:nvSpPr>
        <p:spPr>
          <a:xfrm>
            <a:off x="7379582" y="4741411"/>
            <a:ext cx="3959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* indicates non-specific band or band from previously used antibody due to re-probe. Lower part of PSAP membrane was cut.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CD2820B-14F8-4A90-90B0-2F97F6F49EAF}"/>
              </a:ext>
            </a:extLst>
          </p:cNvPr>
          <p:cNvSpPr txBox="1"/>
          <p:nvPr/>
        </p:nvSpPr>
        <p:spPr>
          <a:xfrm>
            <a:off x="1897785" y="2726908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66EC9EC-43B3-463B-8A54-E399F13375A0}"/>
              </a:ext>
            </a:extLst>
          </p:cNvPr>
          <p:cNvSpPr txBox="1"/>
          <p:nvPr/>
        </p:nvSpPr>
        <p:spPr>
          <a:xfrm>
            <a:off x="8100404" y="2663308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3D95C61-19DB-4BD2-A9A0-7D626736ADE7}"/>
              </a:ext>
            </a:extLst>
          </p:cNvPr>
          <p:cNvSpPr txBox="1"/>
          <p:nvPr/>
        </p:nvSpPr>
        <p:spPr>
          <a:xfrm>
            <a:off x="8100404" y="3179060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749804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E8B96CF-1B4C-4C70-BA3E-CADA6F559EB1}"/>
              </a:ext>
            </a:extLst>
          </p:cNvPr>
          <p:cNvSpPr txBox="1"/>
          <p:nvPr/>
        </p:nvSpPr>
        <p:spPr>
          <a:xfrm>
            <a:off x="8835" y="22966"/>
            <a:ext cx="1658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8B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01E5685-1A35-41D9-B121-5FCE9EFAD2A2}"/>
              </a:ext>
            </a:extLst>
          </p:cNvPr>
          <p:cNvGrpSpPr/>
          <p:nvPr/>
        </p:nvGrpSpPr>
        <p:grpSpPr>
          <a:xfrm>
            <a:off x="382771" y="501126"/>
            <a:ext cx="2969605" cy="2464086"/>
            <a:chOff x="382771" y="200330"/>
            <a:chExt cx="2969605" cy="2464086"/>
          </a:xfrm>
        </p:grpSpPr>
        <p:pic>
          <p:nvPicPr>
            <p:cNvPr id="4" name="Picture 3" descr="A picture containing text, white&#10;&#10;Description automatically generated">
              <a:extLst>
                <a:ext uri="{FF2B5EF4-FFF2-40B4-BE49-F238E27FC236}">
                  <a16:creationId xmlns:a16="http://schemas.microsoft.com/office/drawing/2014/main" id="{61E98209-88C6-49F2-9CDC-76BBDC0E84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21000"/>
                      </a14:imgEffect>
                      <a14:imgEffect>
                        <a14:brightnessContrast bright="-12000" contrast="4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79" t="3343" r="23654" b="32908"/>
            <a:stretch/>
          </p:blipFill>
          <p:spPr>
            <a:xfrm flipH="1">
              <a:off x="382771" y="627319"/>
              <a:ext cx="2355148" cy="1690577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C3FFF3B-4B69-4F6D-B023-A0A99881C5D4}"/>
                </a:ext>
              </a:extLst>
            </p:cNvPr>
            <p:cNvSpPr txBox="1"/>
            <p:nvPr/>
          </p:nvSpPr>
          <p:spPr>
            <a:xfrm>
              <a:off x="1000613" y="2295084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LAMP1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F03660B-9ECE-432E-AB45-67F59B0C80BF}"/>
                </a:ext>
              </a:extLst>
            </p:cNvPr>
            <p:cNvGrpSpPr/>
            <p:nvPr/>
          </p:nvGrpSpPr>
          <p:grpSpPr>
            <a:xfrm>
              <a:off x="2645797" y="326169"/>
              <a:ext cx="706579" cy="2086532"/>
              <a:chOff x="3580482" y="818259"/>
              <a:chExt cx="706579" cy="2086532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77955672-394E-42F2-82CA-74C6DBF283C8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6931C0A-804A-47F0-9861-55CB85305407}"/>
                  </a:ext>
                </a:extLst>
              </p:cNvPr>
              <p:cNvSpPr txBox="1"/>
              <p:nvPr/>
            </p:nvSpPr>
            <p:spPr>
              <a:xfrm>
                <a:off x="3580482" y="1151426"/>
                <a:ext cx="592674" cy="1753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  <a:spcBef>
                    <a:spcPts val="2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DB843A5B-7A23-4DCF-829B-2672B9E82DEC}"/>
                </a:ext>
              </a:extLst>
            </p:cNvPr>
            <p:cNvGrpSpPr/>
            <p:nvPr/>
          </p:nvGrpSpPr>
          <p:grpSpPr>
            <a:xfrm>
              <a:off x="622743" y="200330"/>
              <a:ext cx="2232177" cy="427754"/>
              <a:chOff x="622743" y="200330"/>
              <a:chExt cx="2232177" cy="427754"/>
            </a:xfrm>
          </p:grpSpPr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6B66EF1A-AE36-4BC0-9D38-F23A97B95530}"/>
                  </a:ext>
                </a:extLst>
              </p:cNvPr>
              <p:cNvSpPr txBox="1"/>
              <p:nvPr/>
            </p:nvSpPr>
            <p:spPr>
              <a:xfrm rot="19005112">
                <a:off x="905645" y="200330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CDF5681-80E7-49DA-BA64-AC0460A0FF7E}"/>
                  </a:ext>
                </a:extLst>
              </p:cNvPr>
              <p:cNvSpPr txBox="1"/>
              <p:nvPr/>
            </p:nvSpPr>
            <p:spPr>
              <a:xfrm rot="19005112">
                <a:off x="622743" y="259197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F977F15E-3C81-4E59-AA73-998D8736D4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009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CF1D6202-9DBC-4A0B-BBD2-E8ADFABE94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0613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518F9522-F511-46A8-9403-91D0BA0616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15634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57B4680F-992D-494F-A336-8A7D3A920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9257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93527639-03AA-452A-A1C6-0202A5C143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5234" y="62808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0FF340D1-C4A5-495D-836B-742C9DFA3D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08857" y="62808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7B95B0D-3416-4C8A-985B-F5329A251EFA}"/>
                  </a:ext>
                </a:extLst>
              </p:cNvPr>
              <p:cNvSpPr txBox="1"/>
              <p:nvPr/>
            </p:nvSpPr>
            <p:spPr>
              <a:xfrm rot="19005112">
                <a:off x="1524914" y="204618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1E8E61B3-6D7A-41E1-975C-67863D89CE59}"/>
                  </a:ext>
                </a:extLst>
              </p:cNvPr>
              <p:cNvSpPr txBox="1"/>
              <p:nvPr/>
            </p:nvSpPr>
            <p:spPr>
              <a:xfrm rot="19005112">
                <a:off x="1242012" y="263485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E2084E3-72FA-4196-AC0B-A04806CDC9B1}"/>
                  </a:ext>
                </a:extLst>
              </p:cNvPr>
              <p:cNvSpPr txBox="1"/>
              <p:nvPr/>
            </p:nvSpPr>
            <p:spPr>
              <a:xfrm rot="19005112">
                <a:off x="2118921" y="206118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21577529-FE8B-467C-92EB-A3CEB71CB7C3}"/>
                  </a:ext>
                </a:extLst>
              </p:cNvPr>
              <p:cNvSpPr txBox="1"/>
              <p:nvPr/>
            </p:nvSpPr>
            <p:spPr>
              <a:xfrm rot="19005112">
                <a:off x="1836019" y="264985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E0CF2A5-DE20-4915-9207-C762783614F1}"/>
              </a:ext>
            </a:extLst>
          </p:cNvPr>
          <p:cNvGrpSpPr/>
          <p:nvPr/>
        </p:nvGrpSpPr>
        <p:grpSpPr>
          <a:xfrm>
            <a:off x="3190815" y="475483"/>
            <a:ext cx="2910974" cy="2545474"/>
            <a:chOff x="3190815" y="174687"/>
            <a:chExt cx="2910974" cy="2545474"/>
          </a:xfrm>
        </p:grpSpPr>
        <p:pic>
          <p:nvPicPr>
            <p:cNvPr id="5" name="Picture 4" descr="A close-up of a ruler&#10;&#10;Description automatically generated with low confidence">
              <a:extLst>
                <a:ext uri="{FF2B5EF4-FFF2-40B4-BE49-F238E27FC236}">
                  <a16:creationId xmlns:a16="http://schemas.microsoft.com/office/drawing/2014/main" id="{7E51B1D8-A045-48C6-A4A3-C18056C26C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srcRect l="14687" t="7289" r="27180" b="32800"/>
            <a:stretch/>
          </p:blipFill>
          <p:spPr>
            <a:xfrm flipH="1">
              <a:off x="3190815" y="627319"/>
              <a:ext cx="2280792" cy="172351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844F18F-8A28-4EF0-88A1-262D9F7B464C}"/>
                </a:ext>
              </a:extLst>
            </p:cNvPr>
            <p:cNvSpPr txBox="1"/>
            <p:nvPr/>
          </p:nvSpPr>
          <p:spPr>
            <a:xfrm>
              <a:off x="3856387" y="2350829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Cath-D</a:t>
              </a: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66257A1-52B7-4094-A0AA-F8B40AE870DF}"/>
                </a:ext>
              </a:extLst>
            </p:cNvPr>
            <p:cNvGrpSpPr/>
            <p:nvPr/>
          </p:nvGrpSpPr>
          <p:grpSpPr>
            <a:xfrm>
              <a:off x="5395210" y="203570"/>
              <a:ext cx="706579" cy="2086532"/>
              <a:chOff x="3580482" y="818259"/>
              <a:chExt cx="706579" cy="2086532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69A7BDF-2EAB-470F-8158-C00B27842331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B0D6184E-026E-4447-8401-7EB2C3127140}"/>
                  </a:ext>
                </a:extLst>
              </p:cNvPr>
              <p:cNvSpPr txBox="1"/>
              <p:nvPr/>
            </p:nvSpPr>
            <p:spPr>
              <a:xfrm>
                <a:off x="3580482" y="1151426"/>
                <a:ext cx="592674" cy="1753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  <a:spcBef>
                    <a:spcPts val="2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896C2213-12B0-4EE3-AC09-D123346A1663}"/>
                </a:ext>
              </a:extLst>
            </p:cNvPr>
            <p:cNvGrpSpPr/>
            <p:nvPr/>
          </p:nvGrpSpPr>
          <p:grpSpPr>
            <a:xfrm>
              <a:off x="3351490" y="174687"/>
              <a:ext cx="2232177" cy="427754"/>
              <a:chOff x="622743" y="200330"/>
              <a:chExt cx="2232177" cy="427754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F1ED7C8-1AE5-4173-9CFD-3DEBCD019511}"/>
                  </a:ext>
                </a:extLst>
              </p:cNvPr>
              <p:cNvSpPr txBox="1"/>
              <p:nvPr/>
            </p:nvSpPr>
            <p:spPr>
              <a:xfrm rot="19005112">
                <a:off x="905645" y="200330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581D90D0-09F0-4B8D-8FC0-6776DD0F53D7}"/>
                  </a:ext>
                </a:extLst>
              </p:cNvPr>
              <p:cNvSpPr txBox="1"/>
              <p:nvPr/>
            </p:nvSpPr>
            <p:spPr>
              <a:xfrm rot="19005112">
                <a:off x="622743" y="259197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7FE8AAF0-A285-44EC-A72E-8BF2D8D473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009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8105C7DC-01E6-492C-9E13-D755A2818A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0613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46CA3AB9-2C60-4122-BAA3-0E44F87F67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15634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C899A242-10D4-4C99-AA66-F1339FCC48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9257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D72B9A31-272F-4A6A-9770-779CB8A5DE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5234" y="62808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4FD979BD-A128-4C1E-971E-AEABF3B79D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08857" y="62808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AD79ED38-9E0E-468F-9345-B1EB4E867B5D}"/>
                  </a:ext>
                </a:extLst>
              </p:cNvPr>
              <p:cNvSpPr txBox="1"/>
              <p:nvPr/>
            </p:nvSpPr>
            <p:spPr>
              <a:xfrm rot="19005112">
                <a:off x="1524914" y="204618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9E1AC0CD-72EB-4800-A043-D3F8B420A6BA}"/>
                  </a:ext>
                </a:extLst>
              </p:cNvPr>
              <p:cNvSpPr txBox="1"/>
              <p:nvPr/>
            </p:nvSpPr>
            <p:spPr>
              <a:xfrm rot="19005112">
                <a:off x="1242012" y="263485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58BF8E83-B32F-45D9-8387-9C37CE31BA43}"/>
                  </a:ext>
                </a:extLst>
              </p:cNvPr>
              <p:cNvSpPr txBox="1"/>
              <p:nvPr/>
            </p:nvSpPr>
            <p:spPr>
              <a:xfrm rot="19005112">
                <a:off x="2118921" y="206118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E36E1D10-3989-43C6-B34A-CC82C7A91BAE}"/>
                  </a:ext>
                </a:extLst>
              </p:cNvPr>
              <p:cNvSpPr txBox="1"/>
              <p:nvPr/>
            </p:nvSpPr>
            <p:spPr>
              <a:xfrm rot="19005112">
                <a:off x="1836019" y="264985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B7262FD-C7B9-4C7A-B5F2-46C92F15BCD4}"/>
              </a:ext>
            </a:extLst>
          </p:cNvPr>
          <p:cNvGrpSpPr/>
          <p:nvPr/>
        </p:nvGrpSpPr>
        <p:grpSpPr>
          <a:xfrm>
            <a:off x="6132244" y="437911"/>
            <a:ext cx="2830712" cy="2563655"/>
            <a:chOff x="6132244" y="137115"/>
            <a:chExt cx="2830712" cy="2563655"/>
          </a:xfrm>
        </p:grpSpPr>
        <p:pic>
          <p:nvPicPr>
            <p:cNvPr id="6" name="Picture 5" descr="A picture containing text, white, appliance&#10;&#10;Description automatically generated">
              <a:extLst>
                <a:ext uri="{FF2B5EF4-FFF2-40B4-BE49-F238E27FC236}">
                  <a16:creationId xmlns:a16="http://schemas.microsoft.com/office/drawing/2014/main" id="{E319B126-ACC5-409D-A1C7-5CA11A68A8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-25000"/>
                      </a14:imgEffect>
                      <a14:imgEffect>
                        <a14:brightnessContrast bright="-13000" contrast="40000"/>
                      </a14:imgEffect>
                    </a14:imgLayer>
                  </a14:imgProps>
                </a:ext>
              </a:extLst>
            </a:blip>
            <a:srcRect l="19550" t="3417" r="23256" b="36246"/>
            <a:stretch/>
          </p:blipFill>
          <p:spPr>
            <a:xfrm flipH="1">
              <a:off x="6132244" y="570897"/>
              <a:ext cx="2202622" cy="176054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46CB95D-B6FC-437E-B71F-7E8A740DD543}"/>
                </a:ext>
              </a:extLst>
            </p:cNvPr>
            <p:cNvSpPr txBox="1"/>
            <p:nvPr/>
          </p:nvSpPr>
          <p:spPr>
            <a:xfrm>
              <a:off x="6792880" y="2331438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Cath-B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382A94F-D3BC-41DD-A350-592E0922B848}"/>
                </a:ext>
              </a:extLst>
            </p:cNvPr>
            <p:cNvGrpSpPr/>
            <p:nvPr/>
          </p:nvGrpSpPr>
          <p:grpSpPr>
            <a:xfrm>
              <a:off x="8256377" y="305960"/>
              <a:ext cx="706579" cy="1989124"/>
              <a:chOff x="3580482" y="818259"/>
              <a:chExt cx="706579" cy="1989124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1E6571A-F793-45D0-A499-E796733882E7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3CBE16D-3AE5-4C25-A69C-34AF04606700}"/>
                  </a:ext>
                </a:extLst>
              </p:cNvPr>
              <p:cNvSpPr txBox="1"/>
              <p:nvPr/>
            </p:nvSpPr>
            <p:spPr>
              <a:xfrm>
                <a:off x="3580482" y="1122242"/>
                <a:ext cx="592674" cy="1685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D3CCF347-BFF7-48AA-8C38-8930FECD0DF5}"/>
                </a:ext>
              </a:extLst>
            </p:cNvPr>
            <p:cNvGrpSpPr/>
            <p:nvPr/>
          </p:nvGrpSpPr>
          <p:grpSpPr>
            <a:xfrm>
              <a:off x="6279818" y="137115"/>
              <a:ext cx="2232177" cy="427754"/>
              <a:chOff x="622743" y="200330"/>
              <a:chExt cx="2232177" cy="427754"/>
            </a:xfrm>
          </p:grpSpPr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E3C7C07F-7FF1-418E-AF3E-CEAC35CCBE78}"/>
                  </a:ext>
                </a:extLst>
              </p:cNvPr>
              <p:cNvSpPr txBox="1"/>
              <p:nvPr/>
            </p:nvSpPr>
            <p:spPr>
              <a:xfrm rot="19005112">
                <a:off x="905645" y="200330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B50F36F8-452A-472C-9CC6-5CEA9889E28E}"/>
                  </a:ext>
                </a:extLst>
              </p:cNvPr>
              <p:cNvSpPr txBox="1"/>
              <p:nvPr/>
            </p:nvSpPr>
            <p:spPr>
              <a:xfrm rot="19005112">
                <a:off x="622743" y="259197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78FB447E-7214-448A-9B2A-2AF036B607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009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4775652B-1B1E-4A15-B499-EAE2F7CAF0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0613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2E485943-9987-4E70-8FA8-40CA931F5B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15634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EF42482B-322E-4385-AB89-4D1477D46F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9257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2F4F99BC-C745-4CD3-AF73-7E50A70305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5234" y="62808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CEAA36C7-0ABA-4108-8B96-158E3ADAD4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08857" y="62808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C2D89530-82E8-448B-85A4-28BF7D5AFFE1}"/>
                  </a:ext>
                </a:extLst>
              </p:cNvPr>
              <p:cNvSpPr txBox="1"/>
              <p:nvPr/>
            </p:nvSpPr>
            <p:spPr>
              <a:xfrm rot="19005112">
                <a:off x="1524914" y="204618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D39E3A02-66C0-4216-8FB0-7223126AF88E}"/>
                  </a:ext>
                </a:extLst>
              </p:cNvPr>
              <p:cNvSpPr txBox="1"/>
              <p:nvPr/>
            </p:nvSpPr>
            <p:spPr>
              <a:xfrm rot="19005112">
                <a:off x="1242012" y="263485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035A5268-0301-4B70-9E93-0B04C1976FE9}"/>
                  </a:ext>
                </a:extLst>
              </p:cNvPr>
              <p:cNvSpPr txBox="1"/>
              <p:nvPr/>
            </p:nvSpPr>
            <p:spPr>
              <a:xfrm rot="19005112">
                <a:off x="2118921" y="206118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71D5E480-F475-4B65-B4C0-6878765B4202}"/>
                  </a:ext>
                </a:extLst>
              </p:cNvPr>
              <p:cNvSpPr txBox="1"/>
              <p:nvPr/>
            </p:nvSpPr>
            <p:spPr>
              <a:xfrm rot="19005112">
                <a:off x="1836019" y="264985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B2BCCAD-27FE-4192-874F-D79C2CBE0666}"/>
              </a:ext>
            </a:extLst>
          </p:cNvPr>
          <p:cNvGrpSpPr/>
          <p:nvPr/>
        </p:nvGrpSpPr>
        <p:grpSpPr>
          <a:xfrm>
            <a:off x="8805209" y="496786"/>
            <a:ext cx="3092757" cy="2517817"/>
            <a:chOff x="8805209" y="195990"/>
            <a:chExt cx="3092757" cy="2517817"/>
          </a:xfrm>
        </p:grpSpPr>
        <p:pic>
          <p:nvPicPr>
            <p:cNvPr id="7" name="Picture 6" descr="A picture containing text, white, old&#10;&#10;Description automatically generated">
              <a:extLst>
                <a:ext uri="{FF2B5EF4-FFF2-40B4-BE49-F238E27FC236}">
                  <a16:creationId xmlns:a16="http://schemas.microsoft.com/office/drawing/2014/main" id="{FC260534-6840-48EF-833E-572C336728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-22000"/>
                      </a14:imgEffect>
                    </a14:imgLayer>
                  </a14:imgProps>
                </a:ext>
              </a:extLst>
            </a:blip>
            <a:srcRect l="17703" t="2357" r="26244" b="47206"/>
            <a:stretch/>
          </p:blipFill>
          <p:spPr>
            <a:xfrm flipH="1">
              <a:off x="8805209" y="597886"/>
              <a:ext cx="2521059" cy="1760541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59A2450-3E5F-4373-99F3-E9BD0D450922}"/>
                </a:ext>
              </a:extLst>
            </p:cNvPr>
            <p:cNvSpPr txBox="1"/>
            <p:nvPr/>
          </p:nvSpPr>
          <p:spPr>
            <a:xfrm>
              <a:off x="9625063" y="2344475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SAPs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5C1DB3DB-8612-457A-B277-C205F31E7FFE}"/>
                </a:ext>
              </a:extLst>
            </p:cNvPr>
            <p:cNvGrpSpPr/>
            <p:nvPr/>
          </p:nvGrpSpPr>
          <p:grpSpPr>
            <a:xfrm>
              <a:off x="11191387" y="328772"/>
              <a:ext cx="706579" cy="1989124"/>
              <a:chOff x="3580482" y="818259"/>
              <a:chExt cx="706579" cy="1989124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39F0870-5D37-4E37-909A-96CAC26FD592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B17E5E9-648C-4F8C-9713-41B5192D4D74}"/>
                  </a:ext>
                </a:extLst>
              </p:cNvPr>
              <p:cNvSpPr txBox="1"/>
              <p:nvPr/>
            </p:nvSpPr>
            <p:spPr>
              <a:xfrm>
                <a:off x="3580482" y="1122242"/>
                <a:ext cx="592674" cy="1685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EEE53127-1151-4E1B-A523-AA18BDE49B8E}"/>
                </a:ext>
              </a:extLst>
            </p:cNvPr>
            <p:cNvGrpSpPr/>
            <p:nvPr/>
          </p:nvGrpSpPr>
          <p:grpSpPr>
            <a:xfrm>
              <a:off x="8994214" y="195990"/>
              <a:ext cx="2232177" cy="427754"/>
              <a:chOff x="622743" y="200330"/>
              <a:chExt cx="2232177" cy="427754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F012DDA9-554A-48FF-B5F7-5DE63B1DB6A7}"/>
                  </a:ext>
                </a:extLst>
              </p:cNvPr>
              <p:cNvSpPr txBox="1"/>
              <p:nvPr/>
            </p:nvSpPr>
            <p:spPr>
              <a:xfrm rot="19005112">
                <a:off x="905645" y="200330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57EB5AA9-1A4D-41A8-87B4-6B8AF6C514D5}"/>
                  </a:ext>
                </a:extLst>
              </p:cNvPr>
              <p:cNvSpPr txBox="1"/>
              <p:nvPr/>
            </p:nvSpPr>
            <p:spPr>
              <a:xfrm rot="19005112">
                <a:off x="622743" y="259197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33B6EC78-20D6-43BF-B758-39AB0FDC2E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009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049834CE-25C3-4092-BFD1-E0B57E4E1D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0613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B7317C3B-D340-4429-B9EF-3B4F62E890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15634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D807A2A7-32E9-4E5D-9257-DBBB7E7AC8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9257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B71D20AE-6D1A-4004-92EB-12DCA030B6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5234" y="62808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50842F1C-F43E-4D38-AE68-FE63AC9319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08857" y="62808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219AE92-E891-44C7-83B2-D2768EA73992}"/>
                  </a:ext>
                </a:extLst>
              </p:cNvPr>
              <p:cNvSpPr txBox="1"/>
              <p:nvPr/>
            </p:nvSpPr>
            <p:spPr>
              <a:xfrm rot="19005112">
                <a:off x="1524914" y="204618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5F1E0BC3-5FD5-43E8-9B73-98E6EB10A441}"/>
                  </a:ext>
                </a:extLst>
              </p:cNvPr>
              <p:cNvSpPr txBox="1"/>
              <p:nvPr/>
            </p:nvSpPr>
            <p:spPr>
              <a:xfrm rot="19005112">
                <a:off x="1242012" y="263485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CD668750-551F-4077-AC00-184AD95DBF9F}"/>
                  </a:ext>
                </a:extLst>
              </p:cNvPr>
              <p:cNvSpPr txBox="1"/>
              <p:nvPr/>
            </p:nvSpPr>
            <p:spPr>
              <a:xfrm rot="19005112">
                <a:off x="2118921" y="206118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E793A201-2199-482D-A380-20CE952D0E5E}"/>
                  </a:ext>
                </a:extLst>
              </p:cNvPr>
              <p:cNvSpPr txBox="1"/>
              <p:nvPr/>
            </p:nvSpPr>
            <p:spPr>
              <a:xfrm rot="19005112">
                <a:off x="1836019" y="264985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5C17536-6FF3-40E8-8AA6-6AC76D7676BA}"/>
              </a:ext>
            </a:extLst>
          </p:cNvPr>
          <p:cNvGrpSpPr/>
          <p:nvPr/>
        </p:nvGrpSpPr>
        <p:grpSpPr>
          <a:xfrm>
            <a:off x="437006" y="3283066"/>
            <a:ext cx="2876658" cy="2626223"/>
            <a:chOff x="437006" y="3283066"/>
            <a:chExt cx="2876658" cy="262622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51B09E6-AD9F-474D-9BA4-26AFA39500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09" t="1672" r="7133" b="18985"/>
            <a:stretch/>
          </p:blipFill>
          <p:spPr>
            <a:xfrm flipH="1">
              <a:off x="437006" y="3729247"/>
              <a:ext cx="2250936" cy="1856308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42B9AF9-0797-4E7C-BA2D-D5A60685F2D5}"/>
                </a:ext>
              </a:extLst>
            </p:cNvPr>
            <p:cNvSpPr txBox="1"/>
            <p:nvPr/>
          </p:nvSpPr>
          <p:spPr>
            <a:xfrm>
              <a:off x="976452" y="5539957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SAP-C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63D0751-918F-42EC-8269-19C3A86345CD}"/>
                </a:ext>
              </a:extLst>
            </p:cNvPr>
            <p:cNvGrpSpPr/>
            <p:nvPr/>
          </p:nvGrpSpPr>
          <p:grpSpPr>
            <a:xfrm>
              <a:off x="2607085" y="3375624"/>
              <a:ext cx="706579" cy="1989124"/>
              <a:chOff x="3580482" y="818259"/>
              <a:chExt cx="706579" cy="1989124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C3F2C33-F22D-46D7-B3B3-AED722637560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C1F63E1-9F7F-4689-9357-DE1B9C2413A9}"/>
                  </a:ext>
                </a:extLst>
              </p:cNvPr>
              <p:cNvSpPr txBox="1"/>
              <p:nvPr/>
            </p:nvSpPr>
            <p:spPr>
              <a:xfrm>
                <a:off x="3580482" y="1122242"/>
                <a:ext cx="592674" cy="1685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07DAF82-14C3-46C9-977C-47696E2798C2}"/>
                </a:ext>
              </a:extLst>
            </p:cNvPr>
            <p:cNvGrpSpPr/>
            <p:nvPr/>
          </p:nvGrpSpPr>
          <p:grpSpPr>
            <a:xfrm>
              <a:off x="712077" y="3283066"/>
              <a:ext cx="2232177" cy="427754"/>
              <a:chOff x="622743" y="200330"/>
              <a:chExt cx="2232177" cy="427754"/>
            </a:xfrm>
          </p:grpSpPr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9A573BFC-6BB5-4777-B2F9-4A32B0B3C2E6}"/>
                  </a:ext>
                </a:extLst>
              </p:cNvPr>
              <p:cNvSpPr txBox="1"/>
              <p:nvPr/>
            </p:nvSpPr>
            <p:spPr>
              <a:xfrm rot="19005112">
                <a:off x="905645" y="200330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25DA3CD5-BF86-4C64-BD58-BF8D35A6A872}"/>
                  </a:ext>
                </a:extLst>
              </p:cNvPr>
              <p:cNvSpPr txBox="1"/>
              <p:nvPr/>
            </p:nvSpPr>
            <p:spPr>
              <a:xfrm rot="19005112">
                <a:off x="622743" y="259197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B71745B9-85C4-49F3-A315-50F2CC84CC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009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1D55E7AD-A98F-4A89-890D-52D426B947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0613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BB778133-94FE-4718-9FCD-CD91144DD2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15634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043997B7-512E-486E-A3AB-2AD086CF8E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9257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F270BB38-1264-4C9C-BA6C-4B01D9CA57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5234" y="62808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02F46254-FEDF-427A-A12D-1AE41D7F2C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08857" y="62808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F0FFC90E-7AF3-4787-ABFC-8842F632E629}"/>
                  </a:ext>
                </a:extLst>
              </p:cNvPr>
              <p:cNvSpPr txBox="1"/>
              <p:nvPr/>
            </p:nvSpPr>
            <p:spPr>
              <a:xfrm rot="19005112">
                <a:off x="1524914" y="204618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BB46BF0D-EE8F-440A-B916-8A812B7126D1}"/>
                  </a:ext>
                </a:extLst>
              </p:cNvPr>
              <p:cNvSpPr txBox="1"/>
              <p:nvPr/>
            </p:nvSpPr>
            <p:spPr>
              <a:xfrm rot="19005112">
                <a:off x="1242012" y="263485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CEF92A1F-6C3D-4C1E-B619-FA96E5F1E115}"/>
                  </a:ext>
                </a:extLst>
              </p:cNvPr>
              <p:cNvSpPr txBox="1"/>
              <p:nvPr/>
            </p:nvSpPr>
            <p:spPr>
              <a:xfrm rot="19005112">
                <a:off x="2118921" y="206118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8EC4FFE9-6F7C-4E25-8BA9-00A86E2A655D}"/>
                  </a:ext>
                </a:extLst>
              </p:cNvPr>
              <p:cNvSpPr txBox="1"/>
              <p:nvPr/>
            </p:nvSpPr>
            <p:spPr>
              <a:xfrm rot="19005112">
                <a:off x="1836019" y="264985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0D3F88F2-0EFC-4245-986C-4B74E5E8837D}"/>
              </a:ext>
            </a:extLst>
          </p:cNvPr>
          <p:cNvGrpSpPr/>
          <p:nvPr/>
        </p:nvGrpSpPr>
        <p:grpSpPr>
          <a:xfrm>
            <a:off x="3278949" y="3228261"/>
            <a:ext cx="2871338" cy="2744393"/>
            <a:chOff x="3278949" y="3228261"/>
            <a:chExt cx="2871338" cy="274439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8EDBC9E-258A-4B09-A1B1-56945AD3C3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64" t="4308" r="21528" b="33723"/>
            <a:stretch/>
          </p:blipFill>
          <p:spPr>
            <a:xfrm flipH="1">
              <a:off x="3278949" y="3686356"/>
              <a:ext cx="2250937" cy="18992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1251D3F-0112-44D2-BABF-65398152F9AD}"/>
                </a:ext>
              </a:extLst>
            </p:cNvPr>
            <p:cNvSpPr txBox="1"/>
            <p:nvPr/>
          </p:nvSpPr>
          <p:spPr>
            <a:xfrm>
              <a:off x="3884883" y="5603322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LC3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28D1089-2A4A-4E52-AC23-4A901D3D7A40}"/>
                </a:ext>
              </a:extLst>
            </p:cNvPr>
            <p:cNvGrpSpPr/>
            <p:nvPr/>
          </p:nvGrpSpPr>
          <p:grpSpPr>
            <a:xfrm>
              <a:off x="5443708" y="3364607"/>
              <a:ext cx="706579" cy="1989124"/>
              <a:chOff x="3580482" y="818259"/>
              <a:chExt cx="706579" cy="1989124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FDE5684-88A6-4872-8B8E-1DA7ED2BA2B4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6BBC660C-45FF-49DF-B8D7-EA01D60A31CF}"/>
                  </a:ext>
                </a:extLst>
              </p:cNvPr>
              <p:cNvSpPr txBox="1"/>
              <p:nvPr/>
            </p:nvSpPr>
            <p:spPr>
              <a:xfrm>
                <a:off x="3580482" y="1122242"/>
                <a:ext cx="592674" cy="1685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F6FF992F-62D8-4EE5-AD2B-1DE4A527CE0A}"/>
                </a:ext>
              </a:extLst>
            </p:cNvPr>
            <p:cNvGrpSpPr/>
            <p:nvPr/>
          </p:nvGrpSpPr>
          <p:grpSpPr>
            <a:xfrm>
              <a:off x="3457593" y="3228261"/>
              <a:ext cx="2232177" cy="427754"/>
              <a:chOff x="622743" y="200330"/>
              <a:chExt cx="2232177" cy="427754"/>
            </a:xfrm>
          </p:grpSpPr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4625C960-8127-49FF-ADB3-D4D880536E3B}"/>
                  </a:ext>
                </a:extLst>
              </p:cNvPr>
              <p:cNvSpPr txBox="1"/>
              <p:nvPr/>
            </p:nvSpPr>
            <p:spPr>
              <a:xfrm rot="19005112">
                <a:off x="905645" y="200330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C22F2E3C-00BD-4A48-8FD4-53A50B68C579}"/>
                  </a:ext>
                </a:extLst>
              </p:cNvPr>
              <p:cNvSpPr txBox="1"/>
              <p:nvPr/>
            </p:nvSpPr>
            <p:spPr>
              <a:xfrm rot="19005112">
                <a:off x="622743" y="259197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DD7E2B25-68A9-46D7-9624-C248A0431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009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63A601A0-C10E-4E82-878F-22472DC707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0613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041EF7BB-0764-4D96-922D-1CEADE7DC6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15634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C807C4D1-E346-4433-9F0C-451A50318E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9257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C905B244-72D0-4821-8523-9C927B6190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5234" y="62808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1FC7059F-DF91-48D7-9E29-A5260428D3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08857" y="62808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9A60E691-9E7D-4EB3-8022-5245B881C6CC}"/>
                  </a:ext>
                </a:extLst>
              </p:cNvPr>
              <p:cNvSpPr txBox="1"/>
              <p:nvPr/>
            </p:nvSpPr>
            <p:spPr>
              <a:xfrm rot="19005112">
                <a:off x="1524914" y="204618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F9B89849-F4A0-4905-9BC9-76F1EA588350}"/>
                  </a:ext>
                </a:extLst>
              </p:cNvPr>
              <p:cNvSpPr txBox="1"/>
              <p:nvPr/>
            </p:nvSpPr>
            <p:spPr>
              <a:xfrm rot="19005112">
                <a:off x="1242012" y="263485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BFF0C231-809D-4F7B-A7B0-D60AD83A2124}"/>
                  </a:ext>
                </a:extLst>
              </p:cNvPr>
              <p:cNvSpPr txBox="1"/>
              <p:nvPr/>
            </p:nvSpPr>
            <p:spPr>
              <a:xfrm rot="19005112">
                <a:off x="2118921" y="206118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72FA20F2-3824-4DF6-9F22-E1458D1DDFE2}"/>
                  </a:ext>
                </a:extLst>
              </p:cNvPr>
              <p:cNvSpPr txBox="1"/>
              <p:nvPr/>
            </p:nvSpPr>
            <p:spPr>
              <a:xfrm rot="19005112">
                <a:off x="1836019" y="264985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</p:grp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D869F236-C977-4BCD-8C42-1B36D6CB38EE}"/>
              </a:ext>
            </a:extLst>
          </p:cNvPr>
          <p:cNvGrpSpPr/>
          <p:nvPr/>
        </p:nvGrpSpPr>
        <p:grpSpPr>
          <a:xfrm>
            <a:off x="6253430" y="3154168"/>
            <a:ext cx="2859672" cy="2818486"/>
            <a:chOff x="6253430" y="3154168"/>
            <a:chExt cx="2859672" cy="2818486"/>
          </a:xfrm>
        </p:grpSpPr>
        <p:pic>
          <p:nvPicPr>
            <p:cNvPr id="10" name="Picture 9" descr="Text, letter&#10;&#10;Description automatically generated">
              <a:extLst>
                <a:ext uri="{FF2B5EF4-FFF2-40B4-BE49-F238E27FC236}">
                  <a16:creationId xmlns:a16="http://schemas.microsoft.com/office/drawing/2014/main" id="{C9E995C8-872B-40DB-AD70-51492D0AD4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37" t="6683" r="26130" b="30854"/>
            <a:stretch/>
          </p:blipFill>
          <p:spPr>
            <a:xfrm flipH="1">
              <a:off x="6253430" y="3621699"/>
              <a:ext cx="2250935" cy="1963855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D4E528A-7865-4869-9FE1-C39AC0B53A20}"/>
                </a:ext>
              </a:extLst>
            </p:cNvPr>
            <p:cNvSpPr txBox="1"/>
            <p:nvPr/>
          </p:nvSpPr>
          <p:spPr>
            <a:xfrm>
              <a:off x="6938222" y="5603322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MFN-2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F5F9CA0-99C3-49CF-9DC7-2BA49D094E9D}"/>
                </a:ext>
              </a:extLst>
            </p:cNvPr>
            <p:cNvGrpSpPr/>
            <p:nvPr/>
          </p:nvGrpSpPr>
          <p:grpSpPr>
            <a:xfrm>
              <a:off x="8406523" y="3328734"/>
              <a:ext cx="706579" cy="1989124"/>
              <a:chOff x="3580482" y="818259"/>
              <a:chExt cx="706579" cy="1989124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71EE36C-C04C-4DEF-B022-8C2CB790AA1E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482CBA3-64D1-4099-8F2D-85C4E0E17C2E}"/>
                  </a:ext>
                </a:extLst>
              </p:cNvPr>
              <p:cNvSpPr txBox="1"/>
              <p:nvPr/>
            </p:nvSpPr>
            <p:spPr>
              <a:xfrm>
                <a:off x="3580482" y="1122242"/>
                <a:ext cx="592674" cy="1685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0E6A1EAB-669D-4A52-85DD-042ED92EEDD9}"/>
                </a:ext>
              </a:extLst>
            </p:cNvPr>
            <p:cNvGrpSpPr/>
            <p:nvPr/>
          </p:nvGrpSpPr>
          <p:grpSpPr>
            <a:xfrm>
              <a:off x="6406103" y="3154168"/>
              <a:ext cx="2232177" cy="427754"/>
              <a:chOff x="622743" y="200330"/>
              <a:chExt cx="2232177" cy="427754"/>
            </a:xfrm>
          </p:grpSpPr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AC80E3DE-DA6C-4383-B864-B6D9D6B54A52}"/>
                  </a:ext>
                </a:extLst>
              </p:cNvPr>
              <p:cNvSpPr txBox="1"/>
              <p:nvPr/>
            </p:nvSpPr>
            <p:spPr>
              <a:xfrm rot="19005112">
                <a:off x="905645" y="200330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1DDC7FA3-A8E5-4CBD-8187-A9FED9831CA2}"/>
                  </a:ext>
                </a:extLst>
              </p:cNvPr>
              <p:cNvSpPr txBox="1"/>
              <p:nvPr/>
            </p:nvSpPr>
            <p:spPr>
              <a:xfrm rot="19005112">
                <a:off x="622743" y="259197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F81E8893-9EA1-4049-9577-102AD181C6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009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FA17D311-0110-4951-8579-B0A64165D5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0613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647FA0AF-88E8-487E-A5F5-21D89BAAEE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15634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E74D3CDC-4864-4F4B-8565-4C2A019B09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9257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04FBC87F-9262-4474-93F2-FF08686B32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5234" y="62808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994EF400-E5E0-48E4-8F88-74340DDE98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08857" y="62808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221B7B5E-A644-4D89-A956-269AD0A9386E}"/>
                  </a:ext>
                </a:extLst>
              </p:cNvPr>
              <p:cNvSpPr txBox="1"/>
              <p:nvPr/>
            </p:nvSpPr>
            <p:spPr>
              <a:xfrm rot="19005112">
                <a:off x="1524914" y="204618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08AC185A-C534-4195-8F06-7650920AA6DD}"/>
                  </a:ext>
                </a:extLst>
              </p:cNvPr>
              <p:cNvSpPr txBox="1"/>
              <p:nvPr/>
            </p:nvSpPr>
            <p:spPr>
              <a:xfrm rot="19005112">
                <a:off x="1242012" y="263485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03D10120-C180-41B7-8F36-D5D937752B27}"/>
                  </a:ext>
                </a:extLst>
              </p:cNvPr>
              <p:cNvSpPr txBox="1"/>
              <p:nvPr/>
            </p:nvSpPr>
            <p:spPr>
              <a:xfrm rot="19005112">
                <a:off x="2118921" y="206118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D12C382A-829E-4F0F-BA0E-077BE4F5DEDC}"/>
                  </a:ext>
                </a:extLst>
              </p:cNvPr>
              <p:cNvSpPr txBox="1"/>
              <p:nvPr/>
            </p:nvSpPr>
            <p:spPr>
              <a:xfrm rot="19005112">
                <a:off x="1836019" y="264985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</p:grp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EB73481B-C3E4-47FA-8DCF-5BFA42626A79}"/>
              </a:ext>
            </a:extLst>
          </p:cNvPr>
          <p:cNvGrpSpPr/>
          <p:nvPr/>
        </p:nvGrpSpPr>
        <p:grpSpPr>
          <a:xfrm>
            <a:off x="9017571" y="3180307"/>
            <a:ext cx="2898694" cy="2792347"/>
            <a:chOff x="9017571" y="3180307"/>
            <a:chExt cx="2898694" cy="279234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A609901-6D24-4439-A736-40CBABAA8D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27" t="652" r="28085" b="40148"/>
            <a:stretch/>
          </p:blipFill>
          <p:spPr>
            <a:xfrm flipH="1">
              <a:off x="9017571" y="3643733"/>
              <a:ext cx="2250935" cy="2022196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96E333B-2F13-4A7C-A3BE-7A28E8BB6368}"/>
                </a:ext>
              </a:extLst>
            </p:cNvPr>
            <p:cNvSpPr txBox="1"/>
            <p:nvPr/>
          </p:nvSpPr>
          <p:spPr>
            <a:xfrm>
              <a:off x="9805175" y="5603322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GAPDH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752ACC86-586F-475D-9A98-0AA65CAB572A}"/>
                </a:ext>
              </a:extLst>
            </p:cNvPr>
            <p:cNvGrpSpPr/>
            <p:nvPr/>
          </p:nvGrpSpPr>
          <p:grpSpPr>
            <a:xfrm>
              <a:off x="11209686" y="3359142"/>
              <a:ext cx="706579" cy="1989124"/>
              <a:chOff x="3580482" y="818259"/>
              <a:chExt cx="706579" cy="1989124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06E5C49-6ADD-49D6-AC12-A75E5F6CE5CC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FA3B76F-F4E3-4D6F-B3B3-40EFBA572D6D}"/>
                  </a:ext>
                </a:extLst>
              </p:cNvPr>
              <p:cNvSpPr txBox="1"/>
              <p:nvPr/>
            </p:nvSpPr>
            <p:spPr>
              <a:xfrm>
                <a:off x="3580482" y="1122242"/>
                <a:ext cx="592674" cy="1685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A75F4766-C2B2-41CB-A410-DE3B6142ECD5}"/>
                </a:ext>
              </a:extLst>
            </p:cNvPr>
            <p:cNvGrpSpPr/>
            <p:nvPr/>
          </p:nvGrpSpPr>
          <p:grpSpPr>
            <a:xfrm>
              <a:off x="9197067" y="3180307"/>
              <a:ext cx="2232177" cy="427754"/>
              <a:chOff x="622743" y="200330"/>
              <a:chExt cx="2232177" cy="427754"/>
            </a:xfrm>
          </p:grpSpPr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228782EB-EFFC-4D4C-A86F-A58ED0FA953D}"/>
                  </a:ext>
                </a:extLst>
              </p:cNvPr>
              <p:cNvSpPr txBox="1"/>
              <p:nvPr/>
            </p:nvSpPr>
            <p:spPr>
              <a:xfrm rot="19005112">
                <a:off x="905645" y="200330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69D3B6B5-EBA1-491E-A56D-F87FCBDBE253}"/>
                  </a:ext>
                </a:extLst>
              </p:cNvPr>
              <p:cNvSpPr txBox="1"/>
              <p:nvPr/>
            </p:nvSpPr>
            <p:spPr>
              <a:xfrm rot="19005112">
                <a:off x="622743" y="259197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BCED1475-1B47-40E8-BE9D-7D7CD9C227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009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DDE24375-C1C4-49C9-BE8B-9B8298EF66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0613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CC18C250-660A-42F2-BE2A-E7655307F0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15634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B33B4234-C72B-445A-B679-76414616E0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9257" y="62374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A1505FC2-FF52-4CFA-A1CE-D12274C68B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5234" y="62808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0A1CE1E3-7ECC-4283-A4D6-19A00330B4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08857" y="628084"/>
                <a:ext cx="2123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47A3ECFD-91F4-4430-A13E-F17723080E3D}"/>
                  </a:ext>
                </a:extLst>
              </p:cNvPr>
              <p:cNvSpPr txBox="1"/>
              <p:nvPr/>
            </p:nvSpPr>
            <p:spPr>
              <a:xfrm rot="19005112">
                <a:off x="1524914" y="204618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9ACBF55E-2AB8-4FD0-9DFE-F99E77E18C1A}"/>
                  </a:ext>
                </a:extLst>
              </p:cNvPr>
              <p:cNvSpPr txBox="1"/>
              <p:nvPr/>
            </p:nvSpPr>
            <p:spPr>
              <a:xfrm rot="19005112">
                <a:off x="1242012" y="263485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4437893B-799E-4C55-9C67-ADE4BC97C3CE}"/>
                  </a:ext>
                </a:extLst>
              </p:cNvPr>
              <p:cNvSpPr txBox="1"/>
              <p:nvPr/>
            </p:nvSpPr>
            <p:spPr>
              <a:xfrm rot="19005112">
                <a:off x="2118921" y="206118"/>
                <a:ext cx="735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5xFAD</a:t>
                </a: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9CFC2B4F-0C29-4DF4-A18C-F15217CB5FAF}"/>
                  </a:ext>
                </a:extLst>
              </p:cNvPr>
              <p:cNvSpPr txBox="1"/>
              <p:nvPr/>
            </p:nvSpPr>
            <p:spPr>
              <a:xfrm rot="19005112">
                <a:off x="1836019" y="264985"/>
                <a:ext cx="6583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</p:grp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AA738EBD-6D28-4234-8ED7-EC5627AFCB7B}"/>
              </a:ext>
            </a:extLst>
          </p:cNvPr>
          <p:cNvSpPr txBox="1"/>
          <p:nvPr/>
        </p:nvSpPr>
        <p:spPr>
          <a:xfrm>
            <a:off x="424384" y="1754488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AF67AAD-D697-45EE-B680-F188FC8745F3}"/>
              </a:ext>
            </a:extLst>
          </p:cNvPr>
          <p:cNvSpPr txBox="1"/>
          <p:nvPr/>
        </p:nvSpPr>
        <p:spPr>
          <a:xfrm>
            <a:off x="418237" y="2066838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160" name="Left Bracket 159">
            <a:extLst>
              <a:ext uri="{FF2B5EF4-FFF2-40B4-BE49-F238E27FC236}">
                <a16:creationId xmlns:a16="http://schemas.microsoft.com/office/drawing/2014/main" id="{ECD6BC9C-3FDA-43A2-BB60-722CC38EED05}"/>
              </a:ext>
            </a:extLst>
          </p:cNvPr>
          <p:cNvSpPr/>
          <p:nvPr/>
        </p:nvSpPr>
        <p:spPr>
          <a:xfrm>
            <a:off x="3343945" y="977551"/>
            <a:ext cx="47723" cy="390749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9CB5B056-233A-494A-A25F-208663B53D6F}"/>
              </a:ext>
            </a:extLst>
          </p:cNvPr>
          <p:cNvSpPr txBox="1"/>
          <p:nvPr/>
        </p:nvSpPr>
        <p:spPr>
          <a:xfrm>
            <a:off x="3119294" y="1015382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D9CA7592-AB2D-497B-A55F-BBE0C666C088}"/>
              </a:ext>
            </a:extLst>
          </p:cNvPr>
          <p:cNvSpPr txBox="1"/>
          <p:nvPr/>
        </p:nvSpPr>
        <p:spPr>
          <a:xfrm>
            <a:off x="6151374" y="2276911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DD54A064-F8ED-418C-AD10-2325C382ED9A}"/>
              </a:ext>
            </a:extLst>
          </p:cNvPr>
          <p:cNvSpPr txBox="1"/>
          <p:nvPr/>
        </p:nvSpPr>
        <p:spPr>
          <a:xfrm>
            <a:off x="3301876" y="3625593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BEA07B59-0DBD-4D1C-B105-FACF45945B5D}"/>
              </a:ext>
            </a:extLst>
          </p:cNvPr>
          <p:cNvSpPr txBox="1"/>
          <p:nvPr/>
        </p:nvSpPr>
        <p:spPr>
          <a:xfrm>
            <a:off x="6216567" y="4097818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66CBA45-A822-410E-B674-BCC3FFE5D64D}"/>
              </a:ext>
            </a:extLst>
          </p:cNvPr>
          <p:cNvSpPr txBox="1"/>
          <p:nvPr/>
        </p:nvSpPr>
        <p:spPr>
          <a:xfrm>
            <a:off x="7404202" y="3568298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626D3694-7D43-489C-9DDF-B30007DB6E8A}"/>
              </a:ext>
            </a:extLst>
          </p:cNvPr>
          <p:cNvSpPr txBox="1"/>
          <p:nvPr/>
        </p:nvSpPr>
        <p:spPr>
          <a:xfrm>
            <a:off x="6191822" y="4627819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896F7DD6-CB76-44F3-B4EB-F5B5F32F83E7}"/>
              </a:ext>
            </a:extLst>
          </p:cNvPr>
          <p:cNvSpPr txBox="1"/>
          <p:nvPr/>
        </p:nvSpPr>
        <p:spPr>
          <a:xfrm>
            <a:off x="4190124" y="6243117"/>
            <a:ext cx="5133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Possible non-specific bands are indicated by *. </a:t>
            </a:r>
          </a:p>
        </p:txBody>
      </p:sp>
    </p:spTree>
    <p:extLst>
      <p:ext uri="{BB962C8B-B14F-4D97-AF65-F5344CB8AC3E}">
        <p14:creationId xmlns:p14="http://schemas.microsoft.com/office/powerpoint/2010/main" val="870442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286A6FA-5E59-4A6D-ACFF-124875B7298A}"/>
              </a:ext>
            </a:extLst>
          </p:cNvPr>
          <p:cNvSpPr txBox="1"/>
          <p:nvPr/>
        </p:nvSpPr>
        <p:spPr>
          <a:xfrm>
            <a:off x="74376" y="124478"/>
            <a:ext cx="37622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5A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9F21ECB-4854-4031-8348-F37B6D236188}"/>
              </a:ext>
            </a:extLst>
          </p:cNvPr>
          <p:cNvGrpSpPr/>
          <p:nvPr/>
        </p:nvGrpSpPr>
        <p:grpSpPr>
          <a:xfrm>
            <a:off x="11076875" y="1065995"/>
            <a:ext cx="706579" cy="1989124"/>
            <a:chOff x="3580482" y="818259"/>
            <a:chExt cx="706579" cy="198912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2427684-580D-4BEB-BB2B-34C151DAE157}"/>
                </a:ext>
              </a:extLst>
            </p:cNvPr>
            <p:cNvSpPr txBox="1"/>
            <p:nvPr/>
          </p:nvSpPr>
          <p:spPr>
            <a:xfrm>
              <a:off x="3602516" y="818259"/>
              <a:ext cx="6845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A74F6E5-10F0-4516-AC5D-CDF160F7BFFE}"/>
                </a:ext>
              </a:extLst>
            </p:cNvPr>
            <p:cNvSpPr txBox="1"/>
            <p:nvPr/>
          </p:nvSpPr>
          <p:spPr>
            <a:xfrm>
              <a:off x="3580482" y="1122242"/>
              <a:ext cx="592674" cy="1685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-188</a:t>
              </a: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-98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-62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-49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-38</a:t>
              </a:r>
            </a:p>
            <a:p>
              <a:pPr>
                <a:lnSpc>
                  <a:spcPct val="9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-28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-17</a:t>
              </a:r>
            </a:p>
            <a:p>
              <a:pPr>
                <a:lnSpc>
                  <a:spcPct val="70000"/>
                </a:lnSpc>
              </a:pP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-13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985642BA-2A05-415A-B626-2976076D50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84" r="7328"/>
          <a:stretch/>
        </p:blipFill>
        <p:spPr>
          <a:xfrm>
            <a:off x="8870867" y="2288616"/>
            <a:ext cx="2279391" cy="76206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466EBB5-C98C-483F-89F4-4626CBCAD7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 l="21109" t="5926" r="15244" b="57829"/>
          <a:stretch/>
        </p:blipFill>
        <p:spPr>
          <a:xfrm flipH="1">
            <a:off x="8870864" y="1176831"/>
            <a:ext cx="2279392" cy="102690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5BB5264-2168-4772-B7F4-D591D7F89419}"/>
              </a:ext>
            </a:extLst>
          </p:cNvPr>
          <p:cNvSpPr txBox="1"/>
          <p:nvPr/>
        </p:nvSpPr>
        <p:spPr>
          <a:xfrm>
            <a:off x="8034456" y="2514099"/>
            <a:ext cx="88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SAP-C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AD17730-2B46-4260-84AC-813FC37303C9}"/>
              </a:ext>
            </a:extLst>
          </p:cNvPr>
          <p:cNvSpPr txBox="1"/>
          <p:nvPr/>
        </p:nvSpPr>
        <p:spPr>
          <a:xfrm>
            <a:off x="8015088" y="1583103"/>
            <a:ext cx="88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ATG9A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77B13E4E-40DD-429F-8183-7BA8F64C0935}"/>
              </a:ext>
            </a:extLst>
          </p:cNvPr>
          <p:cNvGrpSpPr/>
          <p:nvPr/>
        </p:nvGrpSpPr>
        <p:grpSpPr>
          <a:xfrm>
            <a:off x="991152" y="771674"/>
            <a:ext cx="3857867" cy="2587083"/>
            <a:chOff x="991152" y="134365"/>
            <a:chExt cx="3857867" cy="2587083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2F8C6BB2-F54D-4CF8-845C-A618B1BC3847}"/>
                </a:ext>
              </a:extLst>
            </p:cNvPr>
            <p:cNvGrpSpPr/>
            <p:nvPr/>
          </p:nvGrpSpPr>
          <p:grpSpPr>
            <a:xfrm>
              <a:off x="991152" y="577084"/>
              <a:ext cx="3857867" cy="2144364"/>
              <a:chOff x="991152" y="577084"/>
              <a:chExt cx="3857867" cy="2144364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BAC9E798-7F88-49B5-8DA9-7377CD4FD4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277" t="8035" r="22788" b="32800"/>
              <a:stretch/>
            </p:blipFill>
            <p:spPr>
              <a:xfrm flipH="1">
                <a:off x="1809751" y="899351"/>
                <a:ext cx="2424623" cy="1822097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396B50-408C-44CA-9EEF-DBA38D7EE74E}"/>
                  </a:ext>
                </a:extLst>
              </p:cNvPr>
              <p:cNvSpPr txBox="1"/>
              <p:nvPr/>
            </p:nvSpPr>
            <p:spPr>
              <a:xfrm>
                <a:off x="991152" y="1625733"/>
                <a:ext cx="8813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/>
                  <a:t>LAMP1</a:t>
                </a: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17B5AF15-1E8A-4EC3-8FB4-1121953FF59B}"/>
                  </a:ext>
                </a:extLst>
              </p:cNvPr>
              <p:cNvGrpSpPr/>
              <p:nvPr/>
            </p:nvGrpSpPr>
            <p:grpSpPr>
              <a:xfrm>
                <a:off x="4142440" y="577084"/>
                <a:ext cx="706579" cy="1989124"/>
                <a:chOff x="3580482" y="818259"/>
                <a:chExt cx="706579" cy="1989124"/>
              </a:xfrm>
            </p:grpSpPr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BAA0E501-3A55-4EBA-B121-85AFBFECD39A}"/>
                    </a:ext>
                  </a:extLst>
                </p:cNvPr>
                <p:cNvSpPr txBox="1"/>
                <p:nvPr/>
              </p:nvSpPr>
              <p:spPr>
                <a:xfrm>
                  <a:off x="3602516" y="818259"/>
                  <a:ext cx="68454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US" sz="1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F30FF26-9467-47BD-A5A1-15E9F5532ACF}"/>
                    </a:ext>
                  </a:extLst>
                </p:cNvPr>
                <p:cNvSpPr txBox="1"/>
                <p:nvPr/>
              </p:nvSpPr>
              <p:spPr>
                <a:xfrm>
                  <a:off x="3580482" y="1122242"/>
                  <a:ext cx="592674" cy="16851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-188</a:t>
                  </a:r>
                </a:p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-98</a:t>
                  </a:r>
                </a:p>
                <a:p>
                  <a:pPr>
                    <a:lnSpc>
                      <a:spcPct val="90000"/>
                    </a:lnSpc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-62</a:t>
                  </a:r>
                </a:p>
                <a:p>
                  <a:pPr>
                    <a:lnSpc>
                      <a:spcPct val="90000"/>
                    </a:lnSpc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-49</a:t>
                  </a:r>
                </a:p>
                <a:p>
                  <a:pPr>
                    <a:lnSpc>
                      <a:spcPct val="90000"/>
                    </a:lnSpc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-38</a:t>
                  </a:r>
                </a:p>
                <a:p>
                  <a:pPr>
                    <a:lnSpc>
                      <a:spcPct val="90000"/>
                    </a:lnSpc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-28</a:t>
                  </a:r>
                </a:p>
                <a:p>
                  <a:pPr>
                    <a:lnSpc>
                      <a:spcPct val="90000"/>
                    </a:lnSpc>
                    <a:spcBef>
                      <a:spcPts val="300"/>
                    </a:spcBef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-17</a:t>
                  </a:r>
                </a:p>
                <a:p>
                  <a:pPr>
                    <a:lnSpc>
                      <a:spcPct val="70000"/>
                    </a:lnSpc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-13</a:t>
                  </a:r>
                </a:p>
              </p:txBody>
            </p:sp>
          </p:grp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C6278422-3EFB-4B9C-9EEB-F922C50533CD}"/>
                </a:ext>
              </a:extLst>
            </p:cNvPr>
            <p:cNvGrpSpPr/>
            <p:nvPr/>
          </p:nvGrpSpPr>
          <p:grpSpPr>
            <a:xfrm>
              <a:off x="2069031" y="134365"/>
              <a:ext cx="2079139" cy="794001"/>
              <a:chOff x="2505540" y="3890462"/>
              <a:chExt cx="2079139" cy="794001"/>
            </a:xfrm>
          </p:grpSpPr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E9A3774-50FB-4568-99AE-7C5B63923D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05540" y="4597609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42593D92-A7B9-4B21-AF93-171714E5EF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47321" y="4592568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D4AD9B1D-79DC-44CD-932D-89824FC906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85496" y="4595072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5903D50A-146F-4C80-ACE1-07995E3C27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16965" y="4597997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009CD5A2-40D2-4370-8243-F5DB51F1F1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17582" y="4593131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C59BE6E9-A9F3-4B08-954D-5A2A4F3950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9157" y="4592568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7A0D90B7-1CF6-466D-8604-4E417745DB9F}"/>
                  </a:ext>
                </a:extLst>
              </p:cNvPr>
              <p:cNvSpPr txBox="1"/>
              <p:nvPr/>
            </p:nvSpPr>
            <p:spPr>
              <a:xfrm rot="18429928">
                <a:off x="2375535" y="4136111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1.5m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FAB1888-E301-4298-B68F-C2E35ACD3AE6}"/>
                  </a:ext>
                </a:extLst>
              </p:cNvPr>
              <p:cNvSpPr txBox="1"/>
              <p:nvPr/>
            </p:nvSpPr>
            <p:spPr>
              <a:xfrm rot="18429928">
                <a:off x="2692515" y="4123296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3m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0AE8480-888D-4A55-AA5C-90D3663EA65D}"/>
                  </a:ext>
                </a:extLst>
              </p:cNvPr>
              <p:cNvSpPr txBox="1"/>
              <p:nvPr/>
            </p:nvSpPr>
            <p:spPr>
              <a:xfrm rot="18429928">
                <a:off x="3053708" y="4130897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6m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6AE1B2A-E72C-453B-9217-AEEA97D76704}"/>
                  </a:ext>
                </a:extLst>
              </p:cNvPr>
              <p:cNvSpPr txBox="1"/>
              <p:nvPr/>
            </p:nvSpPr>
            <p:spPr>
              <a:xfrm rot="18429928">
                <a:off x="3417811" y="4132069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9m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79A1212-D448-4B90-86B5-A07A462B3C3E}"/>
                  </a:ext>
                </a:extLst>
              </p:cNvPr>
              <p:cNvSpPr txBox="1"/>
              <p:nvPr/>
            </p:nvSpPr>
            <p:spPr>
              <a:xfrm rot="18429928">
                <a:off x="3734790" y="4116165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15m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A164F5C5-81AB-418E-9AF9-7CD3AC481D1A}"/>
                  </a:ext>
                </a:extLst>
              </p:cNvPr>
              <p:cNvSpPr txBox="1"/>
              <p:nvPr/>
            </p:nvSpPr>
            <p:spPr>
              <a:xfrm rot="18429928">
                <a:off x="4036326" y="4100261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24m</a:t>
                </a:r>
              </a:p>
            </p:txBody>
          </p:sp>
        </p:grp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D9E267BA-AC87-4135-895A-9F0EFB5A124E}"/>
              </a:ext>
            </a:extLst>
          </p:cNvPr>
          <p:cNvGrpSpPr/>
          <p:nvPr/>
        </p:nvGrpSpPr>
        <p:grpSpPr>
          <a:xfrm>
            <a:off x="4441592" y="748343"/>
            <a:ext cx="3596438" cy="2557247"/>
            <a:chOff x="4621703" y="111034"/>
            <a:chExt cx="3596438" cy="2557247"/>
          </a:xfrm>
        </p:grpSpPr>
        <p:pic>
          <p:nvPicPr>
            <p:cNvPr id="7" name="Picture 6" descr="A picture containing photo, snow, sitting, air&#10;&#10;Description automatically generated">
              <a:extLst>
                <a:ext uri="{FF2B5EF4-FFF2-40B4-BE49-F238E27FC236}">
                  <a16:creationId xmlns:a16="http://schemas.microsoft.com/office/drawing/2014/main" id="{1178EBF0-FC20-43A8-9185-35D89CB317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7902" t="4175" r="17894" b="38862"/>
            <a:stretch/>
          </p:blipFill>
          <p:spPr>
            <a:xfrm flipH="1">
              <a:off x="5455452" y="872812"/>
              <a:ext cx="2165380" cy="179546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B6DB701-7A3C-4503-BCC9-EC6C06DA65D4}"/>
                </a:ext>
              </a:extLst>
            </p:cNvPr>
            <p:cNvSpPr txBox="1"/>
            <p:nvPr/>
          </p:nvSpPr>
          <p:spPr>
            <a:xfrm>
              <a:off x="4621703" y="1567550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PSAP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DF42718-A5C7-4910-A50B-C73991349B86}"/>
                </a:ext>
              </a:extLst>
            </p:cNvPr>
            <p:cNvGrpSpPr/>
            <p:nvPr/>
          </p:nvGrpSpPr>
          <p:grpSpPr>
            <a:xfrm>
              <a:off x="7511562" y="489564"/>
              <a:ext cx="706579" cy="1989124"/>
              <a:chOff x="3580482" y="818259"/>
              <a:chExt cx="706579" cy="1989124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D372ED3-A6FC-461C-9921-998C8E3193CF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3BA3263-D5D2-45D0-A43C-3AD9996E80C3}"/>
                  </a:ext>
                </a:extLst>
              </p:cNvPr>
              <p:cNvSpPr txBox="1"/>
              <p:nvPr/>
            </p:nvSpPr>
            <p:spPr>
              <a:xfrm>
                <a:off x="3580482" y="1122242"/>
                <a:ext cx="592674" cy="1685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59D8B3BC-90F7-4C0E-AE7C-F1D27CD14B3C}"/>
                </a:ext>
              </a:extLst>
            </p:cNvPr>
            <p:cNvGrpSpPr/>
            <p:nvPr/>
          </p:nvGrpSpPr>
          <p:grpSpPr>
            <a:xfrm>
              <a:off x="5483953" y="111034"/>
              <a:ext cx="2079139" cy="794001"/>
              <a:chOff x="2505540" y="3890462"/>
              <a:chExt cx="2079139" cy="794001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0FB0AE83-B263-4A6F-8BF4-EBB8CEBEDA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05540" y="4597609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A4A05B23-9D34-4C1F-B1B8-0905CDCC99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47321" y="4592568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F277C451-5019-4FAD-BA2B-54AE897508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85496" y="4595072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9D5C9918-2E64-4FB2-BF6A-9B20236808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16965" y="4597997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A4A56821-22A5-471A-839E-D17915C41C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17582" y="4593131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029A0E6F-50DB-4E92-8CD7-5E33440E95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9157" y="4592568"/>
                <a:ext cx="28327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6F51D802-DB49-423D-9F21-BED5423E21E0}"/>
                  </a:ext>
                </a:extLst>
              </p:cNvPr>
              <p:cNvSpPr txBox="1"/>
              <p:nvPr/>
            </p:nvSpPr>
            <p:spPr>
              <a:xfrm rot="18429928">
                <a:off x="2375535" y="4136111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1.5m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24030099-59AA-4EE5-A6BA-477E6D5B784A}"/>
                  </a:ext>
                </a:extLst>
              </p:cNvPr>
              <p:cNvSpPr txBox="1"/>
              <p:nvPr/>
            </p:nvSpPr>
            <p:spPr>
              <a:xfrm rot="18429928">
                <a:off x="2692515" y="4123296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3m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2DB0544C-374B-4589-8101-6F39B7EE726F}"/>
                  </a:ext>
                </a:extLst>
              </p:cNvPr>
              <p:cNvSpPr txBox="1"/>
              <p:nvPr/>
            </p:nvSpPr>
            <p:spPr>
              <a:xfrm rot="18429928">
                <a:off x="3053708" y="4130897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6m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E7753CF7-AA07-4A73-BBFE-CE04ECEFCD1F}"/>
                  </a:ext>
                </a:extLst>
              </p:cNvPr>
              <p:cNvSpPr txBox="1"/>
              <p:nvPr/>
            </p:nvSpPr>
            <p:spPr>
              <a:xfrm rot="18429928">
                <a:off x="3417811" y="4132069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9m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F4E542E-D55C-48D0-A1C2-A5F0F9EE0C84}"/>
                  </a:ext>
                </a:extLst>
              </p:cNvPr>
              <p:cNvSpPr txBox="1"/>
              <p:nvPr/>
            </p:nvSpPr>
            <p:spPr>
              <a:xfrm rot="18429928">
                <a:off x="3734790" y="4116165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15m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6A7CC11C-0C6B-4A67-AFF1-17FD84F2FFEC}"/>
                  </a:ext>
                </a:extLst>
              </p:cNvPr>
              <p:cNvSpPr txBox="1"/>
              <p:nvPr/>
            </p:nvSpPr>
            <p:spPr>
              <a:xfrm rot="18429928">
                <a:off x="4036326" y="4100261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24m</a:t>
                </a:r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79B1DE0-305E-479E-8186-6A5D1FCCB1D1}"/>
              </a:ext>
            </a:extLst>
          </p:cNvPr>
          <p:cNvGrpSpPr/>
          <p:nvPr/>
        </p:nvGrpSpPr>
        <p:grpSpPr>
          <a:xfrm>
            <a:off x="9044859" y="440917"/>
            <a:ext cx="2079139" cy="794001"/>
            <a:chOff x="2505540" y="3890462"/>
            <a:chExt cx="2079139" cy="794001"/>
          </a:xfrm>
        </p:grpSpPr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1AC29B58-C8CF-4BF9-AB01-744ACEA1214D}"/>
                </a:ext>
              </a:extLst>
            </p:cNvPr>
            <p:cNvCxnSpPr>
              <a:cxnSpLocks/>
            </p:cNvCxnSpPr>
            <p:nvPr/>
          </p:nvCxnSpPr>
          <p:spPr>
            <a:xfrm>
              <a:off x="2505540" y="4597609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2FE70345-DAA4-47A2-8A24-5AF2D7CF32BC}"/>
                </a:ext>
              </a:extLst>
            </p:cNvPr>
            <p:cNvCxnSpPr>
              <a:cxnSpLocks/>
            </p:cNvCxnSpPr>
            <p:nvPr/>
          </p:nvCxnSpPr>
          <p:spPr>
            <a:xfrm>
              <a:off x="2847321" y="4592568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C4C7A0B8-07C9-44AE-99CB-DBA002345ED8}"/>
                </a:ext>
              </a:extLst>
            </p:cNvPr>
            <p:cNvCxnSpPr>
              <a:cxnSpLocks/>
            </p:cNvCxnSpPr>
            <p:nvPr/>
          </p:nvCxnSpPr>
          <p:spPr>
            <a:xfrm>
              <a:off x="3185496" y="4595072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86F1D036-AC8E-4436-BE7A-9BC070C49E0D}"/>
                </a:ext>
              </a:extLst>
            </p:cNvPr>
            <p:cNvCxnSpPr>
              <a:cxnSpLocks/>
            </p:cNvCxnSpPr>
            <p:nvPr/>
          </p:nvCxnSpPr>
          <p:spPr>
            <a:xfrm>
              <a:off x="3516965" y="4597997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C9F1E67E-8AB4-4132-91B9-4983F6909C1B}"/>
                </a:ext>
              </a:extLst>
            </p:cNvPr>
            <p:cNvCxnSpPr>
              <a:cxnSpLocks/>
            </p:cNvCxnSpPr>
            <p:nvPr/>
          </p:nvCxnSpPr>
          <p:spPr>
            <a:xfrm>
              <a:off x="3817582" y="4593131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326C1289-C52D-40AC-857D-FE7B1BAF355E}"/>
                </a:ext>
              </a:extLst>
            </p:cNvPr>
            <p:cNvCxnSpPr>
              <a:cxnSpLocks/>
            </p:cNvCxnSpPr>
            <p:nvPr/>
          </p:nvCxnSpPr>
          <p:spPr>
            <a:xfrm>
              <a:off x="4139157" y="4592568"/>
              <a:ext cx="28327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A4AD4ED7-2498-4C30-93CE-7B9E99F47AEE}"/>
                </a:ext>
              </a:extLst>
            </p:cNvPr>
            <p:cNvSpPr txBox="1"/>
            <p:nvPr/>
          </p:nvSpPr>
          <p:spPr>
            <a:xfrm rot="18429928">
              <a:off x="2375535" y="4136111"/>
              <a:ext cx="7581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1.5m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CBBAA99E-04D3-43B6-9BD6-BD8AC13361D6}"/>
                </a:ext>
              </a:extLst>
            </p:cNvPr>
            <p:cNvSpPr txBox="1"/>
            <p:nvPr/>
          </p:nvSpPr>
          <p:spPr>
            <a:xfrm rot="18429928">
              <a:off x="2692515" y="4123296"/>
              <a:ext cx="7581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3m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F042EC98-EC34-4498-82C1-6579BC03909D}"/>
                </a:ext>
              </a:extLst>
            </p:cNvPr>
            <p:cNvSpPr txBox="1"/>
            <p:nvPr/>
          </p:nvSpPr>
          <p:spPr>
            <a:xfrm rot="18429928">
              <a:off x="3053708" y="4130897"/>
              <a:ext cx="7581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6m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8B2A899-865A-4D70-B286-19DD27A06401}"/>
                </a:ext>
              </a:extLst>
            </p:cNvPr>
            <p:cNvSpPr txBox="1"/>
            <p:nvPr/>
          </p:nvSpPr>
          <p:spPr>
            <a:xfrm rot="18429928">
              <a:off x="3417811" y="4132069"/>
              <a:ext cx="7581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9m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A4FA947-992C-467C-A42A-47454BEEBC1D}"/>
                </a:ext>
              </a:extLst>
            </p:cNvPr>
            <p:cNvSpPr txBox="1"/>
            <p:nvPr/>
          </p:nvSpPr>
          <p:spPr>
            <a:xfrm rot="18429928">
              <a:off x="3734790" y="4116165"/>
              <a:ext cx="7581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15m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7C582324-5E48-43C9-AA2B-AB16CE1A1B6D}"/>
                </a:ext>
              </a:extLst>
            </p:cNvPr>
            <p:cNvSpPr txBox="1"/>
            <p:nvPr/>
          </p:nvSpPr>
          <p:spPr>
            <a:xfrm rot="18429928">
              <a:off x="4036326" y="4100261"/>
              <a:ext cx="7581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24m</a:t>
              </a: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0552F04B-1CF1-41F1-999A-B1A2F409CB45}"/>
              </a:ext>
            </a:extLst>
          </p:cNvPr>
          <p:cNvGrpSpPr/>
          <p:nvPr/>
        </p:nvGrpSpPr>
        <p:grpSpPr>
          <a:xfrm>
            <a:off x="924846" y="3376852"/>
            <a:ext cx="3978580" cy="1989124"/>
            <a:chOff x="924846" y="2739543"/>
            <a:chExt cx="3978580" cy="198912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5E6B607-5C37-4833-B0BA-F2E520086896}"/>
                </a:ext>
              </a:extLst>
            </p:cNvPr>
            <p:cNvSpPr txBox="1"/>
            <p:nvPr/>
          </p:nvSpPr>
          <p:spPr>
            <a:xfrm>
              <a:off x="924846" y="3559103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SAPs</a:t>
              </a:r>
            </a:p>
          </p:txBody>
        </p:sp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A0117036-8F73-40AE-B81D-5D9217A6AC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9388" t="-8177" r="4715" b="-19570"/>
            <a:stretch/>
          </p:blipFill>
          <p:spPr>
            <a:xfrm>
              <a:off x="1809751" y="3129125"/>
              <a:ext cx="2450801" cy="1412372"/>
            </a:xfrm>
            <a:prstGeom prst="rect">
              <a:avLst/>
            </a:prstGeom>
          </p:spPr>
        </p:pic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364F9DD4-C18D-49D2-A5AE-00198496AA28}"/>
                </a:ext>
              </a:extLst>
            </p:cNvPr>
            <p:cNvGrpSpPr/>
            <p:nvPr/>
          </p:nvGrpSpPr>
          <p:grpSpPr>
            <a:xfrm>
              <a:off x="4196847" y="2739543"/>
              <a:ext cx="706579" cy="1989124"/>
              <a:chOff x="3580482" y="818259"/>
              <a:chExt cx="706579" cy="1989124"/>
            </a:xfrm>
          </p:grpSpPr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4169E3AC-28CA-41FF-B124-B3BC388CA32B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CBA08840-7507-46B9-9401-91613B62A00C}"/>
                  </a:ext>
                </a:extLst>
              </p:cNvPr>
              <p:cNvSpPr txBox="1"/>
              <p:nvPr/>
            </p:nvSpPr>
            <p:spPr>
              <a:xfrm>
                <a:off x="3580482" y="1122242"/>
                <a:ext cx="592674" cy="1685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E1718EA7-3DE3-4153-A4B2-87FC913E23A0}"/>
              </a:ext>
            </a:extLst>
          </p:cNvPr>
          <p:cNvGrpSpPr/>
          <p:nvPr/>
        </p:nvGrpSpPr>
        <p:grpSpPr>
          <a:xfrm>
            <a:off x="5275341" y="3358755"/>
            <a:ext cx="2864970" cy="2280293"/>
            <a:chOff x="5455451" y="2817706"/>
            <a:chExt cx="2864970" cy="228029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1EF83D8-8A21-420B-B95E-485152702492}"/>
                </a:ext>
              </a:extLst>
            </p:cNvPr>
            <p:cNvSpPr txBox="1"/>
            <p:nvPr/>
          </p:nvSpPr>
          <p:spPr>
            <a:xfrm>
              <a:off x="5825580" y="4728667"/>
              <a:ext cx="12656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Calnexin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5F1FE08A-E657-4211-A26A-3DA0109146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20000" contrast="20000"/>
                      </a14:imgEffect>
                    </a14:imgLayer>
                  </a14:imgProps>
                </a:ext>
              </a:extLst>
            </a:blip>
            <a:srcRect l="15044" t="11221" r="27452" b="40357"/>
            <a:stretch/>
          </p:blipFill>
          <p:spPr>
            <a:xfrm flipH="1">
              <a:off x="5455451" y="3129780"/>
              <a:ext cx="2273725" cy="1642413"/>
            </a:xfrm>
            <a:prstGeom prst="rect">
              <a:avLst/>
            </a:prstGeom>
          </p:spPr>
        </p:pic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6B6F84D-100A-428B-8034-E85E142E7B4C}"/>
                </a:ext>
              </a:extLst>
            </p:cNvPr>
            <p:cNvGrpSpPr/>
            <p:nvPr/>
          </p:nvGrpSpPr>
          <p:grpSpPr>
            <a:xfrm>
              <a:off x="7613842" y="2817706"/>
              <a:ext cx="706579" cy="1989124"/>
              <a:chOff x="3580482" y="818259"/>
              <a:chExt cx="706579" cy="1989124"/>
            </a:xfrm>
          </p:grpSpPr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8A7B9C34-A028-492A-8BB3-AB7AA2061518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76D90B95-4978-4EB1-8604-C153C363C14A}"/>
                  </a:ext>
                </a:extLst>
              </p:cNvPr>
              <p:cNvSpPr txBox="1"/>
              <p:nvPr/>
            </p:nvSpPr>
            <p:spPr>
              <a:xfrm>
                <a:off x="3580482" y="1122242"/>
                <a:ext cx="592674" cy="1685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3E5BC899-0534-4FE2-BFE9-6BA2D8F4B9A1}"/>
              </a:ext>
            </a:extLst>
          </p:cNvPr>
          <p:cNvSpPr txBox="1"/>
          <p:nvPr/>
        </p:nvSpPr>
        <p:spPr>
          <a:xfrm>
            <a:off x="8055202" y="3579450"/>
            <a:ext cx="3959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* indicates non-specific band or band from previously used antibody due to re-probe. Membranes for ATG9A, SAP-C and SAPs were cut.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906BFA3-CD4F-40AF-BF75-1739F57AD65B}"/>
              </a:ext>
            </a:extLst>
          </p:cNvPr>
          <p:cNvSpPr txBox="1"/>
          <p:nvPr/>
        </p:nvSpPr>
        <p:spPr>
          <a:xfrm>
            <a:off x="1824417" y="2155524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504632C-1DD1-4945-837F-EEC171A072A4}"/>
              </a:ext>
            </a:extLst>
          </p:cNvPr>
          <p:cNvSpPr txBox="1"/>
          <p:nvPr/>
        </p:nvSpPr>
        <p:spPr>
          <a:xfrm>
            <a:off x="1762507" y="4001496"/>
            <a:ext cx="3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51794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1650DF3-E269-4C6C-9C9D-F08B7C838DBB}"/>
              </a:ext>
            </a:extLst>
          </p:cNvPr>
          <p:cNvSpPr txBox="1"/>
          <p:nvPr/>
        </p:nvSpPr>
        <p:spPr>
          <a:xfrm>
            <a:off x="24443" y="94950"/>
            <a:ext cx="3512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5C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09724A5-8E8B-441B-95E2-6EBD6ABBF025}"/>
              </a:ext>
            </a:extLst>
          </p:cNvPr>
          <p:cNvGrpSpPr/>
          <p:nvPr/>
        </p:nvGrpSpPr>
        <p:grpSpPr>
          <a:xfrm>
            <a:off x="2818371" y="3418836"/>
            <a:ext cx="3277629" cy="2789639"/>
            <a:chOff x="2254103" y="3590564"/>
            <a:chExt cx="3277629" cy="278963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E9FD1EE-2AAD-4D4F-B0FE-0423825D9F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31" t="2231" r="10267" b="26132"/>
            <a:stretch/>
          </p:blipFill>
          <p:spPr>
            <a:xfrm flipH="1">
              <a:off x="2254103" y="3996317"/>
              <a:ext cx="2636198" cy="1947355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CC29D46-3E06-4EC2-85B8-473560550ACE}"/>
                </a:ext>
              </a:extLst>
            </p:cNvPr>
            <p:cNvGrpSpPr/>
            <p:nvPr/>
          </p:nvGrpSpPr>
          <p:grpSpPr>
            <a:xfrm>
              <a:off x="4825153" y="3590564"/>
              <a:ext cx="706579" cy="2355837"/>
              <a:chOff x="3580482" y="818259"/>
              <a:chExt cx="706579" cy="2355837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280387E-D72F-406E-B428-71AB6B3FC8CF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A768E8E-292F-4E9B-A11F-921D2949B10C}"/>
                  </a:ext>
                </a:extLst>
              </p:cNvPr>
              <p:cNvSpPr txBox="1"/>
              <p:nvPr/>
            </p:nvSpPr>
            <p:spPr>
              <a:xfrm>
                <a:off x="3580482" y="1151426"/>
                <a:ext cx="592674" cy="2022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pPr>
                  <a:lnSpc>
                    <a:spcPct val="90000"/>
                  </a:lnSpc>
                  <a:spcBef>
                    <a:spcPts val="6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  <a:spcBef>
                    <a:spcPts val="9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  <a:spcBef>
                    <a:spcPts val="4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  <a:spcBef>
                    <a:spcPts val="4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  <a:spcBef>
                    <a:spcPts val="5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2C5CA35-8338-4BC8-A4B1-9CBDA494F777}"/>
                </a:ext>
              </a:extLst>
            </p:cNvPr>
            <p:cNvSpPr txBox="1"/>
            <p:nvPr/>
          </p:nvSpPr>
          <p:spPr>
            <a:xfrm>
              <a:off x="3131527" y="6010871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ATG9A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8C4E7308-1BDC-4AB8-9EE2-B7A438E93354}"/>
              </a:ext>
            </a:extLst>
          </p:cNvPr>
          <p:cNvGrpSpPr/>
          <p:nvPr/>
        </p:nvGrpSpPr>
        <p:grpSpPr>
          <a:xfrm>
            <a:off x="7803403" y="3506030"/>
            <a:ext cx="3155548" cy="2651435"/>
            <a:chOff x="7239135" y="3677758"/>
            <a:chExt cx="3155548" cy="265143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5A22420-93AD-40DF-8CAC-4DB7F5E084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10" t="-940" r="7676" b="12677"/>
            <a:stretch/>
          </p:blipFill>
          <p:spPr>
            <a:xfrm flipH="1">
              <a:off x="7239135" y="3996317"/>
              <a:ext cx="2513664" cy="1958144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F46E445A-3C48-4DDD-AB8D-B63E228FDD89}"/>
                </a:ext>
              </a:extLst>
            </p:cNvPr>
            <p:cNvGrpSpPr/>
            <p:nvPr/>
          </p:nvGrpSpPr>
          <p:grpSpPr>
            <a:xfrm>
              <a:off x="9688104" y="3677758"/>
              <a:ext cx="706579" cy="2355837"/>
              <a:chOff x="3580482" y="818259"/>
              <a:chExt cx="706579" cy="2355837"/>
            </a:xfrm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425D93F-FD2D-4CCA-86A7-8A5D708C4631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4125255-C18F-4144-9E4C-165F2B714E58}"/>
                  </a:ext>
                </a:extLst>
              </p:cNvPr>
              <p:cNvSpPr txBox="1"/>
              <p:nvPr/>
            </p:nvSpPr>
            <p:spPr>
              <a:xfrm>
                <a:off x="3580482" y="1151426"/>
                <a:ext cx="592674" cy="2022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pPr>
                  <a:lnSpc>
                    <a:spcPct val="90000"/>
                  </a:lnSpc>
                  <a:spcBef>
                    <a:spcPts val="6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  <a:spcBef>
                    <a:spcPts val="9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  <a:spcBef>
                    <a:spcPts val="4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  <a:spcBef>
                    <a:spcPts val="4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  <a:spcBef>
                    <a:spcPts val="5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04F9FB7-3017-43B2-8A06-5C364F534E7E}"/>
                </a:ext>
              </a:extLst>
            </p:cNvPr>
            <p:cNvSpPr txBox="1"/>
            <p:nvPr/>
          </p:nvSpPr>
          <p:spPr>
            <a:xfrm>
              <a:off x="7845446" y="5959861"/>
              <a:ext cx="13642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Calnexin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56BA35E-0B6F-4714-BE87-B5595B3F0D96}"/>
              </a:ext>
            </a:extLst>
          </p:cNvPr>
          <p:cNvGrpSpPr/>
          <p:nvPr/>
        </p:nvGrpSpPr>
        <p:grpSpPr>
          <a:xfrm>
            <a:off x="1965664" y="404878"/>
            <a:ext cx="4091887" cy="3002351"/>
            <a:chOff x="1401396" y="576606"/>
            <a:chExt cx="4091887" cy="300235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E13EE95-F340-4A47-9C2B-4C7E176E84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3867" t="20757" r="6645"/>
            <a:stretch/>
          </p:blipFill>
          <p:spPr>
            <a:xfrm>
              <a:off x="2205579" y="2494190"/>
              <a:ext cx="2636198" cy="1084767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03DE1B2-DE6D-40BC-A7F6-D4C9C8BAB6B2}"/>
                </a:ext>
              </a:extLst>
            </p:cNvPr>
            <p:cNvSpPr txBox="1"/>
            <p:nvPr/>
          </p:nvSpPr>
          <p:spPr>
            <a:xfrm>
              <a:off x="1401397" y="2988843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SAPs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D6246FA-6FF8-4D6C-B80D-7CBCCEEEC596}"/>
                </a:ext>
              </a:extLst>
            </p:cNvPr>
            <p:cNvGrpSpPr/>
            <p:nvPr/>
          </p:nvGrpSpPr>
          <p:grpSpPr>
            <a:xfrm>
              <a:off x="4786704" y="1002338"/>
              <a:ext cx="706579" cy="2355837"/>
              <a:chOff x="3580482" y="818259"/>
              <a:chExt cx="706579" cy="2355837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00EDA06-5FA7-4DFA-AB99-D8F313484F7C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4EA2E2C-84EA-4DBA-99C8-79F2DB4A8B72}"/>
                  </a:ext>
                </a:extLst>
              </p:cNvPr>
              <p:cNvSpPr txBox="1"/>
              <p:nvPr/>
            </p:nvSpPr>
            <p:spPr>
              <a:xfrm>
                <a:off x="3580482" y="1151426"/>
                <a:ext cx="592674" cy="2022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pPr>
                  <a:lnSpc>
                    <a:spcPct val="90000"/>
                  </a:lnSpc>
                  <a:spcBef>
                    <a:spcPts val="6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  <a:spcBef>
                    <a:spcPts val="9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  <a:spcBef>
                    <a:spcPts val="4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  <a:spcBef>
                    <a:spcPts val="4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  <a:spcBef>
                    <a:spcPts val="5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881CE3BA-3C16-4628-94A7-78D90F30D1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6019" t="1851" r="10904" b="17112"/>
            <a:stretch/>
          </p:blipFill>
          <p:spPr>
            <a:xfrm>
              <a:off x="2226589" y="1335505"/>
              <a:ext cx="2615188" cy="1126312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6011B1D-9229-471F-9363-35E249F29BB2}"/>
                </a:ext>
              </a:extLst>
            </p:cNvPr>
            <p:cNvSpPr txBox="1"/>
            <p:nvPr/>
          </p:nvSpPr>
          <p:spPr>
            <a:xfrm>
              <a:off x="1401396" y="1780084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LAMP1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E928FA2F-5CB7-48B3-AFBA-22017D973097}"/>
                </a:ext>
              </a:extLst>
            </p:cNvPr>
            <p:cNvGrpSpPr/>
            <p:nvPr/>
          </p:nvGrpSpPr>
          <p:grpSpPr>
            <a:xfrm>
              <a:off x="2446030" y="576606"/>
              <a:ext cx="2271201" cy="795882"/>
              <a:chOff x="1904571" y="701297"/>
              <a:chExt cx="2271201" cy="795882"/>
            </a:xfrm>
          </p:grpSpPr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9B0DB879-0A96-4E60-956A-C5C5CBC3CD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04571" y="1422007"/>
                <a:ext cx="39109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8E76BCF6-2CD4-43A8-A2BB-3A7B404ECFA3}"/>
                  </a:ext>
                </a:extLst>
              </p:cNvPr>
              <p:cNvSpPr txBox="1"/>
              <p:nvPr/>
            </p:nvSpPr>
            <p:spPr>
              <a:xfrm rot="18429928">
                <a:off x="1847593" y="911096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2.5m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1CCA2194-7807-4AD9-9972-86A08BCD5A8E}"/>
                  </a:ext>
                </a:extLst>
              </p:cNvPr>
              <p:cNvSpPr txBox="1"/>
              <p:nvPr/>
            </p:nvSpPr>
            <p:spPr>
              <a:xfrm rot="18429928">
                <a:off x="2317859" y="948827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4m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B7900AD6-5A58-4CD1-ACC1-BFB961FCE701}"/>
                  </a:ext>
                </a:extLst>
              </p:cNvPr>
              <p:cNvSpPr txBox="1"/>
              <p:nvPr/>
            </p:nvSpPr>
            <p:spPr>
              <a:xfrm rot="18429928">
                <a:off x="2749335" y="932242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5m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0A58E856-B0DE-44C2-B440-3E48DFCDDDAF}"/>
                  </a:ext>
                </a:extLst>
              </p:cNvPr>
              <p:cNvSpPr txBox="1"/>
              <p:nvPr/>
            </p:nvSpPr>
            <p:spPr>
              <a:xfrm rot="18429928">
                <a:off x="3211116" y="918639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7m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02F7C1ED-37D2-4A59-B93A-D376DD3C03BA}"/>
                  </a:ext>
                </a:extLst>
              </p:cNvPr>
              <p:cNvSpPr txBox="1"/>
              <p:nvPr/>
            </p:nvSpPr>
            <p:spPr>
              <a:xfrm rot="18429928">
                <a:off x="3627419" y="932242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10m</a:t>
                </a:r>
              </a:p>
            </p:txBody>
          </p: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FF8329CF-A4B7-4BEA-BE6D-88E734B364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64943" y="1430851"/>
                <a:ext cx="39109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76548BF3-1E45-4E7A-9CD6-C8E8824743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04885" y="1422464"/>
                <a:ext cx="39109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674A5CC5-9580-44F1-AF35-BC5D23933B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49813" y="1420829"/>
                <a:ext cx="39109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85682F12-FF3A-4503-ACC8-AD4586CEAB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96330" y="1420828"/>
                <a:ext cx="39109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98AE1F7-C22D-431A-96C4-0F20D80FE7A3}"/>
              </a:ext>
            </a:extLst>
          </p:cNvPr>
          <p:cNvGrpSpPr/>
          <p:nvPr/>
        </p:nvGrpSpPr>
        <p:grpSpPr>
          <a:xfrm>
            <a:off x="6895903" y="432669"/>
            <a:ext cx="4041014" cy="3017188"/>
            <a:chOff x="6331635" y="604397"/>
            <a:chExt cx="4041014" cy="301718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87F7E3A-F89D-4394-9CC4-960E577814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20945" b="14966"/>
            <a:stretch/>
          </p:blipFill>
          <p:spPr>
            <a:xfrm>
              <a:off x="7239135" y="1360028"/>
              <a:ext cx="2513664" cy="1176791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5A8231C-89F2-43D1-B1D0-20820EB61F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2269" t="23790" r="15269" b="36755"/>
            <a:stretch/>
          </p:blipFill>
          <p:spPr>
            <a:xfrm>
              <a:off x="7226957" y="2666585"/>
              <a:ext cx="2513663" cy="955000"/>
            </a:xfrm>
            <a:prstGeom prst="rect">
              <a:avLst/>
            </a:prstGeom>
          </p:spPr>
        </p:pic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6FFCBFD8-AE4E-492D-A956-6D5BDF9BC8E6}"/>
                </a:ext>
              </a:extLst>
            </p:cNvPr>
            <p:cNvGrpSpPr/>
            <p:nvPr/>
          </p:nvGrpSpPr>
          <p:grpSpPr>
            <a:xfrm>
              <a:off x="9666070" y="1017257"/>
              <a:ext cx="706579" cy="2355837"/>
              <a:chOff x="3580482" y="818259"/>
              <a:chExt cx="706579" cy="2355837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8B766FF-7045-4DB7-808E-22DCA7629651}"/>
                  </a:ext>
                </a:extLst>
              </p:cNvPr>
              <p:cNvSpPr txBox="1"/>
              <p:nvPr/>
            </p:nvSpPr>
            <p:spPr>
              <a:xfrm>
                <a:off x="3602516" y="818259"/>
                <a:ext cx="6845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60A0A28-CD0D-4935-AEF5-ED3C46032A6C}"/>
                  </a:ext>
                </a:extLst>
              </p:cNvPr>
              <p:cNvSpPr txBox="1"/>
              <p:nvPr/>
            </p:nvSpPr>
            <p:spPr>
              <a:xfrm>
                <a:off x="3580482" y="1151426"/>
                <a:ext cx="592674" cy="2022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-188</a:t>
                </a:r>
              </a:p>
              <a:p>
                <a:pPr>
                  <a:lnSpc>
                    <a:spcPct val="90000"/>
                  </a:lnSpc>
                  <a:spcBef>
                    <a:spcPts val="6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-98</a:t>
                </a:r>
              </a:p>
              <a:p>
                <a:pPr>
                  <a:lnSpc>
                    <a:spcPct val="90000"/>
                  </a:lnSpc>
                  <a:spcBef>
                    <a:spcPts val="9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-62</a:t>
                </a:r>
              </a:p>
              <a:p>
                <a:pPr>
                  <a:lnSpc>
                    <a:spcPct val="90000"/>
                  </a:lnSpc>
                  <a:spcBef>
                    <a:spcPts val="3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-49</a:t>
                </a:r>
              </a:p>
              <a:p>
                <a:pPr>
                  <a:lnSpc>
                    <a:spcPct val="90000"/>
                  </a:lnSpc>
                  <a:spcBef>
                    <a:spcPts val="4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-38</a:t>
                </a:r>
              </a:p>
              <a:p>
                <a:pPr>
                  <a:lnSpc>
                    <a:spcPct val="90000"/>
                  </a:lnSpc>
                  <a:spcBef>
                    <a:spcPts val="4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-28</a:t>
                </a:r>
              </a:p>
              <a:p>
                <a:pPr>
                  <a:lnSpc>
                    <a:spcPct val="90000"/>
                  </a:lnSpc>
                  <a:spcBef>
                    <a:spcPts val="500"/>
                  </a:spcBef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-17</a:t>
                </a:r>
              </a:p>
              <a:p>
                <a:pPr>
                  <a:lnSpc>
                    <a:spcPct val="70000"/>
                  </a:lnSpc>
                </a:pP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-13</a:t>
                </a: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7387C4B-E56C-4399-A96D-E347FA014337}"/>
                </a:ext>
              </a:extLst>
            </p:cNvPr>
            <p:cNvSpPr txBox="1"/>
            <p:nvPr/>
          </p:nvSpPr>
          <p:spPr>
            <a:xfrm>
              <a:off x="6331635" y="1763757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PSAP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E07D1C4-C54C-4E59-89AF-8B9E7179BD67}"/>
                </a:ext>
              </a:extLst>
            </p:cNvPr>
            <p:cNvSpPr txBox="1"/>
            <p:nvPr/>
          </p:nvSpPr>
          <p:spPr>
            <a:xfrm>
              <a:off x="6331636" y="3036573"/>
              <a:ext cx="881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SAP-C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CF125D8B-90B1-4011-9E5C-ABF358EED1A7}"/>
                </a:ext>
              </a:extLst>
            </p:cNvPr>
            <p:cNvGrpSpPr/>
            <p:nvPr/>
          </p:nvGrpSpPr>
          <p:grpSpPr>
            <a:xfrm>
              <a:off x="7395335" y="604397"/>
              <a:ext cx="2271201" cy="795882"/>
              <a:chOff x="1904571" y="701297"/>
              <a:chExt cx="2271201" cy="795882"/>
            </a:xfrm>
          </p:grpSpPr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FAF8E9CA-5D4A-4864-921D-C492357EAE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04571" y="1422007"/>
                <a:ext cx="39109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02A1EF43-0C93-4F4E-9319-1AA46C0C5AD2}"/>
                  </a:ext>
                </a:extLst>
              </p:cNvPr>
              <p:cNvSpPr txBox="1"/>
              <p:nvPr/>
            </p:nvSpPr>
            <p:spPr>
              <a:xfrm rot="18429928">
                <a:off x="1847593" y="911096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2.5m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7AB20D2D-A51F-489C-AAEB-2E49EAB175D8}"/>
                  </a:ext>
                </a:extLst>
              </p:cNvPr>
              <p:cNvSpPr txBox="1"/>
              <p:nvPr/>
            </p:nvSpPr>
            <p:spPr>
              <a:xfrm rot="18429928">
                <a:off x="2317859" y="948827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4m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64BADC6A-5872-4083-9857-DE4CCC4E68A4}"/>
                  </a:ext>
                </a:extLst>
              </p:cNvPr>
              <p:cNvSpPr txBox="1"/>
              <p:nvPr/>
            </p:nvSpPr>
            <p:spPr>
              <a:xfrm rot="18429928">
                <a:off x="2749335" y="932242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5m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73EAD63-A464-45D2-BA44-B5D74852896D}"/>
                  </a:ext>
                </a:extLst>
              </p:cNvPr>
              <p:cNvSpPr txBox="1"/>
              <p:nvPr/>
            </p:nvSpPr>
            <p:spPr>
              <a:xfrm rot="18429928">
                <a:off x="3211116" y="918639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7m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A4F3D3D7-680C-46A8-BE6A-FF344C4E6D1B}"/>
                  </a:ext>
                </a:extLst>
              </p:cNvPr>
              <p:cNvSpPr txBox="1"/>
              <p:nvPr/>
            </p:nvSpPr>
            <p:spPr>
              <a:xfrm rot="18429928">
                <a:off x="3627419" y="932242"/>
                <a:ext cx="7581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10m</a:t>
                </a:r>
              </a:p>
            </p:txBody>
          </p: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F6D525F1-7476-4745-9D4B-36B9E6A6EE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64943" y="1430851"/>
                <a:ext cx="39109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36BF9BAF-2261-4DD1-9E2D-E70BDF51DF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04885" y="1422464"/>
                <a:ext cx="39109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0063D086-8B95-48DF-B4D8-0A3CBB31A8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49813" y="1420829"/>
                <a:ext cx="39109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316AB18B-8488-41E3-84B7-8351A69BE3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96330" y="1420828"/>
                <a:ext cx="39109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4839834E-CE3C-4B58-9E56-F9FB10649091}"/>
              </a:ext>
            </a:extLst>
          </p:cNvPr>
          <p:cNvSpPr txBox="1"/>
          <p:nvPr/>
        </p:nvSpPr>
        <p:spPr>
          <a:xfrm>
            <a:off x="4598041" y="6340229"/>
            <a:ext cx="418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 two panel membranes were cut</a:t>
            </a:r>
          </a:p>
        </p:txBody>
      </p:sp>
    </p:spTree>
    <p:extLst>
      <p:ext uri="{BB962C8B-B14F-4D97-AF65-F5344CB8AC3E}">
        <p14:creationId xmlns:p14="http://schemas.microsoft.com/office/powerpoint/2010/main" val="931930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896</Words>
  <Application>Microsoft Office PowerPoint</Application>
  <PresentationFormat>Widescreen</PresentationFormat>
  <Paragraphs>471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install</dc:creator>
  <cp:lastModifiedBy>install</cp:lastModifiedBy>
  <cp:revision>43</cp:revision>
  <dcterms:created xsi:type="dcterms:W3CDTF">2021-05-24T13:16:53Z</dcterms:created>
  <dcterms:modified xsi:type="dcterms:W3CDTF">2021-05-25T15:00:18Z</dcterms:modified>
</cp:coreProperties>
</file>