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511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6577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0822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4690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9017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774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512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061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1050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027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185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7F098-05BB-44E7-A13E-49B92A296D39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FB025-7F19-47E3-ACEF-C4435AD13D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8465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H:\Cikkek_C\2020_H2 metabolism in methanogens Zoli\Figures\Biomethane production-3.t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641" y="962952"/>
            <a:ext cx="7404212" cy="4733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017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Kovács Kornél</dc:creator>
  <cp:lastModifiedBy>Kovács Kornél</cp:lastModifiedBy>
  <cp:revision>3</cp:revision>
  <dcterms:created xsi:type="dcterms:W3CDTF">2021-03-21T19:17:49Z</dcterms:created>
  <dcterms:modified xsi:type="dcterms:W3CDTF">2021-06-16T07:28:57Z</dcterms:modified>
</cp:coreProperties>
</file>