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8" d="100"/>
          <a:sy n="118" d="100"/>
        </p:scale>
        <p:origin x="25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91241-2734-40C3-904F-35AB2AAC967D}" type="datetimeFigureOut">
              <a:rPr lang="hu-HU" smtClean="0"/>
              <a:t>2021.06.16.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9CE7-0BC6-47B9-AA9C-7C867E329F2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689288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91241-2734-40C3-904F-35AB2AAC967D}" type="datetimeFigureOut">
              <a:rPr lang="hu-HU" smtClean="0"/>
              <a:t>2021.06.16.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9CE7-0BC6-47B9-AA9C-7C867E329F2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62563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91241-2734-40C3-904F-35AB2AAC967D}" type="datetimeFigureOut">
              <a:rPr lang="hu-HU" smtClean="0"/>
              <a:t>2021.06.16.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9CE7-0BC6-47B9-AA9C-7C867E329F2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09911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91241-2734-40C3-904F-35AB2AAC967D}" type="datetimeFigureOut">
              <a:rPr lang="hu-HU" smtClean="0"/>
              <a:t>2021.06.16.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9CE7-0BC6-47B9-AA9C-7C867E329F2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32580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91241-2734-40C3-904F-35AB2AAC967D}" type="datetimeFigureOut">
              <a:rPr lang="hu-HU" smtClean="0"/>
              <a:t>2021.06.16.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9CE7-0BC6-47B9-AA9C-7C867E329F2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36120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91241-2734-40C3-904F-35AB2AAC967D}" type="datetimeFigureOut">
              <a:rPr lang="hu-HU" smtClean="0"/>
              <a:t>2021.06.16.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9CE7-0BC6-47B9-AA9C-7C867E329F2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007878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91241-2734-40C3-904F-35AB2AAC967D}" type="datetimeFigureOut">
              <a:rPr lang="hu-HU" smtClean="0"/>
              <a:t>2021.06.16.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9CE7-0BC6-47B9-AA9C-7C867E329F2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262191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91241-2734-40C3-904F-35AB2AAC967D}" type="datetimeFigureOut">
              <a:rPr lang="hu-HU" smtClean="0"/>
              <a:t>2021.06.16.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9CE7-0BC6-47B9-AA9C-7C867E329F2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213594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91241-2734-40C3-904F-35AB2AAC967D}" type="datetimeFigureOut">
              <a:rPr lang="hu-HU" smtClean="0"/>
              <a:t>2021.06.16.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9CE7-0BC6-47B9-AA9C-7C867E329F2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965345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91241-2734-40C3-904F-35AB2AAC967D}" type="datetimeFigureOut">
              <a:rPr lang="hu-HU" smtClean="0"/>
              <a:t>2021.06.16.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9CE7-0BC6-47B9-AA9C-7C867E329F2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37220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91241-2734-40C3-904F-35AB2AAC967D}" type="datetimeFigureOut">
              <a:rPr lang="hu-HU" smtClean="0"/>
              <a:t>2021.06.16.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9CE7-0BC6-47B9-AA9C-7C867E329F2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793092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491241-2734-40C3-904F-35AB2AAC967D}" type="datetimeFigureOut">
              <a:rPr lang="hu-HU" smtClean="0"/>
              <a:t>2021.06.16.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3F9CE7-0BC6-47B9-AA9C-7C867E329F2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79394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Tartalom helye 5" descr="A képen szöveg látható&#10;&#10;Automatikusan generált leírás">
            <a:extLst>
              <a:ext uri="{FF2B5EF4-FFF2-40B4-BE49-F238E27FC236}">
                <a16:creationId xmlns="" xmlns:a16="http://schemas.microsoft.com/office/drawing/2014/main" id="{BA6B8458-391E-4688-8DF0-12604FDC581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1464" y="513135"/>
            <a:ext cx="7209072" cy="5831730"/>
          </a:xfrm>
        </p:spPr>
      </p:pic>
    </p:spTree>
    <p:extLst>
      <p:ext uri="{BB962C8B-B14F-4D97-AF65-F5344CB8AC3E}">
        <p14:creationId xmlns:p14="http://schemas.microsoft.com/office/powerpoint/2010/main" val="38231873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Szélesvásznú</PresentationFormat>
  <Paragraphs>0</Paragraphs>
  <Slides>1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Office-téma</vt:lpstr>
      <vt:lpstr>PowerPoint bemutató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bemutató</dc:title>
  <dc:creator>Kovács Kornél</dc:creator>
  <cp:lastModifiedBy>Kovács Kornél</cp:lastModifiedBy>
  <cp:revision>4</cp:revision>
  <dcterms:created xsi:type="dcterms:W3CDTF">2021-03-22T09:30:45Z</dcterms:created>
  <dcterms:modified xsi:type="dcterms:W3CDTF">2021-06-16T07:29:27Z</dcterms:modified>
</cp:coreProperties>
</file>