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26867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8458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831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3467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9467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77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00815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001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585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7520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2098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19273-A21D-485D-99B6-DD78EDF3A55C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D3ABD-7259-41D6-8D09-5EB2B0B4BCA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733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soportba foglalás 3"/>
          <p:cNvGrpSpPr/>
          <p:nvPr/>
        </p:nvGrpSpPr>
        <p:grpSpPr>
          <a:xfrm>
            <a:off x="1329847" y="1089822"/>
            <a:ext cx="8921937" cy="3771653"/>
            <a:chOff x="1329847" y="1089822"/>
            <a:chExt cx="8921937" cy="3771653"/>
          </a:xfrm>
        </p:grpSpPr>
        <p:sp>
          <p:nvSpPr>
            <p:cNvPr id="205" name="Lekerekített téglalap 204"/>
            <p:cNvSpPr/>
            <p:nvPr/>
          </p:nvSpPr>
          <p:spPr>
            <a:xfrm>
              <a:off x="7577354" y="3500874"/>
              <a:ext cx="1114886" cy="36394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sz="762"/>
            </a:p>
          </p:txBody>
        </p:sp>
        <p:sp>
          <p:nvSpPr>
            <p:cNvPr id="49" name="Szövegdoboz 48"/>
            <p:cNvSpPr txBox="1"/>
            <p:nvPr/>
          </p:nvSpPr>
          <p:spPr>
            <a:xfrm>
              <a:off x="2300373" y="2215052"/>
              <a:ext cx="721972" cy="209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methanofuran</a:t>
              </a:r>
              <a:endParaRPr lang="hu-HU" sz="762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0" name="Csoportba foglalás 49"/>
            <p:cNvGrpSpPr/>
            <p:nvPr/>
          </p:nvGrpSpPr>
          <p:grpSpPr>
            <a:xfrm>
              <a:off x="3169866" y="2126034"/>
              <a:ext cx="1220771" cy="445492"/>
              <a:chOff x="7162763" y="5576022"/>
              <a:chExt cx="2563336" cy="935430"/>
            </a:xfrm>
          </p:grpSpPr>
          <p:sp>
            <p:nvSpPr>
              <p:cNvPr id="51" name="Lekerekített téglalap 50"/>
              <p:cNvSpPr/>
              <p:nvPr/>
            </p:nvSpPr>
            <p:spPr>
              <a:xfrm>
                <a:off x="7194885" y="5576022"/>
                <a:ext cx="2341002" cy="81396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52" name="Szövegdoboz 51"/>
              <p:cNvSpPr txBox="1"/>
              <p:nvPr/>
            </p:nvSpPr>
            <p:spPr>
              <a:xfrm>
                <a:off x="7162763" y="5578817"/>
                <a:ext cx="2563336" cy="932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fmd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formylmethanofuran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dehydrogenase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3" name="Szövegdoboz 52"/>
            <p:cNvSpPr txBox="1"/>
            <p:nvPr/>
          </p:nvSpPr>
          <p:spPr>
            <a:xfrm>
              <a:off x="4292816" y="2171561"/>
              <a:ext cx="806126" cy="32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formil-methanofuran</a:t>
              </a:r>
              <a:endParaRPr lang="hu-HU" sz="762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Szövegdoboz 53"/>
            <p:cNvSpPr txBox="1"/>
            <p:nvPr/>
          </p:nvSpPr>
          <p:spPr>
            <a:xfrm>
              <a:off x="2802652" y="1717965"/>
              <a:ext cx="5476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hu-HU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hu-HU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5" name="Csoportba foglalás 54"/>
            <p:cNvGrpSpPr/>
            <p:nvPr/>
          </p:nvGrpSpPr>
          <p:grpSpPr>
            <a:xfrm>
              <a:off x="5027432" y="2071117"/>
              <a:ext cx="1269340" cy="561436"/>
              <a:chOff x="7113008" y="5612448"/>
              <a:chExt cx="2491213" cy="918626"/>
            </a:xfrm>
          </p:grpSpPr>
          <p:sp>
            <p:nvSpPr>
              <p:cNvPr id="56" name="Lekerekített téglalap 55"/>
              <p:cNvSpPr/>
              <p:nvPr/>
            </p:nvSpPr>
            <p:spPr>
              <a:xfrm>
                <a:off x="7194885" y="5643154"/>
                <a:ext cx="2341002" cy="811282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57" name="Szövegdoboz 56"/>
              <p:cNvSpPr txBox="1"/>
              <p:nvPr/>
            </p:nvSpPr>
            <p:spPr>
              <a:xfrm>
                <a:off x="7113008" y="5612448"/>
                <a:ext cx="2491213" cy="9186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ftr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formylmethanofuran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--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tetrahydromethanopterin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N-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formyltransferase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8" name="Szövegdoboz 57"/>
            <p:cNvSpPr txBox="1"/>
            <p:nvPr/>
          </p:nvSpPr>
          <p:spPr>
            <a:xfrm>
              <a:off x="6346612" y="2221883"/>
              <a:ext cx="1144291" cy="32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N5-formyl-tetrahydromethanopterin</a:t>
              </a:r>
            </a:p>
          </p:txBody>
        </p:sp>
        <p:grpSp>
          <p:nvGrpSpPr>
            <p:cNvPr id="63" name="Csoportba foglalás 62"/>
            <p:cNvGrpSpPr/>
            <p:nvPr/>
          </p:nvGrpSpPr>
          <p:grpSpPr>
            <a:xfrm>
              <a:off x="7525196" y="2131081"/>
              <a:ext cx="1220771" cy="444161"/>
              <a:chOff x="7464064" y="5592922"/>
              <a:chExt cx="2563336" cy="932636"/>
            </a:xfrm>
          </p:grpSpPr>
          <p:sp>
            <p:nvSpPr>
              <p:cNvPr id="64" name="Lekerekített téglalap 63"/>
              <p:cNvSpPr/>
              <p:nvPr/>
            </p:nvSpPr>
            <p:spPr>
              <a:xfrm>
                <a:off x="7600416" y="5616520"/>
                <a:ext cx="2341002" cy="8562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65" name="Szövegdoboz 64"/>
              <p:cNvSpPr txBox="1"/>
              <p:nvPr/>
            </p:nvSpPr>
            <p:spPr>
              <a:xfrm>
                <a:off x="7464064" y="5592922"/>
                <a:ext cx="2563336" cy="9326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mch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methenyltetrahydromethanopterin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cyclohydrolase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6" name="Szövegdoboz 65"/>
            <p:cNvSpPr txBox="1"/>
            <p:nvPr/>
          </p:nvSpPr>
          <p:spPr>
            <a:xfrm>
              <a:off x="8803092" y="2243232"/>
              <a:ext cx="1166544" cy="32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5,10-methylene-tetrahydromethanopterin</a:t>
              </a:r>
            </a:p>
          </p:txBody>
        </p:sp>
        <p:grpSp>
          <p:nvGrpSpPr>
            <p:cNvPr id="70" name="Csoportba foglalás 69"/>
            <p:cNvGrpSpPr/>
            <p:nvPr/>
          </p:nvGrpSpPr>
          <p:grpSpPr>
            <a:xfrm>
              <a:off x="8732099" y="2736217"/>
              <a:ext cx="1291944" cy="561436"/>
              <a:chOff x="7525320" y="5627066"/>
              <a:chExt cx="2549127" cy="918629"/>
            </a:xfrm>
          </p:grpSpPr>
          <p:sp>
            <p:nvSpPr>
              <p:cNvPr id="71" name="Lekerekített téglalap 70"/>
              <p:cNvSpPr/>
              <p:nvPr/>
            </p:nvSpPr>
            <p:spPr>
              <a:xfrm>
                <a:off x="7626096" y="5650275"/>
                <a:ext cx="2341002" cy="80723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72" name="Szövegdoboz 71"/>
              <p:cNvSpPr txBox="1"/>
              <p:nvPr/>
            </p:nvSpPr>
            <p:spPr>
              <a:xfrm>
                <a:off x="7525320" y="5627066"/>
                <a:ext cx="2549127" cy="918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ftr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5,10-methylene -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tetrahydromethanopterin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reductase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3" name="Szövegdoboz 72"/>
            <p:cNvSpPr txBox="1"/>
            <p:nvPr/>
          </p:nvSpPr>
          <p:spPr>
            <a:xfrm>
              <a:off x="7545070" y="2758031"/>
              <a:ext cx="1161492" cy="444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5-methyl-tetrahydromethanopterin(S)PT</a:t>
              </a:r>
            </a:p>
          </p:txBody>
        </p:sp>
        <p:grpSp>
          <p:nvGrpSpPr>
            <p:cNvPr id="74" name="Csoportba foglalás 73"/>
            <p:cNvGrpSpPr/>
            <p:nvPr/>
          </p:nvGrpSpPr>
          <p:grpSpPr>
            <a:xfrm>
              <a:off x="6270132" y="2750416"/>
              <a:ext cx="1220771" cy="444161"/>
              <a:chOff x="7132994" y="5530543"/>
              <a:chExt cx="2563336" cy="932636"/>
            </a:xfrm>
          </p:grpSpPr>
          <p:sp>
            <p:nvSpPr>
              <p:cNvPr id="75" name="Lekerekített téglalap 74"/>
              <p:cNvSpPr/>
              <p:nvPr/>
            </p:nvSpPr>
            <p:spPr>
              <a:xfrm>
                <a:off x="7219169" y="5584726"/>
                <a:ext cx="2341002" cy="786311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76" name="Szövegdoboz 75"/>
              <p:cNvSpPr txBox="1"/>
              <p:nvPr/>
            </p:nvSpPr>
            <p:spPr>
              <a:xfrm>
                <a:off x="7132994" y="5530543"/>
                <a:ext cx="2563336" cy="9326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mtr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tetrahydromethanopterin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S-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methyltransferase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7" name="Szövegdoboz 76"/>
            <p:cNvSpPr txBox="1"/>
            <p:nvPr/>
          </p:nvSpPr>
          <p:spPr>
            <a:xfrm>
              <a:off x="5556973" y="2812665"/>
              <a:ext cx="713701" cy="32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methyl-coenzyme</a:t>
              </a:r>
              <a:r>
                <a:rPr lang="hu-HU" sz="762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</a:t>
              </a:r>
            </a:p>
          </p:txBody>
        </p:sp>
        <p:grpSp>
          <p:nvGrpSpPr>
            <p:cNvPr id="78" name="Csoportba foglalás 77"/>
            <p:cNvGrpSpPr/>
            <p:nvPr/>
          </p:nvGrpSpPr>
          <p:grpSpPr>
            <a:xfrm>
              <a:off x="4357846" y="2731947"/>
              <a:ext cx="1270094" cy="444161"/>
              <a:chOff x="7096457" y="5492168"/>
              <a:chExt cx="2666904" cy="932634"/>
            </a:xfrm>
          </p:grpSpPr>
          <p:sp>
            <p:nvSpPr>
              <p:cNvPr id="79" name="Lekerekített téglalap 78"/>
              <p:cNvSpPr/>
              <p:nvPr/>
            </p:nvSpPr>
            <p:spPr>
              <a:xfrm>
                <a:off x="7204710" y="5552822"/>
                <a:ext cx="2341002" cy="76419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80" name="Szövegdoboz 79"/>
              <p:cNvSpPr txBox="1"/>
              <p:nvPr/>
            </p:nvSpPr>
            <p:spPr>
              <a:xfrm>
                <a:off x="7096457" y="5492168"/>
                <a:ext cx="2666904" cy="932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mcr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methyl-coenzyme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reductase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81" name="Szövegdoboz 80"/>
            <p:cNvSpPr txBox="1"/>
            <p:nvPr/>
          </p:nvSpPr>
          <p:spPr>
            <a:xfrm>
              <a:off x="3464762" y="2826276"/>
              <a:ext cx="783338" cy="32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coenzyme</a:t>
              </a:r>
              <a:r>
                <a:rPr lang="hu-HU" sz="762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 S-S-</a:t>
              </a:r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CoB</a:t>
              </a:r>
              <a:endParaRPr lang="hu-HU" sz="762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Szövegdoboz 81"/>
            <p:cNvSpPr txBox="1"/>
            <p:nvPr/>
          </p:nvSpPr>
          <p:spPr>
            <a:xfrm>
              <a:off x="3565586" y="3208829"/>
              <a:ext cx="6787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hu-HU" sz="20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hu-HU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3" name="Csoportba foglalás 82"/>
            <p:cNvGrpSpPr/>
            <p:nvPr/>
          </p:nvGrpSpPr>
          <p:grpSpPr>
            <a:xfrm>
              <a:off x="2218454" y="2781415"/>
              <a:ext cx="1220771" cy="608147"/>
              <a:chOff x="7113966" y="5632597"/>
              <a:chExt cx="2563336" cy="932636"/>
            </a:xfrm>
          </p:grpSpPr>
          <p:sp>
            <p:nvSpPr>
              <p:cNvPr id="84" name="Lekerekített téglalap 83"/>
              <p:cNvSpPr/>
              <p:nvPr/>
            </p:nvSpPr>
            <p:spPr>
              <a:xfrm>
                <a:off x="7194885" y="5643154"/>
                <a:ext cx="2341002" cy="6373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85" name="Szövegdoboz 84"/>
              <p:cNvSpPr txBox="1"/>
              <p:nvPr/>
            </p:nvSpPr>
            <p:spPr>
              <a:xfrm>
                <a:off x="7113966" y="5632597"/>
                <a:ext cx="2563336" cy="9326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hdr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heterodisulfide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reductase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86" name="Egyenes összekötő nyíllal 85"/>
            <p:cNvCxnSpPr/>
            <p:nvPr/>
          </p:nvCxnSpPr>
          <p:spPr>
            <a:xfrm>
              <a:off x="4352992" y="2307795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gyenes összekötő nyíllal 86"/>
            <p:cNvCxnSpPr/>
            <p:nvPr/>
          </p:nvCxnSpPr>
          <p:spPr>
            <a:xfrm>
              <a:off x="4988481" y="2323209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Egyenes összekötő nyíllal 87"/>
            <p:cNvCxnSpPr/>
            <p:nvPr/>
          </p:nvCxnSpPr>
          <p:spPr>
            <a:xfrm>
              <a:off x="6282494" y="2352918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gyenes összekötő nyíllal 88"/>
            <p:cNvCxnSpPr/>
            <p:nvPr/>
          </p:nvCxnSpPr>
          <p:spPr>
            <a:xfrm>
              <a:off x="7411710" y="2361130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Egyenes összekötő nyíllal 89"/>
            <p:cNvCxnSpPr/>
            <p:nvPr/>
          </p:nvCxnSpPr>
          <p:spPr>
            <a:xfrm>
              <a:off x="8733581" y="2361130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Egyenes összekötő nyíllal 90"/>
            <p:cNvCxnSpPr/>
            <p:nvPr/>
          </p:nvCxnSpPr>
          <p:spPr>
            <a:xfrm>
              <a:off x="9331325" y="2574156"/>
              <a:ext cx="0" cy="1022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gyenes összekötő nyíllal 96"/>
            <p:cNvCxnSpPr/>
            <p:nvPr/>
          </p:nvCxnSpPr>
          <p:spPr>
            <a:xfrm flipH="1">
              <a:off x="8620895" y="2992322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Egyenes összekötő nyíllal 99"/>
            <p:cNvCxnSpPr/>
            <p:nvPr/>
          </p:nvCxnSpPr>
          <p:spPr>
            <a:xfrm flipH="1">
              <a:off x="7465903" y="2980112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Egyenes összekötő nyíllal 100"/>
            <p:cNvCxnSpPr/>
            <p:nvPr/>
          </p:nvCxnSpPr>
          <p:spPr>
            <a:xfrm flipH="1">
              <a:off x="6142714" y="2940810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Egyenes összekötő nyíllal 101"/>
            <p:cNvCxnSpPr/>
            <p:nvPr/>
          </p:nvCxnSpPr>
          <p:spPr>
            <a:xfrm flipH="1">
              <a:off x="5561041" y="2928565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Egyenes összekötő nyíllal 102"/>
            <p:cNvCxnSpPr/>
            <p:nvPr/>
          </p:nvCxnSpPr>
          <p:spPr>
            <a:xfrm flipH="1">
              <a:off x="4244813" y="2958883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Egyenes összekötő nyíllal 103"/>
            <p:cNvCxnSpPr/>
            <p:nvPr/>
          </p:nvCxnSpPr>
          <p:spPr>
            <a:xfrm flipH="1">
              <a:off x="3402647" y="2992322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Egyenes összekötő nyíllal 104"/>
            <p:cNvCxnSpPr/>
            <p:nvPr/>
          </p:nvCxnSpPr>
          <p:spPr>
            <a:xfrm flipH="1">
              <a:off x="4160448" y="3028770"/>
              <a:ext cx="208596" cy="20734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Egyenes összekötő nyíllal 122"/>
            <p:cNvCxnSpPr/>
            <p:nvPr/>
          </p:nvCxnSpPr>
          <p:spPr>
            <a:xfrm>
              <a:off x="3020770" y="2308866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Egyenes összekötő nyíllal 123"/>
            <p:cNvCxnSpPr/>
            <p:nvPr/>
          </p:nvCxnSpPr>
          <p:spPr>
            <a:xfrm>
              <a:off x="3060885" y="1962468"/>
              <a:ext cx="3288" cy="2461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Egyenes összekötő nyíllal 128"/>
            <p:cNvCxnSpPr/>
            <p:nvPr/>
          </p:nvCxnSpPr>
          <p:spPr>
            <a:xfrm flipH="1">
              <a:off x="2029978" y="2997078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Szövegdoboz 129"/>
            <p:cNvSpPr txBox="1"/>
            <p:nvPr/>
          </p:nvSpPr>
          <p:spPr>
            <a:xfrm>
              <a:off x="1329847" y="2881945"/>
              <a:ext cx="762246" cy="209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coenzyme</a:t>
              </a:r>
              <a:r>
                <a:rPr lang="hu-HU" sz="762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M</a:t>
              </a:r>
            </a:p>
          </p:txBody>
        </p:sp>
        <p:sp>
          <p:nvSpPr>
            <p:cNvPr id="134" name="Szövegdoboz 133"/>
            <p:cNvSpPr txBox="1"/>
            <p:nvPr/>
          </p:nvSpPr>
          <p:spPr>
            <a:xfrm>
              <a:off x="4547725" y="1089822"/>
              <a:ext cx="2095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20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Methanogenesis</a:t>
              </a:r>
              <a:endPara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Lekerekített téglalap 167"/>
            <p:cNvSpPr/>
            <p:nvPr/>
          </p:nvSpPr>
          <p:spPr>
            <a:xfrm>
              <a:off x="1329847" y="1626035"/>
              <a:ext cx="8921937" cy="3235440"/>
            </a:xfrm>
            <a:prstGeom prst="round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sz="857"/>
            </a:p>
          </p:txBody>
        </p:sp>
        <p:sp>
          <p:nvSpPr>
            <p:cNvPr id="199" name="Szövegdoboz 198"/>
            <p:cNvSpPr txBox="1"/>
            <p:nvPr/>
          </p:nvSpPr>
          <p:spPr>
            <a:xfrm>
              <a:off x="7523161" y="3477619"/>
              <a:ext cx="1220771" cy="444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b="1" u="sng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cdh</a:t>
              </a:r>
              <a:endParaRPr lang="hu-HU" sz="762" b="1" u="sng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hu-HU" sz="762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acetyl-CoA</a:t>
              </a:r>
              <a:r>
                <a: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hu-HU" sz="762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decarbonylase</a:t>
              </a:r>
              <a:r>
                <a: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hu-HU" sz="762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synthase</a:t>
              </a:r>
              <a:endParaRPr lang="hu-HU" sz="762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Szövegdoboz 205"/>
            <p:cNvSpPr txBox="1"/>
            <p:nvPr/>
          </p:nvSpPr>
          <p:spPr>
            <a:xfrm>
              <a:off x="7714363" y="4173047"/>
              <a:ext cx="1537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Acetyl-CoA</a:t>
              </a:r>
              <a:endParaRPr lang="hu-H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08" name="Csoportba foglalás 207"/>
            <p:cNvGrpSpPr/>
            <p:nvPr/>
          </p:nvGrpSpPr>
          <p:grpSpPr>
            <a:xfrm>
              <a:off x="6270132" y="4172375"/>
              <a:ext cx="1220771" cy="326884"/>
              <a:chOff x="7113966" y="5632597"/>
              <a:chExt cx="2563336" cy="686381"/>
            </a:xfrm>
          </p:grpSpPr>
          <p:sp>
            <p:nvSpPr>
              <p:cNvPr id="209" name="Lekerekített téglalap 208"/>
              <p:cNvSpPr/>
              <p:nvPr/>
            </p:nvSpPr>
            <p:spPr>
              <a:xfrm>
                <a:off x="7194885" y="5643154"/>
                <a:ext cx="2341002" cy="6373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210" name="Szövegdoboz 209"/>
              <p:cNvSpPr txBox="1"/>
              <p:nvPr/>
            </p:nvSpPr>
            <p:spPr>
              <a:xfrm>
                <a:off x="7113966" y="5632597"/>
                <a:ext cx="2563336" cy="686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acs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acetyl-CoA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synthetase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212" name="Egyenes összekötő nyíllal 211"/>
            <p:cNvCxnSpPr/>
            <p:nvPr/>
          </p:nvCxnSpPr>
          <p:spPr>
            <a:xfrm flipV="1">
              <a:off x="8113853" y="3262837"/>
              <a:ext cx="0" cy="1267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Egyenes összekötő nyíllal 212"/>
            <p:cNvCxnSpPr/>
            <p:nvPr/>
          </p:nvCxnSpPr>
          <p:spPr>
            <a:xfrm flipV="1">
              <a:off x="8125845" y="4003159"/>
              <a:ext cx="0" cy="12672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Egyenes összekötő nyíllal 214"/>
            <p:cNvCxnSpPr/>
            <p:nvPr/>
          </p:nvCxnSpPr>
          <p:spPr>
            <a:xfrm flipH="1">
              <a:off x="7590133" y="4327074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Egyenes összekötő nyíllal 215"/>
            <p:cNvCxnSpPr/>
            <p:nvPr/>
          </p:nvCxnSpPr>
          <p:spPr>
            <a:xfrm flipH="1">
              <a:off x="6128328" y="4327074"/>
              <a:ext cx="12423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Szövegdoboz 216"/>
            <p:cNvSpPr txBox="1"/>
            <p:nvPr/>
          </p:nvSpPr>
          <p:spPr>
            <a:xfrm>
              <a:off x="5688282" y="4231006"/>
              <a:ext cx="500896" cy="209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acetate</a:t>
              </a:r>
              <a:endParaRPr lang="hu-HU" sz="762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8" name="Csoportba foglalás 217"/>
            <p:cNvGrpSpPr/>
            <p:nvPr/>
          </p:nvGrpSpPr>
          <p:grpSpPr>
            <a:xfrm>
              <a:off x="6217499" y="3477621"/>
              <a:ext cx="1232336" cy="444161"/>
              <a:chOff x="7089681" y="5632597"/>
              <a:chExt cx="2587621" cy="717357"/>
            </a:xfrm>
          </p:grpSpPr>
          <p:sp>
            <p:nvSpPr>
              <p:cNvPr id="219" name="Lekerekített téglalap 218"/>
              <p:cNvSpPr/>
              <p:nvPr/>
            </p:nvSpPr>
            <p:spPr>
              <a:xfrm>
                <a:off x="7194885" y="5643154"/>
                <a:ext cx="2341002" cy="6373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220" name="Szövegdoboz 219"/>
              <p:cNvSpPr txBox="1"/>
              <p:nvPr/>
            </p:nvSpPr>
            <p:spPr>
              <a:xfrm>
                <a:off x="7089681" y="5632597"/>
                <a:ext cx="2587621" cy="717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pta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phosphate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acetyltransferase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21" name="Csoportba foglalás 220"/>
            <p:cNvGrpSpPr/>
            <p:nvPr/>
          </p:nvGrpSpPr>
          <p:grpSpPr>
            <a:xfrm>
              <a:off x="4321053" y="3528465"/>
              <a:ext cx="1220771" cy="326884"/>
              <a:chOff x="7113966" y="5632597"/>
              <a:chExt cx="2563336" cy="686381"/>
            </a:xfrm>
          </p:grpSpPr>
          <p:sp>
            <p:nvSpPr>
              <p:cNvPr id="222" name="Lekerekített téglalap 221"/>
              <p:cNvSpPr/>
              <p:nvPr/>
            </p:nvSpPr>
            <p:spPr>
              <a:xfrm>
                <a:off x="7194885" y="5643154"/>
                <a:ext cx="2341002" cy="637329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sz="762"/>
              </a:p>
            </p:txBody>
          </p:sp>
          <p:sp>
            <p:nvSpPr>
              <p:cNvPr id="223" name="Szövegdoboz 222"/>
              <p:cNvSpPr txBox="1"/>
              <p:nvPr/>
            </p:nvSpPr>
            <p:spPr>
              <a:xfrm>
                <a:off x="7113966" y="5632597"/>
                <a:ext cx="2563336" cy="686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hu-HU" sz="762" b="1" u="sng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ack</a:t>
                </a:r>
                <a:endParaRPr lang="hu-HU" sz="762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acetate</a:t>
                </a:r>
                <a:r>
                  <a:rPr lang="hu-HU" sz="762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hu-HU" sz="762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kinase</a:t>
                </a:r>
                <a:endParaRPr lang="hu-HU" sz="762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4" name="Szövegdoboz 223"/>
            <p:cNvSpPr txBox="1"/>
            <p:nvPr/>
          </p:nvSpPr>
          <p:spPr>
            <a:xfrm>
              <a:off x="5611638" y="3567488"/>
              <a:ext cx="587312" cy="326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762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acetyl-phosphate</a:t>
              </a:r>
              <a:endParaRPr lang="hu-HU" sz="762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27" name="Egyenes összekötő nyíllal 226"/>
            <p:cNvCxnSpPr/>
            <p:nvPr/>
          </p:nvCxnSpPr>
          <p:spPr>
            <a:xfrm>
              <a:off x="5524286" y="3699699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Egyenes összekötő nyíllal 227"/>
            <p:cNvCxnSpPr/>
            <p:nvPr/>
          </p:nvCxnSpPr>
          <p:spPr>
            <a:xfrm>
              <a:off x="6128328" y="3691094"/>
              <a:ext cx="11145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gyenes összekötő nyíllal 16"/>
            <p:cNvCxnSpPr/>
            <p:nvPr/>
          </p:nvCxnSpPr>
          <p:spPr>
            <a:xfrm>
              <a:off x="7423555" y="3873375"/>
              <a:ext cx="537622" cy="3040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Egyenes összekötő nyíllal 228"/>
            <p:cNvCxnSpPr/>
            <p:nvPr/>
          </p:nvCxnSpPr>
          <p:spPr>
            <a:xfrm flipV="1">
              <a:off x="4992893" y="3876435"/>
              <a:ext cx="0" cy="4351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gyenes összekötő 23"/>
            <p:cNvCxnSpPr>
              <a:endCxn id="217" idx="1"/>
            </p:cNvCxnSpPr>
            <p:nvPr/>
          </p:nvCxnSpPr>
          <p:spPr>
            <a:xfrm>
              <a:off x="4992893" y="4311622"/>
              <a:ext cx="695389" cy="241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574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56</Words>
  <Application>Microsoft Office PowerPoint</Application>
  <PresentationFormat>Szélesvásznú</PresentationFormat>
  <Paragraphs>36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Kovács Kornél</dc:creator>
  <cp:lastModifiedBy>Kovács Kornél</cp:lastModifiedBy>
  <cp:revision>4</cp:revision>
  <dcterms:created xsi:type="dcterms:W3CDTF">2021-03-22T10:27:17Z</dcterms:created>
  <dcterms:modified xsi:type="dcterms:W3CDTF">2021-06-16T07:29:52Z</dcterms:modified>
</cp:coreProperties>
</file>