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96" d="100"/>
          <a:sy n="96" d="100"/>
        </p:scale>
        <p:origin x="864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83CF-34FC-4A47-A78C-CEA149A3DCF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19F8-ACD7-4E3D-A12E-3C4BD4BE8A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92764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83CF-34FC-4A47-A78C-CEA149A3DCF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19F8-ACD7-4E3D-A12E-3C4BD4BE8A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8779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83CF-34FC-4A47-A78C-CEA149A3DCF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19F8-ACD7-4E3D-A12E-3C4BD4BE8A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53865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83CF-34FC-4A47-A78C-CEA149A3DCF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19F8-ACD7-4E3D-A12E-3C4BD4BE8A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65031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83CF-34FC-4A47-A78C-CEA149A3DCF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19F8-ACD7-4E3D-A12E-3C4BD4BE8A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5886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83CF-34FC-4A47-A78C-CEA149A3DCF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19F8-ACD7-4E3D-A12E-3C4BD4BE8A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7273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83CF-34FC-4A47-A78C-CEA149A3DCF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19F8-ACD7-4E3D-A12E-3C4BD4BE8A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949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83CF-34FC-4A47-A78C-CEA149A3DCF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19F8-ACD7-4E3D-A12E-3C4BD4BE8A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14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83CF-34FC-4A47-A78C-CEA149A3DCF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19F8-ACD7-4E3D-A12E-3C4BD4BE8A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16384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83CF-34FC-4A47-A78C-CEA149A3DCF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19F8-ACD7-4E3D-A12E-3C4BD4BE8A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21660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E83CF-34FC-4A47-A78C-CEA149A3DCF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19F8-ACD7-4E3D-A12E-3C4BD4BE8A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6021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E83CF-34FC-4A47-A78C-CEA149A3DCFD}" type="datetimeFigureOut">
              <a:rPr lang="hu-HU" smtClean="0"/>
              <a:t>2021.06.16.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019F8-ACD7-4E3D-A12E-3C4BD4BE8A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0091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374900" y="-1746251"/>
            <a:ext cx="6832600" cy="1024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940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Kovács Kornél</dc:creator>
  <cp:lastModifiedBy>Kovács Kornél</cp:lastModifiedBy>
  <cp:revision>1</cp:revision>
  <dcterms:created xsi:type="dcterms:W3CDTF">2021-06-16T16:37:24Z</dcterms:created>
  <dcterms:modified xsi:type="dcterms:W3CDTF">2021-06-16T16:38:07Z</dcterms:modified>
</cp:coreProperties>
</file>