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357" r:id="rId2"/>
    <p:sldId id="532" r:id="rId3"/>
    <p:sldId id="533" r:id="rId4"/>
    <p:sldId id="534" r:id="rId5"/>
    <p:sldId id="535" r:id="rId6"/>
    <p:sldId id="536" r:id="rId7"/>
    <p:sldId id="537" r:id="rId8"/>
    <p:sldId id="538" r:id="rId9"/>
    <p:sldId id="539" r:id="rId10"/>
    <p:sldId id="540" r:id="rId11"/>
    <p:sldId id="541" r:id="rId12"/>
    <p:sldId id="542" r:id="rId13"/>
    <p:sldId id="543" r:id="rId14"/>
    <p:sldId id="544" r:id="rId15"/>
    <p:sldId id="545" r:id="rId16"/>
    <p:sldId id="550" r:id="rId17"/>
    <p:sldId id="551" r:id="rId18"/>
    <p:sldId id="28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64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57" autoAdjust="0"/>
    <p:restoredTop sz="94640"/>
  </p:normalViewPr>
  <p:slideViewPr>
    <p:cSldViewPr snapToGrid="0" snapToObjects="1">
      <p:cViewPr varScale="1">
        <p:scale>
          <a:sx n="86" d="100"/>
          <a:sy n="86" d="100"/>
        </p:scale>
        <p:origin x="389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it-IT"/>
          </a:p>
        </p:txBody>
      </p:sp>
      <p:sp>
        <p:nvSpPr>
          <p:cNvPr id="10" name="Rettangolo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ttangolo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4" name="Rettangolo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9" name="Rettangolo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8" name="Connettore 1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2" name="Connettore 1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7" name="Rettangolo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1" name="Ovale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Ovale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4" name="Ovale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Ovale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5" name="Ovale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6098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5112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751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2525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it-IT"/>
          </a:p>
        </p:txBody>
      </p:sp>
      <p:sp>
        <p:nvSpPr>
          <p:cNvPr id="9" name="Rettangolo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ttangolo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ttangolo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ttangolo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4" name="Connettore 1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7" name="Connettore 1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8" name="Rettangolo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9" name="Ovale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0" name="Ovale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1" name="Ovale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2" name="Ovale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Ovale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Connettore 1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33698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911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14" name="Segnaposto testo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00736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0979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89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Rettangolo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4" name="Ovale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8" name="Segnaposto contenuto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23" name="Segnaposto piè di pagin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3232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3" name="Ovale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it-IT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1" name="Rettangolo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9" name="Connettore 1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7" name="Segnaposto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005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A66322-4526-4706-94F3-6F3E225340A9}" type="datetimeFigureOut">
              <a:rPr lang="it-IT" smtClean="0"/>
              <a:t>23/05/2021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0" name="Rettangolo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Ovale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FD8501-2953-4144-A7A8-32E4BED2E7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187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51CEB400-BD6A-4DF7-99C8-A0EEE46B40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52" b="25411"/>
          <a:stretch/>
        </p:blipFill>
        <p:spPr>
          <a:xfrm>
            <a:off x="7251691" y="1377295"/>
            <a:ext cx="4122429" cy="302325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EA71FAD-C49D-4A20-B9F6-CE12BCCAE36C}"/>
              </a:ext>
            </a:extLst>
          </p:cNvPr>
          <p:cNvSpPr txBox="1">
            <a:spLocks/>
          </p:cNvSpPr>
          <p:nvPr/>
        </p:nvSpPr>
        <p:spPr>
          <a:xfrm>
            <a:off x="2219905" y="2016428"/>
            <a:ext cx="4885745" cy="17554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200" dirty="0">
                <a:solidFill>
                  <a:srgbClr val="000000"/>
                </a:solidFill>
                <a:latin typeface="Comic Sans MS" panose="030F0702030302020204" pitchFamily="66" charset="0"/>
              </a:rPr>
              <a:t>Prima di </a:t>
            </a:r>
            <a:r>
              <a:rPr lang="en-US" sz="3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continuare</a:t>
            </a:r>
            <a:r>
              <a:rPr lang="en-US" sz="3200" dirty="0">
                <a:solidFill>
                  <a:srgbClr val="000000"/>
                </a:solidFill>
                <a:latin typeface="Comic Sans MS" panose="030F0702030302020204" pitchFamily="66" charset="0"/>
              </a:rPr>
              <a:t> vi </a:t>
            </a:r>
            <a:r>
              <a:rPr lang="en-US" sz="3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farò</a:t>
            </a:r>
            <a:endParaRPr lang="en-US" sz="32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>
              <a:spcAft>
                <a:spcPts val="600"/>
              </a:spcAft>
            </a:pPr>
            <a:r>
              <a:rPr lang="en-US" sz="32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delle</a:t>
            </a:r>
            <a:r>
              <a:rPr lang="en-US" sz="3200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mic Sans MS" panose="030F0702030302020204" pitchFamily="66" charset="0"/>
              </a:rPr>
              <a:t>domandine</a:t>
            </a:r>
            <a:r>
              <a:rPr lang="en-US" sz="3200" dirty="0">
                <a:solidFill>
                  <a:srgbClr val="000000"/>
                </a:solidFill>
                <a:latin typeface="Comic Sans MS" panose="030F0702030302020204" pitchFamily="66" charset="0"/>
              </a:rPr>
              <a:t>……………</a:t>
            </a:r>
            <a:br>
              <a:rPr lang="en-US" sz="3200" dirty="0">
                <a:solidFill>
                  <a:srgbClr val="000000"/>
                </a:solidFill>
              </a:rPr>
            </a:br>
            <a:br>
              <a:rPr lang="en-US" sz="3200" dirty="0">
                <a:solidFill>
                  <a:srgbClr val="000000"/>
                </a:solidFill>
              </a:rPr>
            </a:br>
            <a:br>
              <a:rPr lang="en-US" sz="3200" dirty="0">
                <a:solidFill>
                  <a:srgbClr val="000000"/>
                </a:solidFill>
              </a:rPr>
            </a:b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072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A363B4B0-0511-4803-8402-A0817E6DD813}"/>
              </a:ext>
            </a:extLst>
          </p:cNvPr>
          <p:cNvSpPr txBox="1"/>
          <p:nvPr/>
        </p:nvSpPr>
        <p:spPr>
          <a:xfrm>
            <a:off x="4819016" y="5804416"/>
            <a:ext cx="2343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COSA SUCCEDE?</a:t>
            </a:r>
          </a:p>
        </p:txBody>
      </p:sp>
      <p:pic>
        <p:nvPicPr>
          <p:cNvPr id="6" name="Segnaposto contenuto 5" descr="Immagine che contiene televisione, schermo, cibo, stanza&#10;&#10;Descrizione generata automaticamente">
            <a:extLst>
              <a:ext uri="{FF2B5EF4-FFF2-40B4-BE49-F238E27FC236}">
                <a16:creationId xmlns:a16="http://schemas.microsoft.com/office/drawing/2014/main" id="{F8CC8437-1D03-4F50-BD0A-F556251D4E3E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1783" t="27166" r="29735" b="26906"/>
          <a:stretch/>
        </p:blipFill>
        <p:spPr>
          <a:xfrm>
            <a:off x="723899" y="1934563"/>
            <a:ext cx="4391025" cy="2819400"/>
          </a:xfrm>
        </p:spPr>
      </p:pic>
      <p:pic>
        <p:nvPicPr>
          <p:cNvPr id="10" name="Immagine 9" descr="Immagine che contiene monitor, elettronico, schermo, computer&#10;&#10;Descrizione generata automaticamente">
            <a:extLst>
              <a:ext uri="{FF2B5EF4-FFF2-40B4-BE49-F238E27FC236}">
                <a16:creationId xmlns:a16="http://schemas.microsoft.com/office/drawing/2014/main" id="{2DB86257-BC89-42DF-83BB-493FC1B77B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139" t="1" r="13126" b="55000"/>
          <a:stretch/>
        </p:blipFill>
        <p:spPr>
          <a:xfrm>
            <a:off x="6331268" y="1934563"/>
            <a:ext cx="4839378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234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 descr="Immagine che contiene televisione, schermo, cibo, stanza&#10;&#10;Descrizione generata automaticamente">
            <a:extLst>
              <a:ext uri="{FF2B5EF4-FFF2-40B4-BE49-F238E27FC236}">
                <a16:creationId xmlns:a16="http://schemas.microsoft.com/office/drawing/2014/main" id="{F8CC8437-1D03-4F50-BD0A-F556251D4E3E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1783" t="27166" r="29735" b="26906"/>
          <a:stretch/>
        </p:blipFill>
        <p:spPr>
          <a:xfrm>
            <a:off x="3741004" y="1744464"/>
            <a:ext cx="4391025" cy="2819400"/>
          </a:xfrm>
        </p:spPr>
      </p:pic>
    </p:spTree>
    <p:extLst>
      <p:ext uri="{BB962C8B-B14F-4D97-AF65-F5344CB8AC3E}">
        <p14:creationId xmlns:p14="http://schemas.microsoft.com/office/powerpoint/2010/main" val="322027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A363B4B0-0511-4803-8402-A0817E6DD813}"/>
              </a:ext>
            </a:extLst>
          </p:cNvPr>
          <p:cNvSpPr txBox="1"/>
          <p:nvPr/>
        </p:nvSpPr>
        <p:spPr>
          <a:xfrm>
            <a:off x="4568759" y="5804416"/>
            <a:ext cx="4012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DOVE METTE IL PUPAZZO?</a:t>
            </a:r>
          </a:p>
        </p:txBody>
      </p:sp>
      <p:pic>
        <p:nvPicPr>
          <p:cNvPr id="3" name="Immagine 2" descr="Immagine che contiene fotografia, diverso, televisione, schermo&#10;&#10;Descrizione generata automaticamente">
            <a:extLst>
              <a:ext uri="{FF2B5EF4-FFF2-40B4-BE49-F238E27FC236}">
                <a16:creationId xmlns:a16="http://schemas.microsoft.com/office/drawing/2014/main" id="{63C76F95-8A2C-4774-84C0-F722AAF9A0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29" t="25256" r="32419" b="29076"/>
          <a:stretch/>
        </p:blipFill>
        <p:spPr>
          <a:xfrm>
            <a:off x="702644" y="1627469"/>
            <a:ext cx="4966636" cy="2819401"/>
          </a:xfrm>
          <a:prstGeom prst="rect">
            <a:avLst/>
          </a:prstGeom>
        </p:spPr>
      </p:pic>
      <p:pic>
        <p:nvPicPr>
          <p:cNvPr id="9" name="Immagine 8" descr="Immagine che contiene fotografia, orologio, computer, stanza&#10;&#10;Descrizione generata automaticamente">
            <a:extLst>
              <a:ext uri="{FF2B5EF4-FFF2-40B4-BE49-F238E27FC236}">
                <a16:creationId xmlns:a16="http://schemas.microsoft.com/office/drawing/2014/main" id="{9EE7FA89-3986-40E8-961C-6782645BB0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921" t="6456" r="27053" b="36561"/>
          <a:stretch/>
        </p:blipFill>
        <p:spPr>
          <a:xfrm>
            <a:off x="6960416" y="1627469"/>
            <a:ext cx="4012384" cy="298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18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fotografia, diverso, televisione, schermo&#10;&#10;Descrizione generata automaticamente">
            <a:extLst>
              <a:ext uri="{FF2B5EF4-FFF2-40B4-BE49-F238E27FC236}">
                <a16:creationId xmlns:a16="http://schemas.microsoft.com/office/drawing/2014/main" id="{63C76F95-8A2C-4774-84C0-F722AAF9A0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29" t="25256" r="32419" b="29076"/>
          <a:stretch/>
        </p:blipFill>
        <p:spPr>
          <a:xfrm>
            <a:off x="3612682" y="2127982"/>
            <a:ext cx="4966636" cy="28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63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A363B4B0-0511-4803-8402-A0817E6DD813}"/>
              </a:ext>
            </a:extLst>
          </p:cNvPr>
          <p:cNvSpPr txBox="1"/>
          <p:nvPr/>
        </p:nvSpPr>
        <p:spPr>
          <a:xfrm>
            <a:off x="4568759" y="5804416"/>
            <a:ext cx="4012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CHE COSA GLI REGALA?</a:t>
            </a:r>
          </a:p>
        </p:txBody>
      </p:sp>
      <p:pic>
        <p:nvPicPr>
          <p:cNvPr id="4" name="Immagine 3" descr="Immagine che contiene fotografia, diverso, schermo, cibo&#10;&#10;Descrizione generata automaticamente">
            <a:extLst>
              <a:ext uri="{FF2B5EF4-FFF2-40B4-BE49-F238E27FC236}">
                <a16:creationId xmlns:a16="http://schemas.microsoft.com/office/drawing/2014/main" id="{3BB42F0A-C9E7-48DB-ACBB-FF5E4495CE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63" t="29614" r="31237" b="27859"/>
          <a:stretch/>
        </p:blipFill>
        <p:spPr>
          <a:xfrm>
            <a:off x="616017" y="1819175"/>
            <a:ext cx="4860758" cy="2500525"/>
          </a:xfrm>
          <a:prstGeom prst="rect">
            <a:avLst/>
          </a:prstGeom>
        </p:spPr>
      </p:pic>
      <p:pic>
        <p:nvPicPr>
          <p:cNvPr id="6" name="Immagine 5" descr="Immagine che contiene bandiera, maglietta&#10;&#10;Descrizione generata automaticamente">
            <a:extLst>
              <a:ext uri="{FF2B5EF4-FFF2-40B4-BE49-F238E27FC236}">
                <a16:creationId xmlns:a16="http://schemas.microsoft.com/office/drawing/2014/main" id="{BF2083E7-A9EC-4951-9D21-848FFB6673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526" t="26527" r="27684" b="28561"/>
          <a:stretch/>
        </p:blipFill>
        <p:spPr>
          <a:xfrm>
            <a:off x="6715227" y="1791906"/>
            <a:ext cx="4581626" cy="2527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961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fotografia, diverso, schermo, cibo&#10;&#10;Descrizione generata automaticamente">
            <a:extLst>
              <a:ext uri="{FF2B5EF4-FFF2-40B4-BE49-F238E27FC236}">
                <a16:creationId xmlns:a16="http://schemas.microsoft.com/office/drawing/2014/main" id="{3BB42F0A-C9E7-48DB-ACBB-FF5E4495CE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63" t="29614" r="31237" b="27859"/>
          <a:stretch/>
        </p:blipFill>
        <p:spPr>
          <a:xfrm>
            <a:off x="3513221" y="2444817"/>
            <a:ext cx="4860758" cy="25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00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A8AB13-1150-4348-9FCD-F481D091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7467012-6AC8-4BD5-9668-1AF9470AB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" y="176864"/>
            <a:ext cx="5543550" cy="5715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F56FBDA-5695-400E-8FB1-F4379D84F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328" y="226193"/>
            <a:ext cx="3890593" cy="561634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9D3B9E7F-A5E8-4EE1-8D85-DADE79BF492D}"/>
              </a:ext>
            </a:extLst>
          </p:cNvPr>
          <p:cNvSpPr txBox="1"/>
          <p:nvPr/>
        </p:nvSpPr>
        <p:spPr>
          <a:xfrm>
            <a:off x="4395504" y="6195162"/>
            <a:ext cx="4012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DI CHE COLORE E’?</a:t>
            </a:r>
          </a:p>
        </p:txBody>
      </p:sp>
    </p:spTree>
    <p:extLst>
      <p:ext uri="{BB962C8B-B14F-4D97-AF65-F5344CB8AC3E}">
        <p14:creationId xmlns:p14="http://schemas.microsoft.com/office/powerpoint/2010/main" val="3744735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A8AB13-1150-4348-9FCD-F481D091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7467012-6AC8-4BD5-9668-1AF9470AB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705" y="677377"/>
            <a:ext cx="55435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34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5F56B-1DC6-0246-AD3E-2AE9EC2B5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5678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sz="7200" dirty="0"/>
              <a:t>     A</a:t>
            </a:r>
            <a:r>
              <a:rPr lang="x-none" sz="7200" dirty="0"/>
              <a:t>bbiamo finito ma….</a:t>
            </a:r>
          </a:p>
        </p:txBody>
      </p:sp>
    </p:spTree>
    <p:extLst>
      <p:ext uri="{BB962C8B-B14F-4D97-AF65-F5344CB8AC3E}">
        <p14:creationId xmlns:p14="http://schemas.microsoft.com/office/powerpoint/2010/main" val="336234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fotografia, monitor, diverso, schermo&#10;&#10;Descrizione generata automaticamente">
            <a:extLst>
              <a:ext uri="{FF2B5EF4-FFF2-40B4-BE49-F238E27FC236}">
                <a16:creationId xmlns:a16="http://schemas.microsoft.com/office/drawing/2014/main" id="{7CA60837-9CD4-4CEC-82CF-9FD44EDE3E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97" t="25695" r="29687" b="32778"/>
          <a:stretch/>
        </p:blipFill>
        <p:spPr>
          <a:xfrm>
            <a:off x="800100" y="1552575"/>
            <a:ext cx="4295776" cy="343041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F597D487-50BC-4A75-84CD-7F84F4720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650" y="1552575"/>
            <a:ext cx="3952875" cy="343041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5822690-D4A1-4599-80FD-81055B607607}"/>
              </a:ext>
            </a:extLst>
          </p:cNvPr>
          <p:cNvSpPr txBox="1"/>
          <p:nvPr/>
        </p:nvSpPr>
        <p:spPr>
          <a:xfrm>
            <a:off x="5095876" y="5743575"/>
            <a:ext cx="2257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CHE TEMPO C’E?</a:t>
            </a:r>
          </a:p>
        </p:txBody>
      </p:sp>
    </p:spTree>
    <p:extLst>
      <p:ext uri="{BB962C8B-B14F-4D97-AF65-F5344CB8AC3E}">
        <p14:creationId xmlns:p14="http://schemas.microsoft.com/office/powerpoint/2010/main" val="3830094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fotografia, monitor, diverso, schermo&#10;&#10;Descrizione generata automaticamente">
            <a:extLst>
              <a:ext uri="{FF2B5EF4-FFF2-40B4-BE49-F238E27FC236}">
                <a16:creationId xmlns:a16="http://schemas.microsoft.com/office/drawing/2014/main" id="{7CA60837-9CD4-4CEC-82CF-9FD44EDE3E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97" t="25695" r="29687" b="32778"/>
          <a:stretch/>
        </p:blipFill>
        <p:spPr>
          <a:xfrm>
            <a:off x="3505200" y="1552575"/>
            <a:ext cx="4295776" cy="343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 descr="Immagine che contiene fotografia, schermo, televisione, monitor&#10;&#10;Descrizione generata automaticamente">
            <a:extLst>
              <a:ext uri="{FF2B5EF4-FFF2-40B4-BE49-F238E27FC236}">
                <a16:creationId xmlns:a16="http://schemas.microsoft.com/office/drawing/2014/main" id="{76AD968C-E624-47F5-A719-BE178AECF8AC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1740" t="25583" r="49648" b="29179"/>
          <a:stretch/>
        </p:blipFill>
        <p:spPr>
          <a:xfrm>
            <a:off x="6644640" y="1584295"/>
            <a:ext cx="3942080" cy="3505866"/>
          </a:xfrm>
        </p:spPr>
      </p:pic>
      <p:pic>
        <p:nvPicPr>
          <p:cNvPr id="7" name="Immagine 6" descr="Immagine che contiene compleanno, torta, interni, giocattolo&#10;&#10;Descrizione generata automaticamente">
            <a:extLst>
              <a:ext uri="{FF2B5EF4-FFF2-40B4-BE49-F238E27FC236}">
                <a16:creationId xmlns:a16="http://schemas.microsoft.com/office/drawing/2014/main" id="{AF1ACC0F-16FC-4BFC-8B01-0E42D7A4ED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500" t="12592" r="24333" b="23260"/>
          <a:stretch/>
        </p:blipFill>
        <p:spPr>
          <a:xfrm>
            <a:off x="1251078" y="1406495"/>
            <a:ext cx="3513962" cy="350586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7B93598-0844-4044-92F4-C1F8309B9BB6}"/>
              </a:ext>
            </a:extLst>
          </p:cNvPr>
          <p:cNvSpPr txBox="1"/>
          <p:nvPr/>
        </p:nvSpPr>
        <p:spPr>
          <a:xfrm>
            <a:off x="3952875" y="5619750"/>
            <a:ext cx="394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CHI C’E’ NELLA STORIA?</a:t>
            </a:r>
          </a:p>
        </p:txBody>
      </p:sp>
    </p:spTree>
    <p:extLst>
      <p:ext uri="{BB962C8B-B14F-4D97-AF65-F5344CB8AC3E}">
        <p14:creationId xmlns:p14="http://schemas.microsoft.com/office/powerpoint/2010/main" val="4219191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 descr="Immagine che contiene fotografia, schermo, televisione, monitor&#10;&#10;Descrizione generata automaticamente">
            <a:extLst>
              <a:ext uri="{FF2B5EF4-FFF2-40B4-BE49-F238E27FC236}">
                <a16:creationId xmlns:a16="http://schemas.microsoft.com/office/drawing/2014/main" id="{76AD968C-E624-47F5-A719-BE178AECF8AC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1740" t="25583" r="49648" b="29179"/>
          <a:stretch/>
        </p:blipFill>
        <p:spPr>
          <a:xfrm>
            <a:off x="3921760" y="1462375"/>
            <a:ext cx="3942080" cy="3505866"/>
          </a:xfrm>
        </p:spPr>
      </p:pic>
    </p:spTree>
    <p:extLst>
      <p:ext uri="{BB962C8B-B14F-4D97-AF65-F5344CB8AC3E}">
        <p14:creationId xmlns:p14="http://schemas.microsoft.com/office/powerpoint/2010/main" val="199744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77B93598-0844-4044-92F4-C1F8309B9BB6}"/>
              </a:ext>
            </a:extLst>
          </p:cNvPr>
          <p:cNvSpPr txBox="1"/>
          <p:nvPr/>
        </p:nvSpPr>
        <p:spPr>
          <a:xfrm>
            <a:off x="4656456" y="5804416"/>
            <a:ext cx="394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CHI C’E’ NELLA STORIA?</a:t>
            </a:r>
          </a:p>
        </p:txBody>
      </p:sp>
      <p:pic>
        <p:nvPicPr>
          <p:cNvPr id="6" name="Segnaposto contenuto 5" descr="Immagine che contiene fotografia, cibo, sedendo, computer&#10;&#10;Descrizione generata automaticamente">
            <a:extLst>
              <a:ext uri="{FF2B5EF4-FFF2-40B4-BE49-F238E27FC236}">
                <a16:creationId xmlns:a16="http://schemas.microsoft.com/office/drawing/2014/main" id="{13B546D6-8976-4B81-A241-23B48905593B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47068" t="26189" r="31495" b="27348"/>
          <a:stretch/>
        </p:blipFill>
        <p:spPr>
          <a:xfrm>
            <a:off x="1417957" y="1454898"/>
            <a:ext cx="3238499" cy="3948201"/>
          </a:xfrm>
        </p:spPr>
      </p:pic>
      <p:pic>
        <p:nvPicPr>
          <p:cNvPr id="10" name="Immagine 9" descr="Immagine che contiene orologio&#10;&#10;Descrizione generata automaticamente">
            <a:extLst>
              <a:ext uri="{FF2B5EF4-FFF2-40B4-BE49-F238E27FC236}">
                <a16:creationId xmlns:a16="http://schemas.microsoft.com/office/drawing/2014/main" id="{FC97CFD0-1D7A-45DB-BE51-B47525EB1A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05" t="5926" r="39833" b="42814"/>
          <a:stretch/>
        </p:blipFill>
        <p:spPr>
          <a:xfrm>
            <a:off x="7165340" y="1454898"/>
            <a:ext cx="3423835" cy="371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766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 descr="Immagine che contiene fotografia, cibo, sedendo, computer&#10;&#10;Descrizione generata automaticamente">
            <a:extLst>
              <a:ext uri="{FF2B5EF4-FFF2-40B4-BE49-F238E27FC236}">
                <a16:creationId xmlns:a16="http://schemas.microsoft.com/office/drawing/2014/main" id="{13B546D6-8976-4B81-A241-23B48905593B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47068" t="26189" r="31495" b="27348"/>
          <a:stretch/>
        </p:blipFill>
        <p:spPr>
          <a:xfrm>
            <a:off x="4371342" y="1454899"/>
            <a:ext cx="3238499" cy="3948201"/>
          </a:xfrm>
        </p:spPr>
      </p:pic>
    </p:spTree>
    <p:extLst>
      <p:ext uri="{BB962C8B-B14F-4D97-AF65-F5344CB8AC3E}">
        <p14:creationId xmlns:p14="http://schemas.microsoft.com/office/powerpoint/2010/main" val="147256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 descr="Immagine che contiene televisione, schermo, fotografia, monitor&#10;&#10;Descrizione generata automaticamente">
            <a:extLst>
              <a:ext uri="{FF2B5EF4-FFF2-40B4-BE49-F238E27FC236}">
                <a16:creationId xmlns:a16="http://schemas.microsoft.com/office/drawing/2014/main" id="{26C60AE6-43BC-42A0-AC98-9867F24FCB44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1974" t="26580" r="30065" b="26723"/>
          <a:stretch/>
        </p:blipFill>
        <p:spPr>
          <a:xfrm>
            <a:off x="1168400" y="1859281"/>
            <a:ext cx="4155440" cy="3058160"/>
          </a:xfrm>
        </p:spPr>
      </p:pic>
      <p:pic>
        <p:nvPicPr>
          <p:cNvPr id="7" name="Immagine 6" descr="Immagine che contiene interni, fotografia, televisione, schermo&#10;&#10;Descrizione generata automaticamente">
            <a:extLst>
              <a:ext uri="{FF2B5EF4-FFF2-40B4-BE49-F238E27FC236}">
                <a16:creationId xmlns:a16="http://schemas.microsoft.com/office/drawing/2014/main" id="{F25A7EAF-FB30-477A-9DA6-DF9287EC86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34" t="27111" r="42750" b="29926"/>
          <a:stretch/>
        </p:blipFill>
        <p:spPr>
          <a:xfrm>
            <a:off x="6979920" y="1859280"/>
            <a:ext cx="4013200" cy="294640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A363B4B0-0511-4803-8402-A0817E6DD813}"/>
              </a:ext>
            </a:extLst>
          </p:cNvPr>
          <p:cNvSpPr txBox="1"/>
          <p:nvPr/>
        </p:nvSpPr>
        <p:spPr>
          <a:xfrm>
            <a:off x="4819016" y="5804416"/>
            <a:ext cx="302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COSA FANNO INSIEME?</a:t>
            </a:r>
          </a:p>
        </p:txBody>
      </p:sp>
    </p:spTree>
    <p:extLst>
      <p:ext uri="{BB962C8B-B14F-4D97-AF65-F5344CB8AC3E}">
        <p14:creationId xmlns:p14="http://schemas.microsoft.com/office/powerpoint/2010/main" val="3178805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 descr="Immagine che contiene televisione, schermo, fotografia, monitor&#10;&#10;Descrizione generata automaticamente">
            <a:extLst>
              <a:ext uri="{FF2B5EF4-FFF2-40B4-BE49-F238E27FC236}">
                <a16:creationId xmlns:a16="http://schemas.microsoft.com/office/drawing/2014/main" id="{26C60AE6-43BC-42A0-AC98-9867F24FCB44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1974" t="26580" r="30065" b="26723"/>
          <a:stretch/>
        </p:blipFill>
        <p:spPr>
          <a:xfrm>
            <a:off x="3301999" y="1615440"/>
            <a:ext cx="5301291" cy="3901439"/>
          </a:xfrm>
        </p:spPr>
      </p:pic>
    </p:spTree>
    <p:extLst>
      <p:ext uri="{BB962C8B-B14F-4D97-AF65-F5344CB8AC3E}">
        <p14:creationId xmlns:p14="http://schemas.microsoft.com/office/powerpoint/2010/main" val="29015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ggia">
  <a:themeElements>
    <a:clrScheme name="Loggi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Loggi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Widescreen</PresentationFormat>
  <Paragraphs>11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Century Schoolbook</vt:lpstr>
      <vt:lpstr>Comic Sans MS</vt:lpstr>
      <vt:lpstr>Wingdings</vt:lpstr>
      <vt:lpstr>Wingdings 2</vt:lpstr>
      <vt:lpstr>Loggia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    Abbiamo finito ma….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Adesso ascoltiamo una fiaba</dc:title>
  <dc:creator>MARTINA</dc:creator>
  <cp:lastModifiedBy>tindara caprì</cp:lastModifiedBy>
  <cp:revision>73</cp:revision>
  <dcterms:created xsi:type="dcterms:W3CDTF">2020-03-13T15:27:36Z</dcterms:created>
  <dcterms:modified xsi:type="dcterms:W3CDTF">2021-05-23T18:26:54Z</dcterms:modified>
</cp:coreProperties>
</file>