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560" r:id="rId3"/>
    <p:sldId id="60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Rettangolo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ttangolo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7" name="Rettangolo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Ovale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Ovale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Ovale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Ovale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Ovale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55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97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493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219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ttangolo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ttangolo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Rettangolo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Ovale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0" name="Ovale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Ovale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Ovale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Ovale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0069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7371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5018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00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29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Ovale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059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3" name="Ovale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1" name="Rettangolo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57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Rettangolo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Oval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989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844363C-CA85-47C0-9173-5E8AC3B63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912" y="1691680"/>
            <a:ext cx="7097216" cy="4740940"/>
          </a:xfrm>
          <a:prstGeom prst="rect">
            <a:avLst/>
          </a:prstGeom>
        </p:spPr>
      </p:pic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CA329F7C-A9E6-412A-8031-083FBBB0E83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FD5FC16-84DC-48AA-B2D9-F95BFE035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54090"/>
            <a:ext cx="7467600" cy="1143000"/>
          </a:xfrm>
        </p:spPr>
        <p:txBody>
          <a:bodyPr/>
          <a:lstStyle/>
          <a:p>
            <a:pPr algn="ctr"/>
            <a:r>
              <a:rPr lang="it-IT" sz="2400" dirty="0"/>
              <a:t>ATTIVITA’ N.2  </a:t>
            </a:r>
            <a:br>
              <a:rPr lang="it-IT" dirty="0"/>
            </a:br>
            <a:r>
              <a:rPr lang="it-IT" sz="3200" b="1" i="1" dirty="0"/>
              <a:t>Il gioco dei turni</a:t>
            </a:r>
          </a:p>
        </p:txBody>
      </p:sp>
    </p:spTree>
    <p:extLst>
      <p:ext uri="{BB962C8B-B14F-4D97-AF65-F5344CB8AC3E}">
        <p14:creationId xmlns:p14="http://schemas.microsoft.com/office/powerpoint/2010/main" val="413684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C21D6220-5EF9-40D4-A48E-4E469256762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97483" y="2046496"/>
            <a:ext cx="3981033" cy="39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10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para-i-nomi-e-i-suoni-degli-strumenti-musicali-canzoni-per-bambini-di-mela-music-at-melamusictv">
            <a:hlinkClick r:id="" action="ppaction://media"/>
            <a:extLst>
              <a:ext uri="{FF2B5EF4-FFF2-40B4-BE49-F238E27FC236}">
                <a16:creationId xmlns:a16="http://schemas.microsoft.com/office/drawing/2014/main" id="{A25BAAC3-99A1-4A1F-A031-735F560E4D1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10268" end="22153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19621" y="190500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5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Loggi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1</Paragraphs>
  <Slides>3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Century Schoolbook</vt:lpstr>
      <vt:lpstr>Wingdings</vt:lpstr>
      <vt:lpstr>Wingdings 2</vt:lpstr>
      <vt:lpstr>Loggia</vt:lpstr>
      <vt:lpstr>ATTIVITA’ N.2   Il gioco dei turni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ATTIVITA’ N.2   Il gioco dei turni</dc:title>
  <dc:creator>tindara caprì</dc:creator>
  <cp:lastModifiedBy>tindara caprì</cp:lastModifiedBy>
  <cp:revision>1</cp:revision>
  <dcterms:created xsi:type="dcterms:W3CDTF">2021-05-23T18:24:09Z</dcterms:created>
  <dcterms:modified xsi:type="dcterms:W3CDTF">2021-05-23T18:24:44Z</dcterms:modified>
</cp:coreProperties>
</file>