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318285679911806"/>
          <c:y val="0.10631127190182309"/>
          <c:w val="0.6101258193005954"/>
          <c:h val="0.6612416931926062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Sheet1!$D$24</c:f>
              <c:strCache>
                <c:ptCount val="1"/>
                <c:pt idx="0">
                  <c:v>Mean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9.2547599368354286E-2"/>
                  <c:y val="-0.13051819536071504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 = 37449x</a:t>
                    </a:r>
                    <a:b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</a:br>
                    <a: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R² = 0.99</a:t>
                    </a:r>
                    <a:endPara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Sheet1!$C$25:$C$36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30</c:v>
                </c:pt>
                <c:pt idx="5">
                  <c:v>40</c:v>
                </c:pt>
                <c:pt idx="6">
                  <c:v>50</c:v>
                </c:pt>
                <c:pt idx="7">
                  <c:v>60</c:v>
                </c:pt>
                <c:pt idx="8">
                  <c:v>70</c:v>
                </c:pt>
                <c:pt idx="9">
                  <c:v>80</c:v>
                </c:pt>
                <c:pt idx="10">
                  <c:v>90</c:v>
                </c:pt>
              </c:numCache>
            </c:numRef>
          </c:xVal>
          <c:yVal>
            <c:numRef>
              <c:f>Sheet1!$D$25:$D$36</c:f>
              <c:numCache>
                <c:formatCode>General</c:formatCode>
                <c:ptCount val="12"/>
                <c:pt idx="0">
                  <c:v>34419</c:v>
                </c:pt>
                <c:pt idx="1">
                  <c:v>166896</c:v>
                </c:pt>
                <c:pt idx="2">
                  <c:v>276053</c:v>
                </c:pt>
                <c:pt idx="3">
                  <c:v>512540</c:v>
                </c:pt>
                <c:pt idx="4">
                  <c:v>1226554</c:v>
                </c:pt>
                <c:pt idx="5">
                  <c:v>1563030</c:v>
                </c:pt>
                <c:pt idx="6">
                  <c:v>1927064</c:v>
                </c:pt>
                <c:pt idx="7">
                  <c:v>2193077</c:v>
                </c:pt>
                <c:pt idx="8">
                  <c:v>2548953</c:v>
                </c:pt>
                <c:pt idx="9">
                  <c:v>3019715</c:v>
                </c:pt>
                <c:pt idx="10">
                  <c:v>3412578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C81-3E47-A6E5-DA8D09A32E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118976"/>
        <c:axId val="136081408"/>
      </c:scatterChart>
      <c:valAx>
        <c:axId val="131118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I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 (µg/mL)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6081408"/>
        <c:crosses val="autoZero"/>
        <c:crossBetween val="midCat"/>
      </c:valAx>
      <c:valAx>
        <c:axId val="1360814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I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Area</a:t>
                </a:r>
              </a:p>
            </c:rich>
          </c:tx>
          <c:layout>
            <c:manualLayout>
              <c:xMode val="edge"/>
              <c:yMode val="edge"/>
              <c:x val="4.2880783324281538E-2"/>
              <c:y val="0.376690410491045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3111897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191171558100693"/>
          <c:y val="0.13202859510982179"/>
          <c:w val="0.61837628251014076"/>
          <c:h val="0.6826350324630473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Sheet1!$D$25</c:f>
              <c:strCache>
                <c:ptCount val="1"/>
                <c:pt idx="0">
                  <c:v>Mean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6875165420864807"/>
                  <c:y val="-0.10864281527915806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 = 446.51x</a:t>
                    </a:r>
                    <a:b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</a:br>
                    <a: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R² = 0.97</a:t>
                    </a:r>
                    <a:endPara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Sheet1!$C$26:$C$37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30</c:v>
                </c:pt>
                <c:pt idx="5">
                  <c:v>40</c:v>
                </c:pt>
                <c:pt idx="6">
                  <c:v>50</c:v>
                </c:pt>
                <c:pt idx="7">
                  <c:v>60</c:v>
                </c:pt>
                <c:pt idx="8">
                  <c:v>70</c:v>
                </c:pt>
                <c:pt idx="9">
                  <c:v>80</c:v>
                </c:pt>
                <c:pt idx="10">
                  <c:v>90</c:v>
                </c:pt>
              </c:numCache>
            </c:numRef>
          </c:xVal>
          <c:yVal>
            <c:numRef>
              <c:f>Sheet1!$D$26:$D$37</c:f>
              <c:numCache>
                <c:formatCode>General</c:formatCode>
                <c:ptCount val="12"/>
                <c:pt idx="0">
                  <c:v>394.34</c:v>
                </c:pt>
                <c:pt idx="1">
                  <c:v>742.73400000000004</c:v>
                </c:pt>
                <c:pt idx="2">
                  <c:v>1909</c:v>
                </c:pt>
                <c:pt idx="3">
                  <c:v>6229.48</c:v>
                </c:pt>
                <c:pt idx="4">
                  <c:v>14179</c:v>
                </c:pt>
                <c:pt idx="5">
                  <c:v>15704.27</c:v>
                </c:pt>
                <c:pt idx="6">
                  <c:v>17818.349999999999</c:v>
                </c:pt>
                <c:pt idx="7">
                  <c:v>37506.402000000002</c:v>
                </c:pt>
                <c:pt idx="8">
                  <c:v>30585.55</c:v>
                </c:pt>
                <c:pt idx="9">
                  <c:v>36233</c:v>
                </c:pt>
                <c:pt idx="10">
                  <c:v>37278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379-EE45-854F-1C2904408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164096"/>
        <c:axId val="136166016"/>
      </c:scatterChart>
      <c:valAx>
        <c:axId val="136164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I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 (µg/mL)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36166016"/>
        <c:crosses val="autoZero"/>
        <c:crossBetween val="midCat"/>
      </c:valAx>
      <c:valAx>
        <c:axId val="1361660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IN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Area</a:t>
                </a:r>
              </a:p>
            </c:rich>
          </c:tx>
          <c:layout>
            <c:manualLayout>
              <c:xMode val="edge"/>
              <c:yMode val="edge"/>
              <c:x val="1.7931281317108087E-2"/>
              <c:y val="0.3506813786434590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3616409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0424073404275576"/>
          <c:y val="0.14269316945137955"/>
          <c:w val="0.57269840665511795"/>
          <c:h val="0.6670352376165745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Sheet3!$D$24</c:f>
              <c:strCache>
                <c:ptCount val="1"/>
                <c:pt idx="0">
                  <c:v>Area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9183735562938892"/>
                  <c:y val="-0.12005613881598133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 = 13291x</a:t>
                    </a:r>
                    <a:b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</a:br>
                    <a:r>
                      <a:rPr lang="en-US" sz="120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R² = 0.99</a:t>
                    </a:r>
                    <a:endPara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Sheet3!$C$25:$C$36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30</c:v>
                </c:pt>
                <c:pt idx="5">
                  <c:v>40</c:v>
                </c:pt>
                <c:pt idx="6">
                  <c:v>50</c:v>
                </c:pt>
                <c:pt idx="7">
                  <c:v>60</c:v>
                </c:pt>
                <c:pt idx="8">
                  <c:v>70</c:v>
                </c:pt>
                <c:pt idx="9">
                  <c:v>80</c:v>
                </c:pt>
                <c:pt idx="10">
                  <c:v>90</c:v>
                </c:pt>
              </c:numCache>
            </c:numRef>
          </c:xVal>
          <c:yVal>
            <c:numRef>
              <c:f>Sheet3!$D$25:$D$36</c:f>
              <c:numCache>
                <c:formatCode>General</c:formatCode>
                <c:ptCount val="12"/>
                <c:pt idx="0">
                  <c:v>15705</c:v>
                </c:pt>
                <c:pt idx="1">
                  <c:v>65788</c:v>
                </c:pt>
                <c:pt idx="2">
                  <c:v>129798</c:v>
                </c:pt>
                <c:pt idx="3">
                  <c:v>249296</c:v>
                </c:pt>
                <c:pt idx="4">
                  <c:v>437198</c:v>
                </c:pt>
                <c:pt idx="5">
                  <c:v>590534</c:v>
                </c:pt>
                <c:pt idx="6">
                  <c:v>749793</c:v>
                </c:pt>
                <c:pt idx="7">
                  <c:v>700167</c:v>
                </c:pt>
                <c:pt idx="8">
                  <c:v>949763</c:v>
                </c:pt>
                <c:pt idx="9">
                  <c:v>1043224</c:v>
                </c:pt>
                <c:pt idx="10">
                  <c:v>1181624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E92-654E-938B-0AB316E4FD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478080"/>
        <c:axId val="156784128"/>
      </c:scatterChart>
      <c:valAx>
        <c:axId val="136478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IN" sz="1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</a:t>
                </a:r>
                <a:r>
                  <a:rPr lang="en-IN" sz="12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(µg/mL)</a:t>
                </a:r>
                <a:endParaRPr lang="en-IN" sz="12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6776876104772624"/>
              <c:y val="0.912281510024013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56784128"/>
        <c:crosses val="autoZero"/>
        <c:crossBetween val="midCat"/>
      </c:valAx>
      <c:valAx>
        <c:axId val="1567841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</a:t>
                </a:r>
                <a:r>
                  <a:rPr lang="en-IN" sz="1200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Area</a:t>
                </a:r>
                <a:endPara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5.9174974619743505E-2"/>
              <c:y val="0.444884985603541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3647808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0AAC5B37-CF89-1746-9062-3E79DF7DE3EC}"/>
              </a:ext>
            </a:extLst>
          </p:cNvPr>
          <p:cNvGrpSpPr/>
          <p:nvPr/>
        </p:nvGrpSpPr>
        <p:grpSpPr>
          <a:xfrm>
            <a:off x="1019801" y="152400"/>
            <a:ext cx="6752599" cy="6705600"/>
            <a:chOff x="1729451" y="-2203076"/>
            <a:chExt cx="5281080" cy="11728076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xmlns="" id="{426B3F78-BA64-8C40-906C-AE1C76CE374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53522455"/>
                </p:ext>
              </p:extLst>
            </p:nvPr>
          </p:nvGraphicFramePr>
          <p:xfrm>
            <a:off x="2749650" y="-2203076"/>
            <a:ext cx="4108350" cy="381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xmlns="" id="{B576A9C1-F855-D540-8943-A551979486C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93863756"/>
                </p:ext>
              </p:extLst>
            </p:nvPr>
          </p:nvGraphicFramePr>
          <p:xfrm>
            <a:off x="2926990" y="1485900"/>
            <a:ext cx="3955819" cy="3924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xmlns="" id="{924DCFFA-786D-0644-A642-F4617633098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8286270"/>
                </p:ext>
              </p:extLst>
            </p:nvPr>
          </p:nvGraphicFramePr>
          <p:xfrm>
            <a:off x="2902181" y="5410200"/>
            <a:ext cx="4108350" cy="4114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1E9A689-E157-F448-BBB0-85A40FF245B8}"/>
                </a:ext>
              </a:extLst>
            </p:cNvPr>
            <p:cNvSpPr txBox="1"/>
            <p:nvPr/>
          </p:nvSpPr>
          <p:spPr>
            <a:xfrm>
              <a:off x="1742275" y="-1567935"/>
              <a:ext cx="300082" cy="645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B12A983-E580-4746-A1C4-342EF42D958A}"/>
                </a:ext>
              </a:extLst>
            </p:cNvPr>
            <p:cNvSpPr txBox="1"/>
            <p:nvPr/>
          </p:nvSpPr>
          <p:spPr>
            <a:xfrm>
              <a:off x="1729451" y="20574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EA0ED9A-DC3E-0D4E-B037-F653F9E744AB}"/>
                </a:ext>
              </a:extLst>
            </p:cNvPr>
            <p:cNvSpPr txBox="1"/>
            <p:nvPr/>
          </p:nvSpPr>
          <p:spPr>
            <a:xfrm>
              <a:off x="1830091" y="6096000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890D96A-34AF-954F-82A1-D058AB3F0A4A}"/>
                </a:ext>
              </a:extLst>
            </p:cNvPr>
            <p:cNvSpPr txBox="1"/>
            <p:nvPr/>
          </p:nvSpPr>
          <p:spPr>
            <a:xfrm>
              <a:off x="4880090" y="-15679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AACF4A4-4D8B-8F42-BC8F-488CE581624B}"/>
                </a:ext>
              </a:extLst>
            </p:cNvPr>
            <p:cNvSpPr txBox="1"/>
            <p:nvPr/>
          </p:nvSpPr>
          <p:spPr>
            <a:xfrm>
              <a:off x="5111068" y="18727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BF1E35F-9839-F54B-B58F-F504BAC2AD52}"/>
                </a:ext>
              </a:extLst>
            </p:cNvPr>
            <p:cNvSpPr txBox="1"/>
            <p:nvPr/>
          </p:nvSpPr>
          <p:spPr>
            <a:xfrm>
              <a:off x="5181776" y="6096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9448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Shweta</dc:creator>
  <cp:lastModifiedBy>shweta</cp:lastModifiedBy>
  <cp:revision>2</cp:revision>
  <dcterms:created xsi:type="dcterms:W3CDTF">2006-08-16T00:00:00Z</dcterms:created>
  <dcterms:modified xsi:type="dcterms:W3CDTF">2021-03-28T05:46:56Z</dcterms:modified>
</cp:coreProperties>
</file>