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513" r:id="rId2"/>
  </p:sldIdLst>
  <p:sldSz cx="6858000" cy="9144000" type="letter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4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9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80808"/>
    <a:srgbClr val="111111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852" autoAdjust="0"/>
    <p:restoredTop sz="83458" autoAdjust="0"/>
  </p:normalViewPr>
  <p:slideViewPr>
    <p:cSldViewPr snapToGrid="0">
      <p:cViewPr varScale="1">
        <p:scale>
          <a:sx n="65" d="100"/>
          <a:sy n="65" d="100"/>
        </p:scale>
        <p:origin x="1440" y="200"/>
      </p:cViewPr>
      <p:guideLst>
        <p:guide orient="horz" pos="3946"/>
        <p:guide pos="3840"/>
        <p:guide orient="horz" pos="39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641" cy="465775"/>
          </a:xfrm>
          <a:prstGeom prst="rect">
            <a:avLst/>
          </a:prstGeom>
        </p:spPr>
        <p:txBody>
          <a:bodyPr vert="horz" lIns="90924" tIns="45463" rIns="90924" bIns="45463" rtlCol="0"/>
          <a:lstStyle>
            <a:lvl1pPr algn="l">
              <a:defRPr sz="11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610" y="0"/>
            <a:ext cx="2982641" cy="465775"/>
          </a:xfrm>
          <a:prstGeom prst="rect">
            <a:avLst/>
          </a:prstGeom>
        </p:spPr>
        <p:txBody>
          <a:bodyPr vert="horz" lIns="90924" tIns="45463" rIns="90924" bIns="45463" rtlCol="0"/>
          <a:lstStyle>
            <a:lvl1pPr algn="r">
              <a:defRPr sz="1100"/>
            </a:lvl1pPr>
          </a:lstStyle>
          <a:p>
            <a:fld id="{C9501341-DE8F-44EC-9C24-076C21C60091}" type="datetimeFigureOut">
              <a:rPr lang="fr-CA" smtClean="0"/>
              <a:t>2020-11-28</a:t>
            </a:fld>
            <a:endParaRPr lang="fr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65363" y="1162050"/>
            <a:ext cx="2351087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24" tIns="45463" rIns="90924" bIns="45463" rtlCol="0" anchor="ctr"/>
          <a:lstStyle/>
          <a:p>
            <a:endParaRPr lang="fr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336"/>
            <a:ext cx="5505450" cy="3661015"/>
          </a:xfrm>
          <a:prstGeom prst="rect">
            <a:avLst/>
          </a:prstGeom>
        </p:spPr>
        <p:txBody>
          <a:bodyPr vert="horz" lIns="90924" tIns="45463" rIns="90924" bIns="4546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628"/>
            <a:ext cx="2982641" cy="465774"/>
          </a:xfrm>
          <a:prstGeom prst="rect">
            <a:avLst/>
          </a:prstGeom>
        </p:spPr>
        <p:txBody>
          <a:bodyPr vert="horz" lIns="90924" tIns="45463" rIns="90924" bIns="45463" rtlCol="0" anchor="b"/>
          <a:lstStyle>
            <a:lvl1pPr algn="l">
              <a:defRPr sz="1100"/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610" y="8830628"/>
            <a:ext cx="2982641" cy="465774"/>
          </a:xfrm>
          <a:prstGeom prst="rect">
            <a:avLst/>
          </a:prstGeom>
        </p:spPr>
        <p:txBody>
          <a:bodyPr vert="horz" lIns="90924" tIns="45463" rIns="90924" bIns="45463" rtlCol="0" anchor="b"/>
          <a:lstStyle>
            <a:lvl1pPr algn="r">
              <a:defRPr sz="1100"/>
            </a:lvl1pPr>
          </a:lstStyle>
          <a:p>
            <a:fld id="{7CCAA3B7-5795-4A1D-A3EF-91282BE2104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39322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629B2-6849-46A7-ACCC-9D0018C735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496485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00C6E5-D80E-457F-BFA2-F983995122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4802716"/>
            <a:ext cx="5143500" cy="2207684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652CAF-5C57-4920-B6BE-E70C30D8A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F122B-2444-4803-8559-E9A04E3119C8}" type="datetime1">
              <a:rPr lang="en-CA" smtClean="0"/>
              <a:t>2020-11-28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1833E-B485-4884-B595-103A6A439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938DA-F12E-4556-8EAE-CAA3DDDD0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AFED-1A45-4845-8EF4-93E27E4B0CC5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6138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C2B53-67ED-4898-BE57-B28488B95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55BEA3-7B6F-4C14-BEF2-7D451B8C09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9E283-3F56-45BF-A4FC-6F26EC8A9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792C-0650-4323-852A-9B02E63CEB76}" type="datetime1">
              <a:rPr lang="en-CA" smtClean="0"/>
              <a:t>2020-11-28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31E77-C330-4CD4-BC5C-6FBCD2411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26BCC-3631-4649-87E2-E891B8946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AFED-1A45-4845-8EF4-93E27E4B0CC5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386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69CF69-37AA-4987-AE89-7425A57F6E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8" y="486836"/>
            <a:ext cx="1478756" cy="77491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8651A8-4C59-4008-9FFA-FF88B66DFF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9" y="486836"/>
            <a:ext cx="4350544" cy="774911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30F434-B44B-486A-954A-B2B42FF66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0EC-003A-4849-9346-2467871DC493}" type="datetime1">
              <a:rPr lang="en-CA" smtClean="0"/>
              <a:t>2020-11-28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DA338-DC90-471B-8251-E1DD027E3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DD97E-FA72-4010-9238-2A3272CF9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AFED-1A45-4845-8EF4-93E27E4B0CC5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6697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4B2D9-DDF7-4DD2-94A7-7AE97C5CF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5A5F0-0C28-4A74-AFA4-97FD45D3AE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39165-4AD6-48C7-90E4-6DDCA2EA5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1C3C6-0F5C-43A6-ABD8-12E73DD17FE0}" type="datetime1">
              <a:rPr lang="en-CA" smtClean="0"/>
              <a:t>2020-11-28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584DBF-5C82-444E-9E05-94965107E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543D8E-C002-486D-9C71-F50E75637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AFED-1A45-4845-8EF4-93E27E4B0CC5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7910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DC581-DA6C-4414-A8AF-2FEDE8748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8" y="2279652"/>
            <a:ext cx="5915025" cy="380365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B38332-D971-4EEF-992A-B578ADCAB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8" y="6119285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5CF37-0470-4109-8490-B473ABA26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94F9-02D6-497A-AEA5-4D014BC00101}" type="datetime1">
              <a:rPr lang="en-CA" smtClean="0"/>
              <a:t>2020-11-28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E1E57-68AB-41E3-85AA-3ED1700FB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67B09-4E0B-49D6-89AE-CF038737C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AFED-1A45-4845-8EF4-93E27E4B0CC5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0572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A367B-15E8-4108-8CE8-05CC8A308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BEE0D-B81A-4FB9-AD7C-917F425A18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74768A-E8BB-4DFC-8126-B8109439C9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7F4A6D-0B85-419F-9846-70F481C28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C42BA-0C7E-42CE-B7E2-4911AF737765}" type="datetime1">
              <a:rPr lang="en-CA" smtClean="0"/>
              <a:t>2020-11-28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E99D8F-B255-4C63-91DA-600D3C4AA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0A87F8-6A99-4013-9EE3-5DBB0B0BF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AFED-1A45-4845-8EF4-93E27E4B0CC5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3923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86229-D1E8-41F5-A736-C6D0F5958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2" y="486834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DD7FA-E6FB-4F2C-9AC3-44F4A294B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2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339DB7-83DC-4A5D-8E4F-0C1CA18CDE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6EC799-6408-4FA1-9AD1-B3B38CBD95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5" y="2241552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79E640-5FC2-4D9C-98FE-F8ABDCE2FE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5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5AB5BC-E994-4AAF-93F6-7F5F8E643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0B16-4F66-4C3A-9784-B186B31836CD}" type="datetime1">
              <a:rPr lang="en-CA" smtClean="0"/>
              <a:t>2020-11-28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4DEE7D-6C89-484E-B6CD-59EA119F3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87B27E-C91C-45AC-822A-CDC3775EF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AFED-1A45-4845-8EF4-93E27E4B0CC5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5162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2E9C8-BBE5-483B-A7AD-99EF27B0B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B6D6D7-923C-465E-804D-615409363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056A-9131-45AB-8E56-65AD1AEF0C35}" type="datetime1">
              <a:rPr lang="en-CA" smtClean="0"/>
              <a:t>2020-11-28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7522CA-FFA1-4610-8128-BA6036AE7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1B512-B667-4B20-A75F-59F29A25A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AFED-1A45-4845-8EF4-93E27E4B0CC5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341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D97B3C-47E0-41C9-90B7-AD8FA2FC4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F3DF1-A4F3-4DAF-AF88-FB564DF857EE}" type="datetime1">
              <a:rPr lang="en-CA" smtClean="0"/>
              <a:t>2020-11-28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9DC24A-A460-46D2-8B69-20B839D6B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336550-8AD7-4C48-8CDF-BC447D6CE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AFED-1A45-4845-8EF4-93E27E4B0CC5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7035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B58F3-9C50-48B7-B4C9-201AAECC7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3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524C4-B7D6-429B-A8D3-AA10A5DDD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5" y="1316570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BC12B8-BA62-4E13-AFA5-499112BA7A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3" y="2743203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260754-2E2B-42BC-8E34-978BBB589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EDEF0-6077-4B14-A657-988E21D0F873}" type="datetime1">
              <a:rPr lang="en-CA" smtClean="0"/>
              <a:t>2020-11-28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BCAA41-7345-4234-BC24-16D605A1A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6B38DC-58C3-43AC-B027-C740AB8F4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AFED-1A45-4845-8EF4-93E27E4B0CC5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2875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E18AA-0473-4790-AD5D-C4AAC7DCE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3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17E3A2-DBE8-4984-9FA6-DE168CE4F6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5" y="1316570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FA9F42-483B-467B-BA15-6610220D4A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3" y="2743203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D33D94-57DA-49E0-BB30-935624368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75A35-D76A-47D8-A041-5DF674008174}" type="datetime1">
              <a:rPr lang="en-CA" smtClean="0"/>
              <a:t>2020-11-28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93AD82-929B-46A8-AAD7-E946BA676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847C39-89DD-47A4-8ADF-E9E4A61AB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AFED-1A45-4845-8EF4-93E27E4B0CC5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8034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22B1E5-13AB-486B-80B4-A9E7638C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C0081F-A4E6-439D-B30B-7B56105752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A7B54-9A3F-482F-B807-5C51A0EF0B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0A349-D0BE-4649-A920-4091BF8F9B78}" type="datetime1">
              <a:rPr lang="en-CA" smtClean="0"/>
              <a:t>2020-11-28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B334D-47BF-41A5-8ED2-B0C570435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834059-811B-4697-B088-6424155D8F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CAFED-1A45-4845-8EF4-93E27E4B0CC5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0518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7671A62-A9A1-B04F-AF1D-DBC347CC9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AFED-1A45-4845-8EF4-93E27E4B0CC5}" type="slidenum">
              <a:rPr lang="en-CA" smtClean="0"/>
              <a:t>1</a:t>
            </a:fld>
            <a:endParaRPr lang="en-CA"/>
          </a:p>
        </p:txBody>
      </p:sp>
      <p:sp>
        <p:nvSpPr>
          <p:cNvPr id="20" name="TextBox 33">
            <a:extLst>
              <a:ext uri="{FF2B5EF4-FFF2-40B4-BE49-F238E27FC236}">
                <a16:creationId xmlns:a16="http://schemas.microsoft.com/office/drawing/2014/main" id="{0ED81EDA-5EEB-9248-8688-E5A0C4E8B826}"/>
              </a:ext>
            </a:extLst>
          </p:cNvPr>
          <p:cNvSpPr txBox="1"/>
          <p:nvPr/>
        </p:nvSpPr>
        <p:spPr>
          <a:xfrm>
            <a:off x="1200967" y="5272326"/>
            <a:ext cx="4156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>
                <a:latin typeface="Arial" panose="020B0604020202020204" pitchFamily="34" charset="0"/>
                <a:cs typeface="Arial" panose="020B0604020202020204" pitchFamily="34" charset="0"/>
              </a:rPr>
              <a:t>Nasseef et al Supplementary Fig. S4</a:t>
            </a:r>
          </a:p>
        </p:txBody>
      </p:sp>
      <p:pic>
        <p:nvPicPr>
          <p:cNvPr id="25" name="image1.png">
            <a:extLst>
              <a:ext uri="{FF2B5EF4-FFF2-40B4-BE49-F238E27FC236}">
                <a16:creationId xmlns:a16="http://schemas.microsoft.com/office/drawing/2014/main" id="{302AC18F-31EF-460C-AC7C-2982292D7D35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90166" y="1001814"/>
            <a:ext cx="4667250" cy="389572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174447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175006</TotalTime>
  <Words>8</Words>
  <Application>Microsoft Macintosh PowerPoint</Application>
  <PresentationFormat>Format US (216 x 279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 Darcq</dc:creator>
  <cp:lastModifiedBy>Microsoft Office User</cp:lastModifiedBy>
  <cp:revision>673</cp:revision>
  <cp:lastPrinted>2018-07-17T15:41:47Z</cp:lastPrinted>
  <dcterms:created xsi:type="dcterms:W3CDTF">2017-06-23T14:03:16Z</dcterms:created>
  <dcterms:modified xsi:type="dcterms:W3CDTF">2020-11-28T08:41:08Z</dcterms:modified>
</cp:coreProperties>
</file>