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-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7BE85-CEC6-4B90-8AB2-979ADF5FA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311810-D31E-4EC2-B3AD-2B09B8403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1E1CD-DC6E-405B-8564-48EFE6F39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FA4CE-2021-4934-A910-47CE206C4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0C632-666F-416E-905A-B1F1551E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3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555AC-3A52-4A75-A822-893FBFA39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A990E-845B-4F04-9AEE-7D3CEBCF7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1A662-6DDE-4D3D-BA35-F1C70387A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CCE19-51AB-4DD5-935E-40110792A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35544-3ECE-4D52-B028-7087395A3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0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8BF104-AB37-4661-8ED2-4A68A9B162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FA960E-BD97-46FB-ACC1-6EEC69398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4CC4-6923-4F6E-9A06-0D7F06C2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63414-8794-40E6-821E-6708DA7AB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F0E79-36C3-4849-B282-AD77DF699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9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F6393-FB0C-46A8-BE46-AA0D7288E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32FEF-1460-4419-B9BA-117F6C894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BA738-BD88-4BC0-A8F5-13CAA7A88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600A5-8CE4-4C94-BC2F-489ACE2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89C49-E5D6-4F48-A440-EE367D002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5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1DB45-D861-4ECC-BB55-D86024266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3F0263-E904-4614-B5B0-E9ED79E25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5F2AB-25ED-4A92-A7A5-3D56B8061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91302-A6C3-4119-8553-3A5E49E9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58516-40F7-4958-A3C5-6B3DFA842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A81A6-F23C-4DD2-85E6-65E3B4E4C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64CED-10B4-4247-9F7D-0837509B75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EF3201-C670-41B9-9D78-3030867D6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CAD5A-46F0-4E29-843E-6944FB45C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3E8BAC-707B-4780-9EA1-1762A3354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07DAF8-BF2C-4623-A367-0A9830472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71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90AB7-A38B-4998-9B76-32EDDB2D5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536E2-88D1-44AB-8D6F-9E5CEA140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906A4-F4CA-4D2F-A7BE-8A73FA9391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A2A0A9-9825-4AFE-92A3-A31D5237CB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9EEF07-EAE2-4E36-9823-7962B3E2A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6EC7A6-8D90-4C4C-AB9C-6B2B0F08B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9F20C1-35B6-49C2-9AC7-6AA786010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4A97D3-252F-4CB6-B421-A94A7648C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7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468B3-52A1-4320-AAD7-32FE60C1F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7B533A-B699-44BB-9DC6-992380D6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56759-4363-40D1-81D5-E74D1581B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16ED4-00FB-4480-800F-BBDA063F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C0603B-A348-4C6B-BF7A-8A2B1ACCA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DF5955-9BD4-4DC6-ABE8-2C878FB73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599D9-A2EC-4ADE-B55E-AA693156B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19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DABD0-42BE-4243-937E-F9B5E400D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3154B-0372-4F55-9625-C258D472F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D035F-1871-4750-91F7-4560A98E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EEB725-7596-422F-B560-B2D8CD7D7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F8C4E-69B8-49A6-901A-D6ACB5B7D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7F6A1-0093-4B5D-86C6-729164A6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7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8C35E-8F15-41AB-AF20-41F765125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8C5CE6-98BF-4749-BA85-80F8D8760A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6FBA52-7109-42F9-9808-C99273D57B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F8D9F9-734B-44D1-BC35-AD2AE299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EF59D-1391-42A1-A2B4-5A36DF9BE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F3F08-00BE-483E-9DB2-75CB7B87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15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BBE008-7F5B-4C56-B960-61197183A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E48A2-F79C-4BFC-8F40-8ADCF4915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6C425-DD55-45E6-B950-D6E2429241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2F85A-C52E-4094-8B36-FB560125B977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49EF3-73B6-4B7C-AA3C-6280295EE2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3A61F-1FAE-4FBA-BE5F-25EA05FBD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877ED-CA99-4E0D-A7CB-70CF0039C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2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F89850-90A5-4AA0-B64D-F9DDEC271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08" y="253312"/>
            <a:ext cx="2210000" cy="21579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136E22-8860-4ECF-AC7B-CB190B95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542" y="270384"/>
            <a:ext cx="2210000" cy="21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87236B-360F-46B1-B73D-E73F496BE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542" y="115525"/>
            <a:ext cx="2210000" cy="21920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D16F74-2529-4F70-BC10-6BE6463EB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777" y="147463"/>
            <a:ext cx="2155264" cy="228086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E8AA8D-C000-4426-A0F1-EE9DAC381F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5276" y="54064"/>
            <a:ext cx="2107369" cy="23150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404A62-375F-4DAA-945F-5AB1F65282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4904" y="2661111"/>
            <a:ext cx="3537515" cy="17718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EF5D4A-1609-4548-B62B-9CF1BC368B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4570" y="2661111"/>
            <a:ext cx="1760334" cy="17247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DA0737-036B-47A9-89F9-A67138821F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8385" y="4786496"/>
            <a:ext cx="5293926" cy="17793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0208" y="6565870"/>
            <a:ext cx="9921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Flow cytometric gating strategy for T-cell, B-cell, and monocyte analysis</a:t>
            </a:r>
          </a:p>
        </p:txBody>
      </p:sp>
    </p:spTree>
    <p:extLst>
      <p:ext uri="{BB962C8B-B14F-4D97-AF65-F5344CB8AC3E}">
        <p14:creationId xmlns:p14="http://schemas.microsoft.com/office/powerpoint/2010/main" val="94997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F89850-90A5-4AA0-B64D-F9DDEC271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08" y="253312"/>
            <a:ext cx="2210000" cy="21579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136E22-8860-4ECF-AC7B-CB190B95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542" y="270384"/>
            <a:ext cx="2210000" cy="2157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87236B-360F-46B1-B73D-E73F496BE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542" y="115525"/>
            <a:ext cx="2210000" cy="21920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D16F74-2529-4F70-BC10-6BE6463EB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6058" y="115525"/>
            <a:ext cx="2155264" cy="22808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6D2040-E559-4D7D-98E4-2E409A631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5838" y="191851"/>
            <a:ext cx="2182632" cy="228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49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Lelic, Alina</dc:creator>
  <cp:lastModifiedBy>Eleanor Masterman</cp:lastModifiedBy>
  <cp:revision>5</cp:revision>
  <dcterms:created xsi:type="dcterms:W3CDTF">2020-04-25T00:54:16Z</dcterms:created>
  <dcterms:modified xsi:type="dcterms:W3CDTF">2021-06-10T16:10:40Z</dcterms:modified>
</cp:coreProperties>
</file>