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335" r:id="rId2"/>
  </p:sldIdLst>
  <p:sldSz cx="6858000" cy="9906000" type="A4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20" userDrawn="1">
          <p15:clr>
            <a:srgbClr val="A4A3A4"/>
          </p15:clr>
        </p15:guide>
        <p15:guide id="2" pos="232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t Stockfelt" initials="MS" lastIdx="1" clrIdx="0">
    <p:extLst>
      <p:ext uri="{19B8F6BF-5375-455C-9EA6-DF929625EA0E}">
        <p15:presenceInfo xmlns:p15="http://schemas.microsoft.com/office/powerpoint/2012/main" userId="S-1-5-21-160167045-2846394043-461898096-1759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6" autoAdjust="0"/>
    <p:restoredTop sz="93945" autoAdjust="0"/>
  </p:normalViewPr>
  <p:slideViewPr>
    <p:cSldViewPr snapToGrid="0">
      <p:cViewPr varScale="1">
        <p:scale>
          <a:sx n="48" d="100"/>
          <a:sy n="48" d="100"/>
        </p:scale>
        <p:origin x="2094" y="42"/>
      </p:cViewPr>
      <p:guideLst>
        <p:guide orient="horz" pos="920"/>
        <p:guide pos="232"/>
      </p:guideLst>
    </p:cSldViewPr>
  </p:slideViewPr>
  <p:outlineViewPr>
    <p:cViewPr>
      <p:scale>
        <a:sx n="33" d="100"/>
        <a:sy n="33" d="100"/>
      </p:scale>
      <p:origin x="0" y="-255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3F4798-0A5B-4C4E-81D0-4DCE8D326859}" type="datetimeFigureOut">
              <a:rPr lang="sv-SE" smtClean="0"/>
              <a:t>2021-05-28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2419350" y="1162050"/>
            <a:ext cx="21717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 smtClean="0"/>
              <a:t>Redigera format för bakgrundstext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381464-4496-441B-A427-562F01B0976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5524218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sv-SE" smtClean="0"/>
              <a:t>Klicka här för att ändra format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sv-SE" smtClean="0"/>
              <a:t>Klicka om du vill redigera mall för underrubrikformat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DCD97-D1CD-411D-A7A6-E64BFB4C15DE}" type="datetimeFigureOut">
              <a:rPr lang="sv-SE" smtClean="0"/>
              <a:t>2021-05-28</a:t>
            </a:fld>
            <a:endParaRPr lang="sv-S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711E0-85F1-4E5E-A029-9A9FA6974C9E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141754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Redigera format för bakgrundstext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DCD97-D1CD-411D-A7A6-E64BFB4C15DE}" type="datetimeFigureOut">
              <a:rPr lang="sv-SE" smtClean="0"/>
              <a:t>2021-05-28</a:t>
            </a:fld>
            <a:endParaRPr lang="sv-S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711E0-85F1-4E5E-A029-9A9FA6974C9E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8951609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sv-SE" smtClean="0"/>
              <a:t>Redigera format för bakgrundstext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DCD97-D1CD-411D-A7A6-E64BFB4C15DE}" type="datetimeFigureOut">
              <a:rPr lang="sv-SE" smtClean="0"/>
              <a:t>2021-05-28</a:t>
            </a:fld>
            <a:endParaRPr lang="sv-S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711E0-85F1-4E5E-A029-9A9FA6974C9E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87171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Redigera format för bakgrundstext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DCD97-D1CD-411D-A7A6-E64BFB4C15DE}" type="datetimeFigureOut">
              <a:rPr lang="sv-SE" smtClean="0"/>
              <a:t>2021-05-28</a:t>
            </a:fld>
            <a:endParaRPr lang="sv-S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711E0-85F1-4E5E-A029-9A9FA6974C9E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773208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sv-SE" smtClean="0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smtClean="0"/>
              <a:t>Redigera format för bakgrundstext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DCD97-D1CD-411D-A7A6-E64BFB4C15DE}" type="datetimeFigureOut">
              <a:rPr lang="sv-SE" smtClean="0"/>
              <a:t>2021-05-28</a:t>
            </a:fld>
            <a:endParaRPr lang="sv-S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711E0-85F1-4E5E-A029-9A9FA6974C9E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201799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sv-SE" smtClean="0"/>
              <a:t>Redigera format för bakgrundstext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sv-SE" smtClean="0"/>
              <a:t>Redigera format för bakgrundstext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DCD97-D1CD-411D-A7A6-E64BFB4C15DE}" type="datetimeFigureOut">
              <a:rPr lang="sv-SE" smtClean="0"/>
              <a:t>2021-05-28</a:t>
            </a:fld>
            <a:endParaRPr lang="sv-S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711E0-85F1-4E5E-A029-9A9FA6974C9E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845087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sv-SE" smtClean="0"/>
              <a:t>Redigera format för bakgrundstext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sv-SE" smtClean="0"/>
              <a:t>Redigera format för bakgrundstext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sv-SE" smtClean="0"/>
              <a:t>Redigera format för bakgrundstext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sv-SE" smtClean="0"/>
              <a:t>Redigera format för bakgrundstext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DCD97-D1CD-411D-A7A6-E64BFB4C15DE}" type="datetimeFigureOut">
              <a:rPr lang="sv-SE" smtClean="0"/>
              <a:t>2021-05-28</a:t>
            </a:fld>
            <a:endParaRPr lang="sv-S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711E0-85F1-4E5E-A029-9A9FA6974C9E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0582175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DCD97-D1CD-411D-A7A6-E64BFB4C15DE}" type="datetimeFigureOut">
              <a:rPr lang="sv-SE" smtClean="0"/>
              <a:t>2021-05-28</a:t>
            </a:fld>
            <a:endParaRPr lang="sv-S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711E0-85F1-4E5E-A029-9A9FA6974C9E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511666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DCD97-D1CD-411D-A7A6-E64BFB4C15DE}" type="datetimeFigureOut">
              <a:rPr lang="sv-SE" smtClean="0"/>
              <a:t>2021-05-28</a:t>
            </a:fld>
            <a:endParaRPr lang="sv-S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711E0-85F1-4E5E-A029-9A9FA6974C9E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78947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sv-SE" smtClean="0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sv-SE" smtClean="0"/>
              <a:t>Redigera format för bakgrundstext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sv-SE" smtClean="0"/>
              <a:t>Redigera format för bakgrundstext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DCD97-D1CD-411D-A7A6-E64BFB4C15DE}" type="datetimeFigureOut">
              <a:rPr lang="sv-SE" smtClean="0"/>
              <a:t>2021-05-28</a:t>
            </a:fld>
            <a:endParaRPr lang="sv-S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711E0-85F1-4E5E-A029-9A9FA6974C9E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1191669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sv-SE" smtClean="0"/>
              <a:t>Klicka här för att ändra format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sv-SE" smtClean="0"/>
              <a:t>Klicka på ikonen för att lägga till en bild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sv-SE" smtClean="0"/>
              <a:t>Redigera format för bakgrundstext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DCD97-D1CD-411D-A7A6-E64BFB4C15DE}" type="datetimeFigureOut">
              <a:rPr lang="sv-SE" smtClean="0"/>
              <a:t>2021-05-28</a:t>
            </a:fld>
            <a:endParaRPr lang="sv-S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711E0-85F1-4E5E-A029-9A9FA6974C9E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535376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smtClean="0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smtClean="0"/>
              <a:t>Redigera format för bakgrundstext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ADCD97-D1CD-411D-A7A6-E64BFB4C15DE}" type="datetimeFigureOut">
              <a:rPr lang="sv-SE" smtClean="0"/>
              <a:t>2021-05-28</a:t>
            </a:fld>
            <a:endParaRPr lang="sv-S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F711E0-85F1-4E5E-A029-9A9FA6974C9E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895389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5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</p:spPr>
        <p:txBody>
          <a:bodyPr anchor="t">
            <a:normAutofit/>
          </a:bodyPr>
          <a:lstStyle/>
          <a:p>
            <a:r>
              <a:rPr lang="sv-SE" sz="1800" dirty="0" err="1" smtClean="0"/>
              <a:t>Additional</a:t>
            </a:r>
            <a:r>
              <a:rPr lang="sv-SE" sz="1800" dirty="0" smtClean="0"/>
              <a:t> </a:t>
            </a:r>
            <a:r>
              <a:rPr lang="sv-SE" sz="1800" dirty="0" err="1" smtClean="0"/>
              <a:t>Figure</a:t>
            </a:r>
            <a:r>
              <a:rPr lang="sv-SE" sz="1800" dirty="0" smtClean="0"/>
              <a:t> 1</a:t>
            </a:r>
            <a:endParaRPr lang="sv-SE" sz="1800" dirty="0"/>
          </a:p>
        </p:txBody>
      </p:sp>
      <p:graphicFrame>
        <p:nvGraphicFramePr>
          <p:cNvPr id="5" name="Obj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6654534"/>
              </p:ext>
            </p:extLst>
          </p:nvPr>
        </p:nvGraphicFramePr>
        <p:xfrm>
          <a:off x="254000" y="1271588"/>
          <a:ext cx="5788025" cy="3652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6" name="Prism 9" r:id="rId3" imgW="6682429" imgH="4216966" progId="Prism9.Document">
                  <p:embed/>
                </p:oleObj>
              </mc:Choice>
              <mc:Fallback>
                <p:oleObj name="Prism 9" r:id="rId3" imgW="6682429" imgH="4216966" progId="Prism9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4000" y="1271588"/>
                        <a:ext cx="5788025" cy="36528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615111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-t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9664</TotalTime>
  <Words>3</Words>
  <Application>Microsoft Office PowerPoint</Application>
  <PresentationFormat>A4 (210 x 297 mm)</PresentationFormat>
  <Paragraphs>1</Paragraphs>
  <Slides>1</Slides>
  <Notes>0</Notes>
  <HiddenSlides>0</HiddenSlides>
  <MMClips>0</MMClips>
  <ScaleCrop>false</ScaleCrop>
  <HeadingPairs>
    <vt:vector size="8" baseType="variant">
      <vt:variant>
        <vt:lpstr>Använt teckensnitt</vt:lpstr>
      </vt:variant>
      <vt:variant>
        <vt:i4>3</vt:i4>
      </vt:variant>
      <vt:variant>
        <vt:lpstr>Tema</vt:lpstr>
      </vt:variant>
      <vt:variant>
        <vt:i4>1</vt:i4>
      </vt:variant>
      <vt:variant>
        <vt:lpstr>Serverprogram för OLE-inbäddning</vt:lpstr>
      </vt:variant>
      <vt:variant>
        <vt:i4>1</vt:i4>
      </vt:variant>
      <vt:variant>
        <vt:lpstr>Bildrubriker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Office-tema</vt:lpstr>
      <vt:lpstr>Prism 9</vt:lpstr>
      <vt:lpstr>Additional Figure 1</vt:lpstr>
    </vt:vector>
  </TitlesOfParts>
  <Company>Västra Götalandsregionen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IFNa i NORDSTAR</dc:title>
  <dc:creator>Marit Stockfelt</dc:creator>
  <cp:lastModifiedBy>Marit Stockfelt</cp:lastModifiedBy>
  <cp:revision>574</cp:revision>
  <cp:lastPrinted>2021-02-13T16:54:47Z</cp:lastPrinted>
  <dcterms:created xsi:type="dcterms:W3CDTF">2020-08-12T09:42:22Z</dcterms:created>
  <dcterms:modified xsi:type="dcterms:W3CDTF">2021-05-28T07:27:00Z</dcterms:modified>
</cp:coreProperties>
</file>