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34" r:id="rId2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0" userDrawn="1">
          <p15:clr>
            <a:srgbClr val="A4A3A4"/>
          </p15:clr>
        </p15:guide>
        <p15:guide id="2" pos="2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t Stockfelt" initials="MS" lastIdx="1" clrIdx="0">
    <p:extLst>
      <p:ext uri="{19B8F6BF-5375-455C-9EA6-DF929625EA0E}">
        <p15:presenceInfo xmlns:p15="http://schemas.microsoft.com/office/powerpoint/2012/main" userId="S-1-5-21-160167045-2846394043-461898096-175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3945" autoAdjust="0"/>
  </p:normalViewPr>
  <p:slideViewPr>
    <p:cSldViewPr snapToGrid="0">
      <p:cViewPr varScale="1">
        <p:scale>
          <a:sx n="48" d="100"/>
          <a:sy n="48" d="100"/>
        </p:scale>
        <p:origin x="2094" y="42"/>
      </p:cViewPr>
      <p:guideLst>
        <p:guide orient="horz" pos="920"/>
        <p:guide pos="232"/>
      </p:guideLst>
    </p:cSldViewPr>
  </p:slideViewPr>
  <p:outlineViewPr>
    <p:cViewPr>
      <p:scale>
        <a:sx n="33" d="100"/>
        <a:sy n="33" d="100"/>
      </p:scale>
      <p:origin x="0" y="-25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F4798-0A5B-4C4E-81D0-4DCE8D326859}" type="datetimeFigureOut">
              <a:rPr lang="sv-SE" smtClean="0"/>
              <a:t>2021-05-28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81464-4496-441B-A427-562F01B0976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242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 smtClean="0"/>
              <a:t>Klicka om du vill redigera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4175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9516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717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320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179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508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5821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66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894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916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 smtClean="0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3537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538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948708"/>
              </p:ext>
            </p:extLst>
          </p:nvPr>
        </p:nvGraphicFramePr>
        <p:xfrm>
          <a:off x="-69975" y="992675"/>
          <a:ext cx="7284580" cy="891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1" name="Prism 9" r:id="rId3" imgW="4486931" imgH="5487118" progId="Prism9.Document">
                  <p:embed/>
                </p:oleObj>
              </mc:Choice>
              <mc:Fallback>
                <p:oleObj name="Prism 9" r:id="rId3" imgW="4486931" imgH="5487118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69975" y="992675"/>
                        <a:ext cx="7284580" cy="891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ruta 5"/>
          <p:cNvSpPr txBox="1"/>
          <p:nvPr/>
        </p:nvSpPr>
        <p:spPr>
          <a:xfrm>
            <a:off x="211847" y="118350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A</a:t>
            </a:r>
            <a:r>
              <a:rPr lang="el-GR" sz="1200" dirty="0"/>
              <a:t> </a:t>
            </a:r>
            <a:endParaRPr lang="sv-SE" sz="1200" dirty="0"/>
          </a:p>
        </p:txBody>
      </p:sp>
      <p:sp>
        <p:nvSpPr>
          <p:cNvPr id="7" name="textruta 6"/>
          <p:cNvSpPr txBox="1"/>
          <p:nvPr/>
        </p:nvSpPr>
        <p:spPr>
          <a:xfrm>
            <a:off x="211847" y="3944227"/>
            <a:ext cx="30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B</a:t>
            </a:r>
            <a:r>
              <a:rPr lang="el-GR" sz="1200" dirty="0" smtClean="0"/>
              <a:t> </a:t>
            </a:r>
            <a:endParaRPr lang="sv-SE" sz="1200" dirty="0"/>
          </a:p>
        </p:txBody>
      </p:sp>
      <p:sp>
        <p:nvSpPr>
          <p:cNvPr id="8" name="textruta 7"/>
          <p:cNvSpPr txBox="1"/>
          <p:nvPr/>
        </p:nvSpPr>
        <p:spPr>
          <a:xfrm>
            <a:off x="3443106" y="3944227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C</a:t>
            </a:r>
            <a:r>
              <a:rPr lang="el-GR" sz="1200" dirty="0" smtClean="0"/>
              <a:t> </a:t>
            </a:r>
            <a:endParaRPr lang="sv-SE" sz="1200" dirty="0"/>
          </a:p>
        </p:txBody>
      </p:sp>
      <p:sp>
        <p:nvSpPr>
          <p:cNvPr id="9" name="textruta 8"/>
          <p:cNvSpPr txBox="1"/>
          <p:nvPr/>
        </p:nvSpPr>
        <p:spPr>
          <a:xfrm>
            <a:off x="211847" y="6762568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D</a:t>
            </a:r>
            <a:r>
              <a:rPr lang="el-GR" sz="1200" dirty="0" smtClean="0"/>
              <a:t> </a:t>
            </a:r>
            <a:endParaRPr lang="sv-SE" sz="1200" dirty="0"/>
          </a:p>
        </p:txBody>
      </p:sp>
      <p:sp>
        <p:nvSpPr>
          <p:cNvPr id="10" name="textruta 9"/>
          <p:cNvSpPr txBox="1"/>
          <p:nvPr/>
        </p:nvSpPr>
        <p:spPr>
          <a:xfrm>
            <a:off x="3449518" y="68558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E</a:t>
            </a:r>
            <a:r>
              <a:rPr lang="el-GR" sz="1200" dirty="0" smtClean="0"/>
              <a:t> </a:t>
            </a:r>
            <a:endParaRPr lang="sv-SE" sz="1200" dirty="0"/>
          </a:p>
        </p:txBody>
      </p:sp>
      <p:sp>
        <p:nvSpPr>
          <p:cNvPr id="11" name="Rubrik 5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</p:spPr>
        <p:txBody>
          <a:bodyPr anchor="t">
            <a:normAutofit/>
          </a:bodyPr>
          <a:lstStyle/>
          <a:p>
            <a:r>
              <a:rPr lang="sv-SE" sz="1800" dirty="0" err="1" smtClean="0"/>
              <a:t>Additional</a:t>
            </a:r>
            <a:r>
              <a:rPr lang="sv-SE" sz="1800" dirty="0" smtClean="0"/>
              <a:t> </a:t>
            </a:r>
            <a:r>
              <a:rPr lang="sv-SE" sz="1800" dirty="0" err="1" smtClean="0"/>
              <a:t>Figure</a:t>
            </a:r>
            <a:r>
              <a:rPr lang="sv-SE" sz="1800" dirty="0" smtClean="0"/>
              <a:t> </a:t>
            </a:r>
            <a:r>
              <a:rPr lang="sv-SE" sz="1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53635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9660</TotalTime>
  <Words>8</Words>
  <Application>Microsoft Office PowerPoint</Application>
  <PresentationFormat>A4 (210 x 297 mm)</PresentationFormat>
  <Paragraphs>6</Paragraphs>
  <Slides>1</Slides>
  <Notes>0</Notes>
  <HiddenSlides>0</HiddenSlides>
  <MMClips>0</MMClips>
  <ScaleCrop>false</ScaleCrop>
  <HeadingPairs>
    <vt:vector size="8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Prism 9</vt:lpstr>
      <vt:lpstr>Additional Figure 2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IFNa i NORDSTAR</dc:title>
  <dc:creator>Marit Stockfelt</dc:creator>
  <cp:lastModifiedBy>Marit Stockfelt</cp:lastModifiedBy>
  <cp:revision>574</cp:revision>
  <cp:lastPrinted>2021-02-13T16:54:47Z</cp:lastPrinted>
  <dcterms:created xsi:type="dcterms:W3CDTF">2020-08-12T09:42:22Z</dcterms:created>
  <dcterms:modified xsi:type="dcterms:W3CDTF">2021-05-28T07:41:40Z</dcterms:modified>
</cp:coreProperties>
</file>