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234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78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30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39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518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310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511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852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894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98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737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040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9EBF2-C218-4BFA-825D-634B25F9682B}" type="datetimeFigureOut">
              <a:rPr lang="en-US" smtClean="0"/>
              <a:t>5/30/2021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68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17" Type="http://schemas.openxmlformats.org/officeDocument/2006/relationships/image" Target="../media/image16.tiff"/><Relationship Id="rId2" Type="http://schemas.openxmlformats.org/officeDocument/2006/relationships/image" Target="../media/image1.tiff"/><Relationship Id="rId16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18901" y="1496616"/>
            <a:ext cx="1113955" cy="866222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01" y="3449584"/>
            <a:ext cx="1113955" cy="866222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188079" y="1508032"/>
            <a:ext cx="1107398" cy="866222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553" y="3449584"/>
            <a:ext cx="1113629" cy="876852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40621" y="1510905"/>
            <a:ext cx="1101715" cy="866221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621" y="3449585"/>
            <a:ext cx="1101715" cy="866222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483335" y="1506141"/>
            <a:ext cx="1101715" cy="866222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335" y="3449584"/>
            <a:ext cx="1101715" cy="866222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19227" y="2432721"/>
            <a:ext cx="1113629" cy="866223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01" y="4371469"/>
            <a:ext cx="1113629" cy="866222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669" y="2432721"/>
            <a:ext cx="1107398" cy="866223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181670" y="4371470"/>
            <a:ext cx="1107398" cy="866222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40621" y="2432721"/>
            <a:ext cx="1101715" cy="866223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621" y="4371470"/>
            <a:ext cx="1101716" cy="866221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335" y="2432720"/>
            <a:ext cx="1101715" cy="866223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483335" y="4371470"/>
            <a:ext cx="1101715" cy="856704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cxnSp>
        <p:nvCxnSpPr>
          <p:cNvPr id="27" name="直接连接符 26"/>
          <p:cNvCxnSpPr/>
          <p:nvPr/>
        </p:nvCxnSpPr>
        <p:spPr>
          <a:xfrm>
            <a:off x="1916832" y="2288704"/>
            <a:ext cx="18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068960" y="2288704"/>
            <a:ext cx="18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4221088" y="2288704"/>
            <a:ext cx="18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5373216" y="2288704"/>
            <a:ext cx="18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5373216" y="3224808"/>
            <a:ext cx="18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221088" y="3224808"/>
            <a:ext cx="18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3068960" y="3224808"/>
            <a:ext cx="18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1873648" y="3224808"/>
            <a:ext cx="18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3068960" y="4241672"/>
            <a:ext cx="18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4221088" y="4241672"/>
            <a:ext cx="18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5373216" y="4241672"/>
            <a:ext cx="18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5373216" y="5177776"/>
            <a:ext cx="18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4221088" y="5177776"/>
            <a:ext cx="18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3068960" y="5177776"/>
            <a:ext cx="18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1916832" y="5177776"/>
            <a:ext cx="18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1916832" y="4241672"/>
            <a:ext cx="18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429179" y="1476291"/>
            <a:ext cx="7497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 err="1">
                <a:solidFill>
                  <a:schemeClr val="bg1"/>
                </a:solidFill>
              </a:rPr>
              <a:t>Jinguanyin</a:t>
            </a:r>
            <a:r>
              <a:rPr lang="en-US" altLang="zh-CN" sz="1000" b="1" i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768505" y="1523329"/>
            <a:ext cx="544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>
                <a:solidFill>
                  <a:schemeClr val="bg1"/>
                </a:solidFill>
              </a:rPr>
              <a:t>0316B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803504" y="1473585"/>
            <a:ext cx="734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 err="1">
                <a:solidFill>
                  <a:schemeClr val="bg1"/>
                </a:solidFill>
              </a:rPr>
              <a:t>Wuniuzao</a:t>
            </a:r>
            <a:endParaRPr lang="en-US" altLang="zh-CN" sz="1000" b="1" i="1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122167" y="1496613"/>
            <a:ext cx="576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>
                <a:solidFill>
                  <a:schemeClr val="bg1"/>
                </a:solidFill>
              </a:rPr>
              <a:t>0306A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650392" y="2411518"/>
            <a:ext cx="547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>
                <a:solidFill>
                  <a:schemeClr val="bg1"/>
                </a:solidFill>
              </a:rPr>
              <a:t>0306H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688569" y="2405996"/>
            <a:ext cx="7416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 err="1">
                <a:solidFill>
                  <a:schemeClr val="bg1"/>
                </a:solidFill>
              </a:rPr>
              <a:t>Fuyun</a:t>
            </a:r>
            <a:r>
              <a:rPr lang="en-US" altLang="zh-CN" sz="1000" b="1" i="1" dirty="0">
                <a:solidFill>
                  <a:schemeClr val="bg1"/>
                </a:solidFill>
              </a:rPr>
              <a:t> 20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878563" y="2398671"/>
            <a:ext cx="669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>
                <a:solidFill>
                  <a:schemeClr val="bg1"/>
                </a:solidFill>
              </a:rPr>
              <a:t>0202-10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719519" y="2396886"/>
            <a:ext cx="979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 err="1">
                <a:solidFill>
                  <a:schemeClr val="bg1"/>
                </a:solidFill>
              </a:rPr>
              <a:t>Hongyafoshou</a:t>
            </a:r>
            <a:r>
              <a:rPr lang="en-US" altLang="zh-CN" sz="1000" b="1" i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437449" y="3398027"/>
            <a:ext cx="907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 err="1">
                <a:solidFill>
                  <a:schemeClr val="bg1"/>
                </a:solidFill>
              </a:rPr>
              <a:t>Jinguanyin</a:t>
            </a:r>
            <a:r>
              <a:rPr lang="en-US" altLang="zh-CN" sz="1000" b="1" i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27747" y="3420460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>
                <a:solidFill>
                  <a:schemeClr val="bg1"/>
                </a:solidFill>
              </a:rPr>
              <a:t>0316B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756335" y="3393920"/>
            <a:ext cx="734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 err="1">
                <a:solidFill>
                  <a:schemeClr val="bg1"/>
                </a:solidFill>
              </a:rPr>
              <a:t>Wuniuzao</a:t>
            </a:r>
            <a:endParaRPr lang="en-US" altLang="zh-CN" sz="1000" b="1" i="1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084896" y="3411985"/>
            <a:ext cx="576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>
                <a:solidFill>
                  <a:schemeClr val="bg1"/>
                </a:solidFill>
              </a:rPr>
              <a:t>0306A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650392" y="4340860"/>
            <a:ext cx="547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>
                <a:solidFill>
                  <a:schemeClr val="bg1"/>
                </a:solidFill>
              </a:rPr>
              <a:t>0306H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670059" y="4334975"/>
            <a:ext cx="7416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 err="1">
                <a:solidFill>
                  <a:schemeClr val="bg1"/>
                </a:solidFill>
              </a:rPr>
              <a:t>Fuyun</a:t>
            </a:r>
            <a:r>
              <a:rPr lang="en-US" altLang="zh-CN" sz="1000" b="1" i="1" dirty="0">
                <a:solidFill>
                  <a:schemeClr val="bg1"/>
                </a:solidFill>
              </a:rPr>
              <a:t> 20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867828" y="4319912"/>
            <a:ext cx="669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>
                <a:solidFill>
                  <a:schemeClr val="bg1"/>
                </a:solidFill>
              </a:rPr>
              <a:t>0202-10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719519" y="4358925"/>
            <a:ext cx="979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 err="1">
                <a:solidFill>
                  <a:schemeClr val="bg1"/>
                </a:solidFill>
              </a:rPr>
              <a:t>Hongyafoshou</a:t>
            </a:r>
            <a:r>
              <a:rPr lang="en-US" altLang="zh-CN" sz="1000" b="1" i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98295" y="1294410"/>
            <a:ext cx="3179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/>
              <a:t>A</a:t>
            </a:r>
            <a:endParaRPr lang="zh-CN" altLang="en-US" sz="10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807028" y="3256810"/>
            <a:ext cx="2568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/>
              <a:t>B</a:t>
            </a:r>
            <a:endParaRPr lang="zh-CN" altLang="en-US" sz="1000" b="1" dirty="0"/>
          </a:p>
        </p:txBody>
      </p:sp>
      <p:sp>
        <p:nvSpPr>
          <p:cNvPr id="64" name="标题 1"/>
          <p:cNvSpPr>
            <a:spLocks noGrp="1"/>
          </p:cNvSpPr>
          <p:nvPr>
            <p:ph type="title"/>
          </p:nvPr>
        </p:nvSpPr>
        <p:spPr>
          <a:xfrm>
            <a:off x="940665" y="5534021"/>
            <a:ext cx="4803819" cy="363835"/>
          </a:xfrm>
        </p:spPr>
        <p:txBody>
          <a:bodyPr>
            <a:noAutofit/>
          </a:bodyPr>
          <a:lstStyle/>
          <a:p>
            <a:pPr algn="l"/>
            <a:r>
              <a:rPr lang="en-US" altLang="zh-CN" sz="1000" b="1" dirty="0">
                <a:latin typeface="+mn-lt"/>
                <a:cs typeface="Arial" panose="020B0604020202020204" pitchFamily="34" charset="0"/>
              </a:rPr>
              <a:t>Figure S1. </a:t>
            </a:r>
            <a:r>
              <a:rPr lang="en-US" altLang="zh-CN" sz="1000" dirty="0">
                <a:latin typeface="+mn-lt"/>
                <a:cs typeface="Arial" panose="020B0604020202020204" pitchFamily="34" charset="0"/>
              </a:rPr>
              <a:t>TEM images from the eight tea germplasm. (A) the </a:t>
            </a:r>
            <a:r>
              <a:rPr lang="en-US" altLang="zh-CN" sz="1000" dirty="0" err="1">
                <a:latin typeface="+mn-lt"/>
                <a:cs typeface="Arial" panose="020B0604020202020204" pitchFamily="34" charset="0"/>
              </a:rPr>
              <a:t>adaxial</a:t>
            </a:r>
            <a:r>
              <a:rPr lang="en-US" altLang="zh-CN" sz="1000" dirty="0">
                <a:latin typeface="+mn-lt"/>
                <a:cs typeface="Arial" panose="020B0604020202020204" pitchFamily="34" charset="0"/>
              </a:rPr>
              <a:t> surface; (B) the </a:t>
            </a:r>
            <a:r>
              <a:rPr lang="en-US" altLang="zh-CN" sz="1000" dirty="0" err="1">
                <a:latin typeface="+mn-lt"/>
                <a:cs typeface="Arial" panose="020B0604020202020204" pitchFamily="34" charset="0"/>
              </a:rPr>
              <a:t>abaxial</a:t>
            </a:r>
            <a:r>
              <a:rPr lang="en-US" altLang="zh-CN" sz="1000" dirty="0">
                <a:latin typeface="+mn-lt"/>
                <a:cs typeface="Arial" panose="020B0604020202020204" pitchFamily="34" charset="0"/>
              </a:rPr>
              <a:t> surface. Bar = 2 </a:t>
            </a:r>
            <a:r>
              <a:rPr lang="en-US" altLang="zh-CN" sz="1000" dirty="0">
                <a:latin typeface="+mn-lt"/>
                <a:ea typeface="Arial Unicode MS" panose="020B0604020202020204" pitchFamily="34" charset="-122"/>
                <a:cs typeface="Arial" panose="020B0604020202020204" pitchFamily="34" charset="0"/>
              </a:rPr>
              <a:t>µm.</a:t>
            </a:r>
            <a:r>
              <a:rPr lang="zh-CN" altLang="en-US" sz="1000" dirty="0">
                <a:latin typeface="+mn-lt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31325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377</TotalTime>
  <Words>50</Words>
  <Application>Microsoft Office PowerPoint</Application>
  <PresentationFormat>A4 纸张(210x297 毫米)</PresentationFormat>
  <Paragraphs>19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Figure S1. TEM images from the eight tea germplasm. (A) the adaxial surface; (B) the abaxial surface. Bar = 2 µm.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design  </dc:title>
  <dc:creator>a</dc:creator>
  <cp:lastModifiedBy>user</cp:lastModifiedBy>
  <cp:revision>14</cp:revision>
  <dcterms:created xsi:type="dcterms:W3CDTF">2020-09-18T15:07:54Z</dcterms:created>
  <dcterms:modified xsi:type="dcterms:W3CDTF">2021-05-30T02:26:25Z</dcterms:modified>
</cp:coreProperties>
</file>