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08EA4-FC82-4EF2-BC55-28943E9C96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D71038-9A2F-4E13-98EC-544AF7BAAA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6D4A1-BBF5-4264-AE3D-832A5824C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6066D-EFE9-459F-9514-9FEBC6F3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A9AEE-31C6-48E3-A06C-E22F3D57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83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DE57-06C1-4938-B782-88F44BB72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E2E829-84E9-434F-89E3-5244A016D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F1125-2A4D-4654-9352-81F735B16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9BD98-A9E3-4109-9852-4ADC442CD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0B7FF-9863-43D6-8F15-52E155EC1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7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775659-8621-4BF7-889E-FE0F9FDF0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F01677-B6C1-48A4-B040-C23DD9D904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3263B-E515-4B4B-A830-880B60FBB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31006-E15B-4707-B8EA-461EAED77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B90B6-3E44-4C3A-99D4-20E9C11C6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3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99FE2-3E2F-45A7-8080-DDD7C7660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FF225-5A50-4D18-85B3-1F480E52C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7AB35-A170-4C51-89E6-C208AD76C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95C6B-3CC8-48F2-8736-F704134C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5860-7226-49C7-9919-613CAB01D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2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911D8-9590-4304-AE5F-ABD5C66C0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C070A-094A-4366-9C96-266D5298C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4112A-F01D-4863-BFF8-A2FA7B299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8098-C468-4452-ADD7-860C715E7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B3F4F-4E2A-4FBF-9141-5B42FB9DC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9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84F0C-3B79-40E9-A8A1-89F04FD3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AFEC3-AEFF-425F-96FC-A02613EF4B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168173-5CA7-421B-A5A9-8746531FC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31B68A-1011-4608-8ABE-FDEC87D22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1FE720-EE2C-4D24-83F3-19A95A2D7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6B93C-5AE7-4669-B6FB-ABFBB1F5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35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A044E-5E93-47F1-88F8-34DD13C5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48F7A-74A0-49C9-B98A-0DDE32AA0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41F948-2262-487E-8A2B-38E6ED7CA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89985-C9FD-40DD-B88A-86E9105F4A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36CB6D-1B21-47C9-A256-8CFA7595E8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CF3979-D966-4464-AA42-CB0B36D70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675CCD-FC95-42EB-9D0E-602459CE4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F9E405-27CC-4B31-955C-8A251A66C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049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5E022-C143-4769-8791-1DC6E494B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F377AC-B082-4410-A58B-A849AE421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353F55-5546-4C96-93C7-DE1051FE1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A6E8B-4C9A-4BB5-8B23-13549CDF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9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42D7C5-19B3-4CA9-B182-6998ADC5B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0F19F8-A2C9-4827-B56D-2B0C827A6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12E776-5572-4687-9D79-F5992B169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0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E079-BF69-4467-90CB-1343CC4B7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17B32-0FD9-4964-9D92-991FFF9C4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149E7-8908-4116-BAD0-31F09EF16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41225-5304-431F-91BF-DFBB47EF1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5D444-D642-41A6-A26C-58AD5BE2C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564C3C-EE5F-4E26-9116-0E049CA9B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9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515D3-270A-45D5-A2AE-3AC7AFD10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C21B69-086C-4647-A1A9-56C95395B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2428A-6166-48D8-A969-1BB8709E03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BE15A0-6B19-484F-BBD4-6A01C0299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2761E-A36B-46BB-845A-55A8202BC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33AD1C-B52B-4C13-9019-1F7F27E1F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89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204A15-52C7-41CC-BA61-4EBECD4FB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79B86-EF84-4D81-8658-D1766BACC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711BB-ED67-40E3-8C97-4DF789E278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34750-751E-4628-95EE-2C3D5DCF1C27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24187-DA77-4616-8D65-47B54116C8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77E8B-C636-47DB-AA39-EDDE7907E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92790-8C09-4FAD-BFB4-E359E468D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7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55179489-E503-4178-91BA-047F07011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480" y="1573530"/>
            <a:ext cx="8321040" cy="2834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B24718-C988-47C8-BC1D-689AC6D3A149}"/>
              </a:ext>
            </a:extLst>
          </p:cNvPr>
          <p:cNvSpPr txBox="1"/>
          <p:nvPr/>
        </p:nvSpPr>
        <p:spPr>
          <a:xfrm>
            <a:off x="3309937" y="466725"/>
            <a:ext cx="557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Supplemental Figure 1</a:t>
            </a:r>
          </a:p>
        </p:txBody>
      </p:sp>
    </p:spTree>
    <p:extLst>
      <p:ext uri="{BB962C8B-B14F-4D97-AF65-F5344CB8AC3E}">
        <p14:creationId xmlns:p14="http://schemas.microsoft.com/office/powerpoint/2010/main" val="2202980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bar chart&#10;&#10;Description automatically generated">
            <a:extLst>
              <a:ext uri="{FF2B5EF4-FFF2-40B4-BE49-F238E27FC236}">
                <a16:creationId xmlns:a16="http://schemas.microsoft.com/office/drawing/2014/main" id="{A57D09B5-6520-46C3-9657-9ED80DABCF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0" y="2126774"/>
            <a:ext cx="6949440" cy="374904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8736FD-F3C0-439B-97F8-93376096EB63}"/>
              </a:ext>
            </a:extLst>
          </p:cNvPr>
          <p:cNvSpPr txBox="1"/>
          <p:nvPr/>
        </p:nvSpPr>
        <p:spPr>
          <a:xfrm>
            <a:off x="3309937" y="466725"/>
            <a:ext cx="557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Supplemental Figure 2</a:t>
            </a:r>
          </a:p>
        </p:txBody>
      </p:sp>
    </p:spTree>
    <p:extLst>
      <p:ext uri="{BB962C8B-B14F-4D97-AF65-F5344CB8AC3E}">
        <p14:creationId xmlns:p14="http://schemas.microsoft.com/office/powerpoint/2010/main" val="4117955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EE74E3E1-F68C-4A3C-85BF-16D6F9F41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244" y="685800"/>
            <a:ext cx="6763512" cy="5486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CEC809-A4BE-4239-BA14-C63120E11014}"/>
              </a:ext>
            </a:extLst>
          </p:cNvPr>
          <p:cNvSpPr txBox="1"/>
          <p:nvPr/>
        </p:nvSpPr>
        <p:spPr>
          <a:xfrm>
            <a:off x="3309937" y="169946"/>
            <a:ext cx="557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Supplemental Figure 3</a:t>
            </a:r>
          </a:p>
        </p:txBody>
      </p:sp>
    </p:spTree>
    <p:extLst>
      <p:ext uri="{BB962C8B-B14F-4D97-AF65-F5344CB8AC3E}">
        <p14:creationId xmlns:p14="http://schemas.microsoft.com/office/powerpoint/2010/main" val="84485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AA9D5BCC-EE0F-4216-ACE2-F5F673693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0" y="2743200"/>
            <a:ext cx="8778240" cy="1371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DF7E04-A0EC-4D80-987B-4C962BD198C4}"/>
              </a:ext>
            </a:extLst>
          </p:cNvPr>
          <p:cNvSpPr txBox="1"/>
          <p:nvPr/>
        </p:nvSpPr>
        <p:spPr>
          <a:xfrm>
            <a:off x="3309937" y="466725"/>
            <a:ext cx="557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Supplemental Table </a:t>
            </a:r>
            <a:r>
              <a:rPr lang="en-US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3978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Monroe, David G., Ph.D. [RO]</dc:creator>
  <cp:lastModifiedBy>Monroe, David G., Ph.D. [RO]</cp:lastModifiedBy>
  <cp:revision>1</cp:revision>
  <dcterms:created xsi:type="dcterms:W3CDTF">2021-06-03T19:22:51Z</dcterms:created>
  <dcterms:modified xsi:type="dcterms:W3CDTF">2021-06-03T19:24:14Z</dcterms:modified>
</cp:coreProperties>
</file>