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74" d="100"/>
          <a:sy n="74" d="100"/>
        </p:scale>
        <p:origin x="12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2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9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9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1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38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4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7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41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0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2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EC37A-1846-2C4D-948D-A90035D7337C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9E210-B005-494C-BAAA-1AE5A5ED0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2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2876CA8-43FC-ED49-8E98-53454361E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70" y="590383"/>
            <a:ext cx="6947452" cy="2778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D603F9-01E8-6F4C-847F-52ABBB606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791" y="3504537"/>
            <a:ext cx="6942482" cy="27769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A201BF1-1AF5-8444-A457-EB668BF01F43}"/>
              </a:ext>
            </a:extLst>
          </p:cNvPr>
          <p:cNvSpPr txBox="1"/>
          <p:nvPr/>
        </p:nvSpPr>
        <p:spPr>
          <a:xfrm>
            <a:off x="2583864" y="635183"/>
            <a:ext cx="666483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21F4DC3-B89F-8E4D-9905-13E54341DAF1}"/>
              </a:ext>
            </a:extLst>
          </p:cNvPr>
          <p:cNvSpPr txBox="1"/>
          <p:nvPr/>
        </p:nvSpPr>
        <p:spPr>
          <a:xfrm>
            <a:off x="1382173" y="630091"/>
            <a:ext cx="903827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Inoculum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C4F245F-7D9A-944B-84BB-BC779334CB5D}"/>
              </a:ext>
            </a:extLst>
          </p:cNvPr>
          <p:cNvSpPr txBox="1"/>
          <p:nvPr/>
        </p:nvSpPr>
        <p:spPr>
          <a:xfrm>
            <a:off x="3764349" y="633840"/>
            <a:ext cx="650129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C86BBDE-A3E5-4647-95C2-0C4CCDDF9D9F}"/>
              </a:ext>
            </a:extLst>
          </p:cNvPr>
          <p:cNvSpPr txBox="1"/>
          <p:nvPr/>
        </p:nvSpPr>
        <p:spPr>
          <a:xfrm>
            <a:off x="4837322" y="632495"/>
            <a:ext cx="718235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MLA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ECC8D3C-11B6-D740-9419-D3938578458B}"/>
              </a:ext>
            </a:extLst>
          </p:cNvPr>
          <p:cNvSpPr txBox="1"/>
          <p:nvPr/>
        </p:nvSpPr>
        <p:spPr>
          <a:xfrm>
            <a:off x="5952967" y="635087"/>
            <a:ext cx="682196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LA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DD387F0-8CA2-F542-9D67-6A8924C7B548}"/>
              </a:ext>
            </a:extLst>
          </p:cNvPr>
          <p:cNvSpPr txBox="1"/>
          <p:nvPr/>
        </p:nvSpPr>
        <p:spPr>
          <a:xfrm>
            <a:off x="7035513" y="633743"/>
            <a:ext cx="744571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SLA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E521321-E025-9C44-9939-6E1F56FAEAE4}"/>
              </a:ext>
            </a:extLst>
          </p:cNvPr>
          <p:cNvSpPr txBox="1"/>
          <p:nvPr/>
        </p:nvSpPr>
        <p:spPr>
          <a:xfrm>
            <a:off x="2585657" y="3552298"/>
            <a:ext cx="666483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3F6CD24-6D34-DD4A-B874-E0FF354E1687}"/>
              </a:ext>
            </a:extLst>
          </p:cNvPr>
          <p:cNvSpPr txBox="1"/>
          <p:nvPr/>
        </p:nvSpPr>
        <p:spPr>
          <a:xfrm>
            <a:off x="1383966" y="3547206"/>
            <a:ext cx="903827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Inoculum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956A482-1D57-A84C-B9B8-3CE3B3539EAC}"/>
              </a:ext>
            </a:extLst>
          </p:cNvPr>
          <p:cNvSpPr txBox="1"/>
          <p:nvPr/>
        </p:nvSpPr>
        <p:spPr>
          <a:xfrm>
            <a:off x="3766142" y="3550955"/>
            <a:ext cx="650129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96D9CAB-725A-DD46-9221-8434E55BF483}"/>
              </a:ext>
            </a:extLst>
          </p:cNvPr>
          <p:cNvSpPr txBox="1"/>
          <p:nvPr/>
        </p:nvSpPr>
        <p:spPr>
          <a:xfrm>
            <a:off x="4839115" y="3549610"/>
            <a:ext cx="718235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MLA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E0C6191-F59D-5744-A7AA-75321CFDDF4A}"/>
              </a:ext>
            </a:extLst>
          </p:cNvPr>
          <p:cNvSpPr txBox="1"/>
          <p:nvPr/>
        </p:nvSpPr>
        <p:spPr>
          <a:xfrm>
            <a:off x="5954760" y="3552202"/>
            <a:ext cx="682196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LA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303876-3851-5344-AAC0-B0EBE0E3F8D7}"/>
              </a:ext>
            </a:extLst>
          </p:cNvPr>
          <p:cNvSpPr txBox="1"/>
          <p:nvPr/>
        </p:nvSpPr>
        <p:spPr>
          <a:xfrm>
            <a:off x="7037306" y="3550858"/>
            <a:ext cx="744571" cy="107722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Experiment SLA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66B5AD7-44D9-3E42-A197-3EF1165151F3}"/>
              </a:ext>
            </a:extLst>
          </p:cNvPr>
          <p:cNvSpPr txBox="1"/>
          <p:nvPr/>
        </p:nvSpPr>
        <p:spPr>
          <a:xfrm>
            <a:off x="591671" y="570156"/>
            <a:ext cx="613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E1AA337-6F95-BC43-B210-7487A66EB05C}"/>
              </a:ext>
            </a:extLst>
          </p:cNvPr>
          <p:cNvSpPr txBox="1"/>
          <p:nvPr/>
        </p:nvSpPr>
        <p:spPr>
          <a:xfrm>
            <a:off x="561191" y="3476513"/>
            <a:ext cx="613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602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24</Words>
  <Application>Microsoft Office PowerPoint</Application>
  <PresentationFormat>Papier Letter (8,5x11 cali)</PresentationFormat>
  <Paragraphs>14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Prezentacja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Kiela, Pawel R - (pkiela)</dc:creator>
  <cp:lastModifiedBy>ibb</cp:lastModifiedBy>
  <cp:revision>2</cp:revision>
  <dcterms:created xsi:type="dcterms:W3CDTF">2020-07-15T14:59:57Z</dcterms:created>
  <dcterms:modified xsi:type="dcterms:W3CDTF">2020-08-24T13:04:25Z</dcterms:modified>
</cp:coreProperties>
</file>